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723" r:id="rId2"/>
    <p:sldMasterId id="2147483736" r:id="rId3"/>
  </p:sldMasterIdLst>
  <p:notesMasterIdLst>
    <p:notesMasterId r:id="rId36"/>
  </p:notesMasterIdLst>
  <p:sldIdLst>
    <p:sldId id="313" r:id="rId4"/>
    <p:sldId id="314" r:id="rId5"/>
    <p:sldId id="267" r:id="rId6"/>
    <p:sldId id="6034" r:id="rId7"/>
    <p:sldId id="258" r:id="rId8"/>
    <p:sldId id="6035" r:id="rId9"/>
    <p:sldId id="6038" r:id="rId10"/>
    <p:sldId id="6075" r:id="rId11"/>
    <p:sldId id="6043" r:id="rId12"/>
    <p:sldId id="301" r:id="rId13"/>
    <p:sldId id="6225" r:id="rId14"/>
    <p:sldId id="6224" r:id="rId15"/>
    <p:sldId id="6050" r:id="rId16"/>
    <p:sldId id="6051" r:id="rId17"/>
    <p:sldId id="6052" r:id="rId18"/>
    <p:sldId id="6053" r:id="rId19"/>
    <p:sldId id="6055" r:id="rId20"/>
    <p:sldId id="6226" r:id="rId21"/>
    <p:sldId id="6066" r:id="rId22"/>
    <p:sldId id="6068" r:id="rId23"/>
    <p:sldId id="6067" r:id="rId24"/>
    <p:sldId id="6069" r:id="rId25"/>
    <p:sldId id="6070" r:id="rId26"/>
    <p:sldId id="6073" r:id="rId27"/>
    <p:sldId id="6071" r:id="rId28"/>
    <p:sldId id="6072" r:id="rId29"/>
    <p:sldId id="6074" r:id="rId30"/>
    <p:sldId id="321" r:id="rId31"/>
    <p:sldId id="323" r:id="rId32"/>
    <p:sldId id="509" r:id="rId33"/>
    <p:sldId id="510" r:id="rId34"/>
    <p:sldId id="6057" r:id="rId35"/>
  </p:sldIdLst>
  <p:sldSz cx="9144000" cy="5143500" type="screen16x9"/>
  <p:notesSz cx="6858000" cy="9144000"/>
  <p:embeddedFontLst>
    <p:embeddedFont>
      <p:font typeface="#9Slide03 AllRoundGothic" panose="020B0703020202020104" pitchFamily="34" charset="0"/>
      <p:regular r:id="rId37"/>
    </p:embeddedFont>
    <p:embeddedFont>
      <p:font typeface="#9Slide03 IcielPanton Black" panose="00000A00000000000000" pitchFamily="2" charset="0"/>
      <p:bold r:id="rId38"/>
    </p:embeddedFont>
    <p:embeddedFont>
      <p:font typeface="#9Slide03 IcielUni Sans Heavy" panose="00000500000000000000" pitchFamily="2" charset="0"/>
      <p:bold r:id="rId39"/>
    </p:embeddedFont>
    <p:embeddedFont>
      <p:font typeface="#9Slide03 Jura Bold" panose="00000800000000000000" pitchFamily="2" charset="0"/>
      <p:bold r:id="rId40"/>
    </p:embeddedFont>
    <p:embeddedFont>
      <p:font typeface="#9Slide03 Roboto Condensed" panose="02000000000000000000" pitchFamily="2" charset="0"/>
      <p:regular r:id="rId41"/>
      <p:bold r:id="rId42"/>
    </p:embeddedFont>
    <p:embeddedFont>
      <p:font typeface="#9Slide03 Roboto Medium" panose="02000000000000000000" pitchFamily="2" charset="0"/>
      <p:regular r:id="rId43"/>
    </p:embeddedFont>
    <p:embeddedFont>
      <p:font typeface="#9Slide05 Great Vibes" panose="02000507080000020002" pitchFamily="2" charset="0"/>
      <p:regular r:id="rId44"/>
    </p:embeddedFont>
    <p:embeddedFont>
      <p:font typeface=".VnTime" panose="020B7200000000000000"/>
      <p:regular r:id="rId45"/>
      <p:bold r:id="rId46"/>
      <p:italic r:id="rId47"/>
      <p:boldItalic r:id="rId48"/>
    </p:embeddedFont>
    <p:embeddedFont>
      <p:font typeface="Calibri" panose="020F0502020204030204" pitchFamily="34" charset="0"/>
      <p:regular r:id="rId49"/>
      <p:bold r:id="rId50"/>
      <p:italic r:id="rId51"/>
      <p:boldItalic r:id="rId52"/>
    </p:embeddedFont>
    <p:embeddedFont>
      <p:font typeface="Calibri Light" panose="020F0302020204030204" pitchFamily="34" charset="0"/>
      <p:regular r:id="rId53"/>
      <p:italic r:id="rId54"/>
    </p:embeddedFont>
    <p:embeddedFont>
      <p:font typeface="Inter" panose="020B0604020202020204" charset="0"/>
      <p:regular r:id="rId55"/>
      <p:bold r:id="rId56"/>
    </p:embeddedFont>
    <p:embeddedFont>
      <p:font typeface="Lato Light" panose="020F0302020204030203" pitchFamily="34" charset="0"/>
      <p:regular r:id="rId57"/>
      <p:bold r:id="rId58"/>
      <p:italic r:id="rId59"/>
      <p:boldItalic r:id="rId60"/>
    </p:embeddedFont>
    <p:embeddedFont>
      <p:font typeface="Limelight" panose="020B0604020202020204" charset="0"/>
      <p:regular r:id="rId61"/>
    </p:embeddedFont>
    <p:embeddedFont>
      <p:font typeface="Montserrat" panose="02000505000000020004" pitchFamily="2" charset="0"/>
      <p:regular r:id="rId62"/>
      <p:bold r:id="rId63"/>
      <p:italic r:id="rId64"/>
      <p:boldItalic r:id="rId65"/>
    </p:embeddedFont>
    <p:embeddedFont>
      <p:font typeface="Open Sans" panose="020B0606030504020204" pitchFamily="34" charset="0"/>
      <p:regular r:id="rId66"/>
      <p:bold r:id="rId67"/>
      <p:italic r:id="rId68"/>
      <p:boldItalic r:id="rId69"/>
    </p:embeddedFont>
    <p:embeddedFont>
      <p:font typeface="Roboto" panose="02000000000000000000" pitchFamily="2" charset="0"/>
      <p:regular r:id="rId70"/>
      <p:bold r:id="rId71"/>
      <p:italic r:id="rId72"/>
      <p:boldItalic r:id="rId73"/>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84974897627" initials="8" lastIdx="1" clrIdx="0">
    <p:extLst>
      <p:ext uri="{19B8F6BF-5375-455C-9EA6-DF929625EA0E}">
        <p15:presenceInfo xmlns:p15="http://schemas.microsoft.com/office/powerpoint/2012/main" userId="54f5c4cd955bffb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2030"/>
    <a:srgbClr val="FFF4E7"/>
    <a:srgbClr val="FFE8CB"/>
    <a:srgbClr val="4472C4"/>
    <a:srgbClr val="FFFFFF"/>
    <a:srgbClr val="88F1F5"/>
    <a:srgbClr val="FBE5D6"/>
    <a:srgbClr val="081D39"/>
    <a:srgbClr val="4384D8"/>
    <a:srgbClr val="5D53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221" autoAdjust="0"/>
  </p:normalViewPr>
  <p:slideViewPr>
    <p:cSldViewPr snapToGrid="0">
      <p:cViewPr varScale="1">
        <p:scale>
          <a:sx n="77" d="100"/>
          <a:sy n="77" d="100"/>
        </p:scale>
        <p:origin x="58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3.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font" Target="fonts/font27.fntdata"/><Relationship Id="rId68" Type="http://schemas.openxmlformats.org/officeDocument/2006/relationships/font" Target="fonts/font32.fntdata"/><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font" Target="fonts/font35.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66" Type="http://schemas.openxmlformats.org/officeDocument/2006/relationships/font" Target="fonts/font30.fntdata"/><Relationship Id="rId74"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61" Type="http://schemas.openxmlformats.org/officeDocument/2006/relationships/font" Target="fonts/font25.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font" Target="fonts/font29.fntdata"/><Relationship Id="rId73" Type="http://schemas.openxmlformats.org/officeDocument/2006/relationships/font" Target="fonts/font37.fntdata"/><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font" Target="fonts/font28.fntdata"/><Relationship Id="rId69" Type="http://schemas.openxmlformats.org/officeDocument/2006/relationships/font" Target="fonts/font33.fntdata"/><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15.fntdata"/><Relationship Id="rId72" Type="http://schemas.openxmlformats.org/officeDocument/2006/relationships/font" Target="fonts/font36.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67" Type="http://schemas.openxmlformats.org/officeDocument/2006/relationships/font" Target="fonts/font31.fntdata"/><Relationship Id="rId20" Type="http://schemas.openxmlformats.org/officeDocument/2006/relationships/slide" Target="slides/slide17.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font" Target="fonts/font26.fntdata"/><Relationship Id="rId70" Type="http://schemas.openxmlformats.org/officeDocument/2006/relationships/font" Target="fonts/font34.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01E2FB-B317-4127-BA4E-BA4BD31F3C2B}" type="datetimeFigureOut">
              <a:rPr lang="en-US" smtClean="0"/>
              <a:t>9/20/2021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4FBD84-7105-4337-A797-72B4B036EDF5}" type="slidenum">
              <a:rPr lang="en-US" smtClean="0"/>
              <a:t>‹#›</a:t>
            </a:fld>
            <a:endParaRPr lang="en-US"/>
          </a:p>
        </p:txBody>
      </p:sp>
    </p:spTree>
    <p:extLst>
      <p:ext uri="{BB962C8B-B14F-4D97-AF65-F5344CB8AC3E}">
        <p14:creationId xmlns:p14="http://schemas.microsoft.com/office/powerpoint/2010/main" val="405752552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161A52-D063-4E2D-9D01-B205E57F1DC4}" type="slidenum">
              <a:rPr lang="en-US" smtClean="0"/>
              <a:t>2</a:t>
            </a:fld>
            <a:endParaRPr lang="en-US"/>
          </a:p>
        </p:txBody>
      </p:sp>
    </p:spTree>
    <p:extLst>
      <p:ext uri="{BB962C8B-B14F-4D97-AF65-F5344CB8AC3E}">
        <p14:creationId xmlns:p14="http://schemas.microsoft.com/office/powerpoint/2010/main" val="203319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9"/>
        <p:cNvGrpSpPr/>
        <p:nvPr/>
      </p:nvGrpSpPr>
      <p:grpSpPr>
        <a:xfrm>
          <a:off x="0" y="0"/>
          <a:ext cx="0" cy="0"/>
          <a:chOff x="0" y="0"/>
          <a:chExt cx="0" cy="0"/>
        </a:xfrm>
      </p:grpSpPr>
      <p:sp>
        <p:nvSpPr>
          <p:cNvPr id="1660" name="Google Shape;1660;ga5d91c80c2_0_5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1" name="Google Shape;1661;ga5d91c80c2_0_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3896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9"/>
        <p:cNvGrpSpPr/>
        <p:nvPr/>
      </p:nvGrpSpPr>
      <p:grpSpPr>
        <a:xfrm>
          <a:off x="0" y="0"/>
          <a:ext cx="0" cy="0"/>
          <a:chOff x="0" y="0"/>
          <a:chExt cx="0" cy="0"/>
        </a:xfrm>
      </p:grpSpPr>
      <p:sp>
        <p:nvSpPr>
          <p:cNvPr id="1660" name="Google Shape;1660;ga5d91c80c2_0_5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1" name="Google Shape;1661;ga5d91c80c2_0_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575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9"/>
        <p:cNvGrpSpPr/>
        <p:nvPr/>
      </p:nvGrpSpPr>
      <p:grpSpPr>
        <a:xfrm>
          <a:off x="0" y="0"/>
          <a:ext cx="0" cy="0"/>
          <a:chOff x="0" y="0"/>
          <a:chExt cx="0" cy="0"/>
        </a:xfrm>
      </p:grpSpPr>
      <p:sp>
        <p:nvSpPr>
          <p:cNvPr id="1660" name="Google Shape;1660;ga5d91c80c2_0_5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1" name="Google Shape;1661;ga5d91c80c2_0_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7410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a58c702409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a58c702409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C77B47-7513-4993-A90E-1E7E9EF134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327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a58c702409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a58c702409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af02d89951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af02d89951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a:r>
              <a:rPr lang="en-US" b="0" i="0" dirty="0" err="1">
                <a:solidFill>
                  <a:srgbClr val="000000"/>
                </a:solidFill>
                <a:effectLst/>
                <a:latin typeface="Open Sans" panose="020B0606030504020204" pitchFamily="34" charset="0"/>
              </a:rPr>
              <a:t>Châu</a:t>
            </a:r>
            <a:r>
              <a:rPr lang="en-US" b="0" i="0" dirty="0">
                <a:solidFill>
                  <a:srgbClr val="000000"/>
                </a:solidFill>
                <a:effectLst/>
                <a:latin typeface="Open Sans" panose="020B0606030504020204" pitchFamily="34" charset="0"/>
              </a:rPr>
              <a:t> Á </a:t>
            </a:r>
            <a:r>
              <a:rPr lang="en-US" b="0" i="0" dirty="0" err="1">
                <a:solidFill>
                  <a:srgbClr val="000000"/>
                </a:solidFill>
                <a:effectLst/>
                <a:latin typeface="Open Sans" panose="020B0606030504020204" pitchFamily="34" charset="0"/>
              </a:rPr>
              <a:t>là</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châu</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lục</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có</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dân</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số</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đông</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nhất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thế</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giới</a:t>
            </a:r>
            <a:r>
              <a:rPr lang="en-US" b="0" i="0" dirty="0">
                <a:solidFill>
                  <a:srgbClr val="000000"/>
                </a:solidFill>
                <a:effectLst/>
                <a:latin typeface="Open Sans" panose="020B0606030504020204" pitchFamily="34" charset="0"/>
              </a:rPr>
              <a:t> -&gt; </a:t>
            </a:r>
            <a:r>
              <a:rPr lang="en-US" b="0" i="0" dirty="0" err="1">
                <a:solidFill>
                  <a:srgbClr val="000000"/>
                </a:solidFill>
                <a:effectLst/>
                <a:latin typeface="Open Sans" panose="020B0606030504020204" pitchFamily="34" charset="0"/>
              </a:rPr>
              <a:t>đặc</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điểm</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này</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thể</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hiện</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quy</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mô</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dân</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số</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châu</a:t>
            </a:r>
            <a:r>
              <a:rPr lang="en-US" b="0" i="0" dirty="0">
                <a:solidFill>
                  <a:srgbClr val="000000"/>
                </a:solidFill>
                <a:effectLst/>
                <a:latin typeface="Open Sans" panose="020B0606030504020204" pitchFamily="34" charset="0"/>
              </a:rPr>
              <a:t> Á </a:t>
            </a:r>
            <a:r>
              <a:rPr lang="en-US" b="0" i="0" dirty="0" err="1">
                <a:solidFill>
                  <a:srgbClr val="000000"/>
                </a:solidFill>
                <a:effectLst/>
                <a:latin typeface="Open Sans" panose="020B0606030504020204" pitchFamily="34" charset="0"/>
              </a:rPr>
              <a:t>rất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lớn</a:t>
            </a:r>
            <a:r>
              <a:rPr lang="en-US" b="0" i="0" dirty="0">
                <a:solidFill>
                  <a:srgbClr val="000000"/>
                </a:solidFill>
                <a:effectLst/>
                <a:latin typeface="Open Sans" panose="020B0606030504020204" pitchFamily="34" charset="0"/>
              </a:rPr>
              <a:t> so </a:t>
            </a:r>
            <a:r>
              <a:rPr lang="en-US" b="0" i="0" dirty="0" err="1">
                <a:solidFill>
                  <a:srgbClr val="000000"/>
                </a:solidFill>
                <a:effectLst/>
                <a:latin typeface="Open Sans" panose="020B0606030504020204" pitchFamily="34" charset="0"/>
              </a:rPr>
              <a:t>với</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các</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khu</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vực</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còn</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lại</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trên</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thế</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giới</a:t>
            </a:r>
            <a:r>
              <a:rPr lang="en-US" b="0" i="0" dirty="0">
                <a:solidFill>
                  <a:srgbClr val="000000"/>
                </a:solidFill>
                <a:effectLst/>
                <a:latin typeface="Open Sans" panose="020B0606030504020204" pitchFamily="34" charset="0"/>
              </a:rPr>
              <a:t>.</a:t>
            </a:r>
          </a:p>
          <a:p>
            <a:pPr algn="just"/>
            <a:r>
              <a:rPr lang="en-US" b="0" i="0" dirty="0" err="1">
                <a:solidFill>
                  <a:srgbClr val="000000"/>
                </a:solidFill>
                <a:effectLst/>
                <a:latin typeface="Open Sans" panose="020B0606030504020204" pitchFamily="34" charset="0"/>
              </a:rPr>
              <a:t>Đáp</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án</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cần</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chọn</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là</a:t>
            </a:r>
            <a:r>
              <a:rPr lang="en-US" b="0" i="0" dirty="0">
                <a:solidFill>
                  <a:srgbClr val="000000"/>
                </a:solidFill>
                <a:effectLst/>
                <a:latin typeface="Open Sans" panose="020B0606030504020204" pitchFamily="34" charset="0"/>
              </a:rPr>
              <a:t>: B</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0794024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af02d89951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af02d89951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vi-VN" sz="900" b="1" i="0" dirty="0">
                <a:solidFill>
                  <a:srgbClr val="000000"/>
                </a:solidFill>
                <a:effectLst/>
                <a:latin typeface="Open Sans" panose="020B0606030504020204" pitchFamily="34" charset="0"/>
              </a:rPr>
              <a:t>Lời giải:</a:t>
            </a:r>
            <a:endParaRPr lang="vi-VN" sz="900" b="0" i="0" dirty="0">
              <a:solidFill>
                <a:srgbClr val="000000"/>
              </a:solidFill>
              <a:effectLst/>
              <a:latin typeface="Open Sans" panose="020B0606030504020204" pitchFamily="34" charset="0"/>
            </a:endParaRPr>
          </a:p>
          <a:p>
            <a:pPr algn="just"/>
            <a:r>
              <a:rPr lang="vi-VN" sz="900" b="0" i="0" dirty="0">
                <a:solidFill>
                  <a:srgbClr val="000000"/>
                </a:solidFill>
                <a:effectLst/>
                <a:latin typeface="Open Sans" panose="020B0606030504020204" pitchFamily="34" charset="0"/>
              </a:rPr>
              <a:t>Hiện nay, nhờ thực hiện tốt chính sách dân số nên tỉ lệ gia tăng dân số của châu Á đã giảm đáng kể, ngang với mức trung bình của thế giới.</a:t>
            </a:r>
          </a:p>
          <a:p>
            <a:pPr algn="just"/>
            <a:r>
              <a:rPr lang="vi-VN" sz="900" b="0" i="0" dirty="0">
                <a:solidFill>
                  <a:srgbClr val="000000"/>
                </a:solidFill>
                <a:effectLst/>
                <a:latin typeface="Open Sans" panose="020B0606030504020204" pitchFamily="34" charset="0"/>
              </a:rPr>
              <a:t>Đáp án cần chọn là: </a:t>
            </a:r>
            <a:r>
              <a:rPr lang="en-US" sz="900" b="0" i="0" dirty="0">
                <a:solidFill>
                  <a:srgbClr val="000000"/>
                </a:solidFill>
                <a:effectLst/>
                <a:latin typeface="Open Sans" panose="020B0606030504020204" pitchFamily="34" charset="0"/>
              </a:rPr>
              <a:t>A</a:t>
            </a:r>
            <a:endParaRPr lang="vi-VN" sz="900" b="0" i="0" dirty="0">
              <a:solidFill>
                <a:srgbClr val="000000"/>
              </a:solidFill>
              <a:effectLst/>
              <a:latin typeface="Open Sans" panose="020B0606030504020204" pitchFamily="34"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566421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af02d89951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af02d89951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78427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af02d89951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af02d89951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81286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af10e2383c_1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af10e2383c_1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af02d89951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af02d89951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53966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af02d89951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af02d89951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2155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af02d89951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af02d89951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733774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af02d89951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af02d89951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46238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C979D35-D9B5-42DB-B870-D6B5487BA97D}" type="slidenum">
              <a:rPr lang="en-US" altLang="en-US"/>
              <a:pPr/>
              <a:t>30</a:t>
            </a:fld>
            <a:endParaRPr lang="en-US" altLang="en-US"/>
          </a:p>
        </p:txBody>
      </p:sp>
    </p:spTree>
    <p:extLst>
      <p:ext uri="{BB962C8B-B14F-4D97-AF65-F5344CB8AC3E}">
        <p14:creationId xmlns:p14="http://schemas.microsoft.com/office/powerpoint/2010/main" val="4233554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af10e2383c_1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af10e2383c_1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363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C77B47-7513-4993-A90E-1E7E9EF134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157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a58c702409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a58c702409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C77B47-7513-4993-A90E-1E7E9EF134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3823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C77B47-7513-4993-A90E-1E7E9EF134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925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C77B47-7513-4993-A90E-1E7E9EF134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017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9"/>
        <p:cNvGrpSpPr/>
        <p:nvPr/>
      </p:nvGrpSpPr>
      <p:grpSpPr>
        <a:xfrm>
          <a:off x="0" y="0"/>
          <a:ext cx="0" cy="0"/>
          <a:chOff x="0" y="0"/>
          <a:chExt cx="0" cy="0"/>
        </a:xfrm>
      </p:grpSpPr>
      <p:sp>
        <p:nvSpPr>
          <p:cNvPr id="1660" name="Google Shape;1660;ga5d91c80c2_0_5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1" name="Google Shape;1661;ga5d91c80c2_0_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787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9"/>
        <p:cNvGrpSpPr/>
        <p:nvPr/>
      </p:nvGrpSpPr>
      <p:grpSpPr>
        <a:xfrm>
          <a:off x="0" y="0"/>
          <a:ext cx="0" cy="0"/>
          <a:chOff x="0" y="0"/>
          <a:chExt cx="0" cy="0"/>
        </a:xfrm>
      </p:grpSpPr>
      <p:sp>
        <p:nvSpPr>
          <p:cNvPr id="1660" name="Google Shape;1660;ga5d91c80c2_0_5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1" name="Google Shape;1661;ga5d91c80c2_0_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5411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0" name="Google Shape;10;p2"/>
          <p:cNvGrpSpPr/>
          <p:nvPr/>
        </p:nvGrpSpPr>
        <p:grpSpPr>
          <a:xfrm>
            <a:off x="4510915" y="445351"/>
            <a:ext cx="1461080" cy="703057"/>
            <a:chOff x="-3051905" y="4109025"/>
            <a:chExt cx="1236422" cy="594954"/>
          </a:xfrm>
        </p:grpSpPr>
        <p:sp>
          <p:nvSpPr>
            <p:cNvPr id="11" name="Google Shape;11;p2"/>
            <p:cNvSpPr/>
            <p:nvPr/>
          </p:nvSpPr>
          <p:spPr>
            <a:xfrm>
              <a:off x="-2508840" y="4158742"/>
              <a:ext cx="111321" cy="57573"/>
            </a:xfrm>
            <a:custGeom>
              <a:avLst/>
              <a:gdLst/>
              <a:ahLst/>
              <a:cxnLst/>
              <a:rect l="l" t="t" r="r" b="b"/>
              <a:pathLst>
                <a:path w="1077" h="557" extrusionOk="0">
                  <a:moveTo>
                    <a:pt x="779" y="1"/>
                  </a:moveTo>
                  <a:cubicBezTo>
                    <a:pt x="502" y="1"/>
                    <a:pt x="236" y="79"/>
                    <a:pt x="0" y="227"/>
                  </a:cubicBezTo>
                  <a:lnTo>
                    <a:pt x="747" y="556"/>
                  </a:lnTo>
                  <a:lnTo>
                    <a:pt x="1047" y="527"/>
                  </a:lnTo>
                  <a:cubicBezTo>
                    <a:pt x="1076" y="333"/>
                    <a:pt x="1008" y="140"/>
                    <a:pt x="873" y="4"/>
                  </a:cubicBezTo>
                  <a:cubicBezTo>
                    <a:pt x="841" y="2"/>
                    <a:pt x="810" y="1"/>
                    <a:pt x="779" y="1"/>
                  </a:cubicBezTo>
                  <a:close/>
                </a:path>
              </a:pathLst>
            </a:custGeom>
            <a:solidFill>
              <a:srgbClr val="F49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2484860" y="4180138"/>
              <a:ext cx="79279" cy="33179"/>
            </a:xfrm>
            <a:custGeom>
              <a:avLst/>
              <a:gdLst/>
              <a:ahLst/>
              <a:cxnLst/>
              <a:rect l="l" t="t" r="r" b="b"/>
              <a:pathLst>
                <a:path w="767" h="321" extrusionOk="0">
                  <a:moveTo>
                    <a:pt x="718" y="0"/>
                  </a:moveTo>
                  <a:cubicBezTo>
                    <a:pt x="466" y="20"/>
                    <a:pt x="233" y="78"/>
                    <a:pt x="1" y="156"/>
                  </a:cubicBezTo>
                  <a:lnTo>
                    <a:pt x="611" y="320"/>
                  </a:lnTo>
                  <a:lnTo>
                    <a:pt x="767" y="272"/>
                  </a:lnTo>
                  <a:cubicBezTo>
                    <a:pt x="767" y="175"/>
                    <a:pt x="747" y="78"/>
                    <a:pt x="718" y="0"/>
                  </a:cubicBezTo>
                  <a:close/>
                </a:path>
              </a:pathLst>
            </a:custGeom>
            <a:solidFill>
              <a:srgbClr val="EF6A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2383668" y="4210940"/>
              <a:ext cx="111321" cy="58503"/>
            </a:xfrm>
            <a:custGeom>
              <a:avLst/>
              <a:gdLst/>
              <a:ahLst/>
              <a:cxnLst/>
              <a:rect l="l" t="t" r="r" b="b"/>
              <a:pathLst>
                <a:path w="1077" h="566" extrusionOk="0">
                  <a:moveTo>
                    <a:pt x="773" y="0"/>
                  </a:moveTo>
                  <a:cubicBezTo>
                    <a:pt x="503" y="0"/>
                    <a:pt x="236" y="78"/>
                    <a:pt x="1" y="226"/>
                  </a:cubicBezTo>
                  <a:lnTo>
                    <a:pt x="747" y="565"/>
                  </a:lnTo>
                  <a:lnTo>
                    <a:pt x="1048" y="536"/>
                  </a:lnTo>
                  <a:cubicBezTo>
                    <a:pt x="1077" y="342"/>
                    <a:pt x="1009" y="139"/>
                    <a:pt x="864" y="3"/>
                  </a:cubicBezTo>
                  <a:cubicBezTo>
                    <a:pt x="833" y="1"/>
                    <a:pt x="803" y="0"/>
                    <a:pt x="773" y="0"/>
                  </a:cubicBezTo>
                  <a:close/>
                </a:path>
              </a:pathLst>
            </a:custGeom>
            <a:solidFill>
              <a:srgbClr val="F49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2360619" y="4232233"/>
              <a:ext cx="80313" cy="33179"/>
            </a:xfrm>
            <a:custGeom>
              <a:avLst/>
              <a:gdLst/>
              <a:ahLst/>
              <a:cxnLst/>
              <a:rect l="l" t="t" r="r" b="b"/>
              <a:pathLst>
                <a:path w="777" h="321" extrusionOk="0">
                  <a:moveTo>
                    <a:pt x="718" y="0"/>
                  </a:moveTo>
                  <a:cubicBezTo>
                    <a:pt x="476" y="30"/>
                    <a:pt x="233" y="78"/>
                    <a:pt x="1" y="156"/>
                  </a:cubicBezTo>
                  <a:lnTo>
                    <a:pt x="621" y="320"/>
                  </a:lnTo>
                  <a:lnTo>
                    <a:pt x="776" y="272"/>
                  </a:lnTo>
                  <a:cubicBezTo>
                    <a:pt x="776" y="175"/>
                    <a:pt x="757" y="88"/>
                    <a:pt x="718" y="0"/>
                  </a:cubicBezTo>
                  <a:close/>
                </a:path>
              </a:pathLst>
            </a:custGeom>
            <a:solidFill>
              <a:srgbClr val="EF6A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2402687" y="4499734"/>
              <a:ext cx="147395" cy="79486"/>
            </a:xfrm>
            <a:custGeom>
              <a:avLst/>
              <a:gdLst/>
              <a:ahLst/>
              <a:cxnLst/>
              <a:rect l="l" t="t" r="r" b="b"/>
              <a:pathLst>
                <a:path w="1426" h="769" extrusionOk="0">
                  <a:moveTo>
                    <a:pt x="1222" y="1"/>
                  </a:moveTo>
                  <a:cubicBezTo>
                    <a:pt x="1009" y="10"/>
                    <a:pt x="786" y="49"/>
                    <a:pt x="582" y="127"/>
                  </a:cubicBezTo>
                  <a:lnTo>
                    <a:pt x="1" y="698"/>
                  </a:lnTo>
                  <a:cubicBezTo>
                    <a:pt x="136" y="741"/>
                    <a:pt x="271" y="768"/>
                    <a:pt x="412" y="768"/>
                  </a:cubicBezTo>
                  <a:cubicBezTo>
                    <a:pt x="433" y="768"/>
                    <a:pt x="454" y="767"/>
                    <a:pt x="476" y="766"/>
                  </a:cubicBezTo>
                  <a:cubicBezTo>
                    <a:pt x="476" y="766"/>
                    <a:pt x="1067" y="708"/>
                    <a:pt x="1348" y="563"/>
                  </a:cubicBezTo>
                  <a:cubicBezTo>
                    <a:pt x="1348" y="563"/>
                    <a:pt x="1426" y="194"/>
                    <a:pt x="1222" y="1"/>
                  </a:cubicBezTo>
                  <a:close/>
                </a:path>
              </a:pathLst>
            </a:custGeom>
            <a:solidFill>
              <a:srgbClr val="F49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2768382" y="4109025"/>
              <a:ext cx="465028" cy="213754"/>
            </a:xfrm>
            <a:custGeom>
              <a:avLst/>
              <a:gdLst/>
              <a:ahLst/>
              <a:cxnLst/>
              <a:rect l="l" t="t" r="r" b="b"/>
              <a:pathLst>
                <a:path w="4499" h="2068" extrusionOk="0">
                  <a:moveTo>
                    <a:pt x="563" y="0"/>
                  </a:moveTo>
                  <a:cubicBezTo>
                    <a:pt x="369" y="10"/>
                    <a:pt x="185" y="49"/>
                    <a:pt x="1" y="126"/>
                  </a:cubicBezTo>
                  <a:lnTo>
                    <a:pt x="2414" y="2045"/>
                  </a:lnTo>
                  <a:cubicBezTo>
                    <a:pt x="2503" y="2061"/>
                    <a:pt x="2592" y="2068"/>
                    <a:pt x="2683" y="2068"/>
                  </a:cubicBezTo>
                  <a:cubicBezTo>
                    <a:pt x="3565" y="2068"/>
                    <a:pt x="4498" y="1406"/>
                    <a:pt x="4498" y="1406"/>
                  </a:cubicBezTo>
                  <a:cubicBezTo>
                    <a:pt x="4227" y="1222"/>
                    <a:pt x="834" y="0"/>
                    <a:pt x="563" y="0"/>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3030819" y="4375286"/>
              <a:ext cx="176440" cy="97471"/>
            </a:xfrm>
            <a:custGeom>
              <a:avLst/>
              <a:gdLst/>
              <a:ahLst/>
              <a:cxnLst/>
              <a:rect l="l" t="t" r="r" b="b"/>
              <a:pathLst>
                <a:path w="1707" h="943" extrusionOk="0">
                  <a:moveTo>
                    <a:pt x="685" y="1"/>
                  </a:moveTo>
                  <a:cubicBezTo>
                    <a:pt x="450" y="1"/>
                    <a:pt x="221" y="32"/>
                    <a:pt x="0" y="100"/>
                  </a:cubicBezTo>
                  <a:lnTo>
                    <a:pt x="1154" y="943"/>
                  </a:lnTo>
                  <a:lnTo>
                    <a:pt x="1706" y="768"/>
                  </a:lnTo>
                  <a:lnTo>
                    <a:pt x="785" y="3"/>
                  </a:lnTo>
                  <a:cubicBezTo>
                    <a:pt x="752" y="1"/>
                    <a:pt x="719" y="1"/>
                    <a:pt x="685" y="1"/>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2949680" y="4172593"/>
              <a:ext cx="1134197" cy="331277"/>
            </a:xfrm>
            <a:custGeom>
              <a:avLst/>
              <a:gdLst/>
              <a:ahLst/>
              <a:cxnLst/>
              <a:rect l="l" t="t" r="r" b="b"/>
              <a:pathLst>
                <a:path w="10973" h="3205" extrusionOk="0">
                  <a:moveTo>
                    <a:pt x="9333" y="0"/>
                  </a:moveTo>
                  <a:cubicBezTo>
                    <a:pt x="8951" y="0"/>
                    <a:pt x="8441" y="74"/>
                    <a:pt x="7784" y="306"/>
                  </a:cubicBezTo>
                  <a:cubicBezTo>
                    <a:pt x="5971" y="936"/>
                    <a:pt x="1658" y="2070"/>
                    <a:pt x="20" y="2972"/>
                  </a:cubicBezTo>
                  <a:cubicBezTo>
                    <a:pt x="0" y="3059"/>
                    <a:pt x="29" y="3156"/>
                    <a:pt x="107" y="3204"/>
                  </a:cubicBezTo>
                  <a:cubicBezTo>
                    <a:pt x="107" y="3204"/>
                    <a:pt x="4149" y="3098"/>
                    <a:pt x="6223" y="2303"/>
                  </a:cubicBezTo>
                  <a:cubicBezTo>
                    <a:pt x="8394" y="1469"/>
                    <a:pt x="9509" y="1188"/>
                    <a:pt x="10352" y="733"/>
                  </a:cubicBezTo>
                  <a:cubicBezTo>
                    <a:pt x="10634" y="577"/>
                    <a:pt x="10973" y="267"/>
                    <a:pt x="10285" y="229"/>
                  </a:cubicBezTo>
                  <a:cubicBezTo>
                    <a:pt x="10285" y="229"/>
                    <a:pt x="10005" y="0"/>
                    <a:pt x="9333" y="0"/>
                  </a:cubicBezTo>
                  <a:close/>
                </a:path>
              </a:pathLst>
            </a:custGeom>
            <a:solidFill>
              <a:srgbClr val="F49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3051905" y="4267273"/>
              <a:ext cx="327762" cy="189463"/>
            </a:xfrm>
            <a:custGeom>
              <a:avLst/>
              <a:gdLst/>
              <a:ahLst/>
              <a:cxnLst/>
              <a:rect l="l" t="t" r="r" b="b"/>
              <a:pathLst>
                <a:path w="3171" h="1833" extrusionOk="0">
                  <a:moveTo>
                    <a:pt x="698" y="1"/>
                  </a:moveTo>
                  <a:cubicBezTo>
                    <a:pt x="456" y="1"/>
                    <a:pt x="224" y="49"/>
                    <a:pt x="1" y="166"/>
                  </a:cubicBezTo>
                  <a:lnTo>
                    <a:pt x="1600" y="1833"/>
                  </a:lnTo>
                  <a:cubicBezTo>
                    <a:pt x="2133" y="1658"/>
                    <a:pt x="2656" y="1455"/>
                    <a:pt x="3170" y="1222"/>
                  </a:cubicBezTo>
                  <a:cubicBezTo>
                    <a:pt x="2899" y="1106"/>
                    <a:pt x="1009" y="30"/>
                    <a:pt x="698" y="1"/>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2941721" y="4198123"/>
              <a:ext cx="1089234" cy="300682"/>
            </a:xfrm>
            <a:custGeom>
              <a:avLst/>
              <a:gdLst/>
              <a:ahLst/>
              <a:cxnLst/>
              <a:rect l="l" t="t" r="r" b="b"/>
              <a:pathLst>
                <a:path w="10538" h="2909" extrusionOk="0">
                  <a:moveTo>
                    <a:pt x="9830" y="1"/>
                  </a:moveTo>
                  <a:lnTo>
                    <a:pt x="20" y="2783"/>
                  </a:lnTo>
                  <a:cubicBezTo>
                    <a:pt x="1" y="2831"/>
                    <a:pt x="20" y="2880"/>
                    <a:pt x="59" y="2909"/>
                  </a:cubicBezTo>
                  <a:cubicBezTo>
                    <a:pt x="5894" y="2385"/>
                    <a:pt x="5235" y="2085"/>
                    <a:pt x="6912" y="1581"/>
                  </a:cubicBezTo>
                  <a:cubicBezTo>
                    <a:pt x="8618" y="1057"/>
                    <a:pt x="10537" y="369"/>
                    <a:pt x="10469" y="214"/>
                  </a:cubicBezTo>
                  <a:cubicBezTo>
                    <a:pt x="10433" y="127"/>
                    <a:pt x="10277" y="116"/>
                    <a:pt x="10201" y="116"/>
                  </a:cubicBezTo>
                  <a:cubicBezTo>
                    <a:pt x="10175" y="116"/>
                    <a:pt x="10159" y="117"/>
                    <a:pt x="10159" y="117"/>
                  </a:cubicBezTo>
                  <a:cubicBezTo>
                    <a:pt x="10052" y="59"/>
                    <a:pt x="9946" y="20"/>
                    <a:pt x="9830" y="1"/>
                  </a:cubicBezTo>
                  <a:close/>
                </a:path>
              </a:pathLst>
            </a:custGeom>
            <a:solidFill>
              <a:srgbClr val="EF6A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2946682" y="4469656"/>
              <a:ext cx="174373" cy="116386"/>
            </a:xfrm>
            <a:custGeom>
              <a:avLst/>
              <a:gdLst/>
              <a:ahLst/>
              <a:cxnLst/>
              <a:rect l="l" t="t" r="r" b="b"/>
              <a:pathLst>
                <a:path w="1687" h="1126" extrusionOk="0">
                  <a:moveTo>
                    <a:pt x="1687" y="1"/>
                  </a:moveTo>
                  <a:lnTo>
                    <a:pt x="1687" y="1"/>
                  </a:lnTo>
                  <a:cubicBezTo>
                    <a:pt x="1251" y="59"/>
                    <a:pt x="834" y="146"/>
                    <a:pt x="417" y="262"/>
                  </a:cubicBezTo>
                  <a:cubicBezTo>
                    <a:pt x="359" y="388"/>
                    <a:pt x="0" y="1125"/>
                    <a:pt x="0" y="1125"/>
                  </a:cubicBezTo>
                  <a:cubicBezTo>
                    <a:pt x="0" y="1125"/>
                    <a:pt x="485" y="951"/>
                    <a:pt x="650" y="873"/>
                  </a:cubicBezTo>
                  <a:cubicBezTo>
                    <a:pt x="815" y="805"/>
                    <a:pt x="1687" y="1"/>
                    <a:pt x="1687" y="1"/>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2383668" y="4524748"/>
              <a:ext cx="116386" cy="48580"/>
            </a:xfrm>
            <a:custGeom>
              <a:avLst/>
              <a:gdLst/>
              <a:ahLst/>
              <a:cxnLst/>
              <a:rect l="l" t="t" r="r" b="b"/>
              <a:pathLst>
                <a:path w="1126" h="470" extrusionOk="0">
                  <a:moveTo>
                    <a:pt x="1077" y="1"/>
                  </a:moveTo>
                  <a:cubicBezTo>
                    <a:pt x="1077" y="1"/>
                    <a:pt x="369" y="107"/>
                    <a:pt x="107" y="127"/>
                  </a:cubicBezTo>
                  <a:lnTo>
                    <a:pt x="1" y="447"/>
                  </a:lnTo>
                  <a:cubicBezTo>
                    <a:pt x="72" y="461"/>
                    <a:pt x="148" y="470"/>
                    <a:pt x="222" y="470"/>
                  </a:cubicBezTo>
                  <a:cubicBezTo>
                    <a:pt x="249" y="470"/>
                    <a:pt x="275" y="469"/>
                    <a:pt x="301" y="466"/>
                  </a:cubicBezTo>
                  <a:cubicBezTo>
                    <a:pt x="573" y="427"/>
                    <a:pt x="844" y="369"/>
                    <a:pt x="1106" y="272"/>
                  </a:cubicBezTo>
                  <a:cubicBezTo>
                    <a:pt x="1125" y="175"/>
                    <a:pt x="1106" y="88"/>
                    <a:pt x="1077" y="1"/>
                  </a:cubicBezTo>
                  <a:close/>
                </a:path>
              </a:pathLst>
            </a:custGeom>
            <a:solidFill>
              <a:srgbClr val="EF6A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2319480" y="4384485"/>
              <a:ext cx="140366" cy="76282"/>
            </a:xfrm>
            <a:custGeom>
              <a:avLst/>
              <a:gdLst/>
              <a:ahLst/>
              <a:cxnLst/>
              <a:rect l="l" t="t" r="r" b="b"/>
              <a:pathLst>
                <a:path w="1358" h="738" extrusionOk="0">
                  <a:moveTo>
                    <a:pt x="1173" y="1"/>
                  </a:moveTo>
                  <a:cubicBezTo>
                    <a:pt x="960" y="11"/>
                    <a:pt x="756" y="49"/>
                    <a:pt x="553" y="107"/>
                  </a:cubicBezTo>
                  <a:lnTo>
                    <a:pt x="0" y="660"/>
                  </a:lnTo>
                  <a:cubicBezTo>
                    <a:pt x="146" y="708"/>
                    <a:pt x="301" y="737"/>
                    <a:pt x="456" y="737"/>
                  </a:cubicBezTo>
                  <a:cubicBezTo>
                    <a:pt x="456" y="737"/>
                    <a:pt x="1018" y="679"/>
                    <a:pt x="1289" y="534"/>
                  </a:cubicBezTo>
                  <a:cubicBezTo>
                    <a:pt x="1289" y="534"/>
                    <a:pt x="1357" y="185"/>
                    <a:pt x="1173" y="1"/>
                  </a:cubicBezTo>
                  <a:close/>
                </a:path>
              </a:pathLst>
            </a:custGeom>
            <a:solidFill>
              <a:srgbClr val="F49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2300462" y="4408569"/>
              <a:ext cx="110288" cy="46616"/>
            </a:xfrm>
            <a:custGeom>
              <a:avLst/>
              <a:gdLst/>
              <a:ahLst/>
              <a:cxnLst/>
              <a:rect l="l" t="t" r="r" b="b"/>
              <a:pathLst>
                <a:path w="1067" h="451" extrusionOk="0">
                  <a:moveTo>
                    <a:pt x="1018" y="0"/>
                  </a:moveTo>
                  <a:cubicBezTo>
                    <a:pt x="1018" y="0"/>
                    <a:pt x="340" y="97"/>
                    <a:pt x="88" y="117"/>
                  </a:cubicBezTo>
                  <a:lnTo>
                    <a:pt x="0" y="427"/>
                  </a:lnTo>
                  <a:cubicBezTo>
                    <a:pt x="64" y="441"/>
                    <a:pt x="133" y="450"/>
                    <a:pt x="204" y="450"/>
                  </a:cubicBezTo>
                  <a:cubicBezTo>
                    <a:pt x="229" y="450"/>
                    <a:pt x="255" y="449"/>
                    <a:pt x="281" y="446"/>
                  </a:cubicBezTo>
                  <a:cubicBezTo>
                    <a:pt x="543" y="408"/>
                    <a:pt x="805" y="349"/>
                    <a:pt x="1047" y="252"/>
                  </a:cubicBezTo>
                  <a:cubicBezTo>
                    <a:pt x="1067" y="165"/>
                    <a:pt x="1057" y="78"/>
                    <a:pt x="1018" y="0"/>
                  </a:cubicBezTo>
                  <a:close/>
                </a:path>
              </a:pathLst>
            </a:custGeom>
            <a:solidFill>
              <a:srgbClr val="EF6A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2577989" y="4333424"/>
              <a:ext cx="444976" cy="370555"/>
            </a:xfrm>
            <a:custGeom>
              <a:avLst/>
              <a:gdLst/>
              <a:ahLst/>
              <a:cxnLst/>
              <a:rect l="l" t="t" r="r" b="b"/>
              <a:pathLst>
                <a:path w="4305" h="3585" extrusionOk="0">
                  <a:moveTo>
                    <a:pt x="4101" y="0"/>
                  </a:moveTo>
                  <a:cubicBezTo>
                    <a:pt x="3073" y="156"/>
                    <a:pt x="1803" y="863"/>
                    <a:pt x="1803" y="863"/>
                  </a:cubicBezTo>
                  <a:lnTo>
                    <a:pt x="0" y="3558"/>
                  </a:lnTo>
                  <a:cubicBezTo>
                    <a:pt x="0" y="3558"/>
                    <a:pt x="76" y="3585"/>
                    <a:pt x="198" y="3585"/>
                  </a:cubicBezTo>
                  <a:cubicBezTo>
                    <a:pt x="339" y="3585"/>
                    <a:pt x="543" y="3549"/>
                    <a:pt x="766" y="3393"/>
                  </a:cubicBezTo>
                  <a:cubicBezTo>
                    <a:pt x="1638" y="2753"/>
                    <a:pt x="4304" y="0"/>
                    <a:pt x="4101" y="0"/>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1931769" y="4184169"/>
              <a:ext cx="40208" cy="32146"/>
            </a:xfrm>
            <a:custGeom>
              <a:avLst/>
              <a:gdLst/>
              <a:ahLst/>
              <a:cxnLst/>
              <a:rect l="l" t="t" r="r" b="b"/>
              <a:pathLst>
                <a:path w="389" h="311" extrusionOk="0">
                  <a:moveTo>
                    <a:pt x="252" y="0"/>
                  </a:moveTo>
                  <a:cubicBezTo>
                    <a:pt x="252" y="0"/>
                    <a:pt x="223" y="126"/>
                    <a:pt x="10" y="213"/>
                  </a:cubicBezTo>
                  <a:lnTo>
                    <a:pt x="0" y="310"/>
                  </a:lnTo>
                  <a:cubicBezTo>
                    <a:pt x="155" y="281"/>
                    <a:pt x="291" y="194"/>
                    <a:pt x="388" y="68"/>
                  </a:cubicBezTo>
                  <a:cubicBezTo>
                    <a:pt x="340" y="39"/>
                    <a:pt x="301" y="20"/>
                    <a:pt x="252" y="0"/>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7" name="Google Shape;27;p2"/>
          <p:cNvSpPr/>
          <p:nvPr/>
        </p:nvSpPr>
        <p:spPr>
          <a:xfrm>
            <a:off x="3373789" y="987314"/>
            <a:ext cx="854203" cy="322997"/>
          </a:xfrm>
          <a:custGeom>
            <a:avLst/>
            <a:gdLst/>
            <a:ahLst/>
            <a:cxnLst/>
            <a:rect l="l" t="t" r="r" b="b"/>
            <a:pathLst>
              <a:path w="3713" h="1404" extrusionOk="0">
                <a:moveTo>
                  <a:pt x="3479" y="1"/>
                </a:moveTo>
                <a:cubicBezTo>
                  <a:pt x="3100" y="1"/>
                  <a:pt x="2263" y="266"/>
                  <a:pt x="1852" y="467"/>
                </a:cubicBezTo>
                <a:cubicBezTo>
                  <a:pt x="1309" y="729"/>
                  <a:pt x="0" y="1204"/>
                  <a:pt x="59" y="1378"/>
                </a:cubicBezTo>
                <a:cubicBezTo>
                  <a:pt x="65" y="1395"/>
                  <a:pt x="92" y="1403"/>
                  <a:pt x="138" y="1403"/>
                </a:cubicBezTo>
                <a:cubicBezTo>
                  <a:pt x="461" y="1403"/>
                  <a:pt x="1675" y="1022"/>
                  <a:pt x="2472" y="768"/>
                </a:cubicBezTo>
                <a:cubicBezTo>
                  <a:pt x="3383" y="477"/>
                  <a:pt x="3713" y="322"/>
                  <a:pt x="3674" y="80"/>
                </a:cubicBezTo>
                <a:cubicBezTo>
                  <a:pt x="3665" y="24"/>
                  <a:pt x="3593" y="1"/>
                  <a:pt x="34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42452" y="1310302"/>
            <a:ext cx="4468477" cy="6702601"/>
          </a:xfrm>
          <a:custGeom>
            <a:avLst/>
            <a:gdLst/>
            <a:ahLst/>
            <a:cxnLst/>
            <a:rect l="l" t="t" r="r" b="b"/>
            <a:pathLst>
              <a:path w="138902" h="208398" extrusionOk="0">
                <a:moveTo>
                  <a:pt x="101452" y="0"/>
                </a:moveTo>
                <a:cubicBezTo>
                  <a:pt x="100874" y="0"/>
                  <a:pt x="100033" y="129"/>
                  <a:pt x="98964" y="397"/>
                </a:cubicBezTo>
                <a:cubicBezTo>
                  <a:pt x="94949" y="1383"/>
                  <a:pt x="78114" y="6877"/>
                  <a:pt x="65647" y="11948"/>
                </a:cubicBezTo>
                <a:cubicBezTo>
                  <a:pt x="41980" y="21739"/>
                  <a:pt x="19863" y="34981"/>
                  <a:pt x="0" y="51252"/>
                </a:cubicBezTo>
                <a:lnTo>
                  <a:pt x="0" y="208397"/>
                </a:lnTo>
                <a:lnTo>
                  <a:pt x="138901" y="208397"/>
                </a:lnTo>
                <a:lnTo>
                  <a:pt x="138901" y="134368"/>
                </a:lnTo>
                <a:lnTo>
                  <a:pt x="138831" y="134368"/>
                </a:lnTo>
                <a:cubicBezTo>
                  <a:pt x="131527" y="132474"/>
                  <a:pt x="127132" y="116284"/>
                  <a:pt x="118367" y="116284"/>
                </a:cubicBezTo>
                <a:cubicBezTo>
                  <a:pt x="115722" y="116284"/>
                  <a:pt x="112678" y="117759"/>
                  <a:pt x="109036" y="121548"/>
                </a:cubicBezTo>
                <a:cubicBezTo>
                  <a:pt x="108226" y="118026"/>
                  <a:pt x="105549" y="116371"/>
                  <a:pt x="102714" y="116371"/>
                </a:cubicBezTo>
                <a:cubicBezTo>
                  <a:pt x="99879" y="116371"/>
                  <a:pt x="96886" y="118026"/>
                  <a:pt x="95442" y="121126"/>
                </a:cubicBezTo>
                <a:cubicBezTo>
                  <a:pt x="92483" y="109997"/>
                  <a:pt x="96639" y="97177"/>
                  <a:pt x="81777" y="93444"/>
                </a:cubicBezTo>
                <a:cubicBezTo>
                  <a:pt x="79841" y="92943"/>
                  <a:pt x="77808" y="92713"/>
                  <a:pt x="75737" y="92713"/>
                </a:cubicBezTo>
                <a:cubicBezTo>
                  <a:pt x="69370" y="92713"/>
                  <a:pt x="62651" y="94886"/>
                  <a:pt x="57335" y="98022"/>
                </a:cubicBezTo>
                <a:cubicBezTo>
                  <a:pt x="54805" y="99549"/>
                  <a:pt x="53194" y="101400"/>
                  <a:pt x="51547" y="101400"/>
                </a:cubicBezTo>
                <a:cubicBezTo>
                  <a:pt x="50535" y="101400"/>
                  <a:pt x="49509" y="100701"/>
                  <a:pt x="48249" y="98797"/>
                </a:cubicBezTo>
                <a:cubicBezTo>
                  <a:pt x="45784" y="95064"/>
                  <a:pt x="50714" y="91401"/>
                  <a:pt x="44516" y="88936"/>
                </a:cubicBezTo>
                <a:cubicBezTo>
                  <a:pt x="43315" y="88504"/>
                  <a:pt x="42235" y="88356"/>
                  <a:pt x="41258" y="88356"/>
                </a:cubicBezTo>
                <a:cubicBezTo>
                  <a:pt x="39146" y="88356"/>
                  <a:pt x="37511" y="89045"/>
                  <a:pt x="36167" y="89045"/>
                </a:cubicBezTo>
                <a:cubicBezTo>
                  <a:pt x="34484" y="89045"/>
                  <a:pt x="33256" y="87963"/>
                  <a:pt x="32119" y="83090"/>
                </a:cubicBezTo>
                <a:cubicBezTo>
                  <a:pt x="30499" y="76046"/>
                  <a:pt x="21765" y="48223"/>
                  <a:pt x="100513" y="2158"/>
                </a:cubicBezTo>
                <a:cubicBezTo>
                  <a:pt x="102708" y="761"/>
                  <a:pt x="102854" y="0"/>
                  <a:pt x="1014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2"/>
          <p:cNvSpPr/>
          <p:nvPr/>
        </p:nvSpPr>
        <p:spPr>
          <a:xfrm>
            <a:off x="5535866" y="2804377"/>
            <a:ext cx="3455163" cy="2818675"/>
          </a:xfrm>
          <a:custGeom>
            <a:avLst/>
            <a:gdLst/>
            <a:ahLst/>
            <a:cxnLst/>
            <a:rect l="l" t="t" r="r" b="b"/>
            <a:pathLst>
              <a:path w="17914" h="14614" extrusionOk="0">
                <a:moveTo>
                  <a:pt x="15850" y="1"/>
                </a:moveTo>
                <a:cubicBezTo>
                  <a:pt x="11932" y="1"/>
                  <a:pt x="7819" y="1907"/>
                  <a:pt x="9733" y="6646"/>
                </a:cubicBezTo>
                <a:cubicBezTo>
                  <a:pt x="9703" y="7770"/>
                  <a:pt x="7261" y="6898"/>
                  <a:pt x="7561" y="9234"/>
                </a:cubicBezTo>
                <a:cubicBezTo>
                  <a:pt x="7423" y="9218"/>
                  <a:pt x="7295" y="9210"/>
                  <a:pt x="7176" y="9210"/>
                </a:cubicBezTo>
                <a:cubicBezTo>
                  <a:pt x="5892" y="9210"/>
                  <a:pt x="5667" y="10093"/>
                  <a:pt x="5313" y="10262"/>
                </a:cubicBezTo>
                <a:cubicBezTo>
                  <a:pt x="5280" y="10277"/>
                  <a:pt x="5241" y="10284"/>
                  <a:pt x="5198" y="10284"/>
                </a:cubicBezTo>
                <a:cubicBezTo>
                  <a:pt x="4806" y="10284"/>
                  <a:pt x="3995" y="9704"/>
                  <a:pt x="3033" y="9704"/>
                </a:cubicBezTo>
                <a:cubicBezTo>
                  <a:pt x="2404" y="9704"/>
                  <a:pt x="1711" y="9952"/>
                  <a:pt x="1028" y="10775"/>
                </a:cubicBezTo>
                <a:cubicBezTo>
                  <a:pt x="1" y="12016"/>
                  <a:pt x="107" y="13363"/>
                  <a:pt x="941" y="14614"/>
                </a:cubicBezTo>
                <a:lnTo>
                  <a:pt x="12863" y="14614"/>
                </a:lnTo>
                <a:lnTo>
                  <a:pt x="17623" y="14381"/>
                </a:lnTo>
                <a:lnTo>
                  <a:pt x="17913" y="181"/>
                </a:lnTo>
                <a:cubicBezTo>
                  <a:pt x="17256" y="63"/>
                  <a:pt x="16557" y="1"/>
                  <a:pt x="15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2"/>
          <p:cNvSpPr txBox="1">
            <a:spLocks noGrp="1"/>
          </p:cNvSpPr>
          <p:nvPr>
            <p:ph type="ctrTitle"/>
          </p:nvPr>
        </p:nvSpPr>
        <p:spPr>
          <a:xfrm>
            <a:off x="3259213" y="1572900"/>
            <a:ext cx="4041000" cy="14949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4000">
                <a:solidFill>
                  <a:schemeClr val="lt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1" name="Google Shape;31;p2"/>
          <p:cNvSpPr txBox="1">
            <a:spLocks noGrp="1"/>
          </p:cNvSpPr>
          <p:nvPr>
            <p:ph type="subTitle" idx="1"/>
          </p:nvPr>
        </p:nvSpPr>
        <p:spPr>
          <a:xfrm>
            <a:off x="3280388" y="3009025"/>
            <a:ext cx="4041000" cy="414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1850735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98"/>
        <p:cNvGrpSpPr/>
        <p:nvPr/>
      </p:nvGrpSpPr>
      <p:grpSpPr>
        <a:xfrm>
          <a:off x="0" y="0"/>
          <a:ext cx="0" cy="0"/>
          <a:chOff x="0" y="0"/>
          <a:chExt cx="0" cy="0"/>
        </a:xfrm>
      </p:grpSpPr>
      <p:sp>
        <p:nvSpPr>
          <p:cNvPr id="199" name="Google Shape;199;p11"/>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11"/>
          <p:cNvSpPr/>
          <p:nvPr/>
        </p:nvSpPr>
        <p:spPr>
          <a:xfrm>
            <a:off x="2766150" y="3856025"/>
            <a:ext cx="1653000" cy="854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11"/>
          <p:cNvSpPr/>
          <p:nvPr/>
        </p:nvSpPr>
        <p:spPr>
          <a:xfrm rot="-224927">
            <a:off x="2974708" y="1103059"/>
            <a:ext cx="725057" cy="274202"/>
          </a:xfrm>
          <a:custGeom>
            <a:avLst/>
            <a:gdLst/>
            <a:ahLst/>
            <a:cxnLst/>
            <a:rect l="l" t="t" r="r" b="b"/>
            <a:pathLst>
              <a:path w="3713" h="1404" extrusionOk="0">
                <a:moveTo>
                  <a:pt x="3479" y="1"/>
                </a:moveTo>
                <a:cubicBezTo>
                  <a:pt x="3100" y="1"/>
                  <a:pt x="2263" y="266"/>
                  <a:pt x="1852" y="467"/>
                </a:cubicBezTo>
                <a:cubicBezTo>
                  <a:pt x="1309" y="729"/>
                  <a:pt x="0" y="1204"/>
                  <a:pt x="59" y="1378"/>
                </a:cubicBezTo>
                <a:cubicBezTo>
                  <a:pt x="65" y="1395"/>
                  <a:pt x="92" y="1403"/>
                  <a:pt x="138" y="1403"/>
                </a:cubicBezTo>
                <a:cubicBezTo>
                  <a:pt x="461" y="1403"/>
                  <a:pt x="1675" y="1022"/>
                  <a:pt x="2472" y="768"/>
                </a:cubicBezTo>
                <a:cubicBezTo>
                  <a:pt x="3383" y="477"/>
                  <a:pt x="3713" y="322"/>
                  <a:pt x="3674" y="80"/>
                </a:cubicBezTo>
                <a:cubicBezTo>
                  <a:pt x="3665" y="24"/>
                  <a:pt x="3593" y="1"/>
                  <a:pt x="34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11"/>
          <p:cNvSpPr/>
          <p:nvPr/>
        </p:nvSpPr>
        <p:spPr>
          <a:xfrm rot="-225047">
            <a:off x="315021" y="1606238"/>
            <a:ext cx="3429196" cy="5143311"/>
          </a:xfrm>
          <a:custGeom>
            <a:avLst/>
            <a:gdLst/>
            <a:ahLst/>
            <a:cxnLst/>
            <a:rect l="l" t="t" r="r" b="b"/>
            <a:pathLst>
              <a:path w="138902" h="208398" extrusionOk="0">
                <a:moveTo>
                  <a:pt x="101452" y="0"/>
                </a:moveTo>
                <a:cubicBezTo>
                  <a:pt x="100874" y="0"/>
                  <a:pt x="100033" y="129"/>
                  <a:pt x="98964" y="397"/>
                </a:cubicBezTo>
                <a:cubicBezTo>
                  <a:pt x="94949" y="1383"/>
                  <a:pt x="78114" y="6877"/>
                  <a:pt x="65647" y="11948"/>
                </a:cubicBezTo>
                <a:cubicBezTo>
                  <a:pt x="41980" y="21739"/>
                  <a:pt x="19863" y="34981"/>
                  <a:pt x="0" y="51252"/>
                </a:cubicBezTo>
                <a:lnTo>
                  <a:pt x="0" y="208397"/>
                </a:lnTo>
                <a:lnTo>
                  <a:pt x="138901" y="208397"/>
                </a:lnTo>
                <a:lnTo>
                  <a:pt x="138901" y="134368"/>
                </a:lnTo>
                <a:lnTo>
                  <a:pt x="138831" y="134368"/>
                </a:lnTo>
                <a:cubicBezTo>
                  <a:pt x="131527" y="132474"/>
                  <a:pt x="127132" y="116284"/>
                  <a:pt x="118367" y="116284"/>
                </a:cubicBezTo>
                <a:cubicBezTo>
                  <a:pt x="115722" y="116284"/>
                  <a:pt x="112678" y="117759"/>
                  <a:pt x="109036" y="121548"/>
                </a:cubicBezTo>
                <a:cubicBezTo>
                  <a:pt x="108226" y="118026"/>
                  <a:pt x="105549" y="116371"/>
                  <a:pt x="102714" y="116371"/>
                </a:cubicBezTo>
                <a:cubicBezTo>
                  <a:pt x="99879" y="116371"/>
                  <a:pt x="96886" y="118026"/>
                  <a:pt x="95442" y="121126"/>
                </a:cubicBezTo>
                <a:cubicBezTo>
                  <a:pt x="92483" y="109997"/>
                  <a:pt x="96639" y="97177"/>
                  <a:pt x="81777" y="93444"/>
                </a:cubicBezTo>
                <a:cubicBezTo>
                  <a:pt x="79841" y="92943"/>
                  <a:pt x="77808" y="92713"/>
                  <a:pt x="75737" y="92713"/>
                </a:cubicBezTo>
                <a:cubicBezTo>
                  <a:pt x="69370" y="92713"/>
                  <a:pt x="62651" y="94886"/>
                  <a:pt x="57335" y="98022"/>
                </a:cubicBezTo>
                <a:cubicBezTo>
                  <a:pt x="54805" y="99549"/>
                  <a:pt x="53194" y="101400"/>
                  <a:pt x="51547" y="101400"/>
                </a:cubicBezTo>
                <a:cubicBezTo>
                  <a:pt x="50535" y="101400"/>
                  <a:pt x="49509" y="100701"/>
                  <a:pt x="48249" y="98797"/>
                </a:cubicBezTo>
                <a:cubicBezTo>
                  <a:pt x="45784" y="95064"/>
                  <a:pt x="50714" y="91401"/>
                  <a:pt x="44516" y="88936"/>
                </a:cubicBezTo>
                <a:cubicBezTo>
                  <a:pt x="43315" y="88504"/>
                  <a:pt x="42235" y="88356"/>
                  <a:pt x="41258" y="88356"/>
                </a:cubicBezTo>
                <a:cubicBezTo>
                  <a:pt x="39146" y="88356"/>
                  <a:pt x="37511" y="89045"/>
                  <a:pt x="36167" y="89045"/>
                </a:cubicBezTo>
                <a:cubicBezTo>
                  <a:pt x="34484" y="89045"/>
                  <a:pt x="33256" y="87963"/>
                  <a:pt x="32119" y="83090"/>
                </a:cubicBezTo>
                <a:cubicBezTo>
                  <a:pt x="30499" y="76046"/>
                  <a:pt x="21765" y="48223"/>
                  <a:pt x="100513" y="2158"/>
                </a:cubicBezTo>
                <a:cubicBezTo>
                  <a:pt x="102708" y="761"/>
                  <a:pt x="102854" y="0"/>
                  <a:pt x="1014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3" name="Google Shape;203;p11"/>
          <p:cNvGrpSpPr/>
          <p:nvPr/>
        </p:nvGrpSpPr>
        <p:grpSpPr>
          <a:xfrm rot="-670349">
            <a:off x="3943856" y="540556"/>
            <a:ext cx="950145" cy="457201"/>
            <a:chOff x="-3051905" y="4109025"/>
            <a:chExt cx="1236422" cy="594954"/>
          </a:xfrm>
        </p:grpSpPr>
        <p:sp>
          <p:nvSpPr>
            <p:cNvPr id="204" name="Google Shape;204;p11"/>
            <p:cNvSpPr/>
            <p:nvPr/>
          </p:nvSpPr>
          <p:spPr>
            <a:xfrm>
              <a:off x="-2508840" y="4158742"/>
              <a:ext cx="111321" cy="57573"/>
            </a:xfrm>
            <a:custGeom>
              <a:avLst/>
              <a:gdLst/>
              <a:ahLst/>
              <a:cxnLst/>
              <a:rect l="l" t="t" r="r" b="b"/>
              <a:pathLst>
                <a:path w="1077" h="557" extrusionOk="0">
                  <a:moveTo>
                    <a:pt x="779" y="1"/>
                  </a:moveTo>
                  <a:cubicBezTo>
                    <a:pt x="502" y="1"/>
                    <a:pt x="236" y="79"/>
                    <a:pt x="0" y="227"/>
                  </a:cubicBezTo>
                  <a:lnTo>
                    <a:pt x="747" y="556"/>
                  </a:lnTo>
                  <a:lnTo>
                    <a:pt x="1047" y="527"/>
                  </a:lnTo>
                  <a:cubicBezTo>
                    <a:pt x="1076" y="333"/>
                    <a:pt x="1008" y="140"/>
                    <a:pt x="873" y="4"/>
                  </a:cubicBezTo>
                  <a:cubicBezTo>
                    <a:pt x="841" y="2"/>
                    <a:pt x="810" y="1"/>
                    <a:pt x="779" y="1"/>
                  </a:cubicBezTo>
                  <a:close/>
                </a:path>
              </a:pathLst>
            </a:custGeom>
            <a:solidFill>
              <a:srgbClr val="F49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11"/>
            <p:cNvSpPr/>
            <p:nvPr/>
          </p:nvSpPr>
          <p:spPr>
            <a:xfrm>
              <a:off x="-2484860" y="4180138"/>
              <a:ext cx="79279" cy="33179"/>
            </a:xfrm>
            <a:custGeom>
              <a:avLst/>
              <a:gdLst/>
              <a:ahLst/>
              <a:cxnLst/>
              <a:rect l="l" t="t" r="r" b="b"/>
              <a:pathLst>
                <a:path w="767" h="321" extrusionOk="0">
                  <a:moveTo>
                    <a:pt x="718" y="0"/>
                  </a:moveTo>
                  <a:cubicBezTo>
                    <a:pt x="466" y="20"/>
                    <a:pt x="233" y="78"/>
                    <a:pt x="1" y="156"/>
                  </a:cubicBezTo>
                  <a:lnTo>
                    <a:pt x="611" y="320"/>
                  </a:lnTo>
                  <a:lnTo>
                    <a:pt x="767" y="272"/>
                  </a:lnTo>
                  <a:cubicBezTo>
                    <a:pt x="767" y="175"/>
                    <a:pt x="747" y="78"/>
                    <a:pt x="718" y="0"/>
                  </a:cubicBezTo>
                  <a:close/>
                </a:path>
              </a:pathLst>
            </a:custGeom>
            <a:solidFill>
              <a:srgbClr val="EF6A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11"/>
            <p:cNvSpPr/>
            <p:nvPr/>
          </p:nvSpPr>
          <p:spPr>
            <a:xfrm>
              <a:off x="-2383668" y="4210940"/>
              <a:ext cx="111321" cy="58503"/>
            </a:xfrm>
            <a:custGeom>
              <a:avLst/>
              <a:gdLst/>
              <a:ahLst/>
              <a:cxnLst/>
              <a:rect l="l" t="t" r="r" b="b"/>
              <a:pathLst>
                <a:path w="1077" h="566" extrusionOk="0">
                  <a:moveTo>
                    <a:pt x="773" y="0"/>
                  </a:moveTo>
                  <a:cubicBezTo>
                    <a:pt x="503" y="0"/>
                    <a:pt x="236" y="78"/>
                    <a:pt x="1" y="226"/>
                  </a:cubicBezTo>
                  <a:lnTo>
                    <a:pt x="747" y="565"/>
                  </a:lnTo>
                  <a:lnTo>
                    <a:pt x="1048" y="536"/>
                  </a:lnTo>
                  <a:cubicBezTo>
                    <a:pt x="1077" y="342"/>
                    <a:pt x="1009" y="139"/>
                    <a:pt x="864" y="3"/>
                  </a:cubicBezTo>
                  <a:cubicBezTo>
                    <a:pt x="833" y="1"/>
                    <a:pt x="803" y="0"/>
                    <a:pt x="773" y="0"/>
                  </a:cubicBezTo>
                  <a:close/>
                </a:path>
              </a:pathLst>
            </a:custGeom>
            <a:solidFill>
              <a:srgbClr val="F49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11"/>
            <p:cNvSpPr/>
            <p:nvPr/>
          </p:nvSpPr>
          <p:spPr>
            <a:xfrm>
              <a:off x="-2360619" y="4232233"/>
              <a:ext cx="80313" cy="33179"/>
            </a:xfrm>
            <a:custGeom>
              <a:avLst/>
              <a:gdLst/>
              <a:ahLst/>
              <a:cxnLst/>
              <a:rect l="l" t="t" r="r" b="b"/>
              <a:pathLst>
                <a:path w="777" h="321" extrusionOk="0">
                  <a:moveTo>
                    <a:pt x="718" y="0"/>
                  </a:moveTo>
                  <a:cubicBezTo>
                    <a:pt x="476" y="30"/>
                    <a:pt x="233" y="78"/>
                    <a:pt x="1" y="156"/>
                  </a:cubicBezTo>
                  <a:lnTo>
                    <a:pt x="621" y="320"/>
                  </a:lnTo>
                  <a:lnTo>
                    <a:pt x="776" y="272"/>
                  </a:lnTo>
                  <a:cubicBezTo>
                    <a:pt x="776" y="175"/>
                    <a:pt x="757" y="88"/>
                    <a:pt x="718" y="0"/>
                  </a:cubicBezTo>
                  <a:close/>
                </a:path>
              </a:pathLst>
            </a:custGeom>
            <a:solidFill>
              <a:srgbClr val="EF6A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11"/>
            <p:cNvSpPr/>
            <p:nvPr/>
          </p:nvSpPr>
          <p:spPr>
            <a:xfrm>
              <a:off x="-2402687" y="4499734"/>
              <a:ext cx="147395" cy="79486"/>
            </a:xfrm>
            <a:custGeom>
              <a:avLst/>
              <a:gdLst/>
              <a:ahLst/>
              <a:cxnLst/>
              <a:rect l="l" t="t" r="r" b="b"/>
              <a:pathLst>
                <a:path w="1426" h="769" extrusionOk="0">
                  <a:moveTo>
                    <a:pt x="1222" y="1"/>
                  </a:moveTo>
                  <a:cubicBezTo>
                    <a:pt x="1009" y="10"/>
                    <a:pt x="786" y="49"/>
                    <a:pt x="582" y="127"/>
                  </a:cubicBezTo>
                  <a:lnTo>
                    <a:pt x="1" y="698"/>
                  </a:lnTo>
                  <a:cubicBezTo>
                    <a:pt x="136" y="741"/>
                    <a:pt x="271" y="768"/>
                    <a:pt x="412" y="768"/>
                  </a:cubicBezTo>
                  <a:cubicBezTo>
                    <a:pt x="433" y="768"/>
                    <a:pt x="454" y="767"/>
                    <a:pt x="476" y="766"/>
                  </a:cubicBezTo>
                  <a:cubicBezTo>
                    <a:pt x="476" y="766"/>
                    <a:pt x="1067" y="708"/>
                    <a:pt x="1348" y="563"/>
                  </a:cubicBezTo>
                  <a:cubicBezTo>
                    <a:pt x="1348" y="563"/>
                    <a:pt x="1426" y="194"/>
                    <a:pt x="1222" y="1"/>
                  </a:cubicBezTo>
                  <a:close/>
                </a:path>
              </a:pathLst>
            </a:custGeom>
            <a:solidFill>
              <a:srgbClr val="F49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11"/>
            <p:cNvSpPr/>
            <p:nvPr/>
          </p:nvSpPr>
          <p:spPr>
            <a:xfrm>
              <a:off x="-2768382" y="4109025"/>
              <a:ext cx="465028" cy="213754"/>
            </a:xfrm>
            <a:custGeom>
              <a:avLst/>
              <a:gdLst/>
              <a:ahLst/>
              <a:cxnLst/>
              <a:rect l="l" t="t" r="r" b="b"/>
              <a:pathLst>
                <a:path w="4499" h="2068" extrusionOk="0">
                  <a:moveTo>
                    <a:pt x="563" y="0"/>
                  </a:moveTo>
                  <a:cubicBezTo>
                    <a:pt x="369" y="10"/>
                    <a:pt x="185" y="49"/>
                    <a:pt x="1" y="126"/>
                  </a:cubicBezTo>
                  <a:lnTo>
                    <a:pt x="2414" y="2045"/>
                  </a:lnTo>
                  <a:cubicBezTo>
                    <a:pt x="2503" y="2061"/>
                    <a:pt x="2592" y="2068"/>
                    <a:pt x="2683" y="2068"/>
                  </a:cubicBezTo>
                  <a:cubicBezTo>
                    <a:pt x="3565" y="2068"/>
                    <a:pt x="4498" y="1406"/>
                    <a:pt x="4498" y="1406"/>
                  </a:cubicBezTo>
                  <a:cubicBezTo>
                    <a:pt x="4227" y="1222"/>
                    <a:pt x="834" y="0"/>
                    <a:pt x="563" y="0"/>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11"/>
            <p:cNvSpPr/>
            <p:nvPr/>
          </p:nvSpPr>
          <p:spPr>
            <a:xfrm>
              <a:off x="-3030819" y="4375286"/>
              <a:ext cx="176440" cy="97471"/>
            </a:xfrm>
            <a:custGeom>
              <a:avLst/>
              <a:gdLst/>
              <a:ahLst/>
              <a:cxnLst/>
              <a:rect l="l" t="t" r="r" b="b"/>
              <a:pathLst>
                <a:path w="1707" h="943" extrusionOk="0">
                  <a:moveTo>
                    <a:pt x="685" y="1"/>
                  </a:moveTo>
                  <a:cubicBezTo>
                    <a:pt x="450" y="1"/>
                    <a:pt x="221" y="32"/>
                    <a:pt x="0" y="100"/>
                  </a:cubicBezTo>
                  <a:lnTo>
                    <a:pt x="1154" y="943"/>
                  </a:lnTo>
                  <a:lnTo>
                    <a:pt x="1706" y="768"/>
                  </a:lnTo>
                  <a:lnTo>
                    <a:pt x="785" y="3"/>
                  </a:lnTo>
                  <a:cubicBezTo>
                    <a:pt x="752" y="1"/>
                    <a:pt x="719" y="1"/>
                    <a:pt x="685" y="1"/>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11"/>
            <p:cNvSpPr/>
            <p:nvPr/>
          </p:nvSpPr>
          <p:spPr>
            <a:xfrm>
              <a:off x="-2949680" y="4172593"/>
              <a:ext cx="1134197" cy="331277"/>
            </a:xfrm>
            <a:custGeom>
              <a:avLst/>
              <a:gdLst/>
              <a:ahLst/>
              <a:cxnLst/>
              <a:rect l="l" t="t" r="r" b="b"/>
              <a:pathLst>
                <a:path w="10973" h="3205" extrusionOk="0">
                  <a:moveTo>
                    <a:pt x="9333" y="0"/>
                  </a:moveTo>
                  <a:cubicBezTo>
                    <a:pt x="8951" y="0"/>
                    <a:pt x="8441" y="74"/>
                    <a:pt x="7784" y="306"/>
                  </a:cubicBezTo>
                  <a:cubicBezTo>
                    <a:pt x="5971" y="936"/>
                    <a:pt x="1658" y="2070"/>
                    <a:pt x="20" y="2972"/>
                  </a:cubicBezTo>
                  <a:cubicBezTo>
                    <a:pt x="0" y="3059"/>
                    <a:pt x="29" y="3156"/>
                    <a:pt x="107" y="3204"/>
                  </a:cubicBezTo>
                  <a:cubicBezTo>
                    <a:pt x="107" y="3204"/>
                    <a:pt x="4149" y="3098"/>
                    <a:pt x="6223" y="2303"/>
                  </a:cubicBezTo>
                  <a:cubicBezTo>
                    <a:pt x="8394" y="1469"/>
                    <a:pt x="9509" y="1188"/>
                    <a:pt x="10352" y="733"/>
                  </a:cubicBezTo>
                  <a:cubicBezTo>
                    <a:pt x="10634" y="577"/>
                    <a:pt x="10973" y="267"/>
                    <a:pt x="10285" y="229"/>
                  </a:cubicBezTo>
                  <a:cubicBezTo>
                    <a:pt x="10285" y="229"/>
                    <a:pt x="10005" y="0"/>
                    <a:pt x="9333" y="0"/>
                  </a:cubicBezTo>
                  <a:close/>
                </a:path>
              </a:pathLst>
            </a:custGeom>
            <a:solidFill>
              <a:srgbClr val="F49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11"/>
            <p:cNvSpPr/>
            <p:nvPr/>
          </p:nvSpPr>
          <p:spPr>
            <a:xfrm>
              <a:off x="-3051905" y="4267273"/>
              <a:ext cx="327762" cy="189463"/>
            </a:xfrm>
            <a:custGeom>
              <a:avLst/>
              <a:gdLst/>
              <a:ahLst/>
              <a:cxnLst/>
              <a:rect l="l" t="t" r="r" b="b"/>
              <a:pathLst>
                <a:path w="3171" h="1833" extrusionOk="0">
                  <a:moveTo>
                    <a:pt x="698" y="1"/>
                  </a:moveTo>
                  <a:cubicBezTo>
                    <a:pt x="456" y="1"/>
                    <a:pt x="224" y="49"/>
                    <a:pt x="1" y="166"/>
                  </a:cubicBezTo>
                  <a:lnTo>
                    <a:pt x="1600" y="1833"/>
                  </a:lnTo>
                  <a:cubicBezTo>
                    <a:pt x="2133" y="1658"/>
                    <a:pt x="2656" y="1455"/>
                    <a:pt x="3170" y="1222"/>
                  </a:cubicBezTo>
                  <a:cubicBezTo>
                    <a:pt x="2899" y="1106"/>
                    <a:pt x="1009" y="30"/>
                    <a:pt x="698" y="1"/>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11"/>
            <p:cNvSpPr/>
            <p:nvPr/>
          </p:nvSpPr>
          <p:spPr>
            <a:xfrm>
              <a:off x="-2941721" y="4198123"/>
              <a:ext cx="1089234" cy="300682"/>
            </a:xfrm>
            <a:custGeom>
              <a:avLst/>
              <a:gdLst/>
              <a:ahLst/>
              <a:cxnLst/>
              <a:rect l="l" t="t" r="r" b="b"/>
              <a:pathLst>
                <a:path w="10538" h="2909" extrusionOk="0">
                  <a:moveTo>
                    <a:pt x="9830" y="1"/>
                  </a:moveTo>
                  <a:lnTo>
                    <a:pt x="20" y="2783"/>
                  </a:lnTo>
                  <a:cubicBezTo>
                    <a:pt x="1" y="2831"/>
                    <a:pt x="20" y="2880"/>
                    <a:pt x="59" y="2909"/>
                  </a:cubicBezTo>
                  <a:cubicBezTo>
                    <a:pt x="5894" y="2385"/>
                    <a:pt x="5235" y="2085"/>
                    <a:pt x="6912" y="1581"/>
                  </a:cubicBezTo>
                  <a:cubicBezTo>
                    <a:pt x="8618" y="1057"/>
                    <a:pt x="10537" y="369"/>
                    <a:pt x="10469" y="214"/>
                  </a:cubicBezTo>
                  <a:cubicBezTo>
                    <a:pt x="10433" y="127"/>
                    <a:pt x="10277" y="116"/>
                    <a:pt x="10201" y="116"/>
                  </a:cubicBezTo>
                  <a:cubicBezTo>
                    <a:pt x="10175" y="116"/>
                    <a:pt x="10159" y="117"/>
                    <a:pt x="10159" y="117"/>
                  </a:cubicBezTo>
                  <a:cubicBezTo>
                    <a:pt x="10052" y="59"/>
                    <a:pt x="9946" y="20"/>
                    <a:pt x="9830" y="1"/>
                  </a:cubicBezTo>
                  <a:close/>
                </a:path>
              </a:pathLst>
            </a:custGeom>
            <a:solidFill>
              <a:srgbClr val="EF6A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11"/>
            <p:cNvSpPr/>
            <p:nvPr/>
          </p:nvSpPr>
          <p:spPr>
            <a:xfrm>
              <a:off x="-2946682" y="4469656"/>
              <a:ext cx="174373" cy="116386"/>
            </a:xfrm>
            <a:custGeom>
              <a:avLst/>
              <a:gdLst/>
              <a:ahLst/>
              <a:cxnLst/>
              <a:rect l="l" t="t" r="r" b="b"/>
              <a:pathLst>
                <a:path w="1687" h="1126" extrusionOk="0">
                  <a:moveTo>
                    <a:pt x="1687" y="1"/>
                  </a:moveTo>
                  <a:lnTo>
                    <a:pt x="1687" y="1"/>
                  </a:lnTo>
                  <a:cubicBezTo>
                    <a:pt x="1251" y="59"/>
                    <a:pt x="834" y="146"/>
                    <a:pt x="417" y="262"/>
                  </a:cubicBezTo>
                  <a:cubicBezTo>
                    <a:pt x="359" y="388"/>
                    <a:pt x="0" y="1125"/>
                    <a:pt x="0" y="1125"/>
                  </a:cubicBezTo>
                  <a:cubicBezTo>
                    <a:pt x="0" y="1125"/>
                    <a:pt x="485" y="951"/>
                    <a:pt x="650" y="873"/>
                  </a:cubicBezTo>
                  <a:cubicBezTo>
                    <a:pt x="815" y="805"/>
                    <a:pt x="1687" y="1"/>
                    <a:pt x="1687" y="1"/>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11"/>
            <p:cNvSpPr/>
            <p:nvPr/>
          </p:nvSpPr>
          <p:spPr>
            <a:xfrm>
              <a:off x="-2383668" y="4524748"/>
              <a:ext cx="116386" cy="48580"/>
            </a:xfrm>
            <a:custGeom>
              <a:avLst/>
              <a:gdLst/>
              <a:ahLst/>
              <a:cxnLst/>
              <a:rect l="l" t="t" r="r" b="b"/>
              <a:pathLst>
                <a:path w="1126" h="470" extrusionOk="0">
                  <a:moveTo>
                    <a:pt x="1077" y="1"/>
                  </a:moveTo>
                  <a:cubicBezTo>
                    <a:pt x="1077" y="1"/>
                    <a:pt x="369" y="107"/>
                    <a:pt x="107" y="127"/>
                  </a:cubicBezTo>
                  <a:lnTo>
                    <a:pt x="1" y="447"/>
                  </a:lnTo>
                  <a:cubicBezTo>
                    <a:pt x="72" y="461"/>
                    <a:pt x="148" y="470"/>
                    <a:pt x="222" y="470"/>
                  </a:cubicBezTo>
                  <a:cubicBezTo>
                    <a:pt x="249" y="470"/>
                    <a:pt x="275" y="469"/>
                    <a:pt x="301" y="466"/>
                  </a:cubicBezTo>
                  <a:cubicBezTo>
                    <a:pt x="573" y="427"/>
                    <a:pt x="844" y="369"/>
                    <a:pt x="1106" y="272"/>
                  </a:cubicBezTo>
                  <a:cubicBezTo>
                    <a:pt x="1125" y="175"/>
                    <a:pt x="1106" y="88"/>
                    <a:pt x="1077" y="1"/>
                  </a:cubicBezTo>
                  <a:close/>
                </a:path>
              </a:pathLst>
            </a:custGeom>
            <a:solidFill>
              <a:srgbClr val="EF6A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11"/>
            <p:cNvSpPr/>
            <p:nvPr/>
          </p:nvSpPr>
          <p:spPr>
            <a:xfrm>
              <a:off x="-2319480" y="4384485"/>
              <a:ext cx="140366" cy="76282"/>
            </a:xfrm>
            <a:custGeom>
              <a:avLst/>
              <a:gdLst/>
              <a:ahLst/>
              <a:cxnLst/>
              <a:rect l="l" t="t" r="r" b="b"/>
              <a:pathLst>
                <a:path w="1358" h="738" extrusionOk="0">
                  <a:moveTo>
                    <a:pt x="1173" y="1"/>
                  </a:moveTo>
                  <a:cubicBezTo>
                    <a:pt x="960" y="11"/>
                    <a:pt x="756" y="49"/>
                    <a:pt x="553" y="107"/>
                  </a:cubicBezTo>
                  <a:lnTo>
                    <a:pt x="0" y="660"/>
                  </a:lnTo>
                  <a:cubicBezTo>
                    <a:pt x="146" y="708"/>
                    <a:pt x="301" y="737"/>
                    <a:pt x="456" y="737"/>
                  </a:cubicBezTo>
                  <a:cubicBezTo>
                    <a:pt x="456" y="737"/>
                    <a:pt x="1018" y="679"/>
                    <a:pt x="1289" y="534"/>
                  </a:cubicBezTo>
                  <a:cubicBezTo>
                    <a:pt x="1289" y="534"/>
                    <a:pt x="1357" y="185"/>
                    <a:pt x="1173" y="1"/>
                  </a:cubicBezTo>
                  <a:close/>
                </a:path>
              </a:pathLst>
            </a:custGeom>
            <a:solidFill>
              <a:srgbClr val="F49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 name="Google Shape;217;p11"/>
            <p:cNvSpPr/>
            <p:nvPr/>
          </p:nvSpPr>
          <p:spPr>
            <a:xfrm>
              <a:off x="-2300462" y="4408569"/>
              <a:ext cx="110288" cy="46616"/>
            </a:xfrm>
            <a:custGeom>
              <a:avLst/>
              <a:gdLst/>
              <a:ahLst/>
              <a:cxnLst/>
              <a:rect l="l" t="t" r="r" b="b"/>
              <a:pathLst>
                <a:path w="1067" h="451" extrusionOk="0">
                  <a:moveTo>
                    <a:pt x="1018" y="0"/>
                  </a:moveTo>
                  <a:cubicBezTo>
                    <a:pt x="1018" y="0"/>
                    <a:pt x="340" y="97"/>
                    <a:pt x="88" y="117"/>
                  </a:cubicBezTo>
                  <a:lnTo>
                    <a:pt x="0" y="427"/>
                  </a:lnTo>
                  <a:cubicBezTo>
                    <a:pt x="64" y="441"/>
                    <a:pt x="133" y="450"/>
                    <a:pt x="204" y="450"/>
                  </a:cubicBezTo>
                  <a:cubicBezTo>
                    <a:pt x="229" y="450"/>
                    <a:pt x="255" y="449"/>
                    <a:pt x="281" y="446"/>
                  </a:cubicBezTo>
                  <a:cubicBezTo>
                    <a:pt x="543" y="408"/>
                    <a:pt x="805" y="349"/>
                    <a:pt x="1047" y="252"/>
                  </a:cubicBezTo>
                  <a:cubicBezTo>
                    <a:pt x="1067" y="165"/>
                    <a:pt x="1057" y="78"/>
                    <a:pt x="1018" y="0"/>
                  </a:cubicBezTo>
                  <a:close/>
                </a:path>
              </a:pathLst>
            </a:custGeom>
            <a:solidFill>
              <a:srgbClr val="EF6A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 name="Google Shape;218;p11"/>
            <p:cNvSpPr/>
            <p:nvPr/>
          </p:nvSpPr>
          <p:spPr>
            <a:xfrm>
              <a:off x="-2577989" y="4333424"/>
              <a:ext cx="444976" cy="370555"/>
            </a:xfrm>
            <a:custGeom>
              <a:avLst/>
              <a:gdLst/>
              <a:ahLst/>
              <a:cxnLst/>
              <a:rect l="l" t="t" r="r" b="b"/>
              <a:pathLst>
                <a:path w="4305" h="3585" extrusionOk="0">
                  <a:moveTo>
                    <a:pt x="4101" y="0"/>
                  </a:moveTo>
                  <a:cubicBezTo>
                    <a:pt x="3073" y="156"/>
                    <a:pt x="1803" y="863"/>
                    <a:pt x="1803" y="863"/>
                  </a:cubicBezTo>
                  <a:lnTo>
                    <a:pt x="0" y="3558"/>
                  </a:lnTo>
                  <a:cubicBezTo>
                    <a:pt x="0" y="3558"/>
                    <a:pt x="76" y="3585"/>
                    <a:pt x="198" y="3585"/>
                  </a:cubicBezTo>
                  <a:cubicBezTo>
                    <a:pt x="339" y="3585"/>
                    <a:pt x="543" y="3549"/>
                    <a:pt x="766" y="3393"/>
                  </a:cubicBezTo>
                  <a:cubicBezTo>
                    <a:pt x="1638" y="2753"/>
                    <a:pt x="4304" y="0"/>
                    <a:pt x="4101" y="0"/>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 name="Google Shape;219;p11"/>
            <p:cNvSpPr/>
            <p:nvPr/>
          </p:nvSpPr>
          <p:spPr>
            <a:xfrm>
              <a:off x="-1931769" y="4184169"/>
              <a:ext cx="40208" cy="32146"/>
            </a:xfrm>
            <a:custGeom>
              <a:avLst/>
              <a:gdLst/>
              <a:ahLst/>
              <a:cxnLst/>
              <a:rect l="l" t="t" r="r" b="b"/>
              <a:pathLst>
                <a:path w="389" h="311" extrusionOk="0">
                  <a:moveTo>
                    <a:pt x="252" y="0"/>
                  </a:moveTo>
                  <a:cubicBezTo>
                    <a:pt x="252" y="0"/>
                    <a:pt x="223" y="126"/>
                    <a:pt x="10" y="213"/>
                  </a:cubicBezTo>
                  <a:lnTo>
                    <a:pt x="0" y="310"/>
                  </a:lnTo>
                  <a:cubicBezTo>
                    <a:pt x="155" y="281"/>
                    <a:pt x="291" y="194"/>
                    <a:pt x="388" y="68"/>
                  </a:cubicBezTo>
                  <a:cubicBezTo>
                    <a:pt x="340" y="39"/>
                    <a:pt x="301" y="20"/>
                    <a:pt x="252" y="0"/>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20" name="Google Shape;220;p11"/>
          <p:cNvSpPr/>
          <p:nvPr/>
        </p:nvSpPr>
        <p:spPr>
          <a:xfrm>
            <a:off x="0" y="3454500"/>
            <a:ext cx="9262156" cy="1453174"/>
          </a:xfrm>
          <a:custGeom>
            <a:avLst/>
            <a:gdLst/>
            <a:ahLst/>
            <a:cxnLst/>
            <a:rect l="l" t="t" r="r" b="b"/>
            <a:pathLst>
              <a:path w="28968" h="4272" extrusionOk="0">
                <a:moveTo>
                  <a:pt x="21071" y="0"/>
                </a:moveTo>
                <a:cubicBezTo>
                  <a:pt x="21051" y="0"/>
                  <a:pt x="21031" y="1"/>
                  <a:pt x="21010" y="2"/>
                </a:cubicBezTo>
                <a:cubicBezTo>
                  <a:pt x="20414" y="25"/>
                  <a:pt x="19898" y="430"/>
                  <a:pt x="19730" y="1007"/>
                </a:cubicBezTo>
                <a:cubicBezTo>
                  <a:pt x="19391" y="841"/>
                  <a:pt x="19030" y="761"/>
                  <a:pt x="18672" y="761"/>
                </a:cubicBezTo>
                <a:cubicBezTo>
                  <a:pt x="17958" y="761"/>
                  <a:pt x="17259" y="1079"/>
                  <a:pt x="16790" y="1667"/>
                </a:cubicBezTo>
                <a:cubicBezTo>
                  <a:pt x="16520" y="1393"/>
                  <a:pt x="16174" y="1263"/>
                  <a:pt x="15831" y="1263"/>
                </a:cubicBezTo>
                <a:cubicBezTo>
                  <a:pt x="15316" y="1263"/>
                  <a:pt x="14810" y="1556"/>
                  <a:pt x="14586" y="2090"/>
                </a:cubicBezTo>
                <a:cubicBezTo>
                  <a:pt x="14474" y="2062"/>
                  <a:pt x="14359" y="2048"/>
                  <a:pt x="14245" y="2048"/>
                </a:cubicBezTo>
                <a:cubicBezTo>
                  <a:pt x="14052" y="2048"/>
                  <a:pt x="13860" y="2088"/>
                  <a:pt x="13682" y="2168"/>
                </a:cubicBezTo>
                <a:cubicBezTo>
                  <a:pt x="13276" y="2249"/>
                  <a:pt x="12866" y="2289"/>
                  <a:pt x="12457" y="2289"/>
                </a:cubicBezTo>
                <a:cubicBezTo>
                  <a:pt x="11467" y="2289"/>
                  <a:pt x="10486" y="2055"/>
                  <a:pt x="9595" y="1601"/>
                </a:cubicBezTo>
                <a:cubicBezTo>
                  <a:pt x="8812" y="1601"/>
                  <a:pt x="8120" y="2110"/>
                  <a:pt x="7886" y="2858"/>
                </a:cubicBezTo>
                <a:cubicBezTo>
                  <a:pt x="7458" y="2525"/>
                  <a:pt x="6946" y="2360"/>
                  <a:pt x="6435" y="2360"/>
                </a:cubicBezTo>
                <a:cubicBezTo>
                  <a:pt x="5857" y="2360"/>
                  <a:pt x="5280" y="2571"/>
                  <a:pt x="4830" y="2988"/>
                </a:cubicBezTo>
                <a:cubicBezTo>
                  <a:pt x="4639" y="2432"/>
                  <a:pt x="4122" y="2096"/>
                  <a:pt x="3581" y="2096"/>
                </a:cubicBezTo>
                <a:cubicBezTo>
                  <a:pt x="3363" y="2096"/>
                  <a:pt x="3141" y="2150"/>
                  <a:pt x="2935" y="2267"/>
                </a:cubicBezTo>
                <a:cubicBezTo>
                  <a:pt x="2944" y="2200"/>
                  <a:pt x="2947" y="2134"/>
                  <a:pt x="2947" y="2064"/>
                </a:cubicBezTo>
                <a:cubicBezTo>
                  <a:pt x="2947" y="1366"/>
                  <a:pt x="2561" y="723"/>
                  <a:pt x="1944" y="395"/>
                </a:cubicBezTo>
                <a:cubicBezTo>
                  <a:pt x="1666" y="248"/>
                  <a:pt x="1361" y="174"/>
                  <a:pt x="1056" y="174"/>
                </a:cubicBezTo>
                <a:cubicBezTo>
                  <a:pt x="687" y="174"/>
                  <a:pt x="318" y="282"/>
                  <a:pt x="1" y="497"/>
                </a:cubicBezTo>
                <a:lnTo>
                  <a:pt x="1" y="4271"/>
                </a:lnTo>
                <a:lnTo>
                  <a:pt x="28968" y="4271"/>
                </a:lnTo>
                <a:lnTo>
                  <a:pt x="28968" y="2359"/>
                </a:lnTo>
                <a:cubicBezTo>
                  <a:pt x="28661" y="2122"/>
                  <a:pt x="28284" y="1994"/>
                  <a:pt x="27896" y="1994"/>
                </a:cubicBezTo>
                <a:cubicBezTo>
                  <a:pt x="27586" y="1994"/>
                  <a:pt x="27282" y="2076"/>
                  <a:pt x="27012" y="2232"/>
                </a:cubicBezTo>
                <a:cubicBezTo>
                  <a:pt x="26808" y="2032"/>
                  <a:pt x="26534" y="1923"/>
                  <a:pt x="26253" y="1923"/>
                </a:cubicBezTo>
                <a:cubicBezTo>
                  <a:pt x="26176" y="1923"/>
                  <a:pt x="26099" y="1931"/>
                  <a:pt x="26022" y="1948"/>
                </a:cubicBezTo>
                <a:cubicBezTo>
                  <a:pt x="25590" y="1021"/>
                  <a:pt x="24677" y="492"/>
                  <a:pt x="23736" y="492"/>
                </a:cubicBezTo>
                <a:cubicBezTo>
                  <a:pt x="23269" y="492"/>
                  <a:pt x="22795" y="623"/>
                  <a:pt x="22369" y="900"/>
                </a:cubicBezTo>
                <a:cubicBezTo>
                  <a:pt x="22165" y="357"/>
                  <a:pt x="21647" y="0"/>
                  <a:pt x="210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 name="Google Shape;221;p11"/>
          <p:cNvSpPr txBox="1">
            <a:spLocks noGrp="1"/>
          </p:cNvSpPr>
          <p:nvPr>
            <p:ph type="title" hasCustomPrompt="1"/>
          </p:nvPr>
        </p:nvSpPr>
        <p:spPr>
          <a:xfrm>
            <a:off x="4030500" y="1660325"/>
            <a:ext cx="4370700" cy="5772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5000">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22" name="Google Shape;222;p11"/>
          <p:cNvSpPr txBox="1">
            <a:spLocks noGrp="1"/>
          </p:cNvSpPr>
          <p:nvPr>
            <p:ph type="body" idx="1"/>
          </p:nvPr>
        </p:nvSpPr>
        <p:spPr>
          <a:xfrm>
            <a:off x="4030500" y="2378475"/>
            <a:ext cx="4370700" cy="349200"/>
          </a:xfrm>
          <a:prstGeom prst="rect">
            <a:avLst/>
          </a:prstGeom>
        </p:spPr>
        <p:txBody>
          <a:bodyPr spcFirstLastPara="1" wrap="square" lIns="91425" tIns="91425" rIns="91425" bIns="91425" anchor="t" anchorCtr="0">
            <a:noAutofit/>
          </a:bodyPr>
          <a:lstStyle>
            <a:lvl1pPr marL="457178" lvl="0" indent="-317484" rtl="0">
              <a:spcBef>
                <a:spcPts val="0"/>
              </a:spcBef>
              <a:spcAft>
                <a:spcPts val="0"/>
              </a:spcAft>
              <a:buClr>
                <a:schemeClr val="lt1"/>
              </a:buClr>
              <a:buSzPts val="1400"/>
              <a:buChar char="●"/>
              <a:defRPr>
                <a:solidFill>
                  <a:schemeClr val="lt1"/>
                </a:solidFill>
              </a:defRPr>
            </a:lvl1pPr>
            <a:lvl2pPr marL="914355" lvl="1" indent="-317484" rtl="0">
              <a:spcBef>
                <a:spcPts val="1600"/>
              </a:spcBef>
              <a:spcAft>
                <a:spcPts val="0"/>
              </a:spcAft>
              <a:buClr>
                <a:schemeClr val="lt1"/>
              </a:buClr>
              <a:buSzPts val="1400"/>
              <a:buChar char="○"/>
              <a:defRPr>
                <a:solidFill>
                  <a:schemeClr val="lt1"/>
                </a:solidFill>
              </a:defRPr>
            </a:lvl2pPr>
            <a:lvl3pPr marL="1371532" lvl="2" indent="-317484" rtl="0">
              <a:spcBef>
                <a:spcPts val="1600"/>
              </a:spcBef>
              <a:spcAft>
                <a:spcPts val="0"/>
              </a:spcAft>
              <a:buClr>
                <a:schemeClr val="lt1"/>
              </a:buClr>
              <a:buSzPts val="1400"/>
              <a:buChar char="■"/>
              <a:defRPr>
                <a:solidFill>
                  <a:schemeClr val="lt1"/>
                </a:solidFill>
              </a:defRPr>
            </a:lvl3pPr>
            <a:lvl4pPr marL="1828709" lvl="3" indent="-317484" rtl="0">
              <a:spcBef>
                <a:spcPts val="1600"/>
              </a:spcBef>
              <a:spcAft>
                <a:spcPts val="0"/>
              </a:spcAft>
              <a:buClr>
                <a:schemeClr val="lt1"/>
              </a:buClr>
              <a:buSzPts val="1400"/>
              <a:buChar char="●"/>
              <a:defRPr>
                <a:solidFill>
                  <a:schemeClr val="lt1"/>
                </a:solidFill>
              </a:defRPr>
            </a:lvl4pPr>
            <a:lvl5pPr marL="2285886" lvl="4" indent="-317484" rtl="0">
              <a:spcBef>
                <a:spcPts val="1600"/>
              </a:spcBef>
              <a:spcAft>
                <a:spcPts val="0"/>
              </a:spcAft>
              <a:buClr>
                <a:schemeClr val="lt1"/>
              </a:buClr>
              <a:buSzPts val="1400"/>
              <a:buChar char="○"/>
              <a:defRPr>
                <a:solidFill>
                  <a:schemeClr val="lt1"/>
                </a:solidFill>
              </a:defRPr>
            </a:lvl5pPr>
            <a:lvl6pPr marL="2743064" lvl="5" indent="-317484" rtl="0">
              <a:spcBef>
                <a:spcPts val="1600"/>
              </a:spcBef>
              <a:spcAft>
                <a:spcPts val="0"/>
              </a:spcAft>
              <a:buClr>
                <a:schemeClr val="lt1"/>
              </a:buClr>
              <a:buSzPts val="1400"/>
              <a:buChar char="■"/>
              <a:defRPr>
                <a:solidFill>
                  <a:schemeClr val="lt1"/>
                </a:solidFill>
              </a:defRPr>
            </a:lvl6pPr>
            <a:lvl7pPr marL="3200240" lvl="6" indent="-317484" rtl="0">
              <a:spcBef>
                <a:spcPts val="1600"/>
              </a:spcBef>
              <a:spcAft>
                <a:spcPts val="0"/>
              </a:spcAft>
              <a:buClr>
                <a:schemeClr val="lt1"/>
              </a:buClr>
              <a:buSzPts val="1400"/>
              <a:buChar char="●"/>
              <a:defRPr>
                <a:solidFill>
                  <a:schemeClr val="lt1"/>
                </a:solidFill>
              </a:defRPr>
            </a:lvl7pPr>
            <a:lvl8pPr marL="3657418" lvl="7" indent="-317484" rtl="0">
              <a:spcBef>
                <a:spcPts val="1600"/>
              </a:spcBef>
              <a:spcAft>
                <a:spcPts val="0"/>
              </a:spcAft>
              <a:buClr>
                <a:schemeClr val="lt1"/>
              </a:buClr>
              <a:buSzPts val="1400"/>
              <a:buChar char="○"/>
              <a:defRPr>
                <a:solidFill>
                  <a:schemeClr val="lt1"/>
                </a:solidFill>
              </a:defRPr>
            </a:lvl8pPr>
            <a:lvl9pPr marL="4114595" lvl="8" indent="-317484" rtl="0">
              <a:spcBef>
                <a:spcPts val="1600"/>
              </a:spcBef>
              <a:spcAft>
                <a:spcPts val="1600"/>
              </a:spcAft>
              <a:buClr>
                <a:schemeClr val="lt1"/>
              </a:buClr>
              <a:buSzPts val="1400"/>
              <a:buChar char="■"/>
              <a:defRPr>
                <a:solidFill>
                  <a:schemeClr val="lt1"/>
                </a:solidFill>
              </a:defRPr>
            </a:lvl9pPr>
          </a:lstStyle>
          <a:p>
            <a:endParaRPr/>
          </a:p>
        </p:txBody>
      </p:sp>
    </p:spTree>
    <p:extLst>
      <p:ext uri="{BB962C8B-B14F-4D97-AF65-F5344CB8AC3E}">
        <p14:creationId xmlns:p14="http://schemas.microsoft.com/office/powerpoint/2010/main" val="1161750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t of Contents ">
  <p:cSld name="Tablet of Contents ">
    <p:spTree>
      <p:nvGrpSpPr>
        <p:cNvPr id="1" name="Shape 224"/>
        <p:cNvGrpSpPr/>
        <p:nvPr/>
      </p:nvGrpSpPr>
      <p:grpSpPr>
        <a:xfrm>
          <a:off x="0" y="0"/>
          <a:ext cx="0" cy="0"/>
          <a:chOff x="0" y="0"/>
          <a:chExt cx="0" cy="0"/>
        </a:xfrm>
      </p:grpSpPr>
      <p:sp>
        <p:nvSpPr>
          <p:cNvPr id="225" name="Google Shape;225;p13"/>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 name="Google Shape;226;p13"/>
          <p:cNvSpPr/>
          <p:nvPr/>
        </p:nvSpPr>
        <p:spPr>
          <a:xfrm flipH="1">
            <a:off x="-692660" y="2473827"/>
            <a:ext cx="3455163" cy="2818675"/>
          </a:xfrm>
          <a:custGeom>
            <a:avLst/>
            <a:gdLst/>
            <a:ahLst/>
            <a:cxnLst/>
            <a:rect l="l" t="t" r="r" b="b"/>
            <a:pathLst>
              <a:path w="17914" h="14614" extrusionOk="0">
                <a:moveTo>
                  <a:pt x="15850" y="1"/>
                </a:moveTo>
                <a:cubicBezTo>
                  <a:pt x="11932" y="1"/>
                  <a:pt x="7819" y="1907"/>
                  <a:pt x="9733" y="6646"/>
                </a:cubicBezTo>
                <a:cubicBezTo>
                  <a:pt x="9703" y="7770"/>
                  <a:pt x="7261" y="6898"/>
                  <a:pt x="7561" y="9234"/>
                </a:cubicBezTo>
                <a:cubicBezTo>
                  <a:pt x="7423" y="9218"/>
                  <a:pt x="7295" y="9210"/>
                  <a:pt x="7176" y="9210"/>
                </a:cubicBezTo>
                <a:cubicBezTo>
                  <a:pt x="5892" y="9210"/>
                  <a:pt x="5667" y="10093"/>
                  <a:pt x="5313" y="10262"/>
                </a:cubicBezTo>
                <a:cubicBezTo>
                  <a:pt x="5280" y="10277"/>
                  <a:pt x="5241" y="10284"/>
                  <a:pt x="5198" y="10284"/>
                </a:cubicBezTo>
                <a:cubicBezTo>
                  <a:pt x="4806" y="10284"/>
                  <a:pt x="3995" y="9704"/>
                  <a:pt x="3033" y="9704"/>
                </a:cubicBezTo>
                <a:cubicBezTo>
                  <a:pt x="2404" y="9704"/>
                  <a:pt x="1711" y="9952"/>
                  <a:pt x="1028" y="10775"/>
                </a:cubicBezTo>
                <a:cubicBezTo>
                  <a:pt x="1" y="12016"/>
                  <a:pt x="107" y="13363"/>
                  <a:pt x="941" y="14614"/>
                </a:cubicBezTo>
                <a:lnTo>
                  <a:pt x="12863" y="14614"/>
                </a:lnTo>
                <a:lnTo>
                  <a:pt x="17623" y="14381"/>
                </a:lnTo>
                <a:lnTo>
                  <a:pt x="17913" y="181"/>
                </a:lnTo>
                <a:cubicBezTo>
                  <a:pt x="17256" y="63"/>
                  <a:pt x="16557" y="1"/>
                  <a:pt x="15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27" name="Google Shape;227;p13"/>
          <p:cNvGrpSpPr/>
          <p:nvPr/>
        </p:nvGrpSpPr>
        <p:grpSpPr>
          <a:xfrm rot="-283375">
            <a:off x="6115828" y="686735"/>
            <a:ext cx="1210327" cy="507591"/>
            <a:chOff x="7036389" y="1157700"/>
            <a:chExt cx="635554" cy="266555"/>
          </a:xfrm>
        </p:grpSpPr>
        <p:sp>
          <p:nvSpPr>
            <p:cNvPr id="228" name="Google Shape;228;p13"/>
            <p:cNvSpPr/>
            <p:nvPr/>
          </p:nvSpPr>
          <p:spPr>
            <a:xfrm>
              <a:off x="7453656" y="1360674"/>
              <a:ext cx="193154" cy="3162"/>
            </a:xfrm>
            <a:custGeom>
              <a:avLst/>
              <a:gdLst/>
              <a:ahLst/>
              <a:cxnLst/>
              <a:rect l="l" t="t" r="r" b="b"/>
              <a:pathLst>
                <a:path w="2321" h="38" extrusionOk="0">
                  <a:moveTo>
                    <a:pt x="2321" y="0"/>
                  </a:moveTo>
                  <a:lnTo>
                    <a:pt x="1" y="18"/>
                  </a:lnTo>
                  <a:lnTo>
                    <a:pt x="2321" y="38"/>
                  </a:lnTo>
                  <a:lnTo>
                    <a:pt x="232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13"/>
            <p:cNvSpPr/>
            <p:nvPr/>
          </p:nvSpPr>
          <p:spPr>
            <a:xfrm>
              <a:off x="7639321" y="1187576"/>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5"/>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 name="Google Shape;230;p13"/>
            <p:cNvSpPr/>
            <p:nvPr/>
          </p:nvSpPr>
          <p:spPr>
            <a:xfrm>
              <a:off x="7639321" y="1308828"/>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2"/>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 name="Google Shape;231;p13"/>
            <p:cNvSpPr/>
            <p:nvPr/>
          </p:nvSpPr>
          <p:spPr>
            <a:xfrm>
              <a:off x="7137585" y="1296012"/>
              <a:ext cx="83" cy="33371"/>
            </a:xfrm>
            <a:custGeom>
              <a:avLst/>
              <a:gdLst/>
              <a:ahLst/>
              <a:cxnLst/>
              <a:rect l="l" t="t" r="r" b="b"/>
              <a:pathLst>
                <a:path w="1" h="401" fill="none" extrusionOk="0">
                  <a:moveTo>
                    <a:pt x="1" y="1"/>
                  </a:moveTo>
                  <a:lnTo>
                    <a:pt x="1" y="401"/>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13"/>
            <p:cNvSpPr/>
            <p:nvPr/>
          </p:nvSpPr>
          <p:spPr>
            <a:xfrm>
              <a:off x="7637823" y="1291934"/>
              <a:ext cx="34120" cy="26381"/>
            </a:xfrm>
            <a:custGeom>
              <a:avLst/>
              <a:gdLst/>
              <a:ahLst/>
              <a:cxnLst/>
              <a:rect l="l" t="t" r="r" b="b"/>
              <a:pathLst>
                <a:path w="410" h="317" extrusionOk="0">
                  <a:moveTo>
                    <a:pt x="18" y="1"/>
                  </a:moveTo>
                  <a:lnTo>
                    <a:pt x="1" y="316"/>
                  </a:lnTo>
                  <a:lnTo>
                    <a:pt x="18" y="316"/>
                  </a:lnTo>
                  <a:cubicBezTo>
                    <a:pt x="209" y="316"/>
                    <a:pt x="409" y="247"/>
                    <a:pt x="409" y="160"/>
                  </a:cubicBezTo>
                  <a:cubicBezTo>
                    <a:pt x="409" y="73"/>
                    <a:pt x="209" y="1"/>
                    <a:pt x="18"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13"/>
            <p:cNvSpPr/>
            <p:nvPr/>
          </p:nvSpPr>
          <p:spPr>
            <a:xfrm>
              <a:off x="7569582" y="1365002"/>
              <a:ext cx="83" cy="33621"/>
            </a:xfrm>
            <a:custGeom>
              <a:avLst/>
              <a:gdLst/>
              <a:ahLst/>
              <a:cxnLst/>
              <a:rect l="l" t="t" r="r" b="b"/>
              <a:pathLst>
                <a:path w="1" h="404" fill="none" extrusionOk="0">
                  <a:moveTo>
                    <a:pt x="1" y="0"/>
                  </a:moveTo>
                  <a:lnTo>
                    <a:pt x="1" y="403"/>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 name="Google Shape;234;p13"/>
            <p:cNvSpPr/>
            <p:nvPr/>
          </p:nvSpPr>
          <p:spPr>
            <a:xfrm>
              <a:off x="7036389" y="1157700"/>
              <a:ext cx="607090" cy="213626"/>
            </a:xfrm>
            <a:custGeom>
              <a:avLst/>
              <a:gdLst/>
              <a:ahLst/>
              <a:cxnLst/>
              <a:rect l="l" t="t" r="r" b="b"/>
              <a:pathLst>
                <a:path w="7295" h="2567" extrusionOk="0">
                  <a:moveTo>
                    <a:pt x="0" y="0"/>
                  </a:moveTo>
                  <a:lnTo>
                    <a:pt x="426" y="1368"/>
                  </a:lnTo>
                  <a:cubicBezTo>
                    <a:pt x="478" y="1538"/>
                    <a:pt x="617" y="1666"/>
                    <a:pt x="788" y="1704"/>
                  </a:cubicBezTo>
                  <a:lnTo>
                    <a:pt x="4247" y="2483"/>
                  </a:lnTo>
                  <a:cubicBezTo>
                    <a:pt x="4499" y="2538"/>
                    <a:pt x="4754" y="2567"/>
                    <a:pt x="5009" y="2567"/>
                  </a:cubicBezTo>
                  <a:lnTo>
                    <a:pt x="6344" y="2567"/>
                  </a:lnTo>
                  <a:cubicBezTo>
                    <a:pt x="6868" y="2567"/>
                    <a:pt x="7291" y="2141"/>
                    <a:pt x="7294" y="1620"/>
                  </a:cubicBezTo>
                  <a:lnTo>
                    <a:pt x="6127" y="1425"/>
                  </a:lnTo>
                  <a:lnTo>
                    <a:pt x="5869" y="777"/>
                  </a:lnTo>
                  <a:lnTo>
                    <a:pt x="4412" y="695"/>
                  </a:lnTo>
                  <a:lnTo>
                    <a:pt x="3812" y="1249"/>
                  </a:lnTo>
                  <a:lnTo>
                    <a:pt x="1724" y="1249"/>
                  </a:ln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 name="Google Shape;235;p13"/>
            <p:cNvSpPr/>
            <p:nvPr/>
          </p:nvSpPr>
          <p:spPr>
            <a:xfrm>
              <a:off x="7339394" y="1352935"/>
              <a:ext cx="275625" cy="18392"/>
            </a:xfrm>
            <a:custGeom>
              <a:avLst/>
              <a:gdLst/>
              <a:ahLst/>
              <a:cxnLst/>
              <a:rect l="l" t="t" r="r" b="b"/>
              <a:pathLst>
                <a:path w="3312" h="221" extrusionOk="0">
                  <a:moveTo>
                    <a:pt x="1" y="1"/>
                  </a:moveTo>
                  <a:lnTo>
                    <a:pt x="606" y="137"/>
                  </a:lnTo>
                  <a:cubicBezTo>
                    <a:pt x="858" y="192"/>
                    <a:pt x="1113" y="221"/>
                    <a:pt x="1368" y="221"/>
                  </a:cubicBezTo>
                  <a:lnTo>
                    <a:pt x="2703" y="221"/>
                  </a:lnTo>
                  <a:cubicBezTo>
                    <a:pt x="2926" y="221"/>
                    <a:pt x="3141" y="143"/>
                    <a:pt x="3311" y="1"/>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13"/>
            <p:cNvSpPr/>
            <p:nvPr/>
          </p:nvSpPr>
          <p:spPr>
            <a:xfrm>
              <a:off x="7086238" y="1291934"/>
              <a:ext cx="557241" cy="33621"/>
            </a:xfrm>
            <a:custGeom>
              <a:avLst/>
              <a:gdLst/>
              <a:ahLst/>
              <a:cxnLst/>
              <a:rect l="l" t="t" r="r" b="b"/>
              <a:pathLst>
                <a:path w="6696" h="404" extrusionOk="0">
                  <a:moveTo>
                    <a:pt x="1" y="1"/>
                  </a:moveTo>
                  <a:cubicBezTo>
                    <a:pt x="56" y="44"/>
                    <a:pt x="123" y="76"/>
                    <a:pt x="192" y="91"/>
                  </a:cubicBezTo>
                  <a:lnTo>
                    <a:pt x="1574" y="403"/>
                  </a:lnTo>
                  <a:lnTo>
                    <a:pt x="6640" y="319"/>
                  </a:lnTo>
                  <a:cubicBezTo>
                    <a:pt x="6675" y="218"/>
                    <a:pt x="6695" y="111"/>
                    <a:pt x="6695" y="7"/>
                  </a:cubicBezTo>
                  <a:lnTo>
                    <a:pt x="6666" y="1"/>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7" name="Google Shape;237;p13"/>
            <p:cNvSpPr/>
            <p:nvPr/>
          </p:nvSpPr>
          <p:spPr>
            <a:xfrm>
              <a:off x="7158390" y="1312240"/>
              <a:ext cx="482426" cy="13315"/>
            </a:xfrm>
            <a:custGeom>
              <a:avLst/>
              <a:gdLst/>
              <a:ahLst/>
              <a:cxnLst/>
              <a:rect l="l" t="t" r="r" b="b"/>
              <a:pathLst>
                <a:path w="5797" h="160" extrusionOk="0">
                  <a:moveTo>
                    <a:pt x="0" y="0"/>
                  </a:moveTo>
                  <a:lnTo>
                    <a:pt x="707" y="159"/>
                  </a:lnTo>
                  <a:lnTo>
                    <a:pt x="5773" y="75"/>
                  </a:lnTo>
                  <a:cubicBezTo>
                    <a:pt x="5782" y="49"/>
                    <a:pt x="5788" y="26"/>
                    <a:pt x="5796" y="0"/>
                  </a:cubicBezTo>
                  <a:close/>
                </a:path>
              </a:pathLst>
            </a:custGeom>
            <a:solidFill>
              <a:srgbClr val="000000">
                <a:alpha val="2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8" name="Google Shape;238;p13"/>
            <p:cNvSpPr/>
            <p:nvPr/>
          </p:nvSpPr>
          <p:spPr>
            <a:xfrm>
              <a:off x="7067264" y="1157700"/>
              <a:ext cx="258981" cy="121085"/>
            </a:xfrm>
            <a:custGeom>
              <a:avLst/>
              <a:gdLst/>
              <a:ahLst/>
              <a:cxnLst/>
              <a:rect l="l" t="t" r="r" b="b"/>
              <a:pathLst>
                <a:path w="3112" h="1455" extrusionOk="0">
                  <a:moveTo>
                    <a:pt x="0" y="0"/>
                  </a:moveTo>
                  <a:lnTo>
                    <a:pt x="0" y="507"/>
                  </a:lnTo>
                  <a:lnTo>
                    <a:pt x="368" y="507"/>
                  </a:lnTo>
                  <a:lnTo>
                    <a:pt x="730" y="1454"/>
                  </a:lnTo>
                  <a:lnTo>
                    <a:pt x="3111" y="1454"/>
                  </a:lnTo>
                  <a:lnTo>
                    <a:pt x="3111" y="1362"/>
                  </a:lnTo>
                  <a:lnTo>
                    <a:pt x="794" y="1362"/>
                  </a:lnTo>
                  <a:lnTo>
                    <a:pt x="432" y="414"/>
                  </a:lnTo>
                  <a:lnTo>
                    <a:pt x="93" y="414"/>
                  </a:lnTo>
                  <a:lnTo>
                    <a:pt x="93" y="0"/>
                  </a:ln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9" name="Google Shape;239;p13"/>
            <p:cNvSpPr/>
            <p:nvPr/>
          </p:nvSpPr>
          <p:spPr>
            <a:xfrm>
              <a:off x="7305440" y="1325472"/>
              <a:ext cx="308580" cy="27546"/>
            </a:xfrm>
            <a:custGeom>
              <a:avLst/>
              <a:gdLst/>
              <a:ahLst/>
              <a:cxnLst/>
              <a:rect l="l" t="t" r="r" b="b"/>
              <a:pathLst>
                <a:path w="3708" h="331" extrusionOk="0">
                  <a:moveTo>
                    <a:pt x="3575" y="0"/>
                  </a:moveTo>
                  <a:lnTo>
                    <a:pt x="3325" y="238"/>
                  </a:lnTo>
                  <a:lnTo>
                    <a:pt x="0" y="238"/>
                  </a:lnTo>
                  <a:lnTo>
                    <a:pt x="96" y="258"/>
                  </a:lnTo>
                  <a:lnTo>
                    <a:pt x="414" y="331"/>
                  </a:lnTo>
                  <a:lnTo>
                    <a:pt x="3363" y="331"/>
                  </a:lnTo>
                  <a:lnTo>
                    <a:pt x="3708" y="0"/>
                  </a:ln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0" name="Google Shape;240;p13"/>
            <p:cNvSpPr/>
            <p:nvPr/>
          </p:nvSpPr>
          <p:spPr>
            <a:xfrm>
              <a:off x="7112785" y="1317733"/>
              <a:ext cx="43524" cy="37283"/>
            </a:xfrm>
            <a:custGeom>
              <a:avLst/>
              <a:gdLst/>
              <a:ahLst/>
              <a:cxnLst/>
              <a:rect l="l" t="t" r="r" b="b"/>
              <a:pathLst>
                <a:path w="523" h="448" extrusionOk="0">
                  <a:moveTo>
                    <a:pt x="299" y="1"/>
                  </a:moveTo>
                  <a:cubicBezTo>
                    <a:pt x="99" y="1"/>
                    <a:pt x="1" y="241"/>
                    <a:pt x="140" y="383"/>
                  </a:cubicBezTo>
                  <a:cubicBezTo>
                    <a:pt x="185" y="428"/>
                    <a:pt x="241" y="448"/>
                    <a:pt x="296" y="448"/>
                  </a:cubicBezTo>
                  <a:cubicBezTo>
                    <a:pt x="412" y="448"/>
                    <a:pt x="522" y="359"/>
                    <a:pt x="522" y="224"/>
                  </a:cubicBezTo>
                  <a:cubicBezTo>
                    <a:pt x="522" y="102"/>
                    <a:pt x="421" y="1"/>
                    <a:pt x="299"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13"/>
            <p:cNvSpPr/>
            <p:nvPr/>
          </p:nvSpPr>
          <p:spPr>
            <a:xfrm>
              <a:off x="7128930" y="1327636"/>
              <a:ext cx="17476" cy="17393"/>
            </a:xfrm>
            <a:custGeom>
              <a:avLst/>
              <a:gdLst/>
              <a:ahLst/>
              <a:cxnLst/>
              <a:rect l="l" t="t" r="r" b="b"/>
              <a:pathLst>
                <a:path w="210" h="209" extrusionOk="0">
                  <a:moveTo>
                    <a:pt x="105" y="0"/>
                  </a:moveTo>
                  <a:cubicBezTo>
                    <a:pt x="47" y="0"/>
                    <a:pt x="1" y="47"/>
                    <a:pt x="1" y="105"/>
                  </a:cubicBezTo>
                  <a:cubicBezTo>
                    <a:pt x="1" y="163"/>
                    <a:pt x="47" y="209"/>
                    <a:pt x="105" y="209"/>
                  </a:cubicBezTo>
                  <a:cubicBezTo>
                    <a:pt x="163" y="209"/>
                    <a:pt x="209" y="163"/>
                    <a:pt x="209" y="105"/>
                  </a:cubicBezTo>
                  <a:cubicBezTo>
                    <a:pt x="209" y="47"/>
                    <a:pt x="163" y="0"/>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13"/>
            <p:cNvSpPr/>
            <p:nvPr/>
          </p:nvSpPr>
          <p:spPr>
            <a:xfrm>
              <a:off x="7544782" y="1386972"/>
              <a:ext cx="43441" cy="37283"/>
            </a:xfrm>
            <a:custGeom>
              <a:avLst/>
              <a:gdLst/>
              <a:ahLst/>
              <a:cxnLst/>
              <a:rect l="l" t="t" r="r" b="b"/>
              <a:pathLst>
                <a:path w="522" h="448" extrusionOk="0">
                  <a:moveTo>
                    <a:pt x="299" y="0"/>
                  </a:moveTo>
                  <a:cubicBezTo>
                    <a:pt x="99" y="0"/>
                    <a:pt x="0" y="240"/>
                    <a:pt x="142" y="382"/>
                  </a:cubicBezTo>
                  <a:cubicBezTo>
                    <a:pt x="187" y="427"/>
                    <a:pt x="243" y="447"/>
                    <a:pt x="297" y="447"/>
                  </a:cubicBezTo>
                  <a:cubicBezTo>
                    <a:pt x="412" y="447"/>
                    <a:pt x="522" y="358"/>
                    <a:pt x="522" y="223"/>
                  </a:cubicBezTo>
                  <a:cubicBezTo>
                    <a:pt x="522" y="98"/>
                    <a:pt x="423" y="0"/>
                    <a:pt x="299"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13"/>
            <p:cNvSpPr/>
            <p:nvPr/>
          </p:nvSpPr>
          <p:spPr>
            <a:xfrm>
              <a:off x="7560927" y="1396792"/>
              <a:ext cx="17726" cy="17476"/>
            </a:xfrm>
            <a:custGeom>
              <a:avLst/>
              <a:gdLst/>
              <a:ahLst/>
              <a:cxnLst/>
              <a:rect l="l" t="t" r="r" b="b"/>
              <a:pathLst>
                <a:path w="213" h="210" extrusionOk="0">
                  <a:moveTo>
                    <a:pt x="105" y="1"/>
                  </a:moveTo>
                  <a:cubicBezTo>
                    <a:pt x="47" y="1"/>
                    <a:pt x="1" y="47"/>
                    <a:pt x="1" y="105"/>
                  </a:cubicBezTo>
                  <a:cubicBezTo>
                    <a:pt x="1" y="163"/>
                    <a:pt x="47" y="209"/>
                    <a:pt x="105" y="209"/>
                  </a:cubicBezTo>
                  <a:cubicBezTo>
                    <a:pt x="163" y="209"/>
                    <a:pt x="212" y="163"/>
                    <a:pt x="212" y="105"/>
                  </a:cubicBezTo>
                  <a:cubicBezTo>
                    <a:pt x="212" y="47"/>
                    <a:pt x="163" y="1"/>
                    <a:pt x="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13"/>
            <p:cNvSpPr/>
            <p:nvPr/>
          </p:nvSpPr>
          <p:spPr>
            <a:xfrm>
              <a:off x="7380339" y="1229769"/>
              <a:ext cx="165941" cy="46603"/>
            </a:xfrm>
            <a:custGeom>
              <a:avLst/>
              <a:gdLst/>
              <a:ahLst/>
              <a:cxnLst/>
              <a:rect l="l" t="t" r="r" b="b"/>
              <a:pathLst>
                <a:path w="1994" h="560" extrusionOk="0">
                  <a:moveTo>
                    <a:pt x="383" y="0"/>
                  </a:moveTo>
                  <a:lnTo>
                    <a:pt x="1" y="389"/>
                  </a:lnTo>
                  <a:lnTo>
                    <a:pt x="1994" y="559"/>
                  </a:lnTo>
                  <a:lnTo>
                    <a:pt x="1780" y="21"/>
                  </a:lnTo>
                  <a:lnTo>
                    <a:pt x="383" y="0"/>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13"/>
            <p:cNvSpPr/>
            <p:nvPr/>
          </p:nvSpPr>
          <p:spPr>
            <a:xfrm>
              <a:off x="7284469" y="1223943"/>
              <a:ext cx="136481" cy="15312"/>
            </a:xfrm>
            <a:custGeom>
              <a:avLst/>
              <a:gdLst/>
              <a:ahLst/>
              <a:cxnLst/>
              <a:rect l="l" t="t" r="r" b="b"/>
              <a:pathLst>
                <a:path w="1640" h="184" extrusionOk="0">
                  <a:moveTo>
                    <a:pt x="0" y="1"/>
                  </a:moveTo>
                  <a:lnTo>
                    <a:pt x="0" y="183"/>
                  </a:lnTo>
                  <a:lnTo>
                    <a:pt x="1640" y="183"/>
                  </a:lnTo>
                  <a:lnTo>
                    <a:pt x="1640" y="1"/>
                  </a:ln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 name="Google Shape;246;p13"/>
            <p:cNvSpPr/>
            <p:nvPr/>
          </p:nvSpPr>
          <p:spPr>
            <a:xfrm>
              <a:off x="7420867" y="1222279"/>
              <a:ext cx="110516" cy="16977"/>
            </a:xfrm>
            <a:custGeom>
              <a:avLst/>
              <a:gdLst/>
              <a:ahLst/>
              <a:cxnLst/>
              <a:rect l="l" t="t" r="r" b="b"/>
              <a:pathLst>
                <a:path w="1328" h="204" extrusionOk="0">
                  <a:moveTo>
                    <a:pt x="1249" y="1"/>
                  </a:moveTo>
                  <a:lnTo>
                    <a:pt x="1" y="21"/>
                  </a:lnTo>
                  <a:lnTo>
                    <a:pt x="1" y="203"/>
                  </a:lnTo>
                  <a:lnTo>
                    <a:pt x="1327" y="203"/>
                  </a:lnTo>
                  <a:lnTo>
                    <a:pt x="1249" y="1"/>
                  </a:ln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 name="Google Shape;247;p13"/>
            <p:cNvSpPr/>
            <p:nvPr/>
          </p:nvSpPr>
          <p:spPr>
            <a:xfrm>
              <a:off x="7284469" y="1215538"/>
              <a:ext cx="240423" cy="8488"/>
            </a:xfrm>
            <a:custGeom>
              <a:avLst/>
              <a:gdLst/>
              <a:ahLst/>
              <a:cxnLst/>
              <a:rect l="l" t="t" r="r" b="b"/>
              <a:pathLst>
                <a:path w="2889" h="102" extrusionOk="0">
                  <a:moveTo>
                    <a:pt x="1431" y="0"/>
                  </a:moveTo>
                  <a:lnTo>
                    <a:pt x="0" y="102"/>
                  </a:lnTo>
                  <a:lnTo>
                    <a:pt x="1640" y="102"/>
                  </a:lnTo>
                  <a:lnTo>
                    <a:pt x="2888" y="82"/>
                  </a:lnTo>
                  <a:lnTo>
                    <a:pt x="143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48" name="Google Shape;248;p13"/>
          <p:cNvSpPr txBox="1">
            <a:spLocks noGrp="1"/>
          </p:cNvSpPr>
          <p:nvPr>
            <p:ph type="title" hasCustomPrompt="1"/>
          </p:nvPr>
        </p:nvSpPr>
        <p:spPr>
          <a:xfrm flipH="1">
            <a:off x="1087449" y="770588"/>
            <a:ext cx="988200" cy="40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800" b="0">
                <a:solidFill>
                  <a:schemeClr val="lt1"/>
                </a:solidFill>
              </a:defRPr>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249" name="Google Shape;249;p13"/>
          <p:cNvSpPr txBox="1">
            <a:spLocks noGrp="1"/>
          </p:cNvSpPr>
          <p:nvPr>
            <p:ph type="subTitle" idx="1"/>
          </p:nvPr>
        </p:nvSpPr>
        <p:spPr>
          <a:xfrm>
            <a:off x="400599" y="1685948"/>
            <a:ext cx="2361900" cy="81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lt1"/>
                </a:solidFill>
              </a:defRPr>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250" name="Google Shape;250;p13"/>
          <p:cNvSpPr txBox="1">
            <a:spLocks noGrp="1"/>
          </p:cNvSpPr>
          <p:nvPr>
            <p:ph type="subTitle" idx="2"/>
          </p:nvPr>
        </p:nvSpPr>
        <p:spPr>
          <a:xfrm>
            <a:off x="471549" y="1342263"/>
            <a:ext cx="22200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1800">
                <a:solidFill>
                  <a:schemeClr val="lt1"/>
                </a:solidFill>
                <a:latin typeface="Limelight"/>
                <a:ea typeface="Limelight"/>
                <a:cs typeface="Limelight"/>
                <a:sym typeface="Limelight"/>
              </a:defRPr>
            </a:lvl1pPr>
            <a:lvl2pPr lvl="1" algn="r" rtl="0">
              <a:spcBef>
                <a:spcPts val="0"/>
              </a:spcBef>
              <a:spcAft>
                <a:spcPts val="0"/>
              </a:spcAft>
              <a:buClr>
                <a:schemeClr val="dk1"/>
              </a:buClr>
              <a:buSzPts val="2000"/>
              <a:buNone/>
              <a:defRPr sz="2000">
                <a:solidFill>
                  <a:schemeClr val="dk1"/>
                </a:solidFill>
              </a:defRPr>
            </a:lvl2pPr>
            <a:lvl3pPr lvl="2" algn="r" rtl="0">
              <a:spcBef>
                <a:spcPts val="1600"/>
              </a:spcBef>
              <a:spcAft>
                <a:spcPts val="0"/>
              </a:spcAft>
              <a:buClr>
                <a:schemeClr val="dk1"/>
              </a:buClr>
              <a:buSzPts val="2000"/>
              <a:buNone/>
              <a:defRPr sz="2000">
                <a:solidFill>
                  <a:schemeClr val="dk1"/>
                </a:solidFill>
              </a:defRPr>
            </a:lvl3pPr>
            <a:lvl4pPr lvl="3" algn="r" rtl="0">
              <a:spcBef>
                <a:spcPts val="1600"/>
              </a:spcBef>
              <a:spcAft>
                <a:spcPts val="0"/>
              </a:spcAft>
              <a:buClr>
                <a:schemeClr val="dk1"/>
              </a:buClr>
              <a:buSzPts val="2000"/>
              <a:buNone/>
              <a:defRPr sz="2000">
                <a:solidFill>
                  <a:schemeClr val="dk1"/>
                </a:solidFill>
              </a:defRPr>
            </a:lvl4pPr>
            <a:lvl5pPr lvl="4" algn="r" rtl="0">
              <a:spcBef>
                <a:spcPts val="1600"/>
              </a:spcBef>
              <a:spcAft>
                <a:spcPts val="0"/>
              </a:spcAft>
              <a:buClr>
                <a:schemeClr val="dk1"/>
              </a:buClr>
              <a:buSzPts val="2000"/>
              <a:buNone/>
              <a:defRPr sz="2000">
                <a:solidFill>
                  <a:schemeClr val="dk1"/>
                </a:solidFill>
              </a:defRPr>
            </a:lvl5pPr>
            <a:lvl6pPr lvl="5" algn="r" rtl="0">
              <a:spcBef>
                <a:spcPts val="1600"/>
              </a:spcBef>
              <a:spcAft>
                <a:spcPts val="0"/>
              </a:spcAft>
              <a:buClr>
                <a:schemeClr val="dk1"/>
              </a:buClr>
              <a:buSzPts val="2000"/>
              <a:buNone/>
              <a:defRPr sz="2000">
                <a:solidFill>
                  <a:schemeClr val="dk1"/>
                </a:solidFill>
              </a:defRPr>
            </a:lvl6pPr>
            <a:lvl7pPr lvl="6" algn="r" rtl="0">
              <a:spcBef>
                <a:spcPts val="1600"/>
              </a:spcBef>
              <a:spcAft>
                <a:spcPts val="0"/>
              </a:spcAft>
              <a:buClr>
                <a:schemeClr val="dk1"/>
              </a:buClr>
              <a:buSzPts val="2000"/>
              <a:buNone/>
              <a:defRPr sz="2000">
                <a:solidFill>
                  <a:schemeClr val="dk1"/>
                </a:solidFill>
              </a:defRPr>
            </a:lvl7pPr>
            <a:lvl8pPr lvl="7" algn="r" rtl="0">
              <a:spcBef>
                <a:spcPts val="1600"/>
              </a:spcBef>
              <a:spcAft>
                <a:spcPts val="0"/>
              </a:spcAft>
              <a:buClr>
                <a:schemeClr val="dk1"/>
              </a:buClr>
              <a:buSzPts val="2000"/>
              <a:buNone/>
              <a:defRPr sz="2000">
                <a:solidFill>
                  <a:schemeClr val="dk1"/>
                </a:solidFill>
              </a:defRPr>
            </a:lvl8pPr>
            <a:lvl9pPr lvl="8" algn="r" rtl="0">
              <a:spcBef>
                <a:spcPts val="1600"/>
              </a:spcBef>
              <a:spcAft>
                <a:spcPts val="1600"/>
              </a:spcAft>
              <a:buClr>
                <a:schemeClr val="dk1"/>
              </a:buClr>
              <a:buSzPts val="2000"/>
              <a:buNone/>
              <a:defRPr sz="2000">
                <a:solidFill>
                  <a:schemeClr val="dk1"/>
                </a:solidFill>
              </a:defRPr>
            </a:lvl9pPr>
          </a:lstStyle>
          <a:p>
            <a:endParaRPr/>
          </a:p>
        </p:txBody>
      </p:sp>
      <p:sp>
        <p:nvSpPr>
          <p:cNvPr id="251" name="Google Shape;251;p13"/>
          <p:cNvSpPr txBox="1">
            <a:spLocks noGrp="1"/>
          </p:cNvSpPr>
          <p:nvPr>
            <p:ph type="title" idx="3" hasCustomPrompt="1"/>
          </p:nvPr>
        </p:nvSpPr>
        <p:spPr>
          <a:xfrm flipH="1">
            <a:off x="3082700" y="1478213"/>
            <a:ext cx="986400" cy="40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800" b="0">
                <a:solidFill>
                  <a:schemeClr val="lt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r>
              <a:t>xx%</a:t>
            </a:r>
          </a:p>
        </p:txBody>
      </p:sp>
      <p:sp>
        <p:nvSpPr>
          <p:cNvPr id="252" name="Google Shape;252;p13"/>
          <p:cNvSpPr txBox="1">
            <a:spLocks noGrp="1"/>
          </p:cNvSpPr>
          <p:nvPr>
            <p:ph type="subTitle" idx="4"/>
          </p:nvPr>
        </p:nvSpPr>
        <p:spPr>
          <a:xfrm>
            <a:off x="2397050" y="2389150"/>
            <a:ext cx="2357700" cy="81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53" name="Google Shape;253;p13"/>
          <p:cNvSpPr txBox="1">
            <a:spLocks noGrp="1"/>
          </p:cNvSpPr>
          <p:nvPr>
            <p:ph type="subTitle" idx="5"/>
          </p:nvPr>
        </p:nvSpPr>
        <p:spPr>
          <a:xfrm>
            <a:off x="2467850" y="2048138"/>
            <a:ext cx="22161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1800">
                <a:solidFill>
                  <a:schemeClr val="lt1"/>
                </a:solidFill>
                <a:latin typeface="Limelight"/>
                <a:ea typeface="Limelight"/>
                <a:cs typeface="Limelight"/>
                <a:sym typeface="Limelight"/>
              </a:defRPr>
            </a:lvl1pPr>
            <a:lvl2pPr lvl="1" rtl="0">
              <a:spcBef>
                <a:spcPts val="0"/>
              </a:spcBef>
              <a:spcAft>
                <a:spcPts val="0"/>
              </a:spcAft>
              <a:buClr>
                <a:schemeClr val="dk1"/>
              </a:buClr>
              <a:buSzPts val="2000"/>
              <a:buNone/>
              <a:defRPr sz="2000">
                <a:solidFill>
                  <a:schemeClr val="dk1"/>
                </a:solidFill>
              </a:defRPr>
            </a:lvl2pPr>
            <a:lvl3pPr lvl="2" rtl="0">
              <a:spcBef>
                <a:spcPts val="1600"/>
              </a:spcBef>
              <a:spcAft>
                <a:spcPts val="0"/>
              </a:spcAft>
              <a:buClr>
                <a:schemeClr val="dk1"/>
              </a:buClr>
              <a:buSzPts val="2000"/>
              <a:buNone/>
              <a:defRPr sz="2000">
                <a:solidFill>
                  <a:schemeClr val="dk1"/>
                </a:solidFill>
              </a:defRPr>
            </a:lvl3pPr>
            <a:lvl4pPr lvl="3" rtl="0">
              <a:spcBef>
                <a:spcPts val="1600"/>
              </a:spcBef>
              <a:spcAft>
                <a:spcPts val="0"/>
              </a:spcAft>
              <a:buClr>
                <a:schemeClr val="dk1"/>
              </a:buClr>
              <a:buSzPts val="2000"/>
              <a:buNone/>
              <a:defRPr sz="2000">
                <a:solidFill>
                  <a:schemeClr val="dk1"/>
                </a:solidFill>
              </a:defRPr>
            </a:lvl4pPr>
            <a:lvl5pPr lvl="4" rtl="0">
              <a:spcBef>
                <a:spcPts val="1600"/>
              </a:spcBef>
              <a:spcAft>
                <a:spcPts val="0"/>
              </a:spcAft>
              <a:buClr>
                <a:schemeClr val="dk1"/>
              </a:buClr>
              <a:buSzPts val="2000"/>
              <a:buNone/>
              <a:defRPr sz="2000">
                <a:solidFill>
                  <a:schemeClr val="dk1"/>
                </a:solidFill>
              </a:defRPr>
            </a:lvl5pPr>
            <a:lvl6pPr lvl="5" rtl="0">
              <a:spcBef>
                <a:spcPts val="1600"/>
              </a:spcBef>
              <a:spcAft>
                <a:spcPts val="0"/>
              </a:spcAft>
              <a:buClr>
                <a:schemeClr val="dk1"/>
              </a:buClr>
              <a:buSzPts val="2000"/>
              <a:buNone/>
              <a:defRPr sz="2000">
                <a:solidFill>
                  <a:schemeClr val="dk1"/>
                </a:solidFill>
              </a:defRPr>
            </a:lvl6pPr>
            <a:lvl7pPr lvl="6" rtl="0">
              <a:spcBef>
                <a:spcPts val="1600"/>
              </a:spcBef>
              <a:spcAft>
                <a:spcPts val="0"/>
              </a:spcAft>
              <a:buClr>
                <a:schemeClr val="dk1"/>
              </a:buClr>
              <a:buSzPts val="2000"/>
              <a:buNone/>
              <a:defRPr sz="2000">
                <a:solidFill>
                  <a:schemeClr val="dk1"/>
                </a:solidFill>
              </a:defRPr>
            </a:lvl7pPr>
            <a:lvl8pPr lvl="7" rtl="0">
              <a:spcBef>
                <a:spcPts val="1600"/>
              </a:spcBef>
              <a:spcAft>
                <a:spcPts val="0"/>
              </a:spcAft>
              <a:buClr>
                <a:schemeClr val="dk1"/>
              </a:buClr>
              <a:buSzPts val="2000"/>
              <a:buNone/>
              <a:defRPr sz="2000">
                <a:solidFill>
                  <a:schemeClr val="dk1"/>
                </a:solidFill>
              </a:defRPr>
            </a:lvl8pPr>
            <a:lvl9pPr lvl="8" rtl="0">
              <a:spcBef>
                <a:spcPts val="1600"/>
              </a:spcBef>
              <a:spcAft>
                <a:spcPts val="1600"/>
              </a:spcAft>
              <a:buClr>
                <a:schemeClr val="dk1"/>
              </a:buClr>
              <a:buSzPts val="2000"/>
              <a:buNone/>
              <a:defRPr sz="2000">
                <a:solidFill>
                  <a:schemeClr val="dk1"/>
                </a:solidFill>
              </a:defRPr>
            </a:lvl9pPr>
          </a:lstStyle>
          <a:p>
            <a:endParaRPr/>
          </a:p>
        </p:txBody>
      </p:sp>
      <p:sp>
        <p:nvSpPr>
          <p:cNvPr id="254" name="Google Shape;254;p13"/>
          <p:cNvSpPr txBox="1">
            <a:spLocks noGrp="1"/>
          </p:cNvSpPr>
          <p:nvPr>
            <p:ph type="title" idx="6" hasCustomPrompt="1"/>
          </p:nvPr>
        </p:nvSpPr>
        <p:spPr>
          <a:xfrm flipH="1">
            <a:off x="5076137" y="2180037"/>
            <a:ext cx="988200" cy="40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800" b="0">
                <a:solidFill>
                  <a:schemeClr val="lt1"/>
                </a:solidFill>
              </a:defRPr>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255" name="Google Shape;255;p13"/>
          <p:cNvSpPr txBox="1">
            <a:spLocks noGrp="1"/>
          </p:cNvSpPr>
          <p:nvPr>
            <p:ph type="subTitle" idx="7"/>
          </p:nvPr>
        </p:nvSpPr>
        <p:spPr>
          <a:xfrm>
            <a:off x="4462187" y="3094325"/>
            <a:ext cx="2216100" cy="81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lt1"/>
                </a:solidFill>
              </a:defRPr>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256" name="Google Shape;256;p13"/>
          <p:cNvSpPr txBox="1">
            <a:spLocks noGrp="1"/>
          </p:cNvSpPr>
          <p:nvPr>
            <p:ph type="subTitle" idx="8"/>
          </p:nvPr>
        </p:nvSpPr>
        <p:spPr>
          <a:xfrm>
            <a:off x="4460237" y="2755011"/>
            <a:ext cx="22200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1800">
                <a:solidFill>
                  <a:schemeClr val="lt1"/>
                </a:solidFill>
                <a:latin typeface="Limelight"/>
                <a:ea typeface="Limelight"/>
                <a:cs typeface="Limelight"/>
                <a:sym typeface="Limelight"/>
              </a:defRPr>
            </a:lvl1pPr>
            <a:lvl2pPr lvl="1" algn="r" rtl="0">
              <a:spcBef>
                <a:spcPts val="0"/>
              </a:spcBef>
              <a:spcAft>
                <a:spcPts val="0"/>
              </a:spcAft>
              <a:buClr>
                <a:schemeClr val="dk1"/>
              </a:buClr>
              <a:buSzPts val="2000"/>
              <a:buNone/>
              <a:defRPr sz="2000">
                <a:solidFill>
                  <a:schemeClr val="dk1"/>
                </a:solidFill>
              </a:defRPr>
            </a:lvl2pPr>
            <a:lvl3pPr lvl="2" algn="r" rtl="0">
              <a:spcBef>
                <a:spcPts val="1600"/>
              </a:spcBef>
              <a:spcAft>
                <a:spcPts val="0"/>
              </a:spcAft>
              <a:buClr>
                <a:schemeClr val="dk1"/>
              </a:buClr>
              <a:buSzPts val="2000"/>
              <a:buNone/>
              <a:defRPr sz="2000">
                <a:solidFill>
                  <a:schemeClr val="dk1"/>
                </a:solidFill>
              </a:defRPr>
            </a:lvl3pPr>
            <a:lvl4pPr lvl="3" algn="r" rtl="0">
              <a:spcBef>
                <a:spcPts val="1600"/>
              </a:spcBef>
              <a:spcAft>
                <a:spcPts val="0"/>
              </a:spcAft>
              <a:buClr>
                <a:schemeClr val="dk1"/>
              </a:buClr>
              <a:buSzPts val="2000"/>
              <a:buNone/>
              <a:defRPr sz="2000">
                <a:solidFill>
                  <a:schemeClr val="dk1"/>
                </a:solidFill>
              </a:defRPr>
            </a:lvl4pPr>
            <a:lvl5pPr lvl="4" algn="r" rtl="0">
              <a:spcBef>
                <a:spcPts val="1600"/>
              </a:spcBef>
              <a:spcAft>
                <a:spcPts val="0"/>
              </a:spcAft>
              <a:buClr>
                <a:schemeClr val="dk1"/>
              </a:buClr>
              <a:buSzPts val="2000"/>
              <a:buNone/>
              <a:defRPr sz="2000">
                <a:solidFill>
                  <a:schemeClr val="dk1"/>
                </a:solidFill>
              </a:defRPr>
            </a:lvl5pPr>
            <a:lvl6pPr lvl="5" algn="r" rtl="0">
              <a:spcBef>
                <a:spcPts val="1600"/>
              </a:spcBef>
              <a:spcAft>
                <a:spcPts val="0"/>
              </a:spcAft>
              <a:buClr>
                <a:schemeClr val="dk1"/>
              </a:buClr>
              <a:buSzPts val="2000"/>
              <a:buNone/>
              <a:defRPr sz="2000">
                <a:solidFill>
                  <a:schemeClr val="dk1"/>
                </a:solidFill>
              </a:defRPr>
            </a:lvl6pPr>
            <a:lvl7pPr lvl="6" algn="r" rtl="0">
              <a:spcBef>
                <a:spcPts val="1600"/>
              </a:spcBef>
              <a:spcAft>
                <a:spcPts val="0"/>
              </a:spcAft>
              <a:buClr>
                <a:schemeClr val="dk1"/>
              </a:buClr>
              <a:buSzPts val="2000"/>
              <a:buNone/>
              <a:defRPr sz="2000">
                <a:solidFill>
                  <a:schemeClr val="dk1"/>
                </a:solidFill>
              </a:defRPr>
            </a:lvl7pPr>
            <a:lvl8pPr lvl="7" algn="r" rtl="0">
              <a:spcBef>
                <a:spcPts val="1600"/>
              </a:spcBef>
              <a:spcAft>
                <a:spcPts val="0"/>
              </a:spcAft>
              <a:buClr>
                <a:schemeClr val="dk1"/>
              </a:buClr>
              <a:buSzPts val="2000"/>
              <a:buNone/>
              <a:defRPr sz="2000">
                <a:solidFill>
                  <a:schemeClr val="dk1"/>
                </a:solidFill>
              </a:defRPr>
            </a:lvl8pPr>
            <a:lvl9pPr lvl="8" algn="r" rtl="0">
              <a:spcBef>
                <a:spcPts val="1600"/>
              </a:spcBef>
              <a:spcAft>
                <a:spcPts val="1600"/>
              </a:spcAft>
              <a:buClr>
                <a:schemeClr val="dk1"/>
              </a:buClr>
              <a:buSzPts val="2000"/>
              <a:buNone/>
              <a:defRPr sz="2000">
                <a:solidFill>
                  <a:schemeClr val="dk1"/>
                </a:solidFill>
              </a:defRPr>
            </a:lvl9pPr>
          </a:lstStyle>
          <a:p>
            <a:endParaRPr/>
          </a:p>
        </p:txBody>
      </p:sp>
      <p:sp>
        <p:nvSpPr>
          <p:cNvPr id="257" name="Google Shape;257;p13"/>
          <p:cNvSpPr txBox="1">
            <a:spLocks noGrp="1"/>
          </p:cNvSpPr>
          <p:nvPr>
            <p:ph type="title" idx="9" hasCustomPrompt="1"/>
          </p:nvPr>
        </p:nvSpPr>
        <p:spPr>
          <a:xfrm flipH="1">
            <a:off x="7071357" y="2889364"/>
            <a:ext cx="986400" cy="40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800" b="0">
                <a:solidFill>
                  <a:schemeClr val="lt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r>
              <a:t>xx%</a:t>
            </a:r>
          </a:p>
        </p:txBody>
      </p:sp>
      <p:sp>
        <p:nvSpPr>
          <p:cNvPr id="258" name="Google Shape;258;p13"/>
          <p:cNvSpPr txBox="1">
            <a:spLocks noGrp="1"/>
          </p:cNvSpPr>
          <p:nvPr>
            <p:ph type="subTitle" idx="13"/>
          </p:nvPr>
        </p:nvSpPr>
        <p:spPr>
          <a:xfrm>
            <a:off x="6385699" y="3800700"/>
            <a:ext cx="2357700" cy="81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59" name="Google Shape;259;p13"/>
          <p:cNvSpPr txBox="1">
            <a:spLocks noGrp="1"/>
          </p:cNvSpPr>
          <p:nvPr>
            <p:ph type="subTitle" idx="14"/>
          </p:nvPr>
        </p:nvSpPr>
        <p:spPr>
          <a:xfrm>
            <a:off x="6456507" y="3460513"/>
            <a:ext cx="22161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1800">
                <a:solidFill>
                  <a:schemeClr val="lt1"/>
                </a:solidFill>
                <a:latin typeface="Limelight"/>
                <a:ea typeface="Limelight"/>
                <a:cs typeface="Limelight"/>
                <a:sym typeface="Limelight"/>
              </a:defRPr>
            </a:lvl1pPr>
            <a:lvl2pPr lvl="1" rtl="0">
              <a:spcBef>
                <a:spcPts val="0"/>
              </a:spcBef>
              <a:spcAft>
                <a:spcPts val="0"/>
              </a:spcAft>
              <a:buClr>
                <a:schemeClr val="dk1"/>
              </a:buClr>
              <a:buSzPts val="2000"/>
              <a:buNone/>
              <a:defRPr sz="2000">
                <a:solidFill>
                  <a:schemeClr val="dk1"/>
                </a:solidFill>
              </a:defRPr>
            </a:lvl2pPr>
            <a:lvl3pPr lvl="2" rtl="0">
              <a:spcBef>
                <a:spcPts val="1600"/>
              </a:spcBef>
              <a:spcAft>
                <a:spcPts val="0"/>
              </a:spcAft>
              <a:buClr>
                <a:schemeClr val="dk1"/>
              </a:buClr>
              <a:buSzPts val="2000"/>
              <a:buNone/>
              <a:defRPr sz="2000">
                <a:solidFill>
                  <a:schemeClr val="dk1"/>
                </a:solidFill>
              </a:defRPr>
            </a:lvl3pPr>
            <a:lvl4pPr lvl="3" rtl="0">
              <a:spcBef>
                <a:spcPts val="1600"/>
              </a:spcBef>
              <a:spcAft>
                <a:spcPts val="0"/>
              </a:spcAft>
              <a:buClr>
                <a:schemeClr val="dk1"/>
              </a:buClr>
              <a:buSzPts val="2000"/>
              <a:buNone/>
              <a:defRPr sz="2000">
                <a:solidFill>
                  <a:schemeClr val="dk1"/>
                </a:solidFill>
              </a:defRPr>
            </a:lvl4pPr>
            <a:lvl5pPr lvl="4" rtl="0">
              <a:spcBef>
                <a:spcPts val="1600"/>
              </a:spcBef>
              <a:spcAft>
                <a:spcPts val="0"/>
              </a:spcAft>
              <a:buClr>
                <a:schemeClr val="dk1"/>
              </a:buClr>
              <a:buSzPts val="2000"/>
              <a:buNone/>
              <a:defRPr sz="2000">
                <a:solidFill>
                  <a:schemeClr val="dk1"/>
                </a:solidFill>
              </a:defRPr>
            </a:lvl5pPr>
            <a:lvl6pPr lvl="5" rtl="0">
              <a:spcBef>
                <a:spcPts val="1600"/>
              </a:spcBef>
              <a:spcAft>
                <a:spcPts val="0"/>
              </a:spcAft>
              <a:buClr>
                <a:schemeClr val="dk1"/>
              </a:buClr>
              <a:buSzPts val="2000"/>
              <a:buNone/>
              <a:defRPr sz="2000">
                <a:solidFill>
                  <a:schemeClr val="dk1"/>
                </a:solidFill>
              </a:defRPr>
            </a:lvl6pPr>
            <a:lvl7pPr lvl="6" rtl="0">
              <a:spcBef>
                <a:spcPts val="1600"/>
              </a:spcBef>
              <a:spcAft>
                <a:spcPts val="0"/>
              </a:spcAft>
              <a:buClr>
                <a:schemeClr val="dk1"/>
              </a:buClr>
              <a:buSzPts val="2000"/>
              <a:buNone/>
              <a:defRPr sz="2000">
                <a:solidFill>
                  <a:schemeClr val="dk1"/>
                </a:solidFill>
              </a:defRPr>
            </a:lvl7pPr>
            <a:lvl8pPr lvl="7" rtl="0">
              <a:spcBef>
                <a:spcPts val="1600"/>
              </a:spcBef>
              <a:spcAft>
                <a:spcPts val="0"/>
              </a:spcAft>
              <a:buClr>
                <a:schemeClr val="dk1"/>
              </a:buClr>
              <a:buSzPts val="2000"/>
              <a:buNone/>
              <a:defRPr sz="2000">
                <a:solidFill>
                  <a:schemeClr val="dk1"/>
                </a:solidFill>
              </a:defRPr>
            </a:lvl8pPr>
            <a:lvl9pPr lvl="8" rtl="0">
              <a:spcBef>
                <a:spcPts val="1600"/>
              </a:spcBef>
              <a:spcAft>
                <a:spcPts val="1600"/>
              </a:spcAft>
              <a:buClr>
                <a:schemeClr val="dk1"/>
              </a:buClr>
              <a:buSzPts val="2000"/>
              <a:buNone/>
              <a:defRPr sz="2000">
                <a:solidFill>
                  <a:schemeClr val="dk1"/>
                </a:solidFill>
              </a:defRPr>
            </a:lvl9pPr>
          </a:lstStyle>
          <a:p>
            <a:endParaRPr/>
          </a:p>
        </p:txBody>
      </p:sp>
    </p:spTree>
    <p:extLst>
      <p:ext uri="{BB962C8B-B14F-4D97-AF65-F5344CB8AC3E}">
        <p14:creationId xmlns:p14="http://schemas.microsoft.com/office/powerpoint/2010/main" val="2910552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60"/>
        <p:cNvGrpSpPr/>
        <p:nvPr/>
      </p:nvGrpSpPr>
      <p:grpSpPr>
        <a:xfrm>
          <a:off x="0" y="0"/>
          <a:ext cx="0" cy="0"/>
          <a:chOff x="0" y="0"/>
          <a:chExt cx="0" cy="0"/>
        </a:xfrm>
      </p:grpSpPr>
      <p:sp>
        <p:nvSpPr>
          <p:cNvPr id="261" name="Google Shape;261;p14"/>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14"/>
          <p:cNvSpPr/>
          <p:nvPr/>
        </p:nvSpPr>
        <p:spPr>
          <a:xfrm>
            <a:off x="617125" y="609800"/>
            <a:ext cx="7909800" cy="3924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3" name="Google Shape;263;p14"/>
          <p:cNvSpPr txBox="1">
            <a:spLocks noGrp="1"/>
          </p:cNvSpPr>
          <p:nvPr>
            <p:ph type="subTitle" idx="1"/>
          </p:nvPr>
        </p:nvSpPr>
        <p:spPr>
          <a:xfrm>
            <a:off x="1450446" y="2333350"/>
            <a:ext cx="2697900" cy="92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64" name="Google Shape;264;p14"/>
          <p:cNvSpPr txBox="1">
            <a:spLocks noGrp="1"/>
          </p:cNvSpPr>
          <p:nvPr>
            <p:ph type="subTitle" idx="2"/>
          </p:nvPr>
        </p:nvSpPr>
        <p:spPr>
          <a:xfrm>
            <a:off x="4995663" y="2333350"/>
            <a:ext cx="2697900" cy="92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65" name="Google Shape;265;p14"/>
          <p:cNvSpPr txBox="1">
            <a:spLocks noGrp="1"/>
          </p:cNvSpPr>
          <p:nvPr>
            <p:ph type="title"/>
          </p:nvPr>
        </p:nvSpPr>
        <p:spPr>
          <a:xfrm>
            <a:off x="1273600" y="1746750"/>
            <a:ext cx="3051600" cy="4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6" name="Google Shape;266;p14"/>
          <p:cNvSpPr txBox="1">
            <a:spLocks noGrp="1"/>
          </p:cNvSpPr>
          <p:nvPr>
            <p:ph type="title" idx="3"/>
          </p:nvPr>
        </p:nvSpPr>
        <p:spPr>
          <a:xfrm>
            <a:off x="4818819" y="1746750"/>
            <a:ext cx="3051600" cy="4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67" name="Google Shape;267;p14"/>
          <p:cNvGrpSpPr/>
          <p:nvPr/>
        </p:nvGrpSpPr>
        <p:grpSpPr>
          <a:xfrm rot="-435938">
            <a:off x="7490896" y="3352982"/>
            <a:ext cx="960319" cy="1248457"/>
            <a:chOff x="2678950" y="3748700"/>
            <a:chExt cx="775550" cy="1008249"/>
          </a:xfrm>
        </p:grpSpPr>
        <p:sp>
          <p:nvSpPr>
            <p:cNvPr id="268" name="Google Shape;268;p14"/>
            <p:cNvSpPr/>
            <p:nvPr/>
          </p:nvSpPr>
          <p:spPr>
            <a:xfrm>
              <a:off x="2682664" y="3811100"/>
              <a:ext cx="771832" cy="871096"/>
            </a:xfrm>
            <a:custGeom>
              <a:avLst/>
              <a:gdLst/>
              <a:ahLst/>
              <a:cxnLst/>
              <a:rect l="l" t="t" r="r" b="b"/>
              <a:pathLst>
                <a:path w="8312" h="9381" extrusionOk="0">
                  <a:moveTo>
                    <a:pt x="4154" y="15"/>
                  </a:moveTo>
                  <a:cubicBezTo>
                    <a:pt x="4361" y="15"/>
                    <a:pt x="4560" y="175"/>
                    <a:pt x="4560" y="418"/>
                  </a:cubicBezTo>
                  <a:cubicBezTo>
                    <a:pt x="4560" y="641"/>
                    <a:pt x="4380" y="824"/>
                    <a:pt x="4157" y="824"/>
                  </a:cubicBezTo>
                  <a:lnTo>
                    <a:pt x="4157" y="821"/>
                  </a:lnTo>
                  <a:cubicBezTo>
                    <a:pt x="3795" y="821"/>
                    <a:pt x="3616" y="386"/>
                    <a:pt x="3871" y="134"/>
                  </a:cubicBezTo>
                  <a:cubicBezTo>
                    <a:pt x="3953" y="52"/>
                    <a:pt x="4055" y="15"/>
                    <a:pt x="4154" y="15"/>
                  </a:cubicBezTo>
                  <a:close/>
                  <a:moveTo>
                    <a:pt x="713" y="1"/>
                  </a:moveTo>
                  <a:cubicBezTo>
                    <a:pt x="713" y="395"/>
                    <a:pt x="395" y="714"/>
                    <a:pt x="1" y="714"/>
                  </a:cubicBezTo>
                  <a:lnTo>
                    <a:pt x="1" y="9380"/>
                  </a:lnTo>
                  <a:lnTo>
                    <a:pt x="8311" y="9354"/>
                  </a:lnTo>
                  <a:lnTo>
                    <a:pt x="8311" y="711"/>
                  </a:lnTo>
                  <a:cubicBezTo>
                    <a:pt x="8294" y="711"/>
                    <a:pt x="8274" y="714"/>
                    <a:pt x="8256" y="714"/>
                  </a:cubicBezTo>
                  <a:cubicBezTo>
                    <a:pt x="7862" y="714"/>
                    <a:pt x="7541" y="395"/>
                    <a:pt x="7541"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 name="Google Shape;269;p14"/>
            <p:cNvSpPr/>
            <p:nvPr/>
          </p:nvSpPr>
          <p:spPr>
            <a:xfrm>
              <a:off x="2748872" y="3748700"/>
              <a:ext cx="638117" cy="87565"/>
            </a:xfrm>
            <a:custGeom>
              <a:avLst/>
              <a:gdLst/>
              <a:ahLst/>
              <a:cxnLst/>
              <a:rect l="l" t="t" r="r" b="b"/>
              <a:pathLst>
                <a:path w="6872" h="943" extrusionOk="0">
                  <a:moveTo>
                    <a:pt x="0" y="1"/>
                  </a:moveTo>
                  <a:lnTo>
                    <a:pt x="0" y="942"/>
                  </a:lnTo>
                  <a:lnTo>
                    <a:pt x="3071" y="942"/>
                  </a:lnTo>
                  <a:cubicBezTo>
                    <a:pt x="3139" y="773"/>
                    <a:pt x="3292" y="688"/>
                    <a:pt x="3444" y="688"/>
                  </a:cubicBezTo>
                  <a:cubicBezTo>
                    <a:pt x="3597" y="688"/>
                    <a:pt x="3750" y="773"/>
                    <a:pt x="3818" y="942"/>
                  </a:cubicBezTo>
                  <a:lnTo>
                    <a:pt x="6871" y="942"/>
                  </a:lnTo>
                  <a:lnTo>
                    <a:pt x="6871" y="1"/>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 name="Google Shape;270;p14"/>
            <p:cNvSpPr/>
            <p:nvPr/>
          </p:nvSpPr>
          <p:spPr>
            <a:xfrm>
              <a:off x="2682664" y="4587392"/>
              <a:ext cx="771832" cy="169558"/>
            </a:xfrm>
            <a:custGeom>
              <a:avLst/>
              <a:gdLst/>
              <a:ahLst/>
              <a:cxnLst/>
              <a:rect l="l" t="t" r="r" b="b"/>
              <a:pathLst>
                <a:path w="8312" h="1826" extrusionOk="0">
                  <a:moveTo>
                    <a:pt x="1" y="1"/>
                  </a:moveTo>
                  <a:lnTo>
                    <a:pt x="1" y="1113"/>
                  </a:lnTo>
                  <a:cubicBezTo>
                    <a:pt x="395" y="1113"/>
                    <a:pt x="713" y="1432"/>
                    <a:pt x="713" y="1826"/>
                  </a:cubicBezTo>
                  <a:lnTo>
                    <a:pt x="7659" y="1826"/>
                  </a:lnTo>
                  <a:cubicBezTo>
                    <a:pt x="7657" y="1808"/>
                    <a:pt x="7654" y="1794"/>
                    <a:pt x="7654" y="1776"/>
                  </a:cubicBezTo>
                  <a:cubicBezTo>
                    <a:pt x="7654" y="1403"/>
                    <a:pt x="7940" y="1093"/>
                    <a:pt x="8311" y="1064"/>
                  </a:cubicBezTo>
                  <a:lnTo>
                    <a:pt x="83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 name="Google Shape;271;p14"/>
            <p:cNvSpPr/>
            <p:nvPr/>
          </p:nvSpPr>
          <p:spPr>
            <a:xfrm>
              <a:off x="2861787" y="4051324"/>
              <a:ext cx="91279" cy="191101"/>
            </a:xfrm>
            <a:custGeom>
              <a:avLst/>
              <a:gdLst/>
              <a:ahLst/>
              <a:cxnLst/>
              <a:rect l="l" t="t" r="r" b="b"/>
              <a:pathLst>
                <a:path w="983" h="2058" extrusionOk="0">
                  <a:moveTo>
                    <a:pt x="494" y="292"/>
                  </a:moveTo>
                  <a:cubicBezTo>
                    <a:pt x="596" y="292"/>
                    <a:pt x="678" y="381"/>
                    <a:pt x="667" y="484"/>
                  </a:cubicBezTo>
                  <a:lnTo>
                    <a:pt x="667" y="739"/>
                  </a:lnTo>
                  <a:cubicBezTo>
                    <a:pt x="678" y="843"/>
                    <a:pt x="596" y="931"/>
                    <a:pt x="494" y="931"/>
                  </a:cubicBezTo>
                  <a:cubicBezTo>
                    <a:pt x="488" y="931"/>
                    <a:pt x="482" y="931"/>
                    <a:pt x="476" y="930"/>
                  </a:cubicBezTo>
                  <a:lnTo>
                    <a:pt x="314" y="928"/>
                  </a:lnTo>
                  <a:lnTo>
                    <a:pt x="314" y="293"/>
                  </a:lnTo>
                  <a:lnTo>
                    <a:pt x="476" y="293"/>
                  </a:lnTo>
                  <a:cubicBezTo>
                    <a:pt x="482" y="293"/>
                    <a:pt x="488" y="292"/>
                    <a:pt x="494" y="292"/>
                  </a:cubicBezTo>
                  <a:close/>
                  <a:moveTo>
                    <a:pt x="1" y="1"/>
                  </a:moveTo>
                  <a:lnTo>
                    <a:pt x="1" y="2057"/>
                  </a:lnTo>
                  <a:lnTo>
                    <a:pt x="314" y="2057"/>
                  </a:lnTo>
                  <a:lnTo>
                    <a:pt x="314" y="1223"/>
                  </a:lnTo>
                  <a:lnTo>
                    <a:pt x="490" y="1223"/>
                  </a:lnTo>
                  <a:cubicBezTo>
                    <a:pt x="638" y="1223"/>
                    <a:pt x="757" y="1180"/>
                    <a:pt x="844" y="1090"/>
                  </a:cubicBezTo>
                  <a:cubicBezTo>
                    <a:pt x="936" y="994"/>
                    <a:pt x="983" y="864"/>
                    <a:pt x="977" y="734"/>
                  </a:cubicBezTo>
                  <a:lnTo>
                    <a:pt x="977" y="493"/>
                  </a:lnTo>
                  <a:cubicBezTo>
                    <a:pt x="983" y="360"/>
                    <a:pt x="936" y="230"/>
                    <a:pt x="844" y="134"/>
                  </a:cubicBezTo>
                  <a:cubicBezTo>
                    <a:pt x="757" y="47"/>
                    <a:pt x="638" y="1"/>
                    <a:pt x="490" y="1"/>
                  </a:cubicBez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 name="Google Shape;272;p14"/>
            <p:cNvSpPr/>
            <p:nvPr/>
          </p:nvSpPr>
          <p:spPr>
            <a:xfrm>
              <a:off x="2973681" y="4048538"/>
              <a:ext cx="94250" cy="196579"/>
            </a:xfrm>
            <a:custGeom>
              <a:avLst/>
              <a:gdLst/>
              <a:ahLst/>
              <a:cxnLst/>
              <a:rect l="l" t="t" r="r" b="b"/>
              <a:pathLst>
                <a:path w="1015" h="2117" extrusionOk="0">
                  <a:moveTo>
                    <a:pt x="506" y="295"/>
                  </a:moveTo>
                  <a:cubicBezTo>
                    <a:pt x="556" y="295"/>
                    <a:pt x="605" y="313"/>
                    <a:pt x="644" y="349"/>
                  </a:cubicBezTo>
                  <a:cubicBezTo>
                    <a:pt x="682" y="390"/>
                    <a:pt x="699" y="442"/>
                    <a:pt x="696" y="497"/>
                  </a:cubicBezTo>
                  <a:lnTo>
                    <a:pt x="696" y="1621"/>
                  </a:lnTo>
                  <a:cubicBezTo>
                    <a:pt x="699" y="1676"/>
                    <a:pt x="682" y="1728"/>
                    <a:pt x="644" y="1772"/>
                  </a:cubicBezTo>
                  <a:cubicBezTo>
                    <a:pt x="605" y="1806"/>
                    <a:pt x="556" y="1824"/>
                    <a:pt x="506" y="1824"/>
                  </a:cubicBezTo>
                  <a:cubicBezTo>
                    <a:pt x="457" y="1824"/>
                    <a:pt x="408" y="1806"/>
                    <a:pt x="369" y="1772"/>
                  </a:cubicBezTo>
                  <a:cubicBezTo>
                    <a:pt x="334" y="1728"/>
                    <a:pt x="314" y="1676"/>
                    <a:pt x="319" y="1621"/>
                  </a:cubicBezTo>
                  <a:lnTo>
                    <a:pt x="319" y="497"/>
                  </a:lnTo>
                  <a:cubicBezTo>
                    <a:pt x="314" y="442"/>
                    <a:pt x="334" y="390"/>
                    <a:pt x="369" y="349"/>
                  </a:cubicBezTo>
                  <a:cubicBezTo>
                    <a:pt x="408" y="313"/>
                    <a:pt x="457" y="295"/>
                    <a:pt x="506" y="295"/>
                  </a:cubicBezTo>
                  <a:close/>
                  <a:moveTo>
                    <a:pt x="507" y="1"/>
                  </a:moveTo>
                  <a:cubicBezTo>
                    <a:pt x="377" y="1"/>
                    <a:pt x="248" y="47"/>
                    <a:pt x="146" y="138"/>
                  </a:cubicBezTo>
                  <a:cubicBezTo>
                    <a:pt x="50" y="233"/>
                    <a:pt x="1" y="364"/>
                    <a:pt x="7" y="497"/>
                  </a:cubicBezTo>
                  <a:lnTo>
                    <a:pt x="7" y="1621"/>
                  </a:lnTo>
                  <a:cubicBezTo>
                    <a:pt x="1" y="1754"/>
                    <a:pt x="50" y="1885"/>
                    <a:pt x="146" y="1980"/>
                  </a:cubicBezTo>
                  <a:cubicBezTo>
                    <a:pt x="248" y="2071"/>
                    <a:pt x="377" y="2117"/>
                    <a:pt x="507" y="2117"/>
                  </a:cubicBezTo>
                  <a:cubicBezTo>
                    <a:pt x="636" y="2117"/>
                    <a:pt x="766" y="2071"/>
                    <a:pt x="870" y="1980"/>
                  </a:cubicBezTo>
                  <a:cubicBezTo>
                    <a:pt x="962" y="1885"/>
                    <a:pt x="1015" y="1754"/>
                    <a:pt x="1009" y="1621"/>
                  </a:cubicBezTo>
                  <a:lnTo>
                    <a:pt x="1009" y="497"/>
                  </a:lnTo>
                  <a:cubicBezTo>
                    <a:pt x="1015" y="364"/>
                    <a:pt x="962" y="233"/>
                    <a:pt x="870" y="138"/>
                  </a:cubicBezTo>
                  <a:cubicBezTo>
                    <a:pt x="766" y="47"/>
                    <a:pt x="636" y="1"/>
                    <a:pt x="507" y="1"/>
                  </a:cubicBez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 name="Google Shape;273;p14"/>
            <p:cNvSpPr/>
            <p:nvPr/>
          </p:nvSpPr>
          <p:spPr>
            <a:xfrm>
              <a:off x="3089104" y="4051324"/>
              <a:ext cx="87007" cy="191101"/>
            </a:xfrm>
            <a:custGeom>
              <a:avLst/>
              <a:gdLst/>
              <a:ahLst/>
              <a:cxnLst/>
              <a:rect l="l" t="t" r="r" b="b"/>
              <a:pathLst>
                <a:path w="937" h="2058" extrusionOk="0">
                  <a:moveTo>
                    <a:pt x="0" y="1"/>
                  </a:moveTo>
                  <a:lnTo>
                    <a:pt x="0" y="296"/>
                  </a:lnTo>
                  <a:lnTo>
                    <a:pt x="589" y="296"/>
                  </a:lnTo>
                  <a:lnTo>
                    <a:pt x="0" y="1794"/>
                  </a:lnTo>
                  <a:lnTo>
                    <a:pt x="0" y="2057"/>
                  </a:lnTo>
                  <a:lnTo>
                    <a:pt x="936" y="2057"/>
                  </a:lnTo>
                  <a:lnTo>
                    <a:pt x="936" y="1765"/>
                  </a:lnTo>
                  <a:lnTo>
                    <a:pt x="348" y="1765"/>
                  </a:lnTo>
                  <a:lnTo>
                    <a:pt x="936" y="264"/>
                  </a:lnTo>
                  <a:lnTo>
                    <a:pt x="936" y="1"/>
                  </a:ln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 name="Google Shape;274;p14"/>
            <p:cNvSpPr/>
            <p:nvPr/>
          </p:nvSpPr>
          <p:spPr>
            <a:xfrm>
              <a:off x="3200441" y="4051324"/>
              <a:ext cx="82179" cy="191101"/>
            </a:xfrm>
            <a:custGeom>
              <a:avLst/>
              <a:gdLst/>
              <a:ahLst/>
              <a:cxnLst/>
              <a:rect l="l" t="t" r="r" b="b"/>
              <a:pathLst>
                <a:path w="885" h="2058" extrusionOk="0">
                  <a:moveTo>
                    <a:pt x="1" y="1"/>
                  </a:moveTo>
                  <a:lnTo>
                    <a:pt x="1" y="2057"/>
                  </a:lnTo>
                  <a:lnTo>
                    <a:pt x="884" y="2057"/>
                  </a:lnTo>
                  <a:lnTo>
                    <a:pt x="884" y="1765"/>
                  </a:lnTo>
                  <a:lnTo>
                    <a:pt x="311" y="1765"/>
                  </a:lnTo>
                  <a:lnTo>
                    <a:pt x="311" y="1162"/>
                  </a:lnTo>
                  <a:lnTo>
                    <a:pt x="768" y="1162"/>
                  </a:lnTo>
                  <a:lnTo>
                    <a:pt x="768" y="870"/>
                  </a:lnTo>
                  <a:lnTo>
                    <a:pt x="311" y="870"/>
                  </a:lnTo>
                  <a:lnTo>
                    <a:pt x="311" y="296"/>
                  </a:lnTo>
                  <a:lnTo>
                    <a:pt x="884" y="296"/>
                  </a:lnTo>
                  <a:lnTo>
                    <a:pt x="884" y="1"/>
                  </a:ln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 name="Google Shape;275;p14"/>
            <p:cNvSpPr/>
            <p:nvPr/>
          </p:nvSpPr>
          <p:spPr>
            <a:xfrm>
              <a:off x="2793722" y="4309283"/>
              <a:ext cx="33707" cy="54693"/>
            </a:xfrm>
            <a:custGeom>
              <a:avLst/>
              <a:gdLst/>
              <a:ahLst/>
              <a:cxnLst/>
              <a:rect l="l" t="t" r="r" b="b"/>
              <a:pathLst>
                <a:path w="363" h="589" extrusionOk="0">
                  <a:moveTo>
                    <a:pt x="70" y="1"/>
                  </a:moveTo>
                  <a:lnTo>
                    <a:pt x="36" y="279"/>
                  </a:lnTo>
                  <a:cubicBezTo>
                    <a:pt x="62" y="273"/>
                    <a:pt x="88" y="273"/>
                    <a:pt x="114" y="273"/>
                  </a:cubicBezTo>
                  <a:cubicBezTo>
                    <a:pt x="230" y="273"/>
                    <a:pt x="282" y="325"/>
                    <a:pt x="282" y="400"/>
                  </a:cubicBezTo>
                  <a:cubicBezTo>
                    <a:pt x="279" y="469"/>
                    <a:pt x="224" y="525"/>
                    <a:pt x="153" y="525"/>
                  </a:cubicBezTo>
                  <a:cubicBezTo>
                    <a:pt x="150" y="525"/>
                    <a:pt x="146" y="525"/>
                    <a:pt x="143" y="525"/>
                  </a:cubicBezTo>
                  <a:cubicBezTo>
                    <a:pt x="99" y="525"/>
                    <a:pt x="59" y="513"/>
                    <a:pt x="21" y="493"/>
                  </a:cubicBezTo>
                  <a:lnTo>
                    <a:pt x="1" y="554"/>
                  </a:lnTo>
                  <a:cubicBezTo>
                    <a:pt x="41" y="575"/>
                    <a:pt x="85" y="589"/>
                    <a:pt x="132" y="589"/>
                  </a:cubicBezTo>
                  <a:cubicBezTo>
                    <a:pt x="137" y="589"/>
                    <a:pt x="141" y="589"/>
                    <a:pt x="146" y="589"/>
                  </a:cubicBezTo>
                  <a:cubicBezTo>
                    <a:pt x="270" y="589"/>
                    <a:pt x="360" y="505"/>
                    <a:pt x="360" y="392"/>
                  </a:cubicBezTo>
                  <a:cubicBezTo>
                    <a:pt x="363" y="331"/>
                    <a:pt x="331" y="273"/>
                    <a:pt x="279" y="244"/>
                  </a:cubicBezTo>
                  <a:cubicBezTo>
                    <a:pt x="241" y="221"/>
                    <a:pt x="198" y="212"/>
                    <a:pt x="154" y="212"/>
                  </a:cubicBezTo>
                  <a:cubicBezTo>
                    <a:pt x="137" y="212"/>
                    <a:pt x="123" y="212"/>
                    <a:pt x="105" y="215"/>
                  </a:cubicBezTo>
                  <a:lnTo>
                    <a:pt x="128" y="67"/>
                  </a:lnTo>
                  <a:lnTo>
                    <a:pt x="349" y="67"/>
                  </a:lnTo>
                  <a:lnTo>
                    <a:pt x="349"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 name="Google Shape;276;p14"/>
            <p:cNvSpPr/>
            <p:nvPr/>
          </p:nvSpPr>
          <p:spPr>
            <a:xfrm>
              <a:off x="2835973" y="4309283"/>
              <a:ext cx="33986" cy="54693"/>
            </a:xfrm>
            <a:custGeom>
              <a:avLst/>
              <a:gdLst/>
              <a:ahLst/>
              <a:cxnLst/>
              <a:rect l="l" t="t" r="r" b="b"/>
              <a:pathLst>
                <a:path w="366" h="589" extrusionOk="0">
                  <a:moveTo>
                    <a:pt x="70" y="1"/>
                  </a:moveTo>
                  <a:lnTo>
                    <a:pt x="35" y="279"/>
                  </a:lnTo>
                  <a:cubicBezTo>
                    <a:pt x="62" y="273"/>
                    <a:pt x="88" y="273"/>
                    <a:pt x="117" y="273"/>
                  </a:cubicBezTo>
                  <a:cubicBezTo>
                    <a:pt x="232" y="273"/>
                    <a:pt x="282" y="325"/>
                    <a:pt x="282" y="400"/>
                  </a:cubicBezTo>
                  <a:cubicBezTo>
                    <a:pt x="282" y="469"/>
                    <a:pt x="224" y="525"/>
                    <a:pt x="156" y="525"/>
                  </a:cubicBezTo>
                  <a:cubicBezTo>
                    <a:pt x="152" y="525"/>
                    <a:pt x="149" y="525"/>
                    <a:pt x="146" y="525"/>
                  </a:cubicBezTo>
                  <a:cubicBezTo>
                    <a:pt x="102" y="525"/>
                    <a:pt x="59" y="513"/>
                    <a:pt x="21" y="493"/>
                  </a:cubicBezTo>
                  <a:lnTo>
                    <a:pt x="1" y="554"/>
                  </a:lnTo>
                  <a:cubicBezTo>
                    <a:pt x="40" y="575"/>
                    <a:pt x="87" y="589"/>
                    <a:pt x="133" y="589"/>
                  </a:cubicBezTo>
                  <a:cubicBezTo>
                    <a:pt x="137" y="589"/>
                    <a:pt x="141" y="589"/>
                    <a:pt x="146" y="589"/>
                  </a:cubicBezTo>
                  <a:cubicBezTo>
                    <a:pt x="273" y="589"/>
                    <a:pt x="363" y="505"/>
                    <a:pt x="363" y="392"/>
                  </a:cubicBezTo>
                  <a:cubicBezTo>
                    <a:pt x="366" y="331"/>
                    <a:pt x="334" y="273"/>
                    <a:pt x="282" y="244"/>
                  </a:cubicBezTo>
                  <a:cubicBezTo>
                    <a:pt x="241" y="221"/>
                    <a:pt x="201" y="212"/>
                    <a:pt x="157" y="212"/>
                  </a:cubicBezTo>
                  <a:cubicBezTo>
                    <a:pt x="140" y="212"/>
                    <a:pt x="125" y="212"/>
                    <a:pt x="108" y="215"/>
                  </a:cubicBezTo>
                  <a:lnTo>
                    <a:pt x="131" y="67"/>
                  </a:lnTo>
                  <a:lnTo>
                    <a:pt x="351" y="67"/>
                  </a:lnTo>
                  <a:lnTo>
                    <a:pt x="348"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 name="Google Shape;277;p14"/>
            <p:cNvSpPr/>
            <p:nvPr/>
          </p:nvSpPr>
          <p:spPr>
            <a:xfrm>
              <a:off x="2877666" y="4308447"/>
              <a:ext cx="37793" cy="55529"/>
            </a:xfrm>
            <a:custGeom>
              <a:avLst/>
              <a:gdLst/>
              <a:ahLst/>
              <a:cxnLst/>
              <a:rect l="l" t="t" r="r" b="b"/>
              <a:pathLst>
                <a:path w="407" h="598" extrusionOk="0">
                  <a:moveTo>
                    <a:pt x="203" y="267"/>
                  </a:moveTo>
                  <a:cubicBezTo>
                    <a:pt x="276" y="267"/>
                    <a:pt x="322" y="317"/>
                    <a:pt x="322" y="401"/>
                  </a:cubicBezTo>
                  <a:cubicBezTo>
                    <a:pt x="322" y="482"/>
                    <a:pt x="276" y="540"/>
                    <a:pt x="209" y="540"/>
                  </a:cubicBezTo>
                  <a:cubicBezTo>
                    <a:pt x="125" y="540"/>
                    <a:pt x="82" y="470"/>
                    <a:pt x="82" y="375"/>
                  </a:cubicBezTo>
                  <a:cubicBezTo>
                    <a:pt x="79" y="363"/>
                    <a:pt x="85" y="348"/>
                    <a:pt x="90" y="340"/>
                  </a:cubicBezTo>
                  <a:cubicBezTo>
                    <a:pt x="111" y="296"/>
                    <a:pt x="154" y="267"/>
                    <a:pt x="203" y="267"/>
                  </a:cubicBezTo>
                  <a:close/>
                  <a:moveTo>
                    <a:pt x="345" y="1"/>
                  </a:moveTo>
                  <a:cubicBezTo>
                    <a:pt x="325" y="1"/>
                    <a:pt x="305" y="1"/>
                    <a:pt x="287" y="4"/>
                  </a:cubicBezTo>
                  <a:cubicBezTo>
                    <a:pt x="218" y="12"/>
                    <a:pt x="151" y="41"/>
                    <a:pt x="102" y="91"/>
                  </a:cubicBezTo>
                  <a:cubicBezTo>
                    <a:pt x="35" y="160"/>
                    <a:pt x="1" y="256"/>
                    <a:pt x="4" y="351"/>
                  </a:cubicBezTo>
                  <a:cubicBezTo>
                    <a:pt x="4" y="502"/>
                    <a:pt x="85" y="598"/>
                    <a:pt x="209" y="598"/>
                  </a:cubicBezTo>
                  <a:cubicBezTo>
                    <a:pt x="319" y="598"/>
                    <a:pt x="406" y="505"/>
                    <a:pt x="400" y="395"/>
                  </a:cubicBezTo>
                  <a:cubicBezTo>
                    <a:pt x="400" y="279"/>
                    <a:pt x="328" y="207"/>
                    <a:pt x="227" y="207"/>
                  </a:cubicBezTo>
                  <a:cubicBezTo>
                    <a:pt x="172" y="207"/>
                    <a:pt x="119" y="230"/>
                    <a:pt x="88" y="273"/>
                  </a:cubicBezTo>
                  <a:lnTo>
                    <a:pt x="85" y="273"/>
                  </a:lnTo>
                  <a:cubicBezTo>
                    <a:pt x="96" y="169"/>
                    <a:pt x="177" y="82"/>
                    <a:pt x="285" y="68"/>
                  </a:cubicBezTo>
                  <a:cubicBezTo>
                    <a:pt x="305" y="65"/>
                    <a:pt x="325" y="65"/>
                    <a:pt x="345" y="65"/>
                  </a:cubicBezTo>
                  <a:lnTo>
                    <a:pt x="345"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 name="Google Shape;278;p14"/>
            <p:cNvSpPr/>
            <p:nvPr/>
          </p:nvSpPr>
          <p:spPr>
            <a:xfrm>
              <a:off x="2920195" y="4338068"/>
              <a:ext cx="20522" cy="5479"/>
            </a:xfrm>
            <a:custGeom>
              <a:avLst/>
              <a:gdLst/>
              <a:ahLst/>
              <a:cxnLst/>
              <a:rect l="l" t="t" r="r" b="b"/>
              <a:pathLst>
                <a:path w="221" h="59" extrusionOk="0">
                  <a:moveTo>
                    <a:pt x="0" y="1"/>
                  </a:moveTo>
                  <a:lnTo>
                    <a:pt x="0" y="58"/>
                  </a:lnTo>
                  <a:lnTo>
                    <a:pt x="220" y="58"/>
                  </a:lnTo>
                  <a:lnTo>
                    <a:pt x="220"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14"/>
            <p:cNvSpPr/>
            <p:nvPr/>
          </p:nvSpPr>
          <p:spPr>
            <a:xfrm>
              <a:off x="2946010" y="4308447"/>
              <a:ext cx="37236" cy="55529"/>
            </a:xfrm>
            <a:custGeom>
              <a:avLst/>
              <a:gdLst/>
              <a:ahLst/>
              <a:cxnLst/>
              <a:rect l="l" t="t" r="r" b="b"/>
              <a:pathLst>
                <a:path w="401" h="598" extrusionOk="0">
                  <a:moveTo>
                    <a:pt x="197" y="59"/>
                  </a:moveTo>
                  <a:cubicBezTo>
                    <a:pt x="279" y="59"/>
                    <a:pt x="316" y="134"/>
                    <a:pt x="316" y="236"/>
                  </a:cubicBezTo>
                  <a:cubicBezTo>
                    <a:pt x="316" y="244"/>
                    <a:pt x="313" y="253"/>
                    <a:pt x="307" y="262"/>
                  </a:cubicBezTo>
                  <a:cubicBezTo>
                    <a:pt x="286" y="300"/>
                    <a:pt x="246" y="323"/>
                    <a:pt x="202" y="323"/>
                  </a:cubicBezTo>
                  <a:cubicBezTo>
                    <a:pt x="200" y="323"/>
                    <a:pt x="197" y="323"/>
                    <a:pt x="195" y="322"/>
                  </a:cubicBezTo>
                  <a:cubicBezTo>
                    <a:pt x="128" y="322"/>
                    <a:pt x="76" y="267"/>
                    <a:pt x="84" y="201"/>
                  </a:cubicBezTo>
                  <a:cubicBezTo>
                    <a:pt x="84" y="120"/>
                    <a:pt x="131" y="59"/>
                    <a:pt x="197" y="59"/>
                  </a:cubicBezTo>
                  <a:close/>
                  <a:moveTo>
                    <a:pt x="203" y="1"/>
                  </a:moveTo>
                  <a:cubicBezTo>
                    <a:pt x="90" y="1"/>
                    <a:pt x="0" y="94"/>
                    <a:pt x="6" y="207"/>
                  </a:cubicBezTo>
                  <a:cubicBezTo>
                    <a:pt x="4" y="314"/>
                    <a:pt x="91" y="384"/>
                    <a:pt x="181" y="384"/>
                  </a:cubicBezTo>
                  <a:cubicBezTo>
                    <a:pt x="228" y="384"/>
                    <a:pt x="277" y="364"/>
                    <a:pt x="313" y="320"/>
                  </a:cubicBezTo>
                  <a:lnTo>
                    <a:pt x="316" y="320"/>
                  </a:lnTo>
                  <a:cubicBezTo>
                    <a:pt x="310" y="380"/>
                    <a:pt x="281" y="435"/>
                    <a:pt x="238" y="476"/>
                  </a:cubicBezTo>
                  <a:cubicBezTo>
                    <a:pt x="206" y="505"/>
                    <a:pt x="163" y="525"/>
                    <a:pt x="119" y="531"/>
                  </a:cubicBezTo>
                  <a:cubicBezTo>
                    <a:pt x="96" y="534"/>
                    <a:pt x="76" y="534"/>
                    <a:pt x="55" y="534"/>
                  </a:cubicBezTo>
                  <a:lnTo>
                    <a:pt x="55" y="598"/>
                  </a:lnTo>
                  <a:cubicBezTo>
                    <a:pt x="79" y="598"/>
                    <a:pt x="102" y="598"/>
                    <a:pt x="128" y="592"/>
                  </a:cubicBezTo>
                  <a:cubicBezTo>
                    <a:pt x="189" y="586"/>
                    <a:pt x="250" y="560"/>
                    <a:pt x="296" y="516"/>
                  </a:cubicBezTo>
                  <a:cubicBezTo>
                    <a:pt x="365" y="444"/>
                    <a:pt x="400" y="346"/>
                    <a:pt x="394" y="244"/>
                  </a:cubicBezTo>
                  <a:cubicBezTo>
                    <a:pt x="394" y="96"/>
                    <a:pt x="322" y="1"/>
                    <a:pt x="203"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 name="Google Shape;280;p14"/>
            <p:cNvSpPr/>
            <p:nvPr/>
          </p:nvSpPr>
          <p:spPr>
            <a:xfrm>
              <a:off x="2988539" y="4308447"/>
              <a:ext cx="36679" cy="55529"/>
            </a:xfrm>
            <a:custGeom>
              <a:avLst/>
              <a:gdLst/>
              <a:ahLst/>
              <a:cxnLst/>
              <a:rect l="l" t="t" r="r" b="b"/>
              <a:pathLst>
                <a:path w="395" h="598" extrusionOk="0">
                  <a:moveTo>
                    <a:pt x="187" y="55"/>
                  </a:moveTo>
                  <a:cubicBezTo>
                    <a:pt x="191" y="55"/>
                    <a:pt x="195" y="55"/>
                    <a:pt x="200" y="56"/>
                  </a:cubicBezTo>
                  <a:cubicBezTo>
                    <a:pt x="202" y="56"/>
                    <a:pt x="203" y="56"/>
                    <a:pt x="205" y="56"/>
                  </a:cubicBezTo>
                  <a:cubicBezTo>
                    <a:pt x="258" y="56"/>
                    <a:pt x="298" y="101"/>
                    <a:pt x="293" y="152"/>
                  </a:cubicBezTo>
                  <a:cubicBezTo>
                    <a:pt x="290" y="204"/>
                    <a:pt x="255" y="247"/>
                    <a:pt x="206" y="259"/>
                  </a:cubicBezTo>
                  <a:cubicBezTo>
                    <a:pt x="139" y="238"/>
                    <a:pt x="96" y="207"/>
                    <a:pt x="96" y="149"/>
                  </a:cubicBezTo>
                  <a:lnTo>
                    <a:pt x="99" y="149"/>
                  </a:lnTo>
                  <a:cubicBezTo>
                    <a:pt x="96" y="98"/>
                    <a:pt x="137" y="55"/>
                    <a:pt x="187" y="55"/>
                  </a:cubicBezTo>
                  <a:close/>
                  <a:moveTo>
                    <a:pt x="185" y="311"/>
                  </a:moveTo>
                  <a:cubicBezTo>
                    <a:pt x="264" y="334"/>
                    <a:pt x="313" y="369"/>
                    <a:pt x="313" y="438"/>
                  </a:cubicBezTo>
                  <a:cubicBezTo>
                    <a:pt x="313" y="496"/>
                    <a:pt x="264" y="543"/>
                    <a:pt x="207" y="543"/>
                  </a:cubicBezTo>
                  <a:cubicBezTo>
                    <a:pt x="204" y="543"/>
                    <a:pt x="200" y="543"/>
                    <a:pt x="197" y="543"/>
                  </a:cubicBezTo>
                  <a:cubicBezTo>
                    <a:pt x="195" y="543"/>
                    <a:pt x="194" y="543"/>
                    <a:pt x="192" y="543"/>
                  </a:cubicBezTo>
                  <a:cubicBezTo>
                    <a:pt x="130" y="543"/>
                    <a:pt x="81" y="494"/>
                    <a:pt x="81" y="432"/>
                  </a:cubicBezTo>
                  <a:cubicBezTo>
                    <a:pt x="81" y="377"/>
                    <a:pt x="119" y="331"/>
                    <a:pt x="185" y="311"/>
                  </a:cubicBezTo>
                  <a:close/>
                  <a:moveTo>
                    <a:pt x="203" y="1"/>
                  </a:moveTo>
                  <a:cubicBezTo>
                    <a:pt x="101" y="1"/>
                    <a:pt x="26" y="62"/>
                    <a:pt x="26" y="154"/>
                  </a:cubicBezTo>
                  <a:cubicBezTo>
                    <a:pt x="26" y="212"/>
                    <a:pt x="64" y="262"/>
                    <a:pt x="116" y="285"/>
                  </a:cubicBezTo>
                  <a:lnTo>
                    <a:pt x="116" y="288"/>
                  </a:lnTo>
                  <a:cubicBezTo>
                    <a:pt x="49" y="308"/>
                    <a:pt x="3" y="372"/>
                    <a:pt x="0" y="441"/>
                  </a:cubicBezTo>
                  <a:cubicBezTo>
                    <a:pt x="0" y="525"/>
                    <a:pt x="75" y="598"/>
                    <a:pt x="197" y="598"/>
                  </a:cubicBezTo>
                  <a:cubicBezTo>
                    <a:pt x="307" y="598"/>
                    <a:pt x="394" y="531"/>
                    <a:pt x="394" y="430"/>
                  </a:cubicBezTo>
                  <a:cubicBezTo>
                    <a:pt x="394" y="360"/>
                    <a:pt x="351" y="308"/>
                    <a:pt x="278" y="282"/>
                  </a:cubicBezTo>
                  <a:lnTo>
                    <a:pt x="278" y="279"/>
                  </a:lnTo>
                  <a:cubicBezTo>
                    <a:pt x="333" y="256"/>
                    <a:pt x="371" y="204"/>
                    <a:pt x="374" y="143"/>
                  </a:cubicBezTo>
                  <a:cubicBezTo>
                    <a:pt x="374" y="73"/>
                    <a:pt x="316" y="1"/>
                    <a:pt x="203"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 name="Google Shape;281;p14"/>
            <p:cNvSpPr/>
            <p:nvPr/>
          </p:nvSpPr>
          <p:spPr>
            <a:xfrm>
              <a:off x="3032646" y="4309283"/>
              <a:ext cx="34264" cy="53857"/>
            </a:xfrm>
            <a:custGeom>
              <a:avLst/>
              <a:gdLst/>
              <a:ahLst/>
              <a:cxnLst/>
              <a:rect l="l" t="t" r="r" b="b"/>
              <a:pathLst>
                <a:path w="369" h="580" extrusionOk="0">
                  <a:moveTo>
                    <a:pt x="0" y="1"/>
                  </a:moveTo>
                  <a:lnTo>
                    <a:pt x="0" y="67"/>
                  </a:lnTo>
                  <a:lnTo>
                    <a:pt x="284" y="67"/>
                  </a:lnTo>
                  <a:lnTo>
                    <a:pt x="32" y="580"/>
                  </a:lnTo>
                  <a:lnTo>
                    <a:pt x="113" y="580"/>
                  </a:lnTo>
                  <a:lnTo>
                    <a:pt x="368" y="53"/>
                  </a:lnTo>
                  <a:lnTo>
                    <a:pt x="368"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 name="Google Shape;282;p14"/>
            <p:cNvSpPr/>
            <p:nvPr/>
          </p:nvSpPr>
          <p:spPr>
            <a:xfrm>
              <a:off x="3072946" y="4338068"/>
              <a:ext cx="20522" cy="5479"/>
            </a:xfrm>
            <a:custGeom>
              <a:avLst/>
              <a:gdLst/>
              <a:ahLst/>
              <a:cxnLst/>
              <a:rect l="l" t="t" r="r" b="b"/>
              <a:pathLst>
                <a:path w="221" h="59" extrusionOk="0">
                  <a:moveTo>
                    <a:pt x="1" y="1"/>
                  </a:moveTo>
                  <a:lnTo>
                    <a:pt x="1" y="58"/>
                  </a:lnTo>
                  <a:lnTo>
                    <a:pt x="221" y="58"/>
                  </a:lnTo>
                  <a:lnTo>
                    <a:pt x="221"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3" name="Google Shape;283;p14"/>
            <p:cNvSpPr/>
            <p:nvPr/>
          </p:nvSpPr>
          <p:spPr>
            <a:xfrm>
              <a:off x="3098761" y="4308447"/>
              <a:ext cx="36679" cy="55529"/>
            </a:xfrm>
            <a:custGeom>
              <a:avLst/>
              <a:gdLst/>
              <a:ahLst/>
              <a:cxnLst/>
              <a:rect l="l" t="t" r="r" b="b"/>
              <a:pathLst>
                <a:path w="395" h="598" extrusionOk="0">
                  <a:moveTo>
                    <a:pt x="198" y="62"/>
                  </a:moveTo>
                  <a:cubicBezTo>
                    <a:pt x="279" y="62"/>
                    <a:pt x="316" y="149"/>
                    <a:pt x="316" y="296"/>
                  </a:cubicBezTo>
                  <a:cubicBezTo>
                    <a:pt x="316" y="444"/>
                    <a:pt x="279" y="540"/>
                    <a:pt x="198" y="540"/>
                  </a:cubicBezTo>
                  <a:cubicBezTo>
                    <a:pt x="125" y="540"/>
                    <a:pt x="79" y="453"/>
                    <a:pt x="79" y="302"/>
                  </a:cubicBezTo>
                  <a:cubicBezTo>
                    <a:pt x="79" y="146"/>
                    <a:pt x="131" y="62"/>
                    <a:pt x="198" y="62"/>
                  </a:cubicBezTo>
                  <a:close/>
                  <a:moveTo>
                    <a:pt x="204" y="1"/>
                  </a:moveTo>
                  <a:cubicBezTo>
                    <a:pt x="85" y="1"/>
                    <a:pt x="1" y="111"/>
                    <a:pt x="1" y="302"/>
                  </a:cubicBezTo>
                  <a:cubicBezTo>
                    <a:pt x="4" y="493"/>
                    <a:pt x="79" y="598"/>
                    <a:pt x="195" y="598"/>
                  </a:cubicBezTo>
                  <a:cubicBezTo>
                    <a:pt x="322" y="598"/>
                    <a:pt x="395" y="490"/>
                    <a:pt x="395" y="293"/>
                  </a:cubicBezTo>
                  <a:cubicBezTo>
                    <a:pt x="395" y="108"/>
                    <a:pt x="322" y="1"/>
                    <a:pt x="204"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4" name="Google Shape;284;p14"/>
            <p:cNvSpPr/>
            <p:nvPr/>
          </p:nvSpPr>
          <p:spPr>
            <a:xfrm>
              <a:off x="3141847" y="4308447"/>
              <a:ext cx="33707" cy="55529"/>
            </a:xfrm>
            <a:custGeom>
              <a:avLst/>
              <a:gdLst/>
              <a:ahLst/>
              <a:cxnLst/>
              <a:rect l="l" t="t" r="r" b="b"/>
              <a:pathLst>
                <a:path w="363" h="598" extrusionOk="0">
                  <a:moveTo>
                    <a:pt x="174" y="1"/>
                  </a:moveTo>
                  <a:cubicBezTo>
                    <a:pt x="119" y="1"/>
                    <a:pt x="67" y="15"/>
                    <a:pt x="23" y="44"/>
                  </a:cubicBezTo>
                  <a:lnTo>
                    <a:pt x="44" y="102"/>
                  </a:lnTo>
                  <a:cubicBezTo>
                    <a:pt x="78" y="79"/>
                    <a:pt x="116" y="65"/>
                    <a:pt x="160" y="65"/>
                  </a:cubicBezTo>
                  <a:cubicBezTo>
                    <a:pt x="232" y="65"/>
                    <a:pt x="261" y="105"/>
                    <a:pt x="261" y="152"/>
                  </a:cubicBezTo>
                  <a:cubicBezTo>
                    <a:pt x="261" y="218"/>
                    <a:pt x="189" y="250"/>
                    <a:pt x="131" y="250"/>
                  </a:cubicBezTo>
                  <a:lnTo>
                    <a:pt x="87" y="250"/>
                  </a:lnTo>
                  <a:lnTo>
                    <a:pt x="87" y="308"/>
                  </a:lnTo>
                  <a:lnTo>
                    <a:pt x="131" y="308"/>
                  </a:lnTo>
                  <a:cubicBezTo>
                    <a:pt x="206" y="308"/>
                    <a:pt x="281" y="343"/>
                    <a:pt x="281" y="424"/>
                  </a:cubicBezTo>
                  <a:cubicBezTo>
                    <a:pt x="281" y="470"/>
                    <a:pt x="252" y="537"/>
                    <a:pt x="151" y="537"/>
                  </a:cubicBezTo>
                  <a:cubicBezTo>
                    <a:pt x="105" y="534"/>
                    <a:pt x="61" y="522"/>
                    <a:pt x="21" y="499"/>
                  </a:cubicBezTo>
                  <a:lnTo>
                    <a:pt x="0" y="557"/>
                  </a:lnTo>
                  <a:cubicBezTo>
                    <a:pt x="47" y="583"/>
                    <a:pt x="99" y="598"/>
                    <a:pt x="151" y="598"/>
                  </a:cubicBezTo>
                  <a:cubicBezTo>
                    <a:pt x="290" y="598"/>
                    <a:pt x="362" y="516"/>
                    <a:pt x="362" y="424"/>
                  </a:cubicBezTo>
                  <a:cubicBezTo>
                    <a:pt x="362" y="348"/>
                    <a:pt x="307" y="285"/>
                    <a:pt x="232" y="273"/>
                  </a:cubicBezTo>
                  <a:cubicBezTo>
                    <a:pt x="296" y="259"/>
                    <a:pt x="339" y="201"/>
                    <a:pt x="339" y="137"/>
                  </a:cubicBezTo>
                  <a:cubicBezTo>
                    <a:pt x="339" y="68"/>
                    <a:pt x="287" y="1"/>
                    <a:pt x="174"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5" name="Google Shape;285;p14"/>
            <p:cNvSpPr/>
            <p:nvPr/>
          </p:nvSpPr>
          <p:spPr>
            <a:xfrm>
              <a:off x="3215762" y="4306311"/>
              <a:ext cx="28879" cy="60079"/>
            </a:xfrm>
            <a:custGeom>
              <a:avLst/>
              <a:gdLst/>
              <a:ahLst/>
              <a:cxnLst/>
              <a:rect l="l" t="t" r="r" b="b"/>
              <a:pathLst>
                <a:path w="311" h="647" extrusionOk="0">
                  <a:moveTo>
                    <a:pt x="250" y="1"/>
                  </a:moveTo>
                  <a:lnTo>
                    <a:pt x="1" y="647"/>
                  </a:lnTo>
                  <a:lnTo>
                    <a:pt x="62" y="647"/>
                  </a:lnTo>
                  <a:lnTo>
                    <a:pt x="311"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6" name="Google Shape;286;p14"/>
            <p:cNvSpPr/>
            <p:nvPr/>
          </p:nvSpPr>
          <p:spPr>
            <a:xfrm>
              <a:off x="3264791" y="4308447"/>
              <a:ext cx="36586" cy="55529"/>
            </a:xfrm>
            <a:custGeom>
              <a:avLst/>
              <a:gdLst/>
              <a:ahLst/>
              <a:cxnLst/>
              <a:rect l="l" t="t" r="r" b="b"/>
              <a:pathLst>
                <a:path w="394" h="598" extrusionOk="0">
                  <a:moveTo>
                    <a:pt x="197" y="62"/>
                  </a:moveTo>
                  <a:cubicBezTo>
                    <a:pt x="281" y="62"/>
                    <a:pt x="316" y="149"/>
                    <a:pt x="316" y="296"/>
                  </a:cubicBezTo>
                  <a:cubicBezTo>
                    <a:pt x="316" y="444"/>
                    <a:pt x="278" y="540"/>
                    <a:pt x="197" y="540"/>
                  </a:cubicBezTo>
                  <a:cubicBezTo>
                    <a:pt x="125" y="540"/>
                    <a:pt x="78" y="453"/>
                    <a:pt x="78" y="302"/>
                  </a:cubicBezTo>
                  <a:cubicBezTo>
                    <a:pt x="78" y="146"/>
                    <a:pt x="130" y="62"/>
                    <a:pt x="197" y="62"/>
                  </a:cubicBezTo>
                  <a:close/>
                  <a:moveTo>
                    <a:pt x="203" y="1"/>
                  </a:moveTo>
                  <a:cubicBezTo>
                    <a:pt x="84" y="1"/>
                    <a:pt x="0" y="111"/>
                    <a:pt x="0" y="302"/>
                  </a:cubicBezTo>
                  <a:cubicBezTo>
                    <a:pt x="3" y="493"/>
                    <a:pt x="78" y="598"/>
                    <a:pt x="194" y="598"/>
                  </a:cubicBezTo>
                  <a:cubicBezTo>
                    <a:pt x="322" y="598"/>
                    <a:pt x="394" y="490"/>
                    <a:pt x="394" y="293"/>
                  </a:cubicBezTo>
                  <a:cubicBezTo>
                    <a:pt x="394" y="108"/>
                    <a:pt x="322" y="1"/>
                    <a:pt x="203"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7" name="Google Shape;287;p14"/>
            <p:cNvSpPr/>
            <p:nvPr/>
          </p:nvSpPr>
          <p:spPr>
            <a:xfrm>
              <a:off x="3307506" y="4308447"/>
              <a:ext cx="36400" cy="55529"/>
            </a:xfrm>
            <a:custGeom>
              <a:avLst/>
              <a:gdLst/>
              <a:ahLst/>
              <a:cxnLst/>
              <a:rect l="l" t="t" r="r" b="b"/>
              <a:pathLst>
                <a:path w="392" h="598" extrusionOk="0">
                  <a:moveTo>
                    <a:pt x="185" y="58"/>
                  </a:moveTo>
                  <a:cubicBezTo>
                    <a:pt x="188" y="58"/>
                    <a:pt x="192" y="58"/>
                    <a:pt x="195" y="59"/>
                  </a:cubicBezTo>
                  <a:cubicBezTo>
                    <a:pt x="198" y="58"/>
                    <a:pt x="201" y="58"/>
                    <a:pt x="205" y="58"/>
                  </a:cubicBezTo>
                  <a:cubicBezTo>
                    <a:pt x="255" y="58"/>
                    <a:pt x="296" y="100"/>
                    <a:pt x="293" y="152"/>
                  </a:cubicBezTo>
                  <a:cubicBezTo>
                    <a:pt x="290" y="204"/>
                    <a:pt x="255" y="247"/>
                    <a:pt x="203" y="259"/>
                  </a:cubicBezTo>
                  <a:cubicBezTo>
                    <a:pt x="137" y="238"/>
                    <a:pt x="93" y="207"/>
                    <a:pt x="93" y="149"/>
                  </a:cubicBezTo>
                  <a:lnTo>
                    <a:pt x="96" y="149"/>
                  </a:lnTo>
                  <a:cubicBezTo>
                    <a:pt x="96" y="100"/>
                    <a:pt x="137" y="58"/>
                    <a:pt x="185" y="58"/>
                  </a:cubicBezTo>
                  <a:close/>
                  <a:moveTo>
                    <a:pt x="183" y="311"/>
                  </a:moveTo>
                  <a:cubicBezTo>
                    <a:pt x="261" y="334"/>
                    <a:pt x="311" y="369"/>
                    <a:pt x="311" y="438"/>
                  </a:cubicBezTo>
                  <a:cubicBezTo>
                    <a:pt x="311" y="496"/>
                    <a:pt x="264" y="543"/>
                    <a:pt x="205" y="543"/>
                  </a:cubicBezTo>
                  <a:cubicBezTo>
                    <a:pt x="201" y="543"/>
                    <a:pt x="198" y="543"/>
                    <a:pt x="195" y="543"/>
                  </a:cubicBezTo>
                  <a:cubicBezTo>
                    <a:pt x="193" y="543"/>
                    <a:pt x="191" y="543"/>
                    <a:pt x="189" y="543"/>
                  </a:cubicBezTo>
                  <a:cubicBezTo>
                    <a:pt x="128" y="543"/>
                    <a:pt x="79" y="494"/>
                    <a:pt x="79" y="432"/>
                  </a:cubicBezTo>
                  <a:cubicBezTo>
                    <a:pt x="79" y="377"/>
                    <a:pt x="116" y="331"/>
                    <a:pt x="183" y="311"/>
                  </a:cubicBezTo>
                  <a:close/>
                  <a:moveTo>
                    <a:pt x="200" y="1"/>
                  </a:moveTo>
                  <a:cubicBezTo>
                    <a:pt x="99" y="1"/>
                    <a:pt x="24" y="62"/>
                    <a:pt x="24" y="154"/>
                  </a:cubicBezTo>
                  <a:cubicBezTo>
                    <a:pt x="24" y="212"/>
                    <a:pt x="61" y="262"/>
                    <a:pt x="114" y="285"/>
                  </a:cubicBezTo>
                  <a:lnTo>
                    <a:pt x="114" y="288"/>
                  </a:lnTo>
                  <a:cubicBezTo>
                    <a:pt x="47" y="308"/>
                    <a:pt x="1" y="372"/>
                    <a:pt x="1" y="441"/>
                  </a:cubicBezTo>
                  <a:cubicBezTo>
                    <a:pt x="1" y="525"/>
                    <a:pt x="73" y="598"/>
                    <a:pt x="195" y="598"/>
                  </a:cubicBezTo>
                  <a:cubicBezTo>
                    <a:pt x="305" y="598"/>
                    <a:pt x="392" y="531"/>
                    <a:pt x="392" y="430"/>
                  </a:cubicBezTo>
                  <a:cubicBezTo>
                    <a:pt x="392" y="360"/>
                    <a:pt x="348" y="308"/>
                    <a:pt x="276" y="282"/>
                  </a:cubicBezTo>
                  <a:lnTo>
                    <a:pt x="276" y="279"/>
                  </a:lnTo>
                  <a:cubicBezTo>
                    <a:pt x="331" y="256"/>
                    <a:pt x="368" y="204"/>
                    <a:pt x="371" y="143"/>
                  </a:cubicBezTo>
                  <a:cubicBezTo>
                    <a:pt x="371" y="73"/>
                    <a:pt x="313" y="1"/>
                    <a:pt x="200"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8" name="Google Shape;288;p14"/>
            <p:cNvSpPr/>
            <p:nvPr/>
          </p:nvSpPr>
          <p:spPr>
            <a:xfrm>
              <a:off x="2994110" y="3794479"/>
              <a:ext cx="130093" cy="111429"/>
            </a:xfrm>
            <a:custGeom>
              <a:avLst/>
              <a:gdLst/>
              <a:ahLst/>
              <a:cxnLst/>
              <a:rect l="l" t="t" r="r" b="b"/>
              <a:pathLst>
                <a:path w="1401" h="1200" extrusionOk="0">
                  <a:moveTo>
                    <a:pt x="798" y="194"/>
                  </a:moveTo>
                  <a:cubicBezTo>
                    <a:pt x="1006" y="194"/>
                    <a:pt x="1206" y="357"/>
                    <a:pt x="1206" y="600"/>
                  </a:cubicBezTo>
                  <a:cubicBezTo>
                    <a:pt x="1206" y="823"/>
                    <a:pt x="1023" y="1003"/>
                    <a:pt x="803" y="1003"/>
                  </a:cubicBezTo>
                  <a:cubicBezTo>
                    <a:pt x="441" y="1003"/>
                    <a:pt x="262" y="568"/>
                    <a:pt x="517" y="313"/>
                  </a:cubicBezTo>
                  <a:cubicBezTo>
                    <a:pt x="599" y="231"/>
                    <a:pt x="700" y="194"/>
                    <a:pt x="798" y="194"/>
                  </a:cubicBezTo>
                  <a:close/>
                  <a:moveTo>
                    <a:pt x="803" y="0"/>
                  </a:moveTo>
                  <a:cubicBezTo>
                    <a:pt x="267" y="0"/>
                    <a:pt x="1" y="646"/>
                    <a:pt x="378" y="1023"/>
                  </a:cubicBezTo>
                  <a:cubicBezTo>
                    <a:pt x="500" y="1145"/>
                    <a:pt x="651" y="1199"/>
                    <a:pt x="798" y="1199"/>
                  </a:cubicBezTo>
                  <a:cubicBezTo>
                    <a:pt x="1106" y="1199"/>
                    <a:pt x="1400" y="961"/>
                    <a:pt x="1400" y="600"/>
                  </a:cubicBezTo>
                  <a:cubicBezTo>
                    <a:pt x="1400" y="267"/>
                    <a:pt x="1134" y="0"/>
                    <a:pt x="803" y="0"/>
                  </a:cubicBezTo>
                  <a:close/>
                </a:path>
              </a:pathLst>
            </a:custGeom>
            <a:solidFill>
              <a:srgbClr val="EC54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9" name="Google Shape;289;p14"/>
            <p:cNvSpPr/>
            <p:nvPr/>
          </p:nvSpPr>
          <p:spPr>
            <a:xfrm>
              <a:off x="2678950" y="4576342"/>
              <a:ext cx="26093" cy="22286"/>
            </a:xfrm>
            <a:custGeom>
              <a:avLst/>
              <a:gdLst/>
              <a:ahLst/>
              <a:cxnLst/>
              <a:rect l="l" t="t" r="r" b="b"/>
              <a:pathLst>
                <a:path w="281" h="240" extrusionOk="0">
                  <a:moveTo>
                    <a:pt x="167" y="1"/>
                  </a:moveTo>
                  <a:cubicBezTo>
                    <a:pt x="166" y="1"/>
                    <a:pt x="164" y="1"/>
                    <a:pt x="162" y="1"/>
                  </a:cubicBezTo>
                  <a:cubicBezTo>
                    <a:pt x="55" y="1"/>
                    <a:pt x="0" y="128"/>
                    <a:pt x="75" y="204"/>
                  </a:cubicBezTo>
                  <a:cubicBezTo>
                    <a:pt x="100" y="228"/>
                    <a:pt x="130" y="239"/>
                    <a:pt x="160" y="239"/>
                  </a:cubicBezTo>
                  <a:cubicBezTo>
                    <a:pt x="222" y="239"/>
                    <a:pt x="281" y="192"/>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0" name="Google Shape;290;p14"/>
            <p:cNvSpPr/>
            <p:nvPr/>
          </p:nvSpPr>
          <p:spPr>
            <a:xfrm>
              <a:off x="2711450" y="4576342"/>
              <a:ext cx="26186" cy="22286"/>
            </a:xfrm>
            <a:custGeom>
              <a:avLst/>
              <a:gdLst/>
              <a:ahLst/>
              <a:cxnLst/>
              <a:rect l="l" t="t" r="r" b="b"/>
              <a:pathLst>
                <a:path w="282" h="240" extrusionOk="0">
                  <a:moveTo>
                    <a:pt x="168" y="1"/>
                  </a:moveTo>
                  <a:cubicBezTo>
                    <a:pt x="166" y="1"/>
                    <a:pt x="164" y="1"/>
                    <a:pt x="163" y="1"/>
                  </a:cubicBezTo>
                  <a:cubicBezTo>
                    <a:pt x="56" y="1"/>
                    <a:pt x="1" y="128"/>
                    <a:pt x="76" y="204"/>
                  </a:cubicBezTo>
                  <a:cubicBezTo>
                    <a:pt x="100" y="228"/>
                    <a:pt x="131" y="239"/>
                    <a:pt x="160" y="239"/>
                  </a:cubicBezTo>
                  <a:cubicBezTo>
                    <a:pt x="222" y="239"/>
                    <a:pt x="281" y="192"/>
                    <a:pt x="281" y="120"/>
                  </a:cubicBezTo>
                  <a:cubicBezTo>
                    <a:pt x="281" y="55"/>
                    <a:pt x="232" y="1"/>
                    <a:pt x="168"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1" name="Google Shape;291;p14"/>
            <p:cNvSpPr/>
            <p:nvPr/>
          </p:nvSpPr>
          <p:spPr>
            <a:xfrm>
              <a:off x="2744043" y="4576342"/>
              <a:ext cx="26372" cy="22472"/>
            </a:xfrm>
            <a:custGeom>
              <a:avLst/>
              <a:gdLst/>
              <a:ahLst/>
              <a:cxnLst/>
              <a:rect l="l" t="t" r="r" b="b"/>
              <a:pathLst>
                <a:path w="284" h="242" extrusionOk="0">
                  <a:moveTo>
                    <a:pt x="162" y="1"/>
                  </a:moveTo>
                  <a:cubicBezTo>
                    <a:pt x="55" y="1"/>
                    <a:pt x="0" y="128"/>
                    <a:pt x="75" y="207"/>
                  </a:cubicBezTo>
                  <a:cubicBezTo>
                    <a:pt x="100" y="231"/>
                    <a:pt x="131" y="241"/>
                    <a:pt x="160" y="241"/>
                  </a:cubicBezTo>
                  <a:cubicBezTo>
                    <a:pt x="224" y="241"/>
                    <a:pt x="284" y="193"/>
                    <a:pt x="284" y="120"/>
                  </a:cubicBezTo>
                  <a:cubicBezTo>
                    <a:pt x="284" y="53"/>
                    <a:pt x="229" y="1"/>
                    <a:pt x="162"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2" name="Google Shape;292;p14"/>
            <p:cNvSpPr/>
            <p:nvPr/>
          </p:nvSpPr>
          <p:spPr>
            <a:xfrm>
              <a:off x="2776822" y="4576342"/>
              <a:ext cx="26186" cy="22286"/>
            </a:xfrm>
            <a:custGeom>
              <a:avLst/>
              <a:gdLst/>
              <a:ahLst/>
              <a:cxnLst/>
              <a:rect l="l" t="t" r="r" b="b"/>
              <a:pathLst>
                <a:path w="282" h="240" extrusionOk="0">
                  <a:moveTo>
                    <a:pt x="165" y="1"/>
                  </a:moveTo>
                  <a:cubicBezTo>
                    <a:pt x="163" y="1"/>
                    <a:pt x="161" y="1"/>
                    <a:pt x="160" y="1"/>
                  </a:cubicBezTo>
                  <a:cubicBezTo>
                    <a:pt x="53" y="1"/>
                    <a:pt x="0" y="128"/>
                    <a:pt x="76" y="204"/>
                  </a:cubicBezTo>
                  <a:cubicBezTo>
                    <a:pt x="100" y="228"/>
                    <a:pt x="130" y="239"/>
                    <a:pt x="160" y="239"/>
                  </a:cubicBezTo>
                  <a:cubicBezTo>
                    <a:pt x="221" y="239"/>
                    <a:pt x="279" y="192"/>
                    <a:pt x="281" y="120"/>
                  </a:cubicBezTo>
                  <a:cubicBezTo>
                    <a:pt x="281" y="55"/>
                    <a:pt x="229" y="1"/>
                    <a:pt x="165"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3" name="Google Shape;293;p14"/>
            <p:cNvSpPr/>
            <p:nvPr/>
          </p:nvSpPr>
          <p:spPr>
            <a:xfrm>
              <a:off x="2809323" y="4576342"/>
              <a:ext cx="26186" cy="22286"/>
            </a:xfrm>
            <a:custGeom>
              <a:avLst/>
              <a:gdLst/>
              <a:ahLst/>
              <a:cxnLst/>
              <a:rect l="l" t="t" r="r" b="b"/>
              <a:pathLst>
                <a:path w="282" h="240" extrusionOk="0">
                  <a:moveTo>
                    <a:pt x="165" y="1"/>
                  </a:moveTo>
                  <a:cubicBezTo>
                    <a:pt x="164" y="1"/>
                    <a:pt x="162" y="1"/>
                    <a:pt x="160" y="1"/>
                  </a:cubicBezTo>
                  <a:cubicBezTo>
                    <a:pt x="53" y="1"/>
                    <a:pt x="1" y="128"/>
                    <a:pt x="76" y="204"/>
                  </a:cubicBezTo>
                  <a:cubicBezTo>
                    <a:pt x="101" y="228"/>
                    <a:pt x="131" y="239"/>
                    <a:pt x="161" y="239"/>
                  </a:cubicBezTo>
                  <a:cubicBezTo>
                    <a:pt x="223" y="239"/>
                    <a:pt x="282" y="192"/>
                    <a:pt x="282" y="120"/>
                  </a:cubicBezTo>
                  <a:cubicBezTo>
                    <a:pt x="282" y="55"/>
                    <a:pt x="230" y="1"/>
                    <a:pt x="165"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4" name="Google Shape;294;p14"/>
            <p:cNvSpPr/>
            <p:nvPr/>
          </p:nvSpPr>
          <p:spPr>
            <a:xfrm>
              <a:off x="2841730" y="4576342"/>
              <a:ext cx="26372" cy="22472"/>
            </a:xfrm>
            <a:custGeom>
              <a:avLst/>
              <a:gdLst/>
              <a:ahLst/>
              <a:cxnLst/>
              <a:rect l="l" t="t" r="r" b="b"/>
              <a:pathLst>
                <a:path w="284" h="242" extrusionOk="0">
                  <a:moveTo>
                    <a:pt x="167" y="1"/>
                  </a:moveTo>
                  <a:cubicBezTo>
                    <a:pt x="165" y="1"/>
                    <a:pt x="163" y="1"/>
                    <a:pt x="162" y="1"/>
                  </a:cubicBezTo>
                  <a:cubicBezTo>
                    <a:pt x="161" y="1"/>
                    <a:pt x="159" y="1"/>
                    <a:pt x="158" y="1"/>
                  </a:cubicBezTo>
                  <a:cubicBezTo>
                    <a:pt x="53" y="1"/>
                    <a:pt x="0" y="129"/>
                    <a:pt x="78" y="207"/>
                  </a:cubicBezTo>
                  <a:cubicBezTo>
                    <a:pt x="102" y="231"/>
                    <a:pt x="131" y="241"/>
                    <a:pt x="161" y="241"/>
                  </a:cubicBezTo>
                  <a:cubicBezTo>
                    <a:pt x="223" y="241"/>
                    <a:pt x="283"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5" name="Google Shape;295;p14"/>
            <p:cNvSpPr/>
            <p:nvPr/>
          </p:nvSpPr>
          <p:spPr>
            <a:xfrm>
              <a:off x="2874509" y="4576342"/>
              <a:ext cx="26093" cy="22472"/>
            </a:xfrm>
            <a:custGeom>
              <a:avLst/>
              <a:gdLst/>
              <a:ahLst/>
              <a:cxnLst/>
              <a:rect l="l" t="t" r="r" b="b"/>
              <a:pathLst>
                <a:path w="281" h="242" extrusionOk="0">
                  <a:moveTo>
                    <a:pt x="164" y="1"/>
                  </a:moveTo>
                  <a:cubicBezTo>
                    <a:pt x="163" y="1"/>
                    <a:pt x="161" y="1"/>
                    <a:pt x="159" y="1"/>
                  </a:cubicBezTo>
                  <a:cubicBezTo>
                    <a:pt x="158" y="1"/>
                    <a:pt x="157" y="1"/>
                    <a:pt x="156" y="1"/>
                  </a:cubicBezTo>
                  <a:cubicBezTo>
                    <a:pt x="51" y="1"/>
                    <a:pt x="1" y="129"/>
                    <a:pt x="75" y="207"/>
                  </a:cubicBezTo>
                  <a:cubicBezTo>
                    <a:pt x="99" y="231"/>
                    <a:pt x="129" y="241"/>
                    <a:pt x="158" y="241"/>
                  </a:cubicBezTo>
                  <a:cubicBezTo>
                    <a:pt x="221" y="241"/>
                    <a:pt x="281" y="193"/>
                    <a:pt x="281" y="120"/>
                  </a:cubicBezTo>
                  <a:cubicBezTo>
                    <a:pt x="281" y="55"/>
                    <a:pt x="229" y="1"/>
                    <a:pt x="164"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6" name="Google Shape;296;p14"/>
            <p:cNvSpPr/>
            <p:nvPr/>
          </p:nvSpPr>
          <p:spPr>
            <a:xfrm>
              <a:off x="2907009" y="4576342"/>
              <a:ext cx="26186" cy="22286"/>
            </a:xfrm>
            <a:custGeom>
              <a:avLst/>
              <a:gdLst/>
              <a:ahLst/>
              <a:cxnLst/>
              <a:rect l="l" t="t" r="r" b="b"/>
              <a:pathLst>
                <a:path w="282" h="240" extrusionOk="0">
                  <a:moveTo>
                    <a:pt x="167" y="1"/>
                  </a:moveTo>
                  <a:cubicBezTo>
                    <a:pt x="166" y="1"/>
                    <a:pt x="164" y="1"/>
                    <a:pt x="163" y="1"/>
                  </a:cubicBezTo>
                  <a:cubicBezTo>
                    <a:pt x="55" y="1"/>
                    <a:pt x="0" y="128"/>
                    <a:pt x="76" y="204"/>
                  </a:cubicBezTo>
                  <a:cubicBezTo>
                    <a:pt x="100" y="228"/>
                    <a:pt x="131" y="239"/>
                    <a:pt x="160" y="239"/>
                  </a:cubicBezTo>
                  <a:cubicBezTo>
                    <a:pt x="222" y="239"/>
                    <a:pt x="281" y="192"/>
                    <a:pt x="281" y="120"/>
                  </a:cubicBezTo>
                  <a:cubicBezTo>
                    <a:pt x="281" y="55"/>
                    <a:pt x="229"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7" name="Google Shape;297;p14"/>
            <p:cNvSpPr/>
            <p:nvPr/>
          </p:nvSpPr>
          <p:spPr>
            <a:xfrm>
              <a:off x="2939602"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1"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8" name="Google Shape;298;p14"/>
            <p:cNvSpPr/>
            <p:nvPr/>
          </p:nvSpPr>
          <p:spPr>
            <a:xfrm>
              <a:off x="2972196" y="4576342"/>
              <a:ext cx="26093" cy="22472"/>
            </a:xfrm>
            <a:custGeom>
              <a:avLst/>
              <a:gdLst/>
              <a:ahLst/>
              <a:cxnLst/>
              <a:rect l="l" t="t" r="r" b="b"/>
              <a:pathLst>
                <a:path w="281" h="242" extrusionOk="0">
                  <a:moveTo>
                    <a:pt x="167" y="1"/>
                  </a:moveTo>
                  <a:cubicBezTo>
                    <a:pt x="165" y="1"/>
                    <a:pt x="163" y="1"/>
                    <a:pt x="162" y="1"/>
                  </a:cubicBezTo>
                  <a:cubicBezTo>
                    <a:pt x="160" y="1"/>
                    <a:pt x="159" y="1"/>
                    <a:pt x="158" y="1"/>
                  </a:cubicBezTo>
                  <a:cubicBezTo>
                    <a:pt x="53" y="1"/>
                    <a:pt x="0" y="129"/>
                    <a:pt x="75" y="207"/>
                  </a:cubicBezTo>
                  <a:cubicBezTo>
                    <a:pt x="99" y="231"/>
                    <a:pt x="128" y="241"/>
                    <a:pt x="158" y="241"/>
                  </a:cubicBezTo>
                  <a:cubicBezTo>
                    <a:pt x="220" y="241"/>
                    <a:pt x="280" y="193"/>
                    <a:pt x="280" y="120"/>
                  </a:cubicBezTo>
                  <a:cubicBezTo>
                    <a:pt x="280"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9" name="Google Shape;299;p14"/>
            <p:cNvSpPr/>
            <p:nvPr/>
          </p:nvSpPr>
          <p:spPr>
            <a:xfrm>
              <a:off x="3004696"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1"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0" name="Google Shape;300;p14"/>
            <p:cNvSpPr/>
            <p:nvPr/>
          </p:nvSpPr>
          <p:spPr>
            <a:xfrm>
              <a:off x="3037289"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5" y="207"/>
                  </a:cubicBezTo>
                  <a:cubicBezTo>
                    <a:pt x="100" y="231"/>
                    <a:pt x="130" y="241"/>
                    <a:pt x="159" y="241"/>
                  </a:cubicBezTo>
                  <a:cubicBezTo>
                    <a:pt x="222" y="241"/>
                    <a:pt x="281"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1" name="Google Shape;301;p14"/>
            <p:cNvSpPr/>
            <p:nvPr/>
          </p:nvSpPr>
          <p:spPr>
            <a:xfrm>
              <a:off x="3069789" y="4576342"/>
              <a:ext cx="26372" cy="22472"/>
            </a:xfrm>
            <a:custGeom>
              <a:avLst/>
              <a:gdLst/>
              <a:ahLst/>
              <a:cxnLst/>
              <a:rect l="l" t="t" r="r" b="b"/>
              <a:pathLst>
                <a:path w="284" h="242" extrusionOk="0">
                  <a:moveTo>
                    <a:pt x="167" y="1"/>
                  </a:moveTo>
                  <a:cubicBezTo>
                    <a:pt x="165" y="1"/>
                    <a:pt x="164" y="1"/>
                    <a:pt x="162" y="1"/>
                  </a:cubicBezTo>
                  <a:cubicBezTo>
                    <a:pt x="161" y="1"/>
                    <a:pt x="160" y="1"/>
                    <a:pt x="159" y="1"/>
                  </a:cubicBezTo>
                  <a:cubicBezTo>
                    <a:pt x="54" y="1"/>
                    <a:pt x="1" y="129"/>
                    <a:pt x="78" y="207"/>
                  </a:cubicBezTo>
                  <a:cubicBezTo>
                    <a:pt x="102" y="231"/>
                    <a:pt x="132" y="241"/>
                    <a:pt x="161" y="241"/>
                  </a:cubicBezTo>
                  <a:cubicBezTo>
                    <a:pt x="223" y="241"/>
                    <a:pt x="284" y="193"/>
                    <a:pt x="284" y="120"/>
                  </a:cubicBezTo>
                  <a:cubicBezTo>
                    <a:pt x="284"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2" name="Google Shape;302;p14"/>
            <p:cNvSpPr/>
            <p:nvPr/>
          </p:nvSpPr>
          <p:spPr>
            <a:xfrm>
              <a:off x="3102382"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8" y="207"/>
                  </a:cubicBezTo>
                  <a:cubicBezTo>
                    <a:pt x="102" y="231"/>
                    <a:pt x="131" y="241"/>
                    <a:pt x="161" y="241"/>
                  </a:cubicBezTo>
                  <a:cubicBezTo>
                    <a:pt x="223" y="241"/>
                    <a:pt x="283"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3" name="Google Shape;303;p14"/>
            <p:cNvSpPr/>
            <p:nvPr/>
          </p:nvSpPr>
          <p:spPr>
            <a:xfrm>
              <a:off x="3135161" y="4576342"/>
              <a:ext cx="26093" cy="22472"/>
            </a:xfrm>
            <a:custGeom>
              <a:avLst/>
              <a:gdLst/>
              <a:ahLst/>
              <a:cxnLst/>
              <a:rect l="l" t="t" r="r" b="b"/>
              <a:pathLst>
                <a:path w="281" h="242" extrusionOk="0">
                  <a:moveTo>
                    <a:pt x="164" y="1"/>
                  </a:moveTo>
                  <a:cubicBezTo>
                    <a:pt x="162" y="1"/>
                    <a:pt x="161" y="1"/>
                    <a:pt x="159" y="1"/>
                  </a:cubicBezTo>
                  <a:cubicBezTo>
                    <a:pt x="158" y="1"/>
                    <a:pt x="157" y="1"/>
                    <a:pt x="156" y="1"/>
                  </a:cubicBezTo>
                  <a:cubicBezTo>
                    <a:pt x="51" y="1"/>
                    <a:pt x="1" y="129"/>
                    <a:pt x="75" y="207"/>
                  </a:cubicBezTo>
                  <a:cubicBezTo>
                    <a:pt x="99" y="231"/>
                    <a:pt x="129" y="241"/>
                    <a:pt x="158" y="241"/>
                  </a:cubicBezTo>
                  <a:cubicBezTo>
                    <a:pt x="220" y="241"/>
                    <a:pt x="281" y="193"/>
                    <a:pt x="281" y="120"/>
                  </a:cubicBezTo>
                  <a:cubicBezTo>
                    <a:pt x="281" y="55"/>
                    <a:pt x="228" y="1"/>
                    <a:pt x="164"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4" name="Google Shape;304;p14"/>
            <p:cNvSpPr/>
            <p:nvPr/>
          </p:nvSpPr>
          <p:spPr>
            <a:xfrm>
              <a:off x="3167755" y="4576342"/>
              <a:ext cx="26093" cy="22472"/>
            </a:xfrm>
            <a:custGeom>
              <a:avLst/>
              <a:gdLst/>
              <a:ahLst/>
              <a:cxnLst/>
              <a:rect l="l" t="t" r="r" b="b"/>
              <a:pathLst>
                <a:path w="281" h="242" extrusionOk="0">
                  <a:moveTo>
                    <a:pt x="166" y="1"/>
                  </a:moveTo>
                  <a:cubicBezTo>
                    <a:pt x="165" y="1"/>
                    <a:pt x="163" y="1"/>
                    <a:pt x="162" y="1"/>
                  </a:cubicBezTo>
                  <a:cubicBezTo>
                    <a:pt x="160" y="1"/>
                    <a:pt x="159" y="1"/>
                    <a:pt x="158" y="1"/>
                  </a:cubicBezTo>
                  <a:cubicBezTo>
                    <a:pt x="50" y="1"/>
                    <a:pt x="0" y="129"/>
                    <a:pt x="75" y="207"/>
                  </a:cubicBezTo>
                  <a:cubicBezTo>
                    <a:pt x="99" y="231"/>
                    <a:pt x="128" y="241"/>
                    <a:pt x="158" y="241"/>
                  </a:cubicBezTo>
                  <a:cubicBezTo>
                    <a:pt x="220" y="241"/>
                    <a:pt x="280" y="193"/>
                    <a:pt x="280" y="120"/>
                  </a:cubicBezTo>
                  <a:cubicBezTo>
                    <a:pt x="280" y="55"/>
                    <a:pt x="228" y="1"/>
                    <a:pt x="166"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5" name="Google Shape;305;p14"/>
            <p:cNvSpPr/>
            <p:nvPr/>
          </p:nvSpPr>
          <p:spPr>
            <a:xfrm>
              <a:off x="3200255"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0"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6" name="Google Shape;306;p14"/>
            <p:cNvSpPr/>
            <p:nvPr/>
          </p:nvSpPr>
          <p:spPr>
            <a:xfrm>
              <a:off x="3232755" y="4576342"/>
              <a:ext cx="26186" cy="22472"/>
            </a:xfrm>
            <a:custGeom>
              <a:avLst/>
              <a:gdLst/>
              <a:ahLst/>
              <a:cxnLst/>
              <a:rect l="l" t="t" r="r" b="b"/>
              <a:pathLst>
                <a:path w="282" h="242" extrusionOk="0">
                  <a:moveTo>
                    <a:pt x="163" y="1"/>
                  </a:moveTo>
                  <a:cubicBezTo>
                    <a:pt x="55" y="1"/>
                    <a:pt x="0" y="128"/>
                    <a:pt x="76" y="207"/>
                  </a:cubicBezTo>
                  <a:cubicBezTo>
                    <a:pt x="100" y="231"/>
                    <a:pt x="129" y="241"/>
                    <a:pt x="159" y="241"/>
                  </a:cubicBezTo>
                  <a:cubicBezTo>
                    <a:pt x="221" y="241"/>
                    <a:pt x="281" y="193"/>
                    <a:pt x="281" y="120"/>
                  </a:cubicBezTo>
                  <a:cubicBezTo>
                    <a:pt x="281"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7" name="Google Shape;307;p14"/>
            <p:cNvSpPr/>
            <p:nvPr/>
          </p:nvSpPr>
          <p:spPr>
            <a:xfrm>
              <a:off x="3265348"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0"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 name="Google Shape;308;p14"/>
            <p:cNvSpPr/>
            <p:nvPr/>
          </p:nvSpPr>
          <p:spPr>
            <a:xfrm>
              <a:off x="3297941"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5" y="207"/>
                  </a:cubicBezTo>
                  <a:cubicBezTo>
                    <a:pt x="100" y="231"/>
                    <a:pt x="130" y="241"/>
                    <a:pt x="159" y="241"/>
                  </a:cubicBezTo>
                  <a:cubicBezTo>
                    <a:pt x="222" y="241"/>
                    <a:pt x="281"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 name="Google Shape;309;p14"/>
            <p:cNvSpPr/>
            <p:nvPr/>
          </p:nvSpPr>
          <p:spPr>
            <a:xfrm>
              <a:off x="3330627" y="4576342"/>
              <a:ext cx="26186" cy="22472"/>
            </a:xfrm>
            <a:custGeom>
              <a:avLst/>
              <a:gdLst/>
              <a:ahLst/>
              <a:cxnLst/>
              <a:rect l="l" t="t" r="r" b="b"/>
              <a:pathLst>
                <a:path w="282" h="242" extrusionOk="0">
                  <a:moveTo>
                    <a:pt x="160" y="1"/>
                  </a:moveTo>
                  <a:cubicBezTo>
                    <a:pt x="53" y="1"/>
                    <a:pt x="1" y="128"/>
                    <a:pt x="76" y="207"/>
                  </a:cubicBezTo>
                  <a:cubicBezTo>
                    <a:pt x="100" y="231"/>
                    <a:pt x="130" y="241"/>
                    <a:pt x="159" y="241"/>
                  </a:cubicBezTo>
                  <a:cubicBezTo>
                    <a:pt x="221" y="241"/>
                    <a:pt x="282" y="193"/>
                    <a:pt x="282" y="120"/>
                  </a:cubicBezTo>
                  <a:cubicBezTo>
                    <a:pt x="282" y="53"/>
                    <a:pt x="227" y="1"/>
                    <a:pt x="160"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 name="Google Shape;310;p14"/>
            <p:cNvSpPr/>
            <p:nvPr/>
          </p:nvSpPr>
          <p:spPr>
            <a:xfrm>
              <a:off x="3362942" y="4576342"/>
              <a:ext cx="26464" cy="22472"/>
            </a:xfrm>
            <a:custGeom>
              <a:avLst/>
              <a:gdLst/>
              <a:ahLst/>
              <a:cxnLst/>
              <a:rect l="l" t="t" r="r" b="b"/>
              <a:pathLst>
                <a:path w="285" h="242" extrusionOk="0">
                  <a:moveTo>
                    <a:pt x="163" y="1"/>
                  </a:moveTo>
                  <a:cubicBezTo>
                    <a:pt x="55" y="1"/>
                    <a:pt x="0" y="128"/>
                    <a:pt x="79" y="207"/>
                  </a:cubicBezTo>
                  <a:cubicBezTo>
                    <a:pt x="103" y="231"/>
                    <a:pt x="132" y="241"/>
                    <a:pt x="162" y="241"/>
                  </a:cubicBezTo>
                  <a:cubicBezTo>
                    <a:pt x="224" y="241"/>
                    <a:pt x="284" y="193"/>
                    <a:pt x="284" y="120"/>
                  </a:cubicBezTo>
                  <a:cubicBezTo>
                    <a:pt x="284"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1" name="Google Shape;311;p14"/>
            <p:cNvSpPr/>
            <p:nvPr/>
          </p:nvSpPr>
          <p:spPr>
            <a:xfrm>
              <a:off x="3395721" y="4576342"/>
              <a:ext cx="26186" cy="22472"/>
            </a:xfrm>
            <a:custGeom>
              <a:avLst/>
              <a:gdLst/>
              <a:ahLst/>
              <a:cxnLst/>
              <a:rect l="l" t="t" r="r" b="b"/>
              <a:pathLst>
                <a:path w="282" h="242" extrusionOk="0">
                  <a:moveTo>
                    <a:pt x="160" y="1"/>
                  </a:moveTo>
                  <a:cubicBezTo>
                    <a:pt x="53" y="1"/>
                    <a:pt x="1" y="128"/>
                    <a:pt x="76" y="207"/>
                  </a:cubicBezTo>
                  <a:cubicBezTo>
                    <a:pt x="100" y="231"/>
                    <a:pt x="130" y="241"/>
                    <a:pt x="159" y="241"/>
                  </a:cubicBezTo>
                  <a:cubicBezTo>
                    <a:pt x="221" y="241"/>
                    <a:pt x="282" y="193"/>
                    <a:pt x="282" y="120"/>
                  </a:cubicBezTo>
                  <a:cubicBezTo>
                    <a:pt x="282" y="53"/>
                    <a:pt x="227" y="1"/>
                    <a:pt x="160"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2" name="Google Shape;312;p14"/>
            <p:cNvSpPr/>
            <p:nvPr/>
          </p:nvSpPr>
          <p:spPr>
            <a:xfrm>
              <a:off x="3428035" y="4576342"/>
              <a:ext cx="26464" cy="22472"/>
            </a:xfrm>
            <a:custGeom>
              <a:avLst/>
              <a:gdLst/>
              <a:ahLst/>
              <a:cxnLst/>
              <a:rect l="l" t="t" r="r" b="b"/>
              <a:pathLst>
                <a:path w="285" h="242" extrusionOk="0">
                  <a:moveTo>
                    <a:pt x="163" y="1"/>
                  </a:moveTo>
                  <a:cubicBezTo>
                    <a:pt x="55" y="1"/>
                    <a:pt x="0" y="128"/>
                    <a:pt x="76" y="207"/>
                  </a:cubicBezTo>
                  <a:cubicBezTo>
                    <a:pt x="101" y="231"/>
                    <a:pt x="131" y="241"/>
                    <a:pt x="161" y="241"/>
                  </a:cubicBezTo>
                  <a:cubicBezTo>
                    <a:pt x="224" y="241"/>
                    <a:pt x="284" y="193"/>
                    <a:pt x="284" y="120"/>
                  </a:cubicBezTo>
                  <a:cubicBezTo>
                    <a:pt x="284"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3" name="Google Shape;313;p14"/>
            <p:cNvSpPr/>
            <p:nvPr/>
          </p:nvSpPr>
          <p:spPr>
            <a:xfrm>
              <a:off x="2698822" y="4585813"/>
              <a:ext cx="741374" cy="4086"/>
            </a:xfrm>
            <a:custGeom>
              <a:avLst/>
              <a:gdLst/>
              <a:ahLst/>
              <a:cxnLst/>
              <a:rect l="l" t="t" r="r" b="b"/>
              <a:pathLst>
                <a:path w="7984" h="44" extrusionOk="0">
                  <a:moveTo>
                    <a:pt x="0" y="0"/>
                  </a:moveTo>
                  <a:lnTo>
                    <a:pt x="0" y="44"/>
                  </a:lnTo>
                  <a:lnTo>
                    <a:pt x="7984" y="44"/>
                  </a:lnTo>
                  <a:lnTo>
                    <a:pt x="7984" y="0"/>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4" name="Google Shape;314;p14"/>
            <p:cNvSpPr/>
            <p:nvPr/>
          </p:nvSpPr>
          <p:spPr>
            <a:xfrm>
              <a:off x="2937931" y="4651742"/>
              <a:ext cx="42343" cy="50050"/>
            </a:xfrm>
            <a:custGeom>
              <a:avLst/>
              <a:gdLst/>
              <a:ahLst/>
              <a:cxnLst/>
              <a:rect l="l" t="t" r="r" b="b"/>
              <a:pathLst>
                <a:path w="456" h="539" extrusionOk="0">
                  <a:moveTo>
                    <a:pt x="229" y="122"/>
                  </a:moveTo>
                  <a:cubicBezTo>
                    <a:pt x="261" y="122"/>
                    <a:pt x="273" y="130"/>
                    <a:pt x="273" y="162"/>
                  </a:cubicBezTo>
                  <a:cubicBezTo>
                    <a:pt x="273" y="194"/>
                    <a:pt x="264" y="209"/>
                    <a:pt x="232" y="209"/>
                  </a:cubicBezTo>
                  <a:lnTo>
                    <a:pt x="189" y="209"/>
                  </a:lnTo>
                  <a:lnTo>
                    <a:pt x="189" y="122"/>
                  </a:lnTo>
                  <a:close/>
                  <a:moveTo>
                    <a:pt x="232" y="324"/>
                  </a:moveTo>
                  <a:cubicBezTo>
                    <a:pt x="267" y="324"/>
                    <a:pt x="279" y="330"/>
                    <a:pt x="279" y="368"/>
                  </a:cubicBezTo>
                  <a:cubicBezTo>
                    <a:pt x="279" y="403"/>
                    <a:pt x="267" y="414"/>
                    <a:pt x="232" y="414"/>
                  </a:cubicBezTo>
                  <a:lnTo>
                    <a:pt x="189" y="414"/>
                  </a:lnTo>
                  <a:lnTo>
                    <a:pt x="189" y="324"/>
                  </a:lnTo>
                  <a:close/>
                  <a:moveTo>
                    <a:pt x="1" y="0"/>
                  </a:moveTo>
                  <a:lnTo>
                    <a:pt x="1" y="539"/>
                  </a:lnTo>
                  <a:lnTo>
                    <a:pt x="250" y="539"/>
                  </a:lnTo>
                  <a:cubicBezTo>
                    <a:pt x="360" y="539"/>
                    <a:pt x="455" y="507"/>
                    <a:pt x="455" y="385"/>
                  </a:cubicBezTo>
                  <a:cubicBezTo>
                    <a:pt x="455" y="307"/>
                    <a:pt x="438" y="284"/>
                    <a:pt x="389" y="261"/>
                  </a:cubicBezTo>
                  <a:cubicBezTo>
                    <a:pt x="435" y="229"/>
                    <a:pt x="444" y="197"/>
                    <a:pt x="444" y="133"/>
                  </a:cubicBezTo>
                  <a:cubicBezTo>
                    <a:pt x="444" y="29"/>
                    <a:pt x="354" y="0"/>
                    <a:pt x="247" y="0"/>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5" name="Google Shape;315;p14"/>
            <p:cNvSpPr/>
            <p:nvPr/>
          </p:nvSpPr>
          <p:spPr>
            <a:xfrm>
              <a:off x="2981481" y="4647935"/>
              <a:ext cx="38814" cy="59522"/>
            </a:xfrm>
            <a:custGeom>
              <a:avLst/>
              <a:gdLst/>
              <a:ahLst/>
              <a:cxnLst/>
              <a:rect l="l" t="t" r="r" b="b"/>
              <a:pathLst>
                <a:path w="418" h="641" extrusionOk="0">
                  <a:moveTo>
                    <a:pt x="244" y="0"/>
                  </a:moveTo>
                  <a:lnTo>
                    <a:pt x="1" y="603"/>
                  </a:lnTo>
                  <a:lnTo>
                    <a:pt x="175" y="641"/>
                  </a:lnTo>
                  <a:lnTo>
                    <a:pt x="418" y="35"/>
                  </a:lnTo>
                  <a:lnTo>
                    <a:pt x="244" y="0"/>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6" name="Google Shape;316;p14"/>
            <p:cNvSpPr/>
            <p:nvPr/>
          </p:nvSpPr>
          <p:spPr>
            <a:xfrm>
              <a:off x="3021596" y="4650628"/>
              <a:ext cx="37700" cy="52000"/>
            </a:xfrm>
            <a:custGeom>
              <a:avLst/>
              <a:gdLst/>
              <a:ahLst/>
              <a:cxnLst/>
              <a:rect l="l" t="t" r="r" b="b"/>
              <a:pathLst>
                <a:path w="406" h="560" extrusionOk="0">
                  <a:moveTo>
                    <a:pt x="241" y="0"/>
                  </a:moveTo>
                  <a:cubicBezTo>
                    <a:pt x="53" y="0"/>
                    <a:pt x="0" y="67"/>
                    <a:pt x="0" y="279"/>
                  </a:cubicBezTo>
                  <a:cubicBezTo>
                    <a:pt x="0" y="499"/>
                    <a:pt x="55" y="560"/>
                    <a:pt x="232" y="560"/>
                  </a:cubicBezTo>
                  <a:cubicBezTo>
                    <a:pt x="290" y="560"/>
                    <a:pt x="348" y="554"/>
                    <a:pt x="406" y="539"/>
                  </a:cubicBezTo>
                  <a:lnTo>
                    <a:pt x="403" y="397"/>
                  </a:lnTo>
                  <a:cubicBezTo>
                    <a:pt x="403" y="397"/>
                    <a:pt x="334" y="403"/>
                    <a:pt x="278" y="403"/>
                  </a:cubicBezTo>
                  <a:cubicBezTo>
                    <a:pt x="206" y="403"/>
                    <a:pt x="192" y="386"/>
                    <a:pt x="192" y="279"/>
                  </a:cubicBezTo>
                  <a:cubicBezTo>
                    <a:pt x="192" y="174"/>
                    <a:pt x="206" y="160"/>
                    <a:pt x="278" y="160"/>
                  </a:cubicBezTo>
                  <a:cubicBezTo>
                    <a:pt x="319" y="160"/>
                    <a:pt x="360" y="163"/>
                    <a:pt x="400" y="166"/>
                  </a:cubicBezTo>
                  <a:lnTo>
                    <a:pt x="406" y="21"/>
                  </a:lnTo>
                  <a:cubicBezTo>
                    <a:pt x="351" y="9"/>
                    <a:pt x="296" y="3"/>
                    <a:pt x="241" y="0"/>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7" name="Google Shape;317;p14"/>
            <p:cNvSpPr/>
            <p:nvPr/>
          </p:nvSpPr>
          <p:spPr>
            <a:xfrm>
              <a:off x="3078611" y="4676164"/>
              <a:ext cx="22193" cy="13557"/>
            </a:xfrm>
            <a:custGeom>
              <a:avLst/>
              <a:gdLst/>
              <a:ahLst/>
              <a:cxnLst/>
              <a:rect l="l" t="t" r="r" b="b"/>
              <a:pathLst>
                <a:path w="239" h="146" extrusionOk="0">
                  <a:moveTo>
                    <a:pt x="1" y="1"/>
                  </a:moveTo>
                  <a:lnTo>
                    <a:pt x="1" y="145"/>
                  </a:lnTo>
                  <a:lnTo>
                    <a:pt x="238" y="145"/>
                  </a:lnTo>
                  <a:lnTo>
                    <a:pt x="238" y="1"/>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8" name="Google Shape;318;p14"/>
            <p:cNvSpPr/>
            <p:nvPr/>
          </p:nvSpPr>
          <p:spPr>
            <a:xfrm>
              <a:off x="3122161" y="4652485"/>
              <a:ext cx="31850" cy="49307"/>
            </a:xfrm>
            <a:custGeom>
              <a:avLst/>
              <a:gdLst/>
              <a:ahLst/>
              <a:cxnLst/>
              <a:rect l="l" t="t" r="r" b="b"/>
              <a:pathLst>
                <a:path w="343" h="531" extrusionOk="0">
                  <a:moveTo>
                    <a:pt x="189" y="1"/>
                  </a:moveTo>
                  <a:lnTo>
                    <a:pt x="1" y="108"/>
                  </a:lnTo>
                  <a:lnTo>
                    <a:pt x="50" y="238"/>
                  </a:lnTo>
                  <a:lnTo>
                    <a:pt x="160" y="195"/>
                  </a:lnTo>
                  <a:lnTo>
                    <a:pt x="160" y="531"/>
                  </a:lnTo>
                  <a:lnTo>
                    <a:pt x="343" y="531"/>
                  </a:lnTo>
                  <a:lnTo>
                    <a:pt x="343" y="1"/>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9" name="Google Shape;319;p14"/>
            <p:cNvSpPr/>
            <p:nvPr/>
          </p:nvSpPr>
          <p:spPr>
            <a:xfrm>
              <a:off x="3161440" y="4652485"/>
              <a:ext cx="38536" cy="50422"/>
            </a:xfrm>
            <a:custGeom>
              <a:avLst/>
              <a:gdLst/>
              <a:ahLst/>
              <a:cxnLst/>
              <a:rect l="l" t="t" r="r" b="b"/>
              <a:pathLst>
                <a:path w="415" h="543" extrusionOk="0">
                  <a:moveTo>
                    <a:pt x="27" y="1"/>
                  </a:moveTo>
                  <a:lnTo>
                    <a:pt x="15" y="345"/>
                  </a:lnTo>
                  <a:lnTo>
                    <a:pt x="134" y="360"/>
                  </a:lnTo>
                  <a:cubicBezTo>
                    <a:pt x="154" y="354"/>
                    <a:pt x="177" y="351"/>
                    <a:pt x="198" y="351"/>
                  </a:cubicBezTo>
                  <a:cubicBezTo>
                    <a:pt x="227" y="351"/>
                    <a:pt x="238" y="357"/>
                    <a:pt x="238" y="374"/>
                  </a:cubicBezTo>
                  <a:cubicBezTo>
                    <a:pt x="238" y="389"/>
                    <a:pt x="221" y="395"/>
                    <a:pt x="198" y="395"/>
                  </a:cubicBezTo>
                  <a:cubicBezTo>
                    <a:pt x="137" y="392"/>
                    <a:pt x="76" y="386"/>
                    <a:pt x="15" y="377"/>
                  </a:cubicBezTo>
                  <a:lnTo>
                    <a:pt x="1" y="511"/>
                  </a:lnTo>
                  <a:cubicBezTo>
                    <a:pt x="70" y="528"/>
                    <a:pt x="143" y="537"/>
                    <a:pt x="215" y="542"/>
                  </a:cubicBezTo>
                  <a:cubicBezTo>
                    <a:pt x="334" y="542"/>
                    <a:pt x="415" y="490"/>
                    <a:pt x="415" y="357"/>
                  </a:cubicBezTo>
                  <a:cubicBezTo>
                    <a:pt x="415" y="224"/>
                    <a:pt x="354" y="186"/>
                    <a:pt x="235" y="186"/>
                  </a:cubicBezTo>
                  <a:cubicBezTo>
                    <a:pt x="209" y="186"/>
                    <a:pt x="186" y="189"/>
                    <a:pt x="163" y="198"/>
                  </a:cubicBezTo>
                  <a:lnTo>
                    <a:pt x="166" y="160"/>
                  </a:lnTo>
                  <a:lnTo>
                    <a:pt x="395" y="160"/>
                  </a:lnTo>
                  <a:lnTo>
                    <a:pt x="395" y="1"/>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0" name="Google Shape;320;p14"/>
            <p:cNvSpPr/>
            <p:nvPr/>
          </p:nvSpPr>
          <p:spPr>
            <a:xfrm>
              <a:off x="3014075" y="3809150"/>
              <a:ext cx="95272" cy="81715"/>
            </a:xfrm>
            <a:custGeom>
              <a:avLst/>
              <a:gdLst/>
              <a:ahLst/>
              <a:cxnLst/>
              <a:rect l="l" t="t" r="r" b="b"/>
              <a:pathLst>
                <a:path w="1026" h="880" extrusionOk="0">
                  <a:moveTo>
                    <a:pt x="588" y="74"/>
                  </a:moveTo>
                  <a:cubicBezTo>
                    <a:pt x="791" y="74"/>
                    <a:pt x="953" y="239"/>
                    <a:pt x="953" y="442"/>
                  </a:cubicBezTo>
                  <a:cubicBezTo>
                    <a:pt x="953" y="663"/>
                    <a:pt x="774" y="809"/>
                    <a:pt x="586" y="809"/>
                  </a:cubicBezTo>
                  <a:cubicBezTo>
                    <a:pt x="495" y="809"/>
                    <a:pt x="403" y="775"/>
                    <a:pt x="328" y="700"/>
                  </a:cubicBezTo>
                  <a:cubicBezTo>
                    <a:pt x="96" y="471"/>
                    <a:pt x="261" y="74"/>
                    <a:pt x="588" y="74"/>
                  </a:cubicBezTo>
                  <a:close/>
                  <a:moveTo>
                    <a:pt x="582" y="1"/>
                  </a:moveTo>
                  <a:cubicBezTo>
                    <a:pt x="475" y="1"/>
                    <a:pt x="365" y="41"/>
                    <a:pt x="275" y="129"/>
                  </a:cubicBezTo>
                  <a:cubicBezTo>
                    <a:pt x="0" y="407"/>
                    <a:pt x="194" y="879"/>
                    <a:pt x="588" y="879"/>
                  </a:cubicBezTo>
                  <a:cubicBezTo>
                    <a:pt x="829" y="879"/>
                    <a:pt x="1026" y="682"/>
                    <a:pt x="1026" y="442"/>
                  </a:cubicBezTo>
                  <a:cubicBezTo>
                    <a:pt x="1026" y="177"/>
                    <a:pt x="809" y="1"/>
                    <a:pt x="582" y="1"/>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724046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321"/>
        <p:cNvGrpSpPr/>
        <p:nvPr/>
      </p:nvGrpSpPr>
      <p:grpSpPr>
        <a:xfrm>
          <a:off x="0" y="0"/>
          <a:ext cx="0" cy="0"/>
          <a:chOff x="0" y="0"/>
          <a:chExt cx="0" cy="0"/>
        </a:xfrm>
      </p:grpSpPr>
      <p:sp>
        <p:nvSpPr>
          <p:cNvPr id="322" name="Google Shape;322;p15"/>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3" name="Google Shape;323;p15"/>
          <p:cNvSpPr/>
          <p:nvPr/>
        </p:nvSpPr>
        <p:spPr>
          <a:xfrm>
            <a:off x="617125" y="609800"/>
            <a:ext cx="7909800" cy="3924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4" name="Google Shape;324;p15"/>
          <p:cNvSpPr txBox="1">
            <a:spLocks noGrp="1"/>
          </p:cNvSpPr>
          <p:nvPr>
            <p:ph type="title"/>
          </p:nvPr>
        </p:nvSpPr>
        <p:spPr>
          <a:xfrm>
            <a:off x="1100500" y="640850"/>
            <a:ext cx="6942900" cy="51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25" name="Google Shape;325;p15"/>
          <p:cNvSpPr txBox="1">
            <a:spLocks noGrp="1"/>
          </p:cNvSpPr>
          <p:nvPr>
            <p:ph type="subTitle" idx="1"/>
          </p:nvPr>
        </p:nvSpPr>
        <p:spPr>
          <a:xfrm>
            <a:off x="1928051" y="1511825"/>
            <a:ext cx="1707600" cy="434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Limelight"/>
              <a:buNone/>
              <a:defRPr sz="1800">
                <a:latin typeface="Limelight"/>
                <a:ea typeface="Limelight"/>
                <a:cs typeface="Limelight"/>
                <a:sym typeface="Limelight"/>
              </a:defRPr>
            </a:lvl1pPr>
            <a:lvl2pPr lvl="1" rtl="0">
              <a:spcBef>
                <a:spcPts val="1600"/>
              </a:spcBef>
              <a:spcAft>
                <a:spcPts val="0"/>
              </a:spcAft>
              <a:buSzPts val="2000"/>
              <a:buFont typeface="Limelight"/>
              <a:buNone/>
              <a:defRPr sz="2000">
                <a:latin typeface="Limelight"/>
                <a:ea typeface="Limelight"/>
                <a:cs typeface="Limelight"/>
                <a:sym typeface="Limelight"/>
              </a:defRPr>
            </a:lvl2pPr>
            <a:lvl3pPr lvl="2" rtl="0">
              <a:spcBef>
                <a:spcPts val="1600"/>
              </a:spcBef>
              <a:spcAft>
                <a:spcPts val="0"/>
              </a:spcAft>
              <a:buSzPts val="2000"/>
              <a:buFont typeface="Limelight"/>
              <a:buNone/>
              <a:defRPr sz="2000">
                <a:latin typeface="Limelight"/>
                <a:ea typeface="Limelight"/>
                <a:cs typeface="Limelight"/>
                <a:sym typeface="Limelight"/>
              </a:defRPr>
            </a:lvl3pPr>
            <a:lvl4pPr lvl="3" rtl="0">
              <a:spcBef>
                <a:spcPts val="1600"/>
              </a:spcBef>
              <a:spcAft>
                <a:spcPts val="0"/>
              </a:spcAft>
              <a:buSzPts val="2000"/>
              <a:buFont typeface="Limelight"/>
              <a:buNone/>
              <a:defRPr sz="2000">
                <a:latin typeface="Limelight"/>
                <a:ea typeface="Limelight"/>
                <a:cs typeface="Limelight"/>
                <a:sym typeface="Limelight"/>
              </a:defRPr>
            </a:lvl4pPr>
            <a:lvl5pPr lvl="4" rtl="0">
              <a:spcBef>
                <a:spcPts val="1600"/>
              </a:spcBef>
              <a:spcAft>
                <a:spcPts val="0"/>
              </a:spcAft>
              <a:buSzPts val="2000"/>
              <a:buFont typeface="Limelight"/>
              <a:buNone/>
              <a:defRPr sz="2000">
                <a:latin typeface="Limelight"/>
                <a:ea typeface="Limelight"/>
                <a:cs typeface="Limelight"/>
                <a:sym typeface="Limelight"/>
              </a:defRPr>
            </a:lvl5pPr>
            <a:lvl6pPr lvl="5" rtl="0">
              <a:spcBef>
                <a:spcPts val="1600"/>
              </a:spcBef>
              <a:spcAft>
                <a:spcPts val="0"/>
              </a:spcAft>
              <a:buSzPts val="2000"/>
              <a:buFont typeface="Limelight"/>
              <a:buNone/>
              <a:defRPr sz="2000">
                <a:latin typeface="Limelight"/>
                <a:ea typeface="Limelight"/>
                <a:cs typeface="Limelight"/>
                <a:sym typeface="Limelight"/>
              </a:defRPr>
            </a:lvl6pPr>
            <a:lvl7pPr lvl="6" rtl="0">
              <a:spcBef>
                <a:spcPts val="1600"/>
              </a:spcBef>
              <a:spcAft>
                <a:spcPts val="0"/>
              </a:spcAft>
              <a:buSzPts val="2000"/>
              <a:buFont typeface="Limelight"/>
              <a:buNone/>
              <a:defRPr sz="2000">
                <a:latin typeface="Limelight"/>
                <a:ea typeface="Limelight"/>
                <a:cs typeface="Limelight"/>
                <a:sym typeface="Limelight"/>
              </a:defRPr>
            </a:lvl7pPr>
            <a:lvl8pPr lvl="7" rtl="0">
              <a:spcBef>
                <a:spcPts val="1600"/>
              </a:spcBef>
              <a:spcAft>
                <a:spcPts val="0"/>
              </a:spcAft>
              <a:buSzPts val="2000"/>
              <a:buFont typeface="Limelight"/>
              <a:buNone/>
              <a:defRPr sz="2000">
                <a:latin typeface="Limelight"/>
                <a:ea typeface="Limelight"/>
                <a:cs typeface="Limelight"/>
                <a:sym typeface="Limelight"/>
              </a:defRPr>
            </a:lvl8pPr>
            <a:lvl9pPr lvl="8" rtl="0">
              <a:spcBef>
                <a:spcPts val="1600"/>
              </a:spcBef>
              <a:spcAft>
                <a:spcPts val="1600"/>
              </a:spcAft>
              <a:buSzPts val="2000"/>
              <a:buFont typeface="Limelight"/>
              <a:buNone/>
              <a:defRPr sz="2000">
                <a:latin typeface="Limelight"/>
                <a:ea typeface="Limelight"/>
                <a:cs typeface="Limelight"/>
                <a:sym typeface="Limelight"/>
              </a:defRPr>
            </a:lvl9pPr>
          </a:lstStyle>
          <a:p>
            <a:endParaRPr/>
          </a:p>
        </p:txBody>
      </p:sp>
      <p:sp>
        <p:nvSpPr>
          <p:cNvPr id="326" name="Google Shape;326;p15"/>
          <p:cNvSpPr txBox="1">
            <a:spLocks noGrp="1"/>
          </p:cNvSpPr>
          <p:nvPr>
            <p:ph type="subTitle" idx="2"/>
          </p:nvPr>
        </p:nvSpPr>
        <p:spPr>
          <a:xfrm>
            <a:off x="1928051" y="1844125"/>
            <a:ext cx="1576200" cy="77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27" name="Google Shape;327;p15"/>
          <p:cNvSpPr txBox="1">
            <a:spLocks noGrp="1"/>
          </p:cNvSpPr>
          <p:nvPr>
            <p:ph type="subTitle" idx="3"/>
          </p:nvPr>
        </p:nvSpPr>
        <p:spPr>
          <a:xfrm>
            <a:off x="6379300" y="1512650"/>
            <a:ext cx="1707600" cy="434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Limelight"/>
              <a:buNone/>
              <a:defRPr sz="1800">
                <a:latin typeface="Limelight"/>
                <a:ea typeface="Limelight"/>
                <a:cs typeface="Limelight"/>
                <a:sym typeface="Limelight"/>
              </a:defRPr>
            </a:lvl1pPr>
            <a:lvl2pPr lvl="1" rtl="0">
              <a:spcBef>
                <a:spcPts val="1600"/>
              </a:spcBef>
              <a:spcAft>
                <a:spcPts val="0"/>
              </a:spcAft>
              <a:buSzPts val="2000"/>
              <a:buFont typeface="Limelight"/>
              <a:buNone/>
              <a:defRPr sz="2000">
                <a:latin typeface="Limelight"/>
                <a:ea typeface="Limelight"/>
                <a:cs typeface="Limelight"/>
                <a:sym typeface="Limelight"/>
              </a:defRPr>
            </a:lvl2pPr>
            <a:lvl3pPr lvl="2" rtl="0">
              <a:spcBef>
                <a:spcPts val="1600"/>
              </a:spcBef>
              <a:spcAft>
                <a:spcPts val="0"/>
              </a:spcAft>
              <a:buSzPts val="2000"/>
              <a:buFont typeface="Limelight"/>
              <a:buNone/>
              <a:defRPr sz="2000">
                <a:latin typeface="Limelight"/>
                <a:ea typeface="Limelight"/>
                <a:cs typeface="Limelight"/>
                <a:sym typeface="Limelight"/>
              </a:defRPr>
            </a:lvl3pPr>
            <a:lvl4pPr lvl="3" rtl="0">
              <a:spcBef>
                <a:spcPts val="1600"/>
              </a:spcBef>
              <a:spcAft>
                <a:spcPts val="0"/>
              </a:spcAft>
              <a:buSzPts val="2000"/>
              <a:buFont typeface="Limelight"/>
              <a:buNone/>
              <a:defRPr sz="2000">
                <a:latin typeface="Limelight"/>
                <a:ea typeface="Limelight"/>
                <a:cs typeface="Limelight"/>
                <a:sym typeface="Limelight"/>
              </a:defRPr>
            </a:lvl4pPr>
            <a:lvl5pPr lvl="4" rtl="0">
              <a:spcBef>
                <a:spcPts val="1600"/>
              </a:spcBef>
              <a:spcAft>
                <a:spcPts val="0"/>
              </a:spcAft>
              <a:buSzPts val="2000"/>
              <a:buFont typeface="Limelight"/>
              <a:buNone/>
              <a:defRPr sz="2000">
                <a:latin typeface="Limelight"/>
                <a:ea typeface="Limelight"/>
                <a:cs typeface="Limelight"/>
                <a:sym typeface="Limelight"/>
              </a:defRPr>
            </a:lvl5pPr>
            <a:lvl6pPr lvl="5" rtl="0">
              <a:spcBef>
                <a:spcPts val="1600"/>
              </a:spcBef>
              <a:spcAft>
                <a:spcPts val="0"/>
              </a:spcAft>
              <a:buSzPts val="2000"/>
              <a:buFont typeface="Limelight"/>
              <a:buNone/>
              <a:defRPr sz="2000">
                <a:latin typeface="Limelight"/>
                <a:ea typeface="Limelight"/>
                <a:cs typeface="Limelight"/>
                <a:sym typeface="Limelight"/>
              </a:defRPr>
            </a:lvl6pPr>
            <a:lvl7pPr lvl="6" rtl="0">
              <a:spcBef>
                <a:spcPts val="1600"/>
              </a:spcBef>
              <a:spcAft>
                <a:spcPts val="0"/>
              </a:spcAft>
              <a:buSzPts val="2000"/>
              <a:buFont typeface="Limelight"/>
              <a:buNone/>
              <a:defRPr sz="2000">
                <a:latin typeface="Limelight"/>
                <a:ea typeface="Limelight"/>
                <a:cs typeface="Limelight"/>
                <a:sym typeface="Limelight"/>
              </a:defRPr>
            </a:lvl7pPr>
            <a:lvl8pPr lvl="7" rtl="0">
              <a:spcBef>
                <a:spcPts val="1600"/>
              </a:spcBef>
              <a:spcAft>
                <a:spcPts val="0"/>
              </a:spcAft>
              <a:buSzPts val="2000"/>
              <a:buFont typeface="Limelight"/>
              <a:buNone/>
              <a:defRPr sz="2000">
                <a:latin typeface="Limelight"/>
                <a:ea typeface="Limelight"/>
                <a:cs typeface="Limelight"/>
                <a:sym typeface="Limelight"/>
              </a:defRPr>
            </a:lvl8pPr>
            <a:lvl9pPr lvl="8" rtl="0">
              <a:spcBef>
                <a:spcPts val="1600"/>
              </a:spcBef>
              <a:spcAft>
                <a:spcPts val="1600"/>
              </a:spcAft>
              <a:buSzPts val="2000"/>
              <a:buFont typeface="Limelight"/>
              <a:buNone/>
              <a:defRPr sz="2000">
                <a:latin typeface="Limelight"/>
                <a:ea typeface="Limelight"/>
                <a:cs typeface="Limelight"/>
                <a:sym typeface="Limelight"/>
              </a:defRPr>
            </a:lvl9pPr>
          </a:lstStyle>
          <a:p>
            <a:endParaRPr/>
          </a:p>
        </p:txBody>
      </p:sp>
      <p:sp>
        <p:nvSpPr>
          <p:cNvPr id="328" name="Google Shape;328;p15"/>
          <p:cNvSpPr txBox="1">
            <a:spLocks noGrp="1"/>
          </p:cNvSpPr>
          <p:nvPr>
            <p:ph type="subTitle" idx="4"/>
          </p:nvPr>
        </p:nvSpPr>
        <p:spPr>
          <a:xfrm>
            <a:off x="6379300" y="1844125"/>
            <a:ext cx="1576200" cy="77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29" name="Google Shape;329;p15"/>
          <p:cNvSpPr txBox="1">
            <a:spLocks noGrp="1"/>
          </p:cNvSpPr>
          <p:nvPr>
            <p:ph type="subTitle" idx="5"/>
          </p:nvPr>
        </p:nvSpPr>
        <p:spPr>
          <a:xfrm>
            <a:off x="4194501" y="1512650"/>
            <a:ext cx="1707600" cy="434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Limelight"/>
              <a:buNone/>
              <a:defRPr sz="1800">
                <a:latin typeface="Limelight"/>
                <a:ea typeface="Limelight"/>
                <a:cs typeface="Limelight"/>
                <a:sym typeface="Limelight"/>
              </a:defRPr>
            </a:lvl1pPr>
            <a:lvl2pPr lvl="1" rtl="0">
              <a:spcBef>
                <a:spcPts val="1600"/>
              </a:spcBef>
              <a:spcAft>
                <a:spcPts val="0"/>
              </a:spcAft>
              <a:buSzPts val="2000"/>
              <a:buFont typeface="Limelight"/>
              <a:buNone/>
              <a:defRPr sz="2000">
                <a:latin typeface="Limelight"/>
                <a:ea typeface="Limelight"/>
                <a:cs typeface="Limelight"/>
                <a:sym typeface="Limelight"/>
              </a:defRPr>
            </a:lvl2pPr>
            <a:lvl3pPr lvl="2" rtl="0">
              <a:spcBef>
                <a:spcPts val="1600"/>
              </a:spcBef>
              <a:spcAft>
                <a:spcPts val="0"/>
              </a:spcAft>
              <a:buSzPts val="2000"/>
              <a:buFont typeface="Limelight"/>
              <a:buNone/>
              <a:defRPr sz="2000">
                <a:latin typeface="Limelight"/>
                <a:ea typeface="Limelight"/>
                <a:cs typeface="Limelight"/>
                <a:sym typeface="Limelight"/>
              </a:defRPr>
            </a:lvl3pPr>
            <a:lvl4pPr lvl="3" rtl="0">
              <a:spcBef>
                <a:spcPts val="1600"/>
              </a:spcBef>
              <a:spcAft>
                <a:spcPts val="0"/>
              </a:spcAft>
              <a:buSzPts val="2000"/>
              <a:buFont typeface="Limelight"/>
              <a:buNone/>
              <a:defRPr sz="2000">
                <a:latin typeface="Limelight"/>
                <a:ea typeface="Limelight"/>
                <a:cs typeface="Limelight"/>
                <a:sym typeface="Limelight"/>
              </a:defRPr>
            </a:lvl4pPr>
            <a:lvl5pPr lvl="4" rtl="0">
              <a:spcBef>
                <a:spcPts val="1600"/>
              </a:spcBef>
              <a:spcAft>
                <a:spcPts val="0"/>
              </a:spcAft>
              <a:buSzPts val="2000"/>
              <a:buFont typeface="Limelight"/>
              <a:buNone/>
              <a:defRPr sz="2000">
                <a:latin typeface="Limelight"/>
                <a:ea typeface="Limelight"/>
                <a:cs typeface="Limelight"/>
                <a:sym typeface="Limelight"/>
              </a:defRPr>
            </a:lvl5pPr>
            <a:lvl6pPr lvl="5" rtl="0">
              <a:spcBef>
                <a:spcPts val="1600"/>
              </a:spcBef>
              <a:spcAft>
                <a:spcPts val="0"/>
              </a:spcAft>
              <a:buSzPts val="2000"/>
              <a:buFont typeface="Limelight"/>
              <a:buNone/>
              <a:defRPr sz="2000">
                <a:latin typeface="Limelight"/>
                <a:ea typeface="Limelight"/>
                <a:cs typeface="Limelight"/>
                <a:sym typeface="Limelight"/>
              </a:defRPr>
            </a:lvl6pPr>
            <a:lvl7pPr lvl="6" rtl="0">
              <a:spcBef>
                <a:spcPts val="1600"/>
              </a:spcBef>
              <a:spcAft>
                <a:spcPts val="0"/>
              </a:spcAft>
              <a:buSzPts val="2000"/>
              <a:buFont typeface="Limelight"/>
              <a:buNone/>
              <a:defRPr sz="2000">
                <a:latin typeface="Limelight"/>
                <a:ea typeface="Limelight"/>
                <a:cs typeface="Limelight"/>
                <a:sym typeface="Limelight"/>
              </a:defRPr>
            </a:lvl7pPr>
            <a:lvl8pPr lvl="7" rtl="0">
              <a:spcBef>
                <a:spcPts val="1600"/>
              </a:spcBef>
              <a:spcAft>
                <a:spcPts val="0"/>
              </a:spcAft>
              <a:buSzPts val="2000"/>
              <a:buFont typeface="Limelight"/>
              <a:buNone/>
              <a:defRPr sz="2000">
                <a:latin typeface="Limelight"/>
                <a:ea typeface="Limelight"/>
                <a:cs typeface="Limelight"/>
                <a:sym typeface="Limelight"/>
              </a:defRPr>
            </a:lvl8pPr>
            <a:lvl9pPr lvl="8" rtl="0">
              <a:spcBef>
                <a:spcPts val="1600"/>
              </a:spcBef>
              <a:spcAft>
                <a:spcPts val="1600"/>
              </a:spcAft>
              <a:buSzPts val="2000"/>
              <a:buFont typeface="Limelight"/>
              <a:buNone/>
              <a:defRPr sz="2000">
                <a:latin typeface="Limelight"/>
                <a:ea typeface="Limelight"/>
                <a:cs typeface="Limelight"/>
                <a:sym typeface="Limelight"/>
              </a:defRPr>
            </a:lvl9pPr>
          </a:lstStyle>
          <a:p>
            <a:endParaRPr/>
          </a:p>
        </p:txBody>
      </p:sp>
      <p:sp>
        <p:nvSpPr>
          <p:cNvPr id="330" name="Google Shape;330;p15"/>
          <p:cNvSpPr txBox="1">
            <a:spLocks noGrp="1"/>
          </p:cNvSpPr>
          <p:nvPr>
            <p:ph type="subTitle" idx="6"/>
          </p:nvPr>
        </p:nvSpPr>
        <p:spPr>
          <a:xfrm>
            <a:off x="4194501" y="1844125"/>
            <a:ext cx="1576200" cy="77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31" name="Google Shape;331;p15"/>
          <p:cNvSpPr txBox="1">
            <a:spLocks noGrp="1"/>
          </p:cNvSpPr>
          <p:nvPr>
            <p:ph type="subTitle" idx="7"/>
          </p:nvPr>
        </p:nvSpPr>
        <p:spPr>
          <a:xfrm>
            <a:off x="1928051" y="2926725"/>
            <a:ext cx="1707600" cy="434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Limelight"/>
              <a:buNone/>
              <a:defRPr sz="1800">
                <a:latin typeface="Limelight"/>
                <a:ea typeface="Limelight"/>
                <a:cs typeface="Limelight"/>
                <a:sym typeface="Limelight"/>
              </a:defRPr>
            </a:lvl1pPr>
            <a:lvl2pPr lvl="1" rtl="0">
              <a:spcBef>
                <a:spcPts val="1600"/>
              </a:spcBef>
              <a:spcAft>
                <a:spcPts val="0"/>
              </a:spcAft>
              <a:buSzPts val="2000"/>
              <a:buFont typeface="Limelight"/>
              <a:buNone/>
              <a:defRPr sz="2000">
                <a:latin typeface="Limelight"/>
                <a:ea typeface="Limelight"/>
                <a:cs typeface="Limelight"/>
                <a:sym typeface="Limelight"/>
              </a:defRPr>
            </a:lvl2pPr>
            <a:lvl3pPr lvl="2" rtl="0">
              <a:spcBef>
                <a:spcPts val="1600"/>
              </a:spcBef>
              <a:spcAft>
                <a:spcPts val="0"/>
              </a:spcAft>
              <a:buSzPts val="2000"/>
              <a:buFont typeface="Limelight"/>
              <a:buNone/>
              <a:defRPr sz="2000">
                <a:latin typeface="Limelight"/>
                <a:ea typeface="Limelight"/>
                <a:cs typeface="Limelight"/>
                <a:sym typeface="Limelight"/>
              </a:defRPr>
            </a:lvl3pPr>
            <a:lvl4pPr lvl="3" rtl="0">
              <a:spcBef>
                <a:spcPts val="1600"/>
              </a:spcBef>
              <a:spcAft>
                <a:spcPts val="0"/>
              </a:spcAft>
              <a:buSzPts val="2000"/>
              <a:buFont typeface="Limelight"/>
              <a:buNone/>
              <a:defRPr sz="2000">
                <a:latin typeface="Limelight"/>
                <a:ea typeface="Limelight"/>
                <a:cs typeface="Limelight"/>
                <a:sym typeface="Limelight"/>
              </a:defRPr>
            </a:lvl4pPr>
            <a:lvl5pPr lvl="4" rtl="0">
              <a:spcBef>
                <a:spcPts val="1600"/>
              </a:spcBef>
              <a:spcAft>
                <a:spcPts val="0"/>
              </a:spcAft>
              <a:buSzPts val="2000"/>
              <a:buFont typeface="Limelight"/>
              <a:buNone/>
              <a:defRPr sz="2000">
                <a:latin typeface="Limelight"/>
                <a:ea typeface="Limelight"/>
                <a:cs typeface="Limelight"/>
                <a:sym typeface="Limelight"/>
              </a:defRPr>
            </a:lvl5pPr>
            <a:lvl6pPr lvl="5" rtl="0">
              <a:spcBef>
                <a:spcPts val="1600"/>
              </a:spcBef>
              <a:spcAft>
                <a:spcPts val="0"/>
              </a:spcAft>
              <a:buSzPts val="2000"/>
              <a:buFont typeface="Limelight"/>
              <a:buNone/>
              <a:defRPr sz="2000">
                <a:latin typeface="Limelight"/>
                <a:ea typeface="Limelight"/>
                <a:cs typeface="Limelight"/>
                <a:sym typeface="Limelight"/>
              </a:defRPr>
            </a:lvl6pPr>
            <a:lvl7pPr lvl="6" rtl="0">
              <a:spcBef>
                <a:spcPts val="1600"/>
              </a:spcBef>
              <a:spcAft>
                <a:spcPts val="0"/>
              </a:spcAft>
              <a:buSzPts val="2000"/>
              <a:buFont typeface="Limelight"/>
              <a:buNone/>
              <a:defRPr sz="2000">
                <a:latin typeface="Limelight"/>
                <a:ea typeface="Limelight"/>
                <a:cs typeface="Limelight"/>
                <a:sym typeface="Limelight"/>
              </a:defRPr>
            </a:lvl7pPr>
            <a:lvl8pPr lvl="7" rtl="0">
              <a:spcBef>
                <a:spcPts val="1600"/>
              </a:spcBef>
              <a:spcAft>
                <a:spcPts val="0"/>
              </a:spcAft>
              <a:buSzPts val="2000"/>
              <a:buFont typeface="Limelight"/>
              <a:buNone/>
              <a:defRPr sz="2000">
                <a:latin typeface="Limelight"/>
                <a:ea typeface="Limelight"/>
                <a:cs typeface="Limelight"/>
                <a:sym typeface="Limelight"/>
              </a:defRPr>
            </a:lvl8pPr>
            <a:lvl9pPr lvl="8" rtl="0">
              <a:spcBef>
                <a:spcPts val="1600"/>
              </a:spcBef>
              <a:spcAft>
                <a:spcPts val="1600"/>
              </a:spcAft>
              <a:buSzPts val="2000"/>
              <a:buFont typeface="Limelight"/>
              <a:buNone/>
              <a:defRPr sz="2000">
                <a:latin typeface="Limelight"/>
                <a:ea typeface="Limelight"/>
                <a:cs typeface="Limelight"/>
                <a:sym typeface="Limelight"/>
              </a:defRPr>
            </a:lvl9pPr>
          </a:lstStyle>
          <a:p>
            <a:endParaRPr/>
          </a:p>
        </p:txBody>
      </p:sp>
      <p:sp>
        <p:nvSpPr>
          <p:cNvPr id="332" name="Google Shape;332;p15"/>
          <p:cNvSpPr txBox="1">
            <a:spLocks noGrp="1"/>
          </p:cNvSpPr>
          <p:nvPr>
            <p:ph type="subTitle" idx="8"/>
          </p:nvPr>
        </p:nvSpPr>
        <p:spPr>
          <a:xfrm>
            <a:off x="1928051" y="3259192"/>
            <a:ext cx="1576200" cy="77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33" name="Google Shape;333;p15"/>
          <p:cNvSpPr txBox="1">
            <a:spLocks noGrp="1"/>
          </p:cNvSpPr>
          <p:nvPr>
            <p:ph type="subTitle" idx="9"/>
          </p:nvPr>
        </p:nvSpPr>
        <p:spPr>
          <a:xfrm>
            <a:off x="6379300" y="2926725"/>
            <a:ext cx="1707600" cy="434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Limelight"/>
              <a:buNone/>
              <a:defRPr sz="1800">
                <a:latin typeface="Limelight"/>
                <a:ea typeface="Limelight"/>
                <a:cs typeface="Limelight"/>
                <a:sym typeface="Limelight"/>
              </a:defRPr>
            </a:lvl1pPr>
            <a:lvl2pPr lvl="1" rtl="0">
              <a:spcBef>
                <a:spcPts val="1600"/>
              </a:spcBef>
              <a:spcAft>
                <a:spcPts val="0"/>
              </a:spcAft>
              <a:buSzPts val="2000"/>
              <a:buFont typeface="Limelight"/>
              <a:buNone/>
              <a:defRPr sz="2000">
                <a:latin typeface="Limelight"/>
                <a:ea typeface="Limelight"/>
                <a:cs typeface="Limelight"/>
                <a:sym typeface="Limelight"/>
              </a:defRPr>
            </a:lvl2pPr>
            <a:lvl3pPr lvl="2" rtl="0">
              <a:spcBef>
                <a:spcPts val="1600"/>
              </a:spcBef>
              <a:spcAft>
                <a:spcPts val="0"/>
              </a:spcAft>
              <a:buSzPts val="2000"/>
              <a:buFont typeface="Limelight"/>
              <a:buNone/>
              <a:defRPr sz="2000">
                <a:latin typeface="Limelight"/>
                <a:ea typeface="Limelight"/>
                <a:cs typeface="Limelight"/>
                <a:sym typeface="Limelight"/>
              </a:defRPr>
            </a:lvl3pPr>
            <a:lvl4pPr lvl="3" rtl="0">
              <a:spcBef>
                <a:spcPts val="1600"/>
              </a:spcBef>
              <a:spcAft>
                <a:spcPts val="0"/>
              </a:spcAft>
              <a:buSzPts val="2000"/>
              <a:buFont typeface="Limelight"/>
              <a:buNone/>
              <a:defRPr sz="2000">
                <a:latin typeface="Limelight"/>
                <a:ea typeface="Limelight"/>
                <a:cs typeface="Limelight"/>
                <a:sym typeface="Limelight"/>
              </a:defRPr>
            </a:lvl4pPr>
            <a:lvl5pPr lvl="4" rtl="0">
              <a:spcBef>
                <a:spcPts val="1600"/>
              </a:spcBef>
              <a:spcAft>
                <a:spcPts val="0"/>
              </a:spcAft>
              <a:buSzPts val="2000"/>
              <a:buFont typeface="Limelight"/>
              <a:buNone/>
              <a:defRPr sz="2000">
                <a:latin typeface="Limelight"/>
                <a:ea typeface="Limelight"/>
                <a:cs typeface="Limelight"/>
                <a:sym typeface="Limelight"/>
              </a:defRPr>
            </a:lvl5pPr>
            <a:lvl6pPr lvl="5" rtl="0">
              <a:spcBef>
                <a:spcPts val="1600"/>
              </a:spcBef>
              <a:spcAft>
                <a:spcPts val="0"/>
              </a:spcAft>
              <a:buSzPts val="2000"/>
              <a:buFont typeface="Limelight"/>
              <a:buNone/>
              <a:defRPr sz="2000">
                <a:latin typeface="Limelight"/>
                <a:ea typeface="Limelight"/>
                <a:cs typeface="Limelight"/>
                <a:sym typeface="Limelight"/>
              </a:defRPr>
            </a:lvl6pPr>
            <a:lvl7pPr lvl="6" rtl="0">
              <a:spcBef>
                <a:spcPts val="1600"/>
              </a:spcBef>
              <a:spcAft>
                <a:spcPts val="0"/>
              </a:spcAft>
              <a:buSzPts val="2000"/>
              <a:buFont typeface="Limelight"/>
              <a:buNone/>
              <a:defRPr sz="2000">
                <a:latin typeface="Limelight"/>
                <a:ea typeface="Limelight"/>
                <a:cs typeface="Limelight"/>
                <a:sym typeface="Limelight"/>
              </a:defRPr>
            </a:lvl7pPr>
            <a:lvl8pPr lvl="7" rtl="0">
              <a:spcBef>
                <a:spcPts val="1600"/>
              </a:spcBef>
              <a:spcAft>
                <a:spcPts val="0"/>
              </a:spcAft>
              <a:buSzPts val="2000"/>
              <a:buFont typeface="Limelight"/>
              <a:buNone/>
              <a:defRPr sz="2000">
                <a:latin typeface="Limelight"/>
                <a:ea typeface="Limelight"/>
                <a:cs typeface="Limelight"/>
                <a:sym typeface="Limelight"/>
              </a:defRPr>
            </a:lvl8pPr>
            <a:lvl9pPr lvl="8" rtl="0">
              <a:spcBef>
                <a:spcPts val="1600"/>
              </a:spcBef>
              <a:spcAft>
                <a:spcPts val="1600"/>
              </a:spcAft>
              <a:buSzPts val="2000"/>
              <a:buFont typeface="Limelight"/>
              <a:buNone/>
              <a:defRPr sz="2000">
                <a:latin typeface="Limelight"/>
                <a:ea typeface="Limelight"/>
                <a:cs typeface="Limelight"/>
                <a:sym typeface="Limelight"/>
              </a:defRPr>
            </a:lvl9pPr>
          </a:lstStyle>
          <a:p>
            <a:endParaRPr/>
          </a:p>
        </p:txBody>
      </p:sp>
      <p:sp>
        <p:nvSpPr>
          <p:cNvPr id="334" name="Google Shape;334;p15"/>
          <p:cNvSpPr txBox="1">
            <a:spLocks noGrp="1"/>
          </p:cNvSpPr>
          <p:nvPr>
            <p:ph type="subTitle" idx="13"/>
          </p:nvPr>
        </p:nvSpPr>
        <p:spPr>
          <a:xfrm>
            <a:off x="6379300" y="3259192"/>
            <a:ext cx="1576200" cy="77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35" name="Google Shape;335;p15"/>
          <p:cNvSpPr txBox="1">
            <a:spLocks noGrp="1"/>
          </p:cNvSpPr>
          <p:nvPr>
            <p:ph type="subTitle" idx="14"/>
          </p:nvPr>
        </p:nvSpPr>
        <p:spPr>
          <a:xfrm>
            <a:off x="4194501" y="2926725"/>
            <a:ext cx="1707600" cy="434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Limelight"/>
              <a:buNone/>
              <a:defRPr sz="1800">
                <a:latin typeface="Limelight"/>
                <a:ea typeface="Limelight"/>
                <a:cs typeface="Limelight"/>
                <a:sym typeface="Limelight"/>
              </a:defRPr>
            </a:lvl1pPr>
            <a:lvl2pPr lvl="1" rtl="0">
              <a:spcBef>
                <a:spcPts val="1600"/>
              </a:spcBef>
              <a:spcAft>
                <a:spcPts val="0"/>
              </a:spcAft>
              <a:buSzPts val="2000"/>
              <a:buFont typeface="Limelight"/>
              <a:buNone/>
              <a:defRPr sz="2000">
                <a:latin typeface="Limelight"/>
                <a:ea typeface="Limelight"/>
                <a:cs typeface="Limelight"/>
                <a:sym typeface="Limelight"/>
              </a:defRPr>
            </a:lvl2pPr>
            <a:lvl3pPr lvl="2" rtl="0">
              <a:spcBef>
                <a:spcPts val="1600"/>
              </a:spcBef>
              <a:spcAft>
                <a:spcPts val="0"/>
              </a:spcAft>
              <a:buSzPts val="2000"/>
              <a:buFont typeface="Limelight"/>
              <a:buNone/>
              <a:defRPr sz="2000">
                <a:latin typeface="Limelight"/>
                <a:ea typeface="Limelight"/>
                <a:cs typeface="Limelight"/>
                <a:sym typeface="Limelight"/>
              </a:defRPr>
            </a:lvl3pPr>
            <a:lvl4pPr lvl="3" rtl="0">
              <a:spcBef>
                <a:spcPts val="1600"/>
              </a:spcBef>
              <a:spcAft>
                <a:spcPts val="0"/>
              </a:spcAft>
              <a:buSzPts val="2000"/>
              <a:buFont typeface="Limelight"/>
              <a:buNone/>
              <a:defRPr sz="2000">
                <a:latin typeface="Limelight"/>
                <a:ea typeface="Limelight"/>
                <a:cs typeface="Limelight"/>
                <a:sym typeface="Limelight"/>
              </a:defRPr>
            </a:lvl4pPr>
            <a:lvl5pPr lvl="4" rtl="0">
              <a:spcBef>
                <a:spcPts val="1600"/>
              </a:spcBef>
              <a:spcAft>
                <a:spcPts val="0"/>
              </a:spcAft>
              <a:buSzPts val="2000"/>
              <a:buFont typeface="Limelight"/>
              <a:buNone/>
              <a:defRPr sz="2000">
                <a:latin typeface="Limelight"/>
                <a:ea typeface="Limelight"/>
                <a:cs typeface="Limelight"/>
                <a:sym typeface="Limelight"/>
              </a:defRPr>
            </a:lvl5pPr>
            <a:lvl6pPr lvl="5" rtl="0">
              <a:spcBef>
                <a:spcPts val="1600"/>
              </a:spcBef>
              <a:spcAft>
                <a:spcPts val="0"/>
              </a:spcAft>
              <a:buSzPts val="2000"/>
              <a:buFont typeface="Limelight"/>
              <a:buNone/>
              <a:defRPr sz="2000">
                <a:latin typeface="Limelight"/>
                <a:ea typeface="Limelight"/>
                <a:cs typeface="Limelight"/>
                <a:sym typeface="Limelight"/>
              </a:defRPr>
            </a:lvl6pPr>
            <a:lvl7pPr lvl="6" rtl="0">
              <a:spcBef>
                <a:spcPts val="1600"/>
              </a:spcBef>
              <a:spcAft>
                <a:spcPts val="0"/>
              </a:spcAft>
              <a:buSzPts val="2000"/>
              <a:buFont typeface="Limelight"/>
              <a:buNone/>
              <a:defRPr sz="2000">
                <a:latin typeface="Limelight"/>
                <a:ea typeface="Limelight"/>
                <a:cs typeface="Limelight"/>
                <a:sym typeface="Limelight"/>
              </a:defRPr>
            </a:lvl7pPr>
            <a:lvl8pPr lvl="7" rtl="0">
              <a:spcBef>
                <a:spcPts val="1600"/>
              </a:spcBef>
              <a:spcAft>
                <a:spcPts val="0"/>
              </a:spcAft>
              <a:buSzPts val="2000"/>
              <a:buFont typeface="Limelight"/>
              <a:buNone/>
              <a:defRPr sz="2000">
                <a:latin typeface="Limelight"/>
                <a:ea typeface="Limelight"/>
                <a:cs typeface="Limelight"/>
                <a:sym typeface="Limelight"/>
              </a:defRPr>
            </a:lvl8pPr>
            <a:lvl9pPr lvl="8" rtl="0">
              <a:spcBef>
                <a:spcPts val="1600"/>
              </a:spcBef>
              <a:spcAft>
                <a:spcPts val="1600"/>
              </a:spcAft>
              <a:buSzPts val="2000"/>
              <a:buFont typeface="Limelight"/>
              <a:buNone/>
              <a:defRPr sz="2000">
                <a:latin typeface="Limelight"/>
                <a:ea typeface="Limelight"/>
                <a:cs typeface="Limelight"/>
                <a:sym typeface="Limelight"/>
              </a:defRPr>
            </a:lvl9pPr>
          </a:lstStyle>
          <a:p>
            <a:endParaRPr/>
          </a:p>
        </p:txBody>
      </p:sp>
      <p:sp>
        <p:nvSpPr>
          <p:cNvPr id="336" name="Google Shape;336;p15"/>
          <p:cNvSpPr txBox="1">
            <a:spLocks noGrp="1"/>
          </p:cNvSpPr>
          <p:nvPr>
            <p:ph type="subTitle" idx="15"/>
          </p:nvPr>
        </p:nvSpPr>
        <p:spPr>
          <a:xfrm>
            <a:off x="4194501" y="3259192"/>
            <a:ext cx="1576200" cy="77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26125961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337"/>
        <p:cNvGrpSpPr/>
        <p:nvPr/>
      </p:nvGrpSpPr>
      <p:grpSpPr>
        <a:xfrm>
          <a:off x="0" y="0"/>
          <a:ext cx="0" cy="0"/>
          <a:chOff x="0" y="0"/>
          <a:chExt cx="0" cy="0"/>
        </a:xfrm>
      </p:grpSpPr>
      <p:sp>
        <p:nvSpPr>
          <p:cNvPr id="338" name="Google Shape;338;p16"/>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9" name="Google Shape;339;p16"/>
          <p:cNvSpPr/>
          <p:nvPr/>
        </p:nvSpPr>
        <p:spPr>
          <a:xfrm>
            <a:off x="617125" y="609800"/>
            <a:ext cx="7909800" cy="3924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0" name="Google Shape;340;p16"/>
          <p:cNvSpPr txBox="1">
            <a:spLocks noGrp="1"/>
          </p:cNvSpPr>
          <p:nvPr>
            <p:ph type="title"/>
          </p:nvPr>
        </p:nvSpPr>
        <p:spPr>
          <a:xfrm>
            <a:off x="1100500" y="640850"/>
            <a:ext cx="6942900" cy="51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1" name="Google Shape;341;p16"/>
          <p:cNvSpPr txBox="1">
            <a:spLocks noGrp="1"/>
          </p:cNvSpPr>
          <p:nvPr>
            <p:ph type="subTitle" idx="1"/>
          </p:nvPr>
        </p:nvSpPr>
        <p:spPr>
          <a:xfrm>
            <a:off x="1051450" y="1637125"/>
            <a:ext cx="2031600" cy="43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Limelight"/>
              <a:buNone/>
              <a:defRPr sz="1800">
                <a:latin typeface="Limelight"/>
                <a:ea typeface="Limelight"/>
                <a:cs typeface="Limelight"/>
                <a:sym typeface="Limelight"/>
              </a:defRPr>
            </a:lvl1pPr>
            <a:lvl2pPr lvl="1" rtl="0">
              <a:spcBef>
                <a:spcPts val="1600"/>
              </a:spcBef>
              <a:spcAft>
                <a:spcPts val="0"/>
              </a:spcAft>
              <a:buSzPts val="2000"/>
              <a:buFont typeface="Limelight"/>
              <a:buNone/>
              <a:defRPr sz="2000">
                <a:latin typeface="Limelight"/>
                <a:ea typeface="Limelight"/>
                <a:cs typeface="Limelight"/>
                <a:sym typeface="Limelight"/>
              </a:defRPr>
            </a:lvl2pPr>
            <a:lvl3pPr lvl="2" rtl="0">
              <a:spcBef>
                <a:spcPts val="1600"/>
              </a:spcBef>
              <a:spcAft>
                <a:spcPts val="0"/>
              </a:spcAft>
              <a:buSzPts val="2000"/>
              <a:buFont typeface="Limelight"/>
              <a:buNone/>
              <a:defRPr sz="2000">
                <a:latin typeface="Limelight"/>
                <a:ea typeface="Limelight"/>
                <a:cs typeface="Limelight"/>
                <a:sym typeface="Limelight"/>
              </a:defRPr>
            </a:lvl3pPr>
            <a:lvl4pPr lvl="3" rtl="0">
              <a:spcBef>
                <a:spcPts val="1600"/>
              </a:spcBef>
              <a:spcAft>
                <a:spcPts val="0"/>
              </a:spcAft>
              <a:buSzPts val="2000"/>
              <a:buFont typeface="Limelight"/>
              <a:buNone/>
              <a:defRPr sz="2000">
                <a:latin typeface="Limelight"/>
                <a:ea typeface="Limelight"/>
                <a:cs typeface="Limelight"/>
                <a:sym typeface="Limelight"/>
              </a:defRPr>
            </a:lvl4pPr>
            <a:lvl5pPr lvl="4" rtl="0">
              <a:spcBef>
                <a:spcPts val="1600"/>
              </a:spcBef>
              <a:spcAft>
                <a:spcPts val="0"/>
              </a:spcAft>
              <a:buSzPts val="2000"/>
              <a:buFont typeface="Limelight"/>
              <a:buNone/>
              <a:defRPr sz="2000">
                <a:latin typeface="Limelight"/>
                <a:ea typeface="Limelight"/>
                <a:cs typeface="Limelight"/>
                <a:sym typeface="Limelight"/>
              </a:defRPr>
            </a:lvl5pPr>
            <a:lvl6pPr lvl="5" rtl="0">
              <a:spcBef>
                <a:spcPts val="1600"/>
              </a:spcBef>
              <a:spcAft>
                <a:spcPts val="0"/>
              </a:spcAft>
              <a:buSzPts val="2000"/>
              <a:buFont typeface="Limelight"/>
              <a:buNone/>
              <a:defRPr sz="2000">
                <a:latin typeface="Limelight"/>
                <a:ea typeface="Limelight"/>
                <a:cs typeface="Limelight"/>
                <a:sym typeface="Limelight"/>
              </a:defRPr>
            </a:lvl6pPr>
            <a:lvl7pPr lvl="6" rtl="0">
              <a:spcBef>
                <a:spcPts val="1600"/>
              </a:spcBef>
              <a:spcAft>
                <a:spcPts val="0"/>
              </a:spcAft>
              <a:buSzPts val="2000"/>
              <a:buFont typeface="Limelight"/>
              <a:buNone/>
              <a:defRPr sz="2000">
                <a:latin typeface="Limelight"/>
                <a:ea typeface="Limelight"/>
                <a:cs typeface="Limelight"/>
                <a:sym typeface="Limelight"/>
              </a:defRPr>
            </a:lvl7pPr>
            <a:lvl8pPr lvl="7" rtl="0">
              <a:spcBef>
                <a:spcPts val="1600"/>
              </a:spcBef>
              <a:spcAft>
                <a:spcPts val="0"/>
              </a:spcAft>
              <a:buSzPts val="2000"/>
              <a:buFont typeface="Limelight"/>
              <a:buNone/>
              <a:defRPr sz="2000">
                <a:latin typeface="Limelight"/>
                <a:ea typeface="Limelight"/>
                <a:cs typeface="Limelight"/>
                <a:sym typeface="Limelight"/>
              </a:defRPr>
            </a:lvl8pPr>
            <a:lvl9pPr lvl="8" rtl="0">
              <a:spcBef>
                <a:spcPts val="1600"/>
              </a:spcBef>
              <a:spcAft>
                <a:spcPts val="1600"/>
              </a:spcAft>
              <a:buSzPts val="2000"/>
              <a:buFont typeface="Limelight"/>
              <a:buNone/>
              <a:defRPr sz="2000">
                <a:latin typeface="Limelight"/>
                <a:ea typeface="Limelight"/>
                <a:cs typeface="Limelight"/>
                <a:sym typeface="Limelight"/>
              </a:defRPr>
            </a:lvl9pPr>
          </a:lstStyle>
          <a:p>
            <a:endParaRPr/>
          </a:p>
        </p:txBody>
      </p:sp>
      <p:sp>
        <p:nvSpPr>
          <p:cNvPr id="342" name="Google Shape;342;p16"/>
          <p:cNvSpPr txBox="1">
            <a:spLocks noGrp="1"/>
          </p:cNvSpPr>
          <p:nvPr>
            <p:ph type="subTitle" idx="2"/>
          </p:nvPr>
        </p:nvSpPr>
        <p:spPr>
          <a:xfrm>
            <a:off x="1129625" y="1964876"/>
            <a:ext cx="1875300" cy="55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43" name="Google Shape;343;p16"/>
          <p:cNvSpPr txBox="1">
            <a:spLocks noGrp="1"/>
          </p:cNvSpPr>
          <p:nvPr>
            <p:ph type="subTitle" idx="3"/>
          </p:nvPr>
        </p:nvSpPr>
        <p:spPr>
          <a:xfrm>
            <a:off x="4466015" y="1637125"/>
            <a:ext cx="2031600" cy="43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Limelight"/>
              <a:buNone/>
              <a:defRPr sz="1800">
                <a:solidFill>
                  <a:schemeClr val="dk1"/>
                </a:solidFill>
                <a:latin typeface="Limelight"/>
                <a:ea typeface="Limelight"/>
                <a:cs typeface="Limelight"/>
                <a:sym typeface="Limelight"/>
              </a:defRPr>
            </a:lvl1pPr>
            <a:lvl2pPr lvl="1" rtl="0">
              <a:spcBef>
                <a:spcPts val="1600"/>
              </a:spcBef>
              <a:spcAft>
                <a:spcPts val="0"/>
              </a:spcAft>
              <a:buSzPts val="2000"/>
              <a:buFont typeface="Limelight"/>
              <a:buNone/>
              <a:defRPr sz="2000">
                <a:latin typeface="Limelight"/>
                <a:ea typeface="Limelight"/>
                <a:cs typeface="Limelight"/>
                <a:sym typeface="Limelight"/>
              </a:defRPr>
            </a:lvl2pPr>
            <a:lvl3pPr lvl="2" rtl="0">
              <a:spcBef>
                <a:spcPts val="1600"/>
              </a:spcBef>
              <a:spcAft>
                <a:spcPts val="0"/>
              </a:spcAft>
              <a:buSzPts val="2000"/>
              <a:buFont typeface="Limelight"/>
              <a:buNone/>
              <a:defRPr sz="2000">
                <a:latin typeface="Limelight"/>
                <a:ea typeface="Limelight"/>
                <a:cs typeface="Limelight"/>
                <a:sym typeface="Limelight"/>
              </a:defRPr>
            </a:lvl3pPr>
            <a:lvl4pPr lvl="3" rtl="0">
              <a:spcBef>
                <a:spcPts val="1600"/>
              </a:spcBef>
              <a:spcAft>
                <a:spcPts val="0"/>
              </a:spcAft>
              <a:buSzPts val="2000"/>
              <a:buFont typeface="Limelight"/>
              <a:buNone/>
              <a:defRPr sz="2000">
                <a:latin typeface="Limelight"/>
                <a:ea typeface="Limelight"/>
                <a:cs typeface="Limelight"/>
                <a:sym typeface="Limelight"/>
              </a:defRPr>
            </a:lvl4pPr>
            <a:lvl5pPr lvl="4" rtl="0">
              <a:spcBef>
                <a:spcPts val="1600"/>
              </a:spcBef>
              <a:spcAft>
                <a:spcPts val="0"/>
              </a:spcAft>
              <a:buSzPts val="2000"/>
              <a:buFont typeface="Limelight"/>
              <a:buNone/>
              <a:defRPr sz="2000">
                <a:latin typeface="Limelight"/>
                <a:ea typeface="Limelight"/>
                <a:cs typeface="Limelight"/>
                <a:sym typeface="Limelight"/>
              </a:defRPr>
            </a:lvl5pPr>
            <a:lvl6pPr lvl="5" rtl="0">
              <a:spcBef>
                <a:spcPts val="1600"/>
              </a:spcBef>
              <a:spcAft>
                <a:spcPts val="0"/>
              </a:spcAft>
              <a:buSzPts val="2000"/>
              <a:buFont typeface="Limelight"/>
              <a:buNone/>
              <a:defRPr sz="2000">
                <a:latin typeface="Limelight"/>
                <a:ea typeface="Limelight"/>
                <a:cs typeface="Limelight"/>
                <a:sym typeface="Limelight"/>
              </a:defRPr>
            </a:lvl6pPr>
            <a:lvl7pPr lvl="6" rtl="0">
              <a:spcBef>
                <a:spcPts val="1600"/>
              </a:spcBef>
              <a:spcAft>
                <a:spcPts val="0"/>
              </a:spcAft>
              <a:buSzPts val="2000"/>
              <a:buFont typeface="Limelight"/>
              <a:buNone/>
              <a:defRPr sz="2000">
                <a:latin typeface="Limelight"/>
                <a:ea typeface="Limelight"/>
                <a:cs typeface="Limelight"/>
                <a:sym typeface="Limelight"/>
              </a:defRPr>
            </a:lvl7pPr>
            <a:lvl8pPr lvl="7" rtl="0">
              <a:spcBef>
                <a:spcPts val="1600"/>
              </a:spcBef>
              <a:spcAft>
                <a:spcPts val="0"/>
              </a:spcAft>
              <a:buSzPts val="2000"/>
              <a:buFont typeface="Limelight"/>
              <a:buNone/>
              <a:defRPr sz="2000">
                <a:latin typeface="Limelight"/>
                <a:ea typeface="Limelight"/>
                <a:cs typeface="Limelight"/>
                <a:sym typeface="Limelight"/>
              </a:defRPr>
            </a:lvl8pPr>
            <a:lvl9pPr lvl="8" rtl="0">
              <a:spcBef>
                <a:spcPts val="1600"/>
              </a:spcBef>
              <a:spcAft>
                <a:spcPts val="1600"/>
              </a:spcAft>
              <a:buSzPts val="2000"/>
              <a:buFont typeface="Limelight"/>
              <a:buNone/>
              <a:defRPr sz="2000">
                <a:latin typeface="Limelight"/>
                <a:ea typeface="Limelight"/>
                <a:cs typeface="Limelight"/>
                <a:sym typeface="Limelight"/>
              </a:defRPr>
            </a:lvl9pPr>
          </a:lstStyle>
          <a:p>
            <a:endParaRPr/>
          </a:p>
        </p:txBody>
      </p:sp>
      <p:sp>
        <p:nvSpPr>
          <p:cNvPr id="344" name="Google Shape;344;p16"/>
          <p:cNvSpPr txBox="1">
            <a:spLocks noGrp="1"/>
          </p:cNvSpPr>
          <p:nvPr>
            <p:ph type="subTitle" idx="4"/>
          </p:nvPr>
        </p:nvSpPr>
        <p:spPr>
          <a:xfrm>
            <a:off x="4544196" y="1964876"/>
            <a:ext cx="1875300" cy="55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45" name="Google Shape;345;p16"/>
          <p:cNvSpPr txBox="1">
            <a:spLocks noGrp="1"/>
          </p:cNvSpPr>
          <p:nvPr>
            <p:ph type="subTitle" idx="5"/>
          </p:nvPr>
        </p:nvSpPr>
        <p:spPr>
          <a:xfrm>
            <a:off x="2812925" y="3013954"/>
            <a:ext cx="2031600" cy="43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Limelight"/>
              <a:buNone/>
              <a:defRPr sz="1800">
                <a:latin typeface="Limelight"/>
                <a:ea typeface="Limelight"/>
                <a:cs typeface="Limelight"/>
                <a:sym typeface="Limelight"/>
              </a:defRPr>
            </a:lvl1pPr>
            <a:lvl2pPr lvl="1" rtl="0">
              <a:spcBef>
                <a:spcPts val="1600"/>
              </a:spcBef>
              <a:spcAft>
                <a:spcPts val="0"/>
              </a:spcAft>
              <a:buSzPts val="2000"/>
              <a:buFont typeface="Limelight"/>
              <a:buNone/>
              <a:defRPr sz="2000">
                <a:latin typeface="Limelight"/>
                <a:ea typeface="Limelight"/>
                <a:cs typeface="Limelight"/>
                <a:sym typeface="Limelight"/>
              </a:defRPr>
            </a:lvl2pPr>
            <a:lvl3pPr lvl="2" rtl="0">
              <a:spcBef>
                <a:spcPts val="1600"/>
              </a:spcBef>
              <a:spcAft>
                <a:spcPts val="0"/>
              </a:spcAft>
              <a:buSzPts val="2000"/>
              <a:buFont typeface="Limelight"/>
              <a:buNone/>
              <a:defRPr sz="2000">
                <a:latin typeface="Limelight"/>
                <a:ea typeface="Limelight"/>
                <a:cs typeface="Limelight"/>
                <a:sym typeface="Limelight"/>
              </a:defRPr>
            </a:lvl3pPr>
            <a:lvl4pPr lvl="3" rtl="0">
              <a:spcBef>
                <a:spcPts val="1600"/>
              </a:spcBef>
              <a:spcAft>
                <a:spcPts val="0"/>
              </a:spcAft>
              <a:buSzPts val="2000"/>
              <a:buFont typeface="Limelight"/>
              <a:buNone/>
              <a:defRPr sz="2000">
                <a:latin typeface="Limelight"/>
                <a:ea typeface="Limelight"/>
                <a:cs typeface="Limelight"/>
                <a:sym typeface="Limelight"/>
              </a:defRPr>
            </a:lvl4pPr>
            <a:lvl5pPr lvl="4" rtl="0">
              <a:spcBef>
                <a:spcPts val="1600"/>
              </a:spcBef>
              <a:spcAft>
                <a:spcPts val="0"/>
              </a:spcAft>
              <a:buSzPts val="2000"/>
              <a:buFont typeface="Limelight"/>
              <a:buNone/>
              <a:defRPr sz="2000">
                <a:latin typeface="Limelight"/>
                <a:ea typeface="Limelight"/>
                <a:cs typeface="Limelight"/>
                <a:sym typeface="Limelight"/>
              </a:defRPr>
            </a:lvl5pPr>
            <a:lvl6pPr lvl="5" rtl="0">
              <a:spcBef>
                <a:spcPts val="1600"/>
              </a:spcBef>
              <a:spcAft>
                <a:spcPts val="0"/>
              </a:spcAft>
              <a:buSzPts val="2000"/>
              <a:buFont typeface="Limelight"/>
              <a:buNone/>
              <a:defRPr sz="2000">
                <a:latin typeface="Limelight"/>
                <a:ea typeface="Limelight"/>
                <a:cs typeface="Limelight"/>
                <a:sym typeface="Limelight"/>
              </a:defRPr>
            </a:lvl6pPr>
            <a:lvl7pPr lvl="6" rtl="0">
              <a:spcBef>
                <a:spcPts val="1600"/>
              </a:spcBef>
              <a:spcAft>
                <a:spcPts val="0"/>
              </a:spcAft>
              <a:buSzPts val="2000"/>
              <a:buFont typeface="Limelight"/>
              <a:buNone/>
              <a:defRPr sz="2000">
                <a:latin typeface="Limelight"/>
                <a:ea typeface="Limelight"/>
                <a:cs typeface="Limelight"/>
                <a:sym typeface="Limelight"/>
              </a:defRPr>
            </a:lvl7pPr>
            <a:lvl8pPr lvl="7" rtl="0">
              <a:spcBef>
                <a:spcPts val="1600"/>
              </a:spcBef>
              <a:spcAft>
                <a:spcPts val="0"/>
              </a:spcAft>
              <a:buSzPts val="2000"/>
              <a:buFont typeface="Limelight"/>
              <a:buNone/>
              <a:defRPr sz="2000">
                <a:latin typeface="Limelight"/>
                <a:ea typeface="Limelight"/>
                <a:cs typeface="Limelight"/>
                <a:sym typeface="Limelight"/>
              </a:defRPr>
            </a:lvl8pPr>
            <a:lvl9pPr lvl="8" rtl="0">
              <a:spcBef>
                <a:spcPts val="1600"/>
              </a:spcBef>
              <a:spcAft>
                <a:spcPts val="1600"/>
              </a:spcAft>
              <a:buSzPts val="2000"/>
              <a:buFont typeface="Limelight"/>
              <a:buNone/>
              <a:defRPr sz="2000">
                <a:latin typeface="Limelight"/>
                <a:ea typeface="Limelight"/>
                <a:cs typeface="Limelight"/>
                <a:sym typeface="Limelight"/>
              </a:defRPr>
            </a:lvl9pPr>
          </a:lstStyle>
          <a:p>
            <a:endParaRPr/>
          </a:p>
        </p:txBody>
      </p:sp>
      <p:sp>
        <p:nvSpPr>
          <p:cNvPr id="346" name="Google Shape;346;p16"/>
          <p:cNvSpPr txBox="1">
            <a:spLocks noGrp="1"/>
          </p:cNvSpPr>
          <p:nvPr>
            <p:ph type="subTitle" idx="6"/>
          </p:nvPr>
        </p:nvSpPr>
        <p:spPr>
          <a:xfrm>
            <a:off x="2891100" y="3345756"/>
            <a:ext cx="1875300" cy="55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47" name="Google Shape;347;p16"/>
          <p:cNvSpPr txBox="1">
            <a:spLocks noGrp="1"/>
          </p:cNvSpPr>
          <p:nvPr>
            <p:ph type="subTitle" idx="7"/>
          </p:nvPr>
        </p:nvSpPr>
        <p:spPr>
          <a:xfrm>
            <a:off x="6060965" y="3013954"/>
            <a:ext cx="2031600" cy="43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Limelight"/>
              <a:buNone/>
              <a:defRPr sz="1800">
                <a:latin typeface="Limelight"/>
                <a:ea typeface="Limelight"/>
                <a:cs typeface="Limelight"/>
                <a:sym typeface="Limelight"/>
              </a:defRPr>
            </a:lvl1pPr>
            <a:lvl2pPr lvl="1" rtl="0">
              <a:spcBef>
                <a:spcPts val="1600"/>
              </a:spcBef>
              <a:spcAft>
                <a:spcPts val="0"/>
              </a:spcAft>
              <a:buSzPts val="2000"/>
              <a:buFont typeface="Limelight"/>
              <a:buNone/>
              <a:defRPr sz="2000">
                <a:latin typeface="Limelight"/>
                <a:ea typeface="Limelight"/>
                <a:cs typeface="Limelight"/>
                <a:sym typeface="Limelight"/>
              </a:defRPr>
            </a:lvl2pPr>
            <a:lvl3pPr lvl="2" rtl="0">
              <a:spcBef>
                <a:spcPts val="1600"/>
              </a:spcBef>
              <a:spcAft>
                <a:spcPts val="0"/>
              </a:spcAft>
              <a:buSzPts val="2000"/>
              <a:buFont typeface="Limelight"/>
              <a:buNone/>
              <a:defRPr sz="2000">
                <a:latin typeface="Limelight"/>
                <a:ea typeface="Limelight"/>
                <a:cs typeface="Limelight"/>
                <a:sym typeface="Limelight"/>
              </a:defRPr>
            </a:lvl3pPr>
            <a:lvl4pPr lvl="3" rtl="0">
              <a:spcBef>
                <a:spcPts val="1600"/>
              </a:spcBef>
              <a:spcAft>
                <a:spcPts val="0"/>
              </a:spcAft>
              <a:buSzPts val="2000"/>
              <a:buFont typeface="Limelight"/>
              <a:buNone/>
              <a:defRPr sz="2000">
                <a:latin typeface="Limelight"/>
                <a:ea typeface="Limelight"/>
                <a:cs typeface="Limelight"/>
                <a:sym typeface="Limelight"/>
              </a:defRPr>
            </a:lvl4pPr>
            <a:lvl5pPr lvl="4" rtl="0">
              <a:spcBef>
                <a:spcPts val="1600"/>
              </a:spcBef>
              <a:spcAft>
                <a:spcPts val="0"/>
              </a:spcAft>
              <a:buSzPts val="2000"/>
              <a:buFont typeface="Limelight"/>
              <a:buNone/>
              <a:defRPr sz="2000">
                <a:latin typeface="Limelight"/>
                <a:ea typeface="Limelight"/>
                <a:cs typeface="Limelight"/>
                <a:sym typeface="Limelight"/>
              </a:defRPr>
            </a:lvl5pPr>
            <a:lvl6pPr lvl="5" rtl="0">
              <a:spcBef>
                <a:spcPts val="1600"/>
              </a:spcBef>
              <a:spcAft>
                <a:spcPts val="0"/>
              </a:spcAft>
              <a:buSzPts val="2000"/>
              <a:buFont typeface="Limelight"/>
              <a:buNone/>
              <a:defRPr sz="2000">
                <a:latin typeface="Limelight"/>
                <a:ea typeface="Limelight"/>
                <a:cs typeface="Limelight"/>
                <a:sym typeface="Limelight"/>
              </a:defRPr>
            </a:lvl6pPr>
            <a:lvl7pPr lvl="6" rtl="0">
              <a:spcBef>
                <a:spcPts val="1600"/>
              </a:spcBef>
              <a:spcAft>
                <a:spcPts val="0"/>
              </a:spcAft>
              <a:buSzPts val="2000"/>
              <a:buFont typeface="Limelight"/>
              <a:buNone/>
              <a:defRPr sz="2000">
                <a:latin typeface="Limelight"/>
                <a:ea typeface="Limelight"/>
                <a:cs typeface="Limelight"/>
                <a:sym typeface="Limelight"/>
              </a:defRPr>
            </a:lvl7pPr>
            <a:lvl8pPr lvl="7" rtl="0">
              <a:spcBef>
                <a:spcPts val="1600"/>
              </a:spcBef>
              <a:spcAft>
                <a:spcPts val="0"/>
              </a:spcAft>
              <a:buSzPts val="2000"/>
              <a:buFont typeface="Limelight"/>
              <a:buNone/>
              <a:defRPr sz="2000">
                <a:latin typeface="Limelight"/>
                <a:ea typeface="Limelight"/>
                <a:cs typeface="Limelight"/>
                <a:sym typeface="Limelight"/>
              </a:defRPr>
            </a:lvl8pPr>
            <a:lvl9pPr lvl="8" rtl="0">
              <a:spcBef>
                <a:spcPts val="1600"/>
              </a:spcBef>
              <a:spcAft>
                <a:spcPts val="1600"/>
              </a:spcAft>
              <a:buSzPts val="2000"/>
              <a:buFont typeface="Limelight"/>
              <a:buNone/>
              <a:defRPr sz="2000">
                <a:latin typeface="Limelight"/>
                <a:ea typeface="Limelight"/>
                <a:cs typeface="Limelight"/>
                <a:sym typeface="Limelight"/>
              </a:defRPr>
            </a:lvl9pPr>
          </a:lstStyle>
          <a:p>
            <a:endParaRPr/>
          </a:p>
        </p:txBody>
      </p:sp>
      <p:sp>
        <p:nvSpPr>
          <p:cNvPr id="348" name="Google Shape;348;p16"/>
          <p:cNvSpPr txBox="1">
            <a:spLocks noGrp="1"/>
          </p:cNvSpPr>
          <p:nvPr>
            <p:ph type="subTitle" idx="8"/>
          </p:nvPr>
        </p:nvSpPr>
        <p:spPr>
          <a:xfrm>
            <a:off x="6139146" y="3345756"/>
            <a:ext cx="1875300" cy="55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3177507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ullet point list">
  <p:cSld name="Title and bullet point list">
    <p:spTree>
      <p:nvGrpSpPr>
        <p:cNvPr id="1" name="Shape 349"/>
        <p:cNvGrpSpPr/>
        <p:nvPr/>
      </p:nvGrpSpPr>
      <p:grpSpPr>
        <a:xfrm>
          <a:off x="0" y="0"/>
          <a:ext cx="0" cy="0"/>
          <a:chOff x="0" y="0"/>
          <a:chExt cx="0" cy="0"/>
        </a:xfrm>
      </p:grpSpPr>
      <p:sp>
        <p:nvSpPr>
          <p:cNvPr id="350" name="Google Shape;350;p17"/>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1" name="Google Shape;351;p17"/>
          <p:cNvSpPr txBox="1">
            <a:spLocks noGrp="1"/>
          </p:cNvSpPr>
          <p:nvPr>
            <p:ph type="body" idx="1"/>
          </p:nvPr>
        </p:nvSpPr>
        <p:spPr>
          <a:xfrm flipH="1">
            <a:off x="2505900" y="1269775"/>
            <a:ext cx="4132200" cy="2632200"/>
          </a:xfrm>
          <a:prstGeom prst="rect">
            <a:avLst/>
          </a:prstGeom>
        </p:spPr>
        <p:txBody>
          <a:bodyPr spcFirstLastPara="1" wrap="square" lIns="91425" tIns="91425" rIns="91425" bIns="91425" anchor="t" anchorCtr="0">
            <a:noAutofit/>
          </a:bodyPr>
          <a:lstStyle>
            <a:lvl1pPr marL="457178" lvl="0" indent="-317484" rtl="0">
              <a:lnSpc>
                <a:spcPct val="100000"/>
              </a:lnSpc>
              <a:spcBef>
                <a:spcPts val="0"/>
              </a:spcBef>
              <a:spcAft>
                <a:spcPts val="0"/>
              </a:spcAft>
              <a:buClr>
                <a:schemeClr val="lt1"/>
              </a:buClr>
              <a:buSzPts val="1400"/>
              <a:buFont typeface="Montserrat"/>
              <a:buChar char="●"/>
              <a:defRPr>
                <a:solidFill>
                  <a:schemeClr val="lt1"/>
                </a:solidFill>
              </a:defRPr>
            </a:lvl1pPr>
            <a:lvl2pPr marL="914355" lvl="1" indent="-317484" algn="r" rtl="0">
              <a:lnSpc>
                <a:spcPct val="100000"/>
              </a:lnSpc>
              <a:spcBef>
                <a:spcPts val="1600"/>
              </a:spcBef>
              <a:spcAft>
                <a:spcPts val="0"/>
              </a:spcAft>
              <a:buClr>
                <a:schemeClr val="lt1"/>
              </a:buClr>
              <a:buSzPts val="1400"/>
              <a:buFont typeface="Montserrat"/>
              <a:buChar char="○"/>
              <a:defRPr>
                <a:solidFill>
                  <a:schemeClr val="lt1"/>
                </a:solidFill>
              </a:defRPr>
            </a:lvl2pPr>
            <a:lvl3pPr marL="1371532" lvl="2" indent="-317484" algn="r" rtl="0">
              <a:spcBef>
                <a:spcPts val="1600"/>
              </a:spcBef>
              <a:spcAft>
                <a:spcPts val="0"/>
              </a:spcAft>
              <a:buClr>
                <a:schemeClr val="lt1"/>
              </a:buClr>
              <a:buSzPts val="1400"/>
              <a:buFont typeface="Montserrat"/>
              <a:buChar char="■"/>
              <a:defRPr>
                <a:solidFill>
                  <a:schemeClr val="lt1"/>
                </a:solidFill>
              </a:defRPr>
            </a:lvl3pPr>
            <a:lvl4pPr marL="1828709" lvl="3" indent="-317484" algn="r" rtl="0">
              <a:spcBef>
                <a:spcPts val="1600"/>
              </a:spcBef>
              <a:spcAft>
                <a:spcPts val="0"/>
              </a:spcAft>
              <a:buClr>
                <a:schemeClr val="lt1"/>
              </a:buClr>
              <a:buSzPts val="1400"/>
              <a:buFont typeface="Montserrat"/>
              <a:buChar char="●"/>
              <a:defRPr>
                <a:solidFill>
                  <a:schemeClr val="lt1"/>
                </a:solidFill>
              </a:defRPr>
            </a:lvl4pPr>
            <a:lvl5pPr marL="2285886" lvl="4" indent="-317484" algn="r" rtl="0">
              <a:spcBef>
                <a:spcPts val="1600"/>
              </a:spcBef>
              <a:spcAft>
                <a:spcPts val="0"/>
              </a:spcAft>
              <a:buClr>
                <a:schemeClr val="lt1"/>
              </a:buClr>
              <a:buSzPts val="1400"/>
              <a:buFont typeface="Montserrat"/>
              <a:buChar char="○"/>
              <a:defRPr>
                <a:solidFill>
                  <a:schemeClr val="lt1"/>
                </a:solidFill>
              </a:defRPr>
            </a:lvl5pPr>
            <a:lvl6pPr marL="2743064" lvl="5" indent="-317484" algn="r" rtl="0">
              <a:spcBef>
                <a:spcPts val="1600"/>
              </a:spcBef>
              <a:spcAft>
                <a:spcPts val="0"/>
              </a:spcAft>
              <a:buClr>
                <a:schemeClr val="lt1"/>
              </a:buClr>
              <a:buSzPts val="1400"/>
              <a:buFont typeface="Montserrat"/>
              <a:buChar char="■"/>
              <a:defRPr>
                <a:solidFill>
                  <a:schemeClr val="lt1"/>
                </a:solidFill>
              </a:defRPr>
            </a:lvl6pPr>
            <a:lvl7pPr marL="3200240" lvl="6" indent="-317484" algn="r" rtl="0">
              <a:spcBef>
                <a:spcPts val="1600"/>
              </a:spcBef>
              <a:spcAft>
                <a:spcPts val="0"/>
              </a:spcAft>
              <a:buClr>
                <a:schemeClr val="lt1"/>
              </a:buClr>
              <a:buSzPts val="1400"/>
              <a:buFont typeface="Montserrat"/>
              <a:buChar char="●"/>
              <a:defRPr>
                <a:solidFill>
                  <a:schemeClr val="lt1"/>
                </a:solidFill>
              </a:defRPr>
            </a:lvl7pPr>
            <a:lvl8pPr marL="3657418" lvl="7" indent="-317484" algn="r" rtl="0">
              <a:spcBef>
                <a:spcPts val="1600"/>
              </a:spcBef>
              <a:spcAft>
                <a:spcPts val="0"/>
              </a:spcAft>
              <a:buClr>
                <a:schemeClr val="lt1"/>
              </a:buClr>
              <a:buSzPts val="1400"/>
              <a:buFont typeface="Montserrat"/>
              <a:buChar char="○"/>
              <a:defRPr>
                <a:solidFill>
                  <a:schemeClr val="lt1"/>
                </a:solidFill>
              </a:defRPr>
            </a:lvl8pPr>
            <a:lvl9pPr marL="4114595" lvl="8" indent="-317484" algn="r" rtl="0">
              <a:spcBef>
                <a:spcPts val="1600"/>
              </a:spcBef>
              <a:spcAft>
                <a:spcPts val="1600"/>
              </a:spcAft>
              <a:buClr>
                <a:schemeClr val="lt1"/>
              </a:buClr>
              <a:buSzPts val="1400"/>
              <a:buFont typeface="Montserrat"/>
              <a:buChar char="■"/>
              <a:defRPr>
                <a:solidFill>
                  <a:schemeClr val="lt1"/>
                </a:solidFill>
              </a:defRPr>
            </a:lvl9pPr>
          </a:lstStyle>
          <a:p>
            <a:endParaRPr/>
          </a:p>
        </p:txBody>
      </p:sp>
      <p:sp>
        <p:nvSpPr>
          <p:cNvPr id="352" name="Google Shape;352;p17"/>
          <p:cNvSpPr txBox="1">
            <a:spLocks noGrp="1"/>
          </p:cNvSpPr>
          <p:nvPr>
            <p:ph type="title"/>
          </p:nvPr>
        </p:nvSpPr>
        <p:spPr>
          <a:xfrm flipH="1">
            <a:off x="2704650" y="640080"/>
            <a:ext cx="3734700" cy="512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4200"/>
              <a:buNone/>
              <a:defRPr sz="24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grpSp>
        <p:nvGrpSpPr>
          <p:cNvPr id="353" name="Google Shape;353;p17"/>
          <p:cNvGrpSpPr/>
          <p:nvPr/>
        </p:nvGrpSpPr>
        <p:grpSpPr>
          <a:xfrm rot="-492451">
            <a:off x="696883" y="985046"/>
            <a:ext cx="917990" cy="384984"/>
            <a:chOff x="7036389" y="1157700"/>
            <a:chExt cx="635554" cy="266555"/>
          </a:xfrm>
        </p:grpSpPr>
        <p:sp>
          <p:nvSpPr>
            <p:cNvPr id="354" name="Google Shape;354;p17"/>
            <p:cNvSpPr/>
            <p:nvPr/>
          </p:nvSpPr>
          <p:spPr>
            <a:xfrm>
              <a:off x="7453656" y="1360674"/>
              <a:ext cx="193154" cy="3162"/>
            </a:xfrm>
            <a:custGeom>
              <a:avLst/>
              <a:gdLst/>
              <a:ahLst/>
              <a:cxnLst/>
              <a:rect l="l" t="t" r="r" b="b"/>
              <a:pathLst>
                <a:path w="2321" h="38" extrusionOk="0">
                  <a:moveTo>
                    <a:pt x="2321" y="0"/>
                  </a:moveTo>
                  <a:lnTo>
                    <a:pt x="1" y="18"/>
                  </a:lnTo>
                  <a:lnTo>
                    <a:pt x="2321" y="38"/>
                  </a:lnTo>
                  <a:lnTo>
                    <a:pt x="232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5" name="Google Shape;355;p17"/>
            <p:cNvSpPr/>
            <p:nvPr/>
          </p:nvSpPr>
          <p:spPr>
            <a:xfrm>
              <a:off x="7639321" y="1187576"/>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5"/>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6" name="Google Shape;356;p17"/>
            <p:cNvSpPr/>
            <p:nvPr/>
          </p:nvSpPr>
          <p:spPr>
            <a:xfrm>
              <a:off x="7639321" y="1308828"/>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2"/>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7" name="Google Shape;357;p17"/>
            <p:cNvSpPr/>
            <p:nvPr/>
          </p:nvSpPr>
          <p:spPr>
            <a:xfrm>
              <a:off x="7137585" y="1296012"/>
              <a:ext cx="83" cy="33371"/>
            </a:xfrm>
            <a:custGeom>
              <a:avLst/>
              <a:gdLst/>
              <a:ahLst/>
              <a:cxnLst/>
              <a:rect l="l" t="t" r="r" b="b"/>
              <a:pathLst>
                <a:path w="1" h="401" fill="none" extrusionOk="0">
                  <a:moveTo>
                    <a:pt x="1" y="1"/>
                  </a:moveTo>
                  <a:lnTo>
                    <a:pt x="1" y="401"/>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8" name="Google Shape;358;p17"/>
            <p:cNvSpPr/>
            <p:nvPr/>
          </p:nvSpPr>
          <p:spPr>
            <a:xfrm>
              <a:off x="7637823" y="1291934"/>
              <a:ext cx="34120" cy="26381"/>
            </a:xfrm>
            <a:custGeom>
              <a:avLst/>
              <a:gdLst/>
              <a:ahLst/>
              <a:cxnLst/>
              <a:rect l="l" t="t" r="r" b="b"/>
              <a:pathLst>
                <a:path w="410" h="317" extrusionOk="0">
                  <a:moveTo>
                    <a:pt x="18" y="1"/>
                  </a:moveTo>
                  <a:lnTo>
                    <a:pt x="1" y="316"/>
                  </a:lnTo>
                  <a:lnTo>
                    <a:pt x="18" y="316"/>
                  </a:lnTo>
                  <a:cubicBezTo>
                    <a:pt x="209" y="316"/>
                    <a:pt x="409" y="247"/>
                    <a:pt x="409" y="160"/>
                  </a:cubicBezTo>
                  <a:cubicBezTo>
                    <a:pt x="409" y="73"/>
                    <a:pt x="209" y="1"/>
                    <a:pt x="18"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9" name="Google Shape;359;p17"/>
            <p:cNvSpPr/>
            <p:nvPr/>
          </p:nvSpPr>
          <p:spPr>
            <a:xfrm>
              <a:off x="7569582" y="1365002"/>
              <a:ext cx="83" cy="33621"/>
            </a:xfrm>
            <a:custGeom>
              <a:avLst/>
              <a:gdLst/>
              <a:ahLst/>
              <a:cxnLst/>
              <a:rect l="l" t="t" r="r" b="b"/>
              <a:pathLst>
                <a:path w="1" h="404" fill="none" extrusionOk="0">
                  <a:moveTo>
                    <a:pt x="1" y="0"/>
                  </a:moveTo>
                  <a:lnTo>
                    <a:pt x="1" y="403"/>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0" name="Google Shape;360;p17"/>
            <p:cNvSpPr/>
            <p:nvPr/>
          </p:nvSpPr>
          <p:spPr>
            <a:xfrm>
              <a:off x="7036389" y="1157700"/>
              <a:ext cx="607090" cy="213626"/>
            </a:xfrm>
            <a:custGeom>
              <a:avLst/>
              <a:gdLst/>
              <a:ahLst/>
              <a:cxnLst/>
              <a:rect l="l" t="t" r="r" b="b"/>
              <a:pathLst>
                <a:path w="7295" h="2567" extrusionOk="0">
                  <a:moveTo>
                    <a:pt x="0" y="0"/>
                  </a:moveTo>
                  <a:lnTo>
                    <a:pt x="426" y="1368"/>
                  </a:lnTo>
                  <a:cubicBezTo>
                    <a:pt x="478" y="1538"/>
                    <a:pt x="617" y="1666"/>
                    <a:pt x="788" y="1704"/>
                  </a:cubicBezTo>
                  <a:lnTo>
                    <a:pt x="4247" y="2483"/>
                  </a:lnTo>
                  <a:cubicBezTo>
                    <a:pt x="4499" y="2538"/>
                    <a:pt x="4754" y="2567"/>
                    <a:pt x="5009" y="2567"/>
                  </a:cubicBezTo>
                  <a:lnTo>
                    <a:pt x="6344" y="2567"/>
                  </a:lnTo>
                  <a:cubicBezTo>
                    <a:pt x="6868" y="2567"/>
                    <a:pt x="7291" y="2141"/>
                    <a:pt x="7294" y="1620"/>
                  </a:cubicBezTo>
                  <a:lnTo>
                    <a:pt x="6127" y="1425"/>
                  </a:lnTo>
                  <a:lnTo>
                    <a:pt x="5869" y="777"/>
                  </a:lnTo>
                  <a:lnTo>
                    <a:pt x="4412" y="695"/>
                  </a:lnTo>
                  <a:lnTo>
                    <a:pt x="3812" y="1249"/>
                  </a:lnTo>
                  <a:lnTo>
                    <a:pt x="1724" y="1249"/>
                  </a:ln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1" name="Google Shape;361;p17"/>
            <p:cNvSpPr/>
            <p:nvPr/>
          </p:nvSpPr>
          <p:spPr>
            <a:xfrm>
              <a:off x="7339394" y="1352935"/>
              <a:ext cx="275625" cy="18392"/>
            </a:xfrm>
            <a:custGeom>
              <a:avLst/>
              <a:gdLst/>
              <a:ahLst/>
              <a:cxnLst/>
              <a:rect l="l" t="t" r="r" b="b"/>
              <a:pathLst>
                <a:path w="3312" h="221" extrusionOk="0">
                  <a:moveTo>
                    <a:pt x="1" y="1"/>
                  </a:moveTo>
                  <a:lnTo>
                    <a:pt x="606" y="137"/>
                  </a:lnTo>
                  <a:cubicBezTo>
                    <a:pt x="858" y="192"/>
                    <a:pt x="1113" y="221"/>
                    <a:pt x="1368" y="221"/>
                  </a:cubicBezTo>
                  <a:lnTo>
                    <a:pt x="2703" y="221"/>
                  </a:lnTo>
                  <a:cubicBezTo>
                    <a:pt x="2926" y="221"/>
                    <a:pt x="3141" y="143"/>
                    <a:pt x="3311" y="1"/>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2" name="Google Shape;362;p17"/>
            <p:cNvSpPr/>
            <p:nvPr/>
          </p:nvSpPr>
          <p:spPr>
            <a:xfrm>
              <a:off x="7086238" y="1291934"/>
              <a:ext cx="557241" cy="33621"/>
            </a:xfrm>
            <a:custGeom>
              <a:avLst/>
              <a:gdLst/>
              <a:ahLst/>
              <a:cxnLst/>
              <a:rect l="l" t="t" r="r" b="b"/>
              <a:pathLst>
                <a:path w="6696" h="404" extrusionOk="0">
                  <a:moveTo>
                    <a:pt x="1" y="1"/>
                  </a:moveTo>
                  <a:cubicBezTo>
                    <a:pt x="56" y="44"/>
                    <a:pt x="123" y="76"/>
                    <a:pt x="192" y="91"/>
                  </a:cubicBezTo>
                  <a:lnTo>
                    <a:pt x="1574" y="403"/>
                  </a:lnTo>
                  <a:lnTo>
                    <a:pt x="6640" y="319"/>
                  </a:lnTo>
                  <a:cubicBezTo>
                    <a:pt x="6675" y="218"/>
                    <a:pt x="6695" y="111"/>
                    <a:pt x="6695" y="7"/>
                  </a:cubicBezTo>
                  <a:lnTo>
                    <a:pt x="6666" y="1"/>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3" name="Google Shape;363;p17"/>
            <p:cNvSpPr/>
            <p:nvPr/>
          </p:nvSpPr>
          <p:spPr>
            <a:xfrm>
              <a:off x="7158390" y="1312240"/>
              <a:ext cx="482426" cy="13315"/>
            </a:xfrm>
            <a:custGeom>
              <a:avLst/>
              <a:gdLst/>
              <a:ahLst/>
              <a:cxnLst/>
              <a:rect l="l" t="t" r="r" b="b"/>
              <a:pathLst>
                <a:path w="5797" h="160" extrusionOk="0">
                  <a:moveTo>
                    <a:pt x="0" y="0"/>
                  </a:moveTo>
                  <a:lnTo>
                    <a:pt x="707" y="159"/>
                  </a:lnTo>
                  <a:lnTo>
                    <a:pt x="5773" y="75"/>
                  </a:lnTo>
                  <a:cubicBezTo>
                    <a:pt x="5782" y="49"/>
                    <a:pt x="5788" y="26"/>
                    <a:pt x="5796" y="0"/>
                  </a:cubicBezTo>
                  <a:close/>
                </a:path>
              </a:pathLst>
            </a:custGeom>
            <a:solidFill>
              <a:srgbClr val="000000">
                <a:alpha val="2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4" name="Google Shape;364;p17"/>
            <p:cNvSpPr/>
            <p:nvPr/>
          </p:nvSpPr>
          <p:spPr>
            <a:xfrm>
              <a:off x="7067264" y="1157700"/>
              <a:ext cx="258981" cy="121085"/>
            </a:xfrm>
            <a:custGeom>
              <a:avLst/>
              <a:gdLst/>
              <a:ahLst/>
              <a:cxnLst/>
              <a:rect l="l" t="t" r="r" b="b"/>
              <a:pathLst>
                <a:path w="3112" h="1455" extrusionOk="0">
                  <a:moveTo>
                    <a:pt x="0" y="0"/>
                  </a:moveTo>
                  <a:lnTo>
                    <a:pt x="0" y="507"/>
                  </a:lnTo>
                  <a:lnTo>
                    <a:pt x="368" y="507"/>
                  </a:lnTo>
                  <a:lnTo>
                    <a:pt x="730" y="1454"/>
                  </a:lnTo>
                  <a:lnTo>
                    <a:pt x="3111" y="1454"/>
                  </a:lnTo>
                  <a:lnTo>
                    <a:pt x="3111" y="1362"/>
                  </a:lnTo>
                  <a:lnTo>
                    <a:pt x="794" y="1362"/>
                  </a:lnTo>
                  <a:lnTo>
                    <a:pt x="432" y="414"/>
                  </a:lnTo>
                  <a:lnTo>
                    <a:pt x="93" y="414"/>
                  </a:lnTo>
                  <a:lnTo>
                    <a:pt x="93" y="0"/>
                  </a:ln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5" name="Google Shape;365;p17"/>
            <p:cNvSpPr/>
            <p:nvPr/>
          </p:nvSpPr>
          <p:spPr>
            <a:xfrm>
              <a:off x="7305440" y="1325472"/>
              <a:ext cx="308580" cy="27546"/>
            </a:xfrm>
            <a:custGeom>
              <a:avLst/>
              <a:gdLst/>
              <a:ahLst/>
              <a:cxnLst/>
              <a:rect l="l" t="t" r="r" b="b"/>
              <a:pathLst>
                <a:path w="3708" h="331" extrusionOk="0">
                  <a:moveTo>
                    <a:pt x="3575" y="0"/>
                  </a:moveTo>
                  <a:lnTo>
                    <a:pt x="3325" y="238"/>
                  </a:lnTo>
                  <a:lnTo>
                    <a:pt x="0" y="238"/>
                  </a:lnTo>
                  <a:lnTo>
                    <a:pt x="96" y="258"/>
                  </a:lnTo>
                  <a:lnTo>
                    <a:pt x="414" y="331"/>
                  </a:lnTo>
                  <a:lnTo>
                    <a:pt x="3363" y="331"/>
                  </a:lnTo>
                  <a:lnTo>
                    <a:pt x="3708" y="0"/>
                  </a:ln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6" name="Google Shape;366;p17"/>
            <p:cNvSpPr/>
            <p:nvPr/>
          </p:nvSpPr>
          <p:spPr>
            <a:xfrm>
              <a:off x="7112785" y="1317733"/>
              <a:ext cx="43524" cy="37283"/>
            </a:xfrm>
            <a:custGeom>
              <a:avLst/>
              <a:gdLst/>
              <a:ahLst/>
              <a:cxnLst/>
              <a:rect l="l" t="t" r="r" b="b"/>
              <a:pathLst>
                <a:path w="523" h="448" extrusionOk="0">
                  <a:moveTo>
                    <a:pt x="299" y="1"/>
                  </a:moveTo>
                  <a:cubicBezTo>
                    <a:pt x="99" y="1"/>
                    <a:pt x="1" y="241"/>
                    <a:pt x="140" y="383"/>
                  </a:cubicBezTo>
                  <a:cubicBezTo>
                    <a:pt x="185" y="428"/>
                    <a:pt x="241" y="448"/>
                    <a:pt x="296" y="448"/>
                  </a:cubicBezTo>
                  <a:cubicBezTo>
                    <a:pt x="412" y="448"/>
                    <a:pt x="522" y="359"/>
                    <a:pt x="522" y="224"/>
                  </a:cubicBezTo>
                  <a:cubicBezTo>
                    <a:pt x="522" y="102"/>
                    <a:pt x="421" y="1"/>
                    <a:pt x="299"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7" name="Google Shape;367;p17"/>
            <p:cNvSpPr/>
            <p:nvPr/>
          </p:nvSpPr>
          <p:spPr>
            <a:xfrm>
              <a:off x="7128930" y="1327636"/>
              <a:ext cx="17476" cy="17393"/>
            </a:xfrm>
            <a:custGeom>
              <a:avLst/>
              <a:gdLst/>
              <a:ahLst/>
              <a:cxnLst/>
              <a:rect l="l" t="t" r="r" b="b"/>
              <a:pathLst>
                <a:path w="210" h="209" extrusionOk="0">
                  <a:moveTo>
                    <a:pt x="105" y="0"/>
                  </a:moveTo>
                  <a:cubicBezTo>
                    <a:pt x="47" y="0"/>
                    <a:pt x="1" y="47"/>
                    <a:pt x="1" y="105"/>
                  </a:cubicBezTo>
                  <a:cubicBezTo>
                    <a:pt x="1" y="163"/>
                    <a:pt x="47" y="209"/>
                    <a:pt x="105" y="209"/>
                  </a:cubicBezTo>
                  <a:cubicBezTo>
                    <a:pt x="163" y="209"/>
                    <a:pt x="209" y="163"/>
                    <a:pt x="209" y="105"/>
                  </a:cubicBezTo>
                  <a:cubicBezTo>
                    <a:pt x="209" y="47"/>
                    <a:pt x="163" y="0"/>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8" name="Google Shape;368;p17"/>
            <p:cNvSpPr/>
            <p:nvPr/>
          </p:nvSpPr>
          <p:spPr>
            <a:xfrm>
              <a:off x="7544782" y="1386972"/>
              <a:ext cx="43441" cy="37283"/>
            </a:xfrm>
            <a:custGeom>
              <a:avLst/>
              <a:gdLst/>
              <a:ahLst/>
              <a:cxnLst/>
              <a:rect l="l" t="t" r="r" b="b"/>
              <a:pathLst>
                <a:path w="522" h="448" extrusionOk="0">
                  <a:moveTo>
                    <a:pt x="299" y="0"/>
                  </a:moveTo>
                  <a:cubicBezTo>
                    <a:pt x="99" y="0"/>
                    <a:pt x="0" y="240"/>
                    <a:pt x="142" y="382"/>
                  </a:cubicBezTo>
                  <a:cubicBezTo>
                    <a:pt x="187" y="427"/>
                    <a:pt x="243" y="447"/>
                    <a:pt x="297" y="447"/>
                  </a:cubicBezTo>
                  <a:cubicBezTo>
                    <a:pt x="412" y="447"/>
                    <a:pt x="522" y="358"/>
                    <a:pt x="522" y="223"/>
                  </a:cubicBezTo>
                  <a:cubicBezTo>
                    <a:pt x="522" y="98"/>
                    <a:pt x="423" y="0"/>
                    <a:pt x="299"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9" name="Google Shape;369;p17"/>
            <p:cNvSpPr/>
            <p:nvPr/>
          </p:nvSpPr>
          <p:spPr>
            <a:xfrm>
              <a:off x="7560927" y="1396792"/>
              <a:ext cx="17726" cy="17476"/>
            </a:xfrm>
            <a:custGeom>
              <a:avLst/>
              <a:gdLst/>
              <a:ahLst/>
              <a:cxnLst/>
              <a:rect l="l" t="t" r="r" b="b"/>
              <a:pathLst>
                <a:path w="213" h="210" extrusionOk="0">
                  <a:moveTo>
                    <a:pt x="105" y="1"/>
                  </a:moveTo>
                  <a:cubicBezTo>
                    <a:pt x="47" y="1"/>
                    <a:pt x="1" y="47"/>
                    <a:pt x="1" y="105"/>
                  </a:cubicBezTo>
                  <a:cubicBezTo>
                    <a:pt x="1" y="163"/>
                    <a:pt x="47" y="209"/>
                    <a:pt x="105" y="209"/>
                  </a:cubicBezTo>
                  <a:cubicBezTo>
                    <a:pt x="163" y="209"/>
                    <a:pt x="212" y="163"/>
                    <a:pt x="212" y="105"/>
                  </a:cubicBezTo>
                  <a:cubicBezTo>
                    <a:pt x="212" y="47"/>
                    <a:pt x="163" y="1"/>
                    <a:pt x="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0" name="Google Shape;370;p17"/>
            <p:cNvSpPr/>
            <p:nvPr/>
          </p:nvSpPr>
          <p:spPr>
            <a:xfrm>
              <a:off x="7380339" y="1229769"/>
              <a:ext cx="165941" cy="46603"/>
            </a:xfrm>
            <a:custGeom>
              <a:avLst/>
              <a:gdLst/>
              <a:ahLst/>
              <a:cxnLst/>
              <a:rect l="l" t="t" r="r" b="b"/>
              <a:pathLst>
                <a:path w="1994" h="560" extrusionOk="0">
                  <a:moveTo>
                    <a:pt x="383" y="0"/>
                  </a:moveTo>
                  <a:lnTo>
                    <a:pt x="1" y="389"/>
                  </a:lnTo>
                  <a:lnTo>
                    <a:pt x="1994" y="559"/>
                  </a:lnTo>
                  <a:lnTo>
                    <a:pt x="1780" y="21"/>
                  </a:lnTo>
                  <a:lnTo>
                    <a:pt x="383" y="0"/>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1" name="Google Shape;371;p17"/>
            <p:cNvSpPr/>
            <p:nvPr/>
          </p:nvSpPr>
          <p:spPr>
            <a:xfrm>
              <a:off x="7284469" y="1223943"/>
              <a:ext cx="136481" cy="15312"/>
            </a:xfrm>
            <a:custGeom>
              <a:avLst/>
              <a:gdLst/>
              <a:ahLst/>
              <a:cxnLst/>
              <a:rect l="l" t="t" r="r" b="b"/>
              <a:pathLst>
                <a:path w="1640" h="184" extrusionOk="0">
                  <a:moveTo>
                    <a:pt x="0" y="1"/>
                  </a:moveTo>
                  <a:lnTo>
                    <a:pt x="0" y="183"/>
                  </a:lnTo>
                  <a:lnTo>
                    <a:pt x="1640" y="183"/>
                  </a:lnTo>
                  <a:lnTo>
                    <a:pt x="1640" y="1"/>
                  </a:ln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2" name="Google Shape;372;p17"/>
            <p:cNvSpPr/>
            <p:nvPr/>
          </p:nvSpPr>
          <p:spPr>
            <a:xfrm>
              <a:off x="7420867" y="1222279"/>
              <a:ext cx="110516" cy="16977"/>
            </a:xfrm>
            <a:custGeom>
              <a:avLst/>
              <a:gdLst/>
              <a:ahLst/>
              <a:cxnLst/>
              <a:rect l="l" t="t" r="r" b="b"/>
              <a:pathLst>
                <a:path w="1328" h="204" extrusionOk="0">
                  <a:moveTo>
                    <a:pt x="1249" y="1"/>
                  </a:moveTo>
                  <a:lnTo>
                    <a:pt x="1" y="21"/>
                  </a:lnTo>
                  <a:lnTo>
                    <a:pt x="1" y="203"/>
                  </a:lnTo>
                  <a:lnTo>
                    <a:pt x="1327" y="203"/>
                  </a:lnTo>
                  <a:lnTo>
                    <a:pt x="1249" y="1"/>
                  </a:ln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3" name="Google Shape;373;p17"/>
            <p:cNvSpPr/>
            <p:nvPr/>
          </p:nvSpPr>
          <p:spPr>
            <a:xfrm>
              <a:off x="7284469" y="1215538"/>
              <a:ext cx="240423" cy="8488"/>
            </a:xfrm>
            <a:custGeom>
              <a:avLst/>
              <a:gdLst/>
              <a:ahLst/>
              <a:cxnLst/>
              <a:rect l="l" t="t" r="r" b="b"/>
              <a:pathLst>
                <a:path w="2889" h="102" extrusionOk="0">
                  <a:moveTo>
                    <a:pt x="1431" y="0"/>
                  </a:moveTo>
                  <a:lnTo>
                    <a:pt x="0" y="102"/>
                  </a:lnTo>
                  <a:lnTo>
                    <a:pt x="1640" y="102"/>
                  </a:lnTo>
                  <a:lnTo>
                    <a:pt x="2888" y="82"/>
                  </a:lnTo>
                  <a:lnTo>
                    <a:pt x="143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74" name="Google Shape;374;p17"/>
          <p:cNvSpPr/>
          <p:nvPr/>
        </p:nvSpPr>
        <p:spPr>
          <a:xfrm flipH="1">
            <a:off x="-693649" y="2046377"/>
            <a:ext cx="4467841" cy="3644805"/>
          </a:xfrm>
          <a:custGeom>
            <a:avLst/>
            <a:gdLst/>
            <a:ahLst/>
            <a:cxnLst/>
            <a:rect l="l" t="t" r="r" b="b"/>
            <a:pathLst>
              <a:path w="17914" h="14614" extrusionOk="0">
                <a:moveTo>
                  <a:pt x="15850" y="1"/>
                </a:moveTo>
                <a:cubicBezTo>
                  <a:pt x="11932" y="1"/>
                  <a:pt x="7819" y="1907"/>
                  <a:pt x="9733" y="6646"/>
                </a:cubicBezTo>
                <a:cubicBezTo>
                  <a:pt x="9703" y="7770"/>
                  <a:pt x="7261" y="6898"/>
                  <a:pt x="7561" y="9234"/>
                </a:cubicBezTo>
                <a:cubicBezTo>
                  <a:pt x="7423" y="9218"/>
                  <a:pt x="7295" y="9210"/>
                  <a:pt x="7176" y="9210"/>
                </a:cubicBezTo>
                <a:cubicBezTo>
                  <a:pt x="5892" y="9210"/>
                  <a:pt x="5667" y="10093"/>
                  <a:pt x="5313" y="10262"/>
                </a:cubicBezTo>
                <a:cubicBezTo>
                  <a:pt x="5280" y="10277"/>
                  <a:pt x="5241" y="10284"/>
                  <a:pt x="5198" y="10284"/>
                </a:cubicBezTo>
                <a:cubicBezTo>
                  <a:pt x="4806" y="10284"/>
                  <a:pt x="3995" y="9704"/>
                  <a:pt x="3033" y="9704"/>
                </a:cubicBezTo>
                <a:cubicBezTo>
                  <a:pt x="2404" y="9704"/>
                  <a:pt x="1711" y="9952"/>
                  <a:pt x="1028" y="10775"/>
                </a:cubicBezTo>
                <a:cubicBezTo>
                  <a:pt x="1" y="12016"/>
                  <a:pt x="107" y="13363"/>
                  <a:pt x="941" y="14614"/>
                </a:cubicBezTo>
                <a:lnTo>
                  <a:pt x="12863" y="14614"/>
                </a:lnTo>
                <a:lnTo>
                  <a:pt x="17623" y="14381"/>
                </a:lnTo>
                <a:lnTo>
                  <a:pt x="17913" y="181"/>
                </a:lnTo>
                <a:cubicBezTo>
                  <a:pt x="17256" y="63"/>
                  <a:pt x="16557" y="1"/>
                  <a:pt x="15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5" name="Google Shape;375;p17"/>
          <p:cNvSpPr/>
          <p:nvPr/>
        </p:nvSpPr>
        <p:spPr>
          <a:xfrm rot="10800000" flipH="1">
            <a:off x="6203177" y="-242544"/>
            <a:ext cx="3481541" cy="2840158"/>
          </a:xfrm>
          <a:custGeom>
            <a:avLst/>
            <a:gdLst/>
            <a:ahLst/>
            <a:cxnLst/>
            <a:rect l="l" t="t" r="r" b="b"/>
            <a:pathLst>
              <a:path w="17914" h="14614" extrusionOk="0">
                <a:moveTo>
                  <a:pt x="15850" y="1"/>
                </a:moveTo>
                <a:cubicBezTo>
                  <a:pt x="11932" y="1"/>
                  <a:pt x="7819" y="1907"/>
                  <a:pt x="9733" y="6646"/>
                </a:cubicBezTo>
                <a:cubicBezTo>
                  <a:pt x="9703" y="7770"/>
                  <a:pt x="7261" y="6898"/>
                  <a:pt x="7561" y="9234"/>
                </a:cubicBezTo>
                <a:cubicBezTo>
                  <a:pt x="7423" y="9218"/>
                  <a:pt x="7295" y="9210"/>
                  <a:pt x="7176" y="9210"/>
                </a:cubicBezTo>
                <a:cubicBezTo>
                  <a:pt x="5892" y="9210"/>
                  <a:pt x="5667" y="10093"/>
                  <a:pt x="5313" y="10262"/>
                </a:cubicBezTo>
                <a:cubicBezTo>
                  <a:pt x="5280" y="10277"/>
                  <a:pt x="5241" y="10284"/>
                  <a:pt x="5198" y="10284"/>
                </a:cubicBezTo>
                <a:cubicBezTo>
                  <a:pt x="4806" y="10284"/>
                  <a:pt x="3995" y="9704"/>
                  <a:pt x="3033" y="9704"/>
                </a:cubicBezTo>
                <a:cubicBezTo>
                  <a:pt x="2404" y="9704"/>
                  <a:pt x="1711" y="9952"/>
                  <a:pt x="1028" y="10775"/>
                </a:cubicBezTo>
                <a:cubicBezTo>
                  <a:pt x="1" y="12016"/>
                  <a:pt x="107" y="13363"/>
                  <a:pt x="941" y="14614"/>
                </a:cubicBezTo>
                <a:lnTo>
                  <a:pt x="12863" y="14614"/>
                </a:lnTo>
                <a:lnTo>
                  <a:pt x="17623" y="14381"/>
                </a:lnTo>
                <a:lnTo>
                  <a:pt x="17913" y="181"/>
                </a:lnTo>
                <a:cubicBezTo>
                  <a:pt x="17256" y="63"/>
                  <a:pt x="16557" y="1"/>
                  <a:pt x="15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9319374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376"/>
        <p:cNvGrpSpPr/>
        <p:nvPr/>
      </p:nvGrpSpPr>
      <p:grpSpPr>
        <a:xfrm>
          <a:off x="0" y="0"/>
          <a:ext cx="0" cy="0"/>
          <a:chOff x="0" y="0"/>
          <a:chExt cx="0" cy="0"/>
        </a:xfrm>
      </p:grpSpPr>
      <p:sp>
        <p:nvSpPr>
          <p:cNvPr id="377" name="Google Shape;377;p18"/>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8" name="Google Shape;378;p18"/>
          <p:cNvSpPr/>
          <p:nvPr/>
        </p:nvSpPr>
        <p:spPr>
          <a:xfrm>
            <a:off x="617125" y="609800"/>
            <a:ext cx="7909800" cy="3924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79" name="Google Shape;379;p18"/>
          <p:cNvGrpSpPr/>
          <p:nvPr/>
        </p:nvGrpSpPr>
        <p:grpSpPr>
          <a:xfrm>
            <a:off x="462047" y="717058"/>
            <a:ext cx="1084026" cy="1465004"/>
            <a:chOff x="309647" y="640856"/>
            <a:chExt cx="1084026" cy="1465004"/>
          </a:xfrm>
        </p:grpSpPr>
        <p:sp>
          <p:nvSpPr>
            <p:cNvPr id="380" name="Google Shape;380;p18"/>
            <p:cNvSpPr/>
            <p:nvPr/>
          </p:nvSpPr>
          <p:spPr>
            <a:xfrm rot="759590">
              <a:off x="444277" y="713953"/>
              <a:ext cx="813359" cy="1318808"/>
            </a:xfrm>
            <a:custGeom>
              <a:avLst/>
              <a:gdLst/>
              <a:ahLst/>
              <a:cxnLst/>
              <a:rect l="l" t="t" r="r" b="b"/>
              <a:pathLst>
                <a:path w="6765" h="10969" extrusionOk="0">
                  <a:moveTo>
                    <a:pt x="3392" y="746"/>
                  </a:moveTo>
                  <a:cubicBezTo>
                    <a:pt x="3637" y="746"/>
                    <a:pt x="3874" y="937"/>
                    <a:pt x="3874" y="1223"/>
                  </a:cubicBezTo>
                  <a:cubicBezTo>
                    <a:pt x="3874" y="1487"/>
                    <a:pt x="3659" y="1701"/>
                    <a:pt x="3396" y="1701"/>
                  </a:cubicBezTo>
                  <a:cubicBezTo>
                    <a:pt x="2970" y="1701"/>
                    <a:pt x="2758" y="1185"/>
                    <a:pt x="3060" y="887"/>
                  </a:cubicBezTo>
                  <a:cubicBezTo>
                    <a:pt x="3156" y="790"/>
                    <a:pt x="3275" y="746"/>
                    <a:pt x="3392" y="746"/>
                  </a:cubicBezTo>
                  <a:close/>
                  <a:moveTo>
                    <a:pt x="1" y="1"/>
                  </a:moveTo>
                  <a:lnTo>
                    <a:pt x="1" y="10849"/>
                  </a:lnTo>
                  <a:lnTo>
                    <a:pt x="21" y="10849"/>
                  </a:lnTo>
                  <a:cubicBezTo>
                    <a:pt x="72" y="10928"/>
                    <a:pt x="155" y="10968"/>
                    <a:pt x="238" y="10968"/>
                  </a:cubicBezTo>
                  <a:cubicBezTo>
                    <a:pt x="322" y="10968"/>
                    <a:pt x="405" y="10928"/>
                    <a:pt x="455" y="10849"/>
                  </a:cubicBezTo>
                  <a:cubicBezTo>
                    <a:pt x="506" y="10928"/>
                    <a:pt x="589" y="10968"/>
                    <a:pt x="673" y="10968"/>
                  </a:cubicBezTo>
                  <a:cubicBezTo>
                    <a:pt x="756" y="10968"/>
                    <a:pt x="839" y="10928"/>
                    <a:pt x="890" y="10849"/>
                  </a:cubicBezTo>
                  <a:cubicBezTo>
                    <a:pt x="941" y="10928"/>
                    <a:pt x="1024" y="10968"/>
                    <a:pt x="1107" y="10968"/>
                  </a:cubicBezTo>
                  <a:cubicBezTo>
                    <a:pt x="1191" y="10968"/>
                    <a:pt x="1274" y="10928"/>
                    <a:pt x="1324" y="10849"/>
                  </a:cubicBezTo>
                  <a:cubicBezTo>
                    <a:pt x="1375" y="10928"/>
                    <a:pt x="1458" y="10968"/>
                    <a:pt x="1542" y="10968"/>
                  </a:cubicBezTo>
                  <a:cubicBezTo>
                    <a:pt x="1625" y="10968"/>
                    <a:pt x="1708" y="10928"/>
                    <a:pt x="1759" y="10849"/>
                  </a:cubicBezTo>
                  <a:cubicBezTo>
                    <a:pt x="1810" y="10928"/>
                    <a:pt x="1893" y="10968"/>
                    <a:pt x="1976" y="10968"/>
                  </a:cubicBezTo>
                  <a:cubicBezTo>
                    <a:pt x="2060" y="10968"/>
                    <a:pt x="2143" y="10928"/>
                    <a:pt x="2193" y="10849"/>
                  </a:cubicBezTo>
                  <a:cubicBezTo>
                    <a:pt x="2244" y="10928"/>
                    <a:pt x="2327" y="10968"/>
                    <a:pt x="2411" y="10968"/>
                  </a:cubicBezTo>
                  <a:cubicBezTo>
                    <a:pt x="2494" y="10968"/>
                    <a:pt x="2577" y="10928"/>
                    <a:pt x="2628" y="10849"/>
                  </a:cubicBezTo>
                  <a:cubicBezTo>
                    <a:pt x="2679" y="10928"/>
                    <a:pt x="2762" y="10968"/>
                    <a:pt x="2845" y="10968"/>
                  </a:cubicBezTo>
                  <a:cubicBezTo>
                    <a:pt x="2929" y="10968"/>
                    <a:pt x="3012" y="10928"/>
                    <a:pt x="3063" y="10849"/>
                  </a:cubicBezTo>
                  <a:cubicBezTo>
                    <a:pt x="3113" y="10928"/>
                    <a:pt x="3196" y="10968"/>
                    <a:pt x="3280" y="10968"/>
                  </a:cubicBezTo>
                  <a:cubicBezTo>
                    <a:pt x="3363" y="10968"/>
                    <a:pt x="3446" y="10928"/>
                    <a:pt x="3497" y="10849"/>
                  </a:cubicBezTo>
                  <a:cubicBezTo>
                    <a:pt x="3548" y="10928"/>
                    <a:pt x="3631" y="10968"/>
                    <a:pt x="3714" y="10968"/>
                  </a:cubicBezTo>
                  <a:cubicBezTo>
                    <a:pt x="3798" y="10968"/>
                    <a:pt x="3881" y="10928"/>
                    <a:pt x="3932" y="10849"/>
                  </a:cubicBezTo>
                  <a:cubicBezTo>
                    <a:pt x="3982" y="10928"/>
                    <a:pt x="4065" y="10968"/>
                    <a:pt x="4149" y="10968"/>
                  </a:cubicBezTo>
                  <a:cubicBezTo>
                    <a:pt x="4232" y="10968"/>
                    <a:pt x="4315" y="10928"/>
                    <a:pt x="4366" y="10849"/>
                  </a:cubicBezTo>
                  <a:cubicBezTo>
                    <a:pt x="4417" y="10928"/>
                    <a:pt x="4500" y="10968"/>
                    <a:pt x="4583" y="10968"/>
                  </a:cubicBezTo>
                  <a:cubicBezTo>
                    <a:pt x="4667" y="10968"/>
                    <a:pt x="4750" y="10928"/>
                    <a:pt x="4801" y="10849"/>
                  </a:cubicBezTo>
                  <a:cubicBezTo>
                    <a:pt x="4851" y="10928"/>
                    <a:pt x="4934" y="10968"/>
                    <a:pt x="5018" y="10968"/>
                  </a:cubicBezTo>
                  <a:cubicBezTo>
                    <a:pt x="5101" y="10968"/>
                    <a:pt x="5184" y="10928"/>
                    <a:pt x="5235" y="10849"/>
                  </a:cubicBezTo>
                  <a:cubicBezTo>
                    <a:pt x="5286" y="10928"/>
                    <a:pt x="5370" y="10968"/>
                    <a:pt x="5453" y="10968"/>
                  </a:cubicBezTo>
                  <a:cubicBezTo>
                    <a:pt x="5537" y="10968"/>
                    <a:pt x="5620" y="10928"/>
                    <a:pt x="5670" y="10849"/>
                  </a:cubicBezTo>
                  <a:cubicBezTo>
                    <a:pt x="5720" y="10928"/>
                    <a:pt x="5804" y="10968"/>
                    <a:pt x="5887" y="10968"/>
                  </a:cubicBezTo>
                  <a:cubicBezTo>
                    <a:pt x="5970" y="10968"/>
                    <a:pt x="6053" y="10928"/>
                    <a:pt x="6104" y="10849"/>
                  </a:cubicBezTo>
                  <a:cubicBezTo>
                    <a:pt x="6155" y="10928"/>
                    <a:pt x="6238" y="10968"/>
                    <a:pt x="6321" y="10968"/>
                  </a:cubicBezTo>
                  <a:cubicBezTo>
                    <a:pt x="6405" y="10968"/>
                    <a:pt x="6488" y="10928"/>
                    <a:pt x="6539" y="10849"/>
                  </a:cubicBezTo>
                  <a:cubicBezTo>
                    <a:pt x="6628" y="10849"/>
                    <a:pt x="6709" y="10895"/>
                    <a:pt x="6756" y="10967"/>
                  </a:cubicBezTo>
                  <a:cubicBezTo>
                    <a:pt x="6759" y="10965"/>
                    <a:pt x="6762" y="10962"/>
                    <a:pt x="6764" y="10959"/>
                  </a:cubicBezTo>
                  <a:lnTo>
                    <a:pt x="6764" y="4"/>
                  </a:lnTo>
                  <a:lnTo>
                    <a:pt x="1" y="1"/>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18"/>
            <p:cNvSpPr/>
            <p:nvPr/>
          </p:nvSpPr>
          <p:spPr>
            <a:xfrm rot="759590">
              <a:off x="557090" y="726628"/>
              <a:ext cx="814802" cy="289154"/>
            </a:xfrm>
            <a:custGeom>
              <a:avLst/>
              <a:gdLst/>
              <a:ahLst/>
              <a:cxnLst/>
              <a:rect l="l" t="t" r="r" b="b"/>
              <a:pathLst>
                <a:path w="6777" h="2405" extrusionOk="0">
                  <a:moveTo>
                    <a:pt x="3392" y="746"/>
                  </a:moveTo>
                  <a:cubicBezTo>
                    <a:pt x="3637" y="746"/>
                    <a:pt x="3874" y="937"/>
                    <a:pt x="3874" y="1223"/>
                  </a:cubicBezTo>
                  <a:cubicBezTo>
                    <a:pt x="3874" y="1487"/>
                    <a:pt x="3659" y="1701"/>
                    <a:pt x="3396" y="1701"/>
                  </a:cubicBezTo>
                  <a:cubicBezTo>
                    <a:pt x="2970" y="1701"/>
                    <a:pt x="2758" y="1185"/>
                    <a:pt x="3060" y="887"/>
                  </a:cubicBezTo>
                  <a:cubicBezTo>
                    <a:pt x="3156" y="790"/>
                    <a:pt x="3275" y="746"/>
                    <a:pt x="3392" y="746"/>
                  </a:cubicBezTo>
                  <a:close/>
                  <a:moveTo>
                    <a:pt x="1" y="1"/>
                  </a:moveTo>
                  <a:lnTo>
                    <a:pt x="1" y="2405"/>
                  </a:lnTo>
                  <a:lnTo>
                    <a:pt x="6776" y="2405"/>
                  </a:lnTo>
                  <a:lnTo>
                    <a:pt x="6776" y="1"/>
                  </a:ln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2" name="Google Shape;382;p18"/>
            <p:cNvSpPr/>
            <p:nvPr/>
          </p:nvSpPr>
          <p:spPr>
            <a:xfrm rot="759590">
              <a:off x="356743" y="1632668"/>
              <a:ext cx="28735" cy="24527"/>
            </a:xfrm>
            <a:custGeom>
              <a:avLst/>
              <a:gdLst/>
              <a:ahLst/>
              <a:cxnLst/>
              <a:rect l="l" t="t" r="r" b="b"/>
              <a:pathLst>
                <a:path w="239" h="204" extrusionOk="0">
                  <a:moveTo>
                    <a:pt x="137" y="1"/>
                  </a:moveTo>
                  <a:cubicBezTo>
                    <a:pt x="44" y="1"/>
                    <a:pt x="1" y="111"/>
                    <a:pt x="64" y="175"/>
                  </a:cubicBezTo>
                  <a:cubicBezTo>
                    <a:pt x="84" y="195"/>
                    <a:pt x="109" y="203"/>
                    <a:pt x="133" y="203"/>
                  </a:cubicBezTo>
                  <a:cubicBezTo>
                    <a:pt x="186" y="203"/>
                    <a:pt x="238" y="161"/>
                    <a:pt x="238" y="99"/>
                  </a:cubicBezTo>
                  <a:cubicBezTo>
                    <a:pt x="235"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3" name="Google Shape;383;p18"/>
            <p:cNvSpPr/>
            <p:nvPr/>
          </p:nvSpPr>
          <p:spPr>
            <a:xfrm rot="759590">
              <a:off x="391482" y="1640443"/>
              <a:ext cx="28495" cy="24407"/>
            </a:xfrm>
            <a:custGeom>
              <a:avLst/>
              <a:gdLst/>
              <a:ahLst/>
              <a:cxnLst/>
              <a:rect l="l" t="t" r="r" b="b"/>
              <a:pathLst>
                <a:path w="237" h="203" extrusionOk="0">
                  <a:moveTo>
                    <a:pt x="133" y="1"/>
                  </a:moveTo>
                  <a:cubicBezTo>
                    <a:pt x="43" y="1"/>
                    <a:pt x="0" y="111"/>
                    <a:pt x="64" y="175"/>
                  </a:cubicBezTo>
                  <a:cubicBezTo>
                    <a:pt x="84" y="194"/>
                    <a:pt x="108" y="202"/>
                    <a:pt x="132" y="202"/>
                  </a:cubicBezTo>
                  <a:cubicBezTo>
                    <a:pt x="185" y="202"/>
                    <a:pt x="237" y="161"/>
                    <a:pt x="235" y="99"/>
                  </a:cubicBezTo>
                  <a:cubicBezTo>
                    <a:pt x="235" y="44"/>
                    <a:pt x="188" y="1"/>
                    <a:pt x="133"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4" name="Google Shape;384;p18"/>
            <p:cNvSpPr/>
            <p:nvPr/>
          </p:nvSpPr>
          <p:spPr>
            <a:xfrm rot="759590">
              <a:off x="425716" y="1648188"/>
              <a:ext cx="28976" cy="24527"/>
            </a:xfrm>
            <a:custGeom>
              <a:avLst/>
              <a:gdLst/>
              <a:ahLst/>
              <a:cxnLst/>
              <a:rect l="l" t="t" r="r" b="b"/>
              <a:pathLst>
                <a:path w="241" h="204" extrusionOk="0">
                  <a:moveTo>
                    <a:pt x="137" y="1"/>
                  </a:moveTo>
                  <a:cubicBezTo>
                    <a:pt x="47" y="1"/>
                    <a:pt x="1" y="111"/>
                    <a:pt x="64" y="175"/>
                  </a:cubicBezTo>
                  <a:cubicBezTo>
                    <a:pt x="85" y="195"/>
                    <a:pt x="110" y="203"/>
                    <a:pt x="135" y="203"/>
                  </a:cubicBezTo>
                  <a:cubicBezTo>
                    <a:pt x="189" y="203"/>
                    <a:pt x="240" y="161"/>
                    <a:pt x="238" y="99"/>
                  </a:cubicBezTo>
                  <a:cubicBezTo>
                    <a:pt x="238"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5" name="Google Shape;385;p18"/>
            <p:cNvSpPr/>
            <p:nvPr/>
          </p:nvSpPr>
          <p:spPr>
            <a:xfrm rot="759590">
              <a:off x="460457" y="1655950"/>
              <a:ext cx="28615" cy="24407"/>
            </a:xfrm>
            <a:custGeom>
              <a:avLst/>
              <a:gdLst/>
              <a:ahLst/>
              <a:cxnLst/>
              <a:rect l="l" t="t" r="r" b="b"/>
              <a:pathLst>
                <a:path w="238" h="203" extrusionOk="0">
                  <a:moveTo>
                    <a:pt x="136" y="1"/>
                  </a:moveTo>
                  <a:cubicBezTo>
                    <a:pt x="44" y="1"/>
                    <a:pt x="0" y="111"/>
                    <a:pt x="64" y="175"/>
                  </a:cubicBezTo>
                  <a:cubicBezTo>
                    <a:pt x="84" y="194"/>
                    <a:pt x="108" y="202"/>
                    <a:pt x="132" y="202"/>
                  </a:cubicBezTo>
                  <a:cubicBezTo>
                    <a:pt x="186" y="202"/>
                    <a:pt x="238" y="161"/>
                    <a:pt x="238" y="99"/>
                  </a:cubicBezTo>
                  <a:cubicBezTo>
                    <a:pt x="235" y="44"/>
                    <a:pt x="191" y="1"/>
                    <a:pt x="136"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6" name="Google Shape;386;p18"/>
            <p:cNvSpPr/>
            <p:nvPr/>
          </p:nvSpPr>
          <p:spPr>
            <a:xfrm rot="759590">
              <a:off x="495063" y="1663723"/>
              <a:ext cx="28615" cy="24407"/>
            </a:xfrm>
            <a:custGeom>
              <a:avLst/>
              <a:gdLst/>
              <a:ahLst/>
              <a:cxnLst/>
              <a:rect l="l" t="t" r="r" b="b"/>
              <a:pathLst>
                <a:path w="238" h="203" extrusionOk="0">
                  <a:moveTo>
                    <a:pt x="134" y="1"/>
                  </a:moveTo>
                  <a:cubicBezTo>
                    <a:pt x="44" y="1"/>
                    <a:pt x="1" y="111"/>
                    <a:pt x="64" y="175"/>
                  </a:cubicBezTo>
                  <a:cubicBezTo>
                    <a:pt x="84" y="194"/>
                    <a:pt x="109" y="202"/>
                    <a:pt x="133" y="202"/>
                  </a:cubicBezTo>
                  <a:cubicBezTo>
                    <a:pt x="186" y="202"/>
                    <a:pt x="237" y="161"/>
                    <a:pt x="235" y="99"/>
                  </a:cubicBezTo>
                  <a:cubicBezTo>
                    <a:pt x="235" y="44"/>
                    <a:pt x="189" y="1"/>
                    <a:pt x="134"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7" name="Google Shape;387;p18"/>
            <p:cNvSpPr/>
            <p:nvPr/>
          </p:nvSpPr>
          <p:spPr>
            <a:xfrm rot="759590">
              <a:off x="529434" y="1671443"/>
              <a:ext cx="28615" cy="24407"/>
            </a:xfrm>
            <a:custGeom>
              <a:avLst/>
              <a:gdLst/>
              <a:ahLst/>
              <a:cxnLst/>
              <a:rect l="l" t="t" r="r" b="b"/>
              <a:pathLst>
                <a:path w="238" h="203" extrusionOk="0">
                  <a:moveTo>
                    <a:pt x="136" y="1"/>
                  </a:moveTo>
                  <a:cubicBezTo>
                    <a:pt x="46" y="1"/>
                    <a:pt x="0" y="111"/>
                    <a:pt x="67" y="175"/>
                  </a:cubicBezTo>
                  <a:cubicBezTo>
                    <a:pt x="87" y="194"/>
                    <a:pt x="111" y="202"/>
                    <a:pt x="135" y="202"/>
                  </a:cubicBezTo>
                  <a:cubicBezTo>
                    <a:pt x="187" y="202"/>
                    <a:pt x="238" y="161"/>
                    <a:pt x="238" y="99"/>
                  </a:cubicBezTo>
                  <a:cubicBezTo>
                    <a:pt x="238" y="44"/>
                    <a:pt x="191" y="1"/>
                    <a:pt x="136"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8" name="Google Shape;388;p18"/>
            <p:cNvSpPr/>
            <p:nvPr/>
          </p:nvSpPr>
          <p:spPr>
            <a:xfrm rot="759590">
              <a:off x="564038" y="1679230"/>
              <a:ext cx="28735" cy="24407"/>
            </a:xfrm>
            <a:custGeom>
              <a:avLst/>
              <a:gdLst/>
              <a:ahLst/>
              <a:cxnLst/>
              <a:rect l="l" t="t" r="r" b="b"/>
              <a:pathLst>
                <a:path w="239" h="203" extrusionOk="0">
                  <a:moveTo>
                    <a:pt x="137" y="1"/>
                  </a:moveTo>
                  <a:cubicBezTo>
                    <a:pt x="47" y="1"/>
                    <a:pt x="1" y="111"/>
                    <a:pt x="64" y="175"/>
                  </a:cubicBezTo>
                  <a:cubicBezTo>
                    <a:pt x="85" y="194"/>
                    <a:pt x="110" y="202"/>
                    <a:pt x="134" y="202"/>
                  </a:cubicBezTo>
                  <a:cubicBezTo>
                    <a:pt x="187" y="202"/>
                    <a:pt x="238" y="161"/>
                    <a:pt x="238" y="99"/>
                  </a:cubicBezTo>
                  <a:cubicBezTo>
                    <a:pt x="235"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18"/>
            <p:cNvSpPr/>
            <p:nvPr/>
          </p:nvSpPr>
          <p:spPr>
            <a:xfrm rot="759590">
              <a:off x="598764" y="1687003"/>
              <a:ext cx="28495" cy="24407"/>
            </a:xfrm>
            <a:custGeom>
              <a:avLst/>
              <a:gdLst/>
              <a:ahLst/>
              <a:cxnLst/>
              <a:rect l="l" t="t" r="r" b="b"/>
              <a:pathLst>
                <a:path w="237" h="203" extrusionOk="0">
                  <a:moveTo>
                    <a:pt x="133" y="1"/>
                  </a:moveTo>
                  <a:cubicBezTo>
                    <a:pt x="43" y="1"/>
                    <a:pt x="0" y="111"/>
                    <a:pt x="64" y="175"/>
                  </a:cubicBezTo>
                  <a:cubicBezTo>
                    <a:pt x="84" y="194"/>
                    <a:pt x="108" y="202"/>
                    <a:pt x="132" y="202"/>
                  </a:cubicBezTo>
                  <a:cubicBezTo>
                    <a:pt x="185" y="202"/>
                    <a:pt x="237" y="161"/>
                    <a:pt x="235" y="99"/>
                  </a:cubicBezTo>
                  <a:cubicBezTo>
                    <a:pt x="235" y="44"/>
                    <a:pt x="188" y="1"/>
                    <a:pt x="133"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18"/>
            <p:cNvSpPr/>
            <p:nvPr/>
          </p:nvSpPr>
          <p:spPr>
            <a:xfrm rot="759590">
              <a:off x="633012" y="1694750"/>
              <a:ext cx="28976" cy="24407"/>
            </a:xfrm>
            <a:custGeom>
              <a:avLst/>
              <a:gdLst/>
              <a:ahLst/>
              <a:cxnLst/>
              <a:rect l="l" t="t" r="r" b="b"/>
              <a:pathLst>
                <a:path w="241" h="203" extrusionOk="0">
                  <a:moveTo>
                    <a:pt x="137" y="1"/>
                  </a:moveTo>
                  <a:cubicBezTo>
                    <a:pt x="47" y="1"/>
                    <a:pt x="1" y="111"/>
                    <a:pt x="67" y="175"/>
                  </a:cubicBezTo>
                  <a:cubicBezTo>
                    <a:pt x="87" y="194"/>
                    <a:pt x="112" y="202"/>
                    <a:pt x="136" y="202"/>
                  </a:cubicBezTo>
                  <a:cubicBezTo>
                    <a:pt x="189" y="202"/>
                    <a:pt x="240" y="161"/>
                    <a:pt x="238" y="99"/>
                  </a:cubicBezTo>
                  <a:cubicBezTo>
                    <a:pt x="238"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18"/>
            <p:cNvSpPr/>
            <p:nvPr/>
          </p:nvSpPr>
          <p:spPr>
            <a:xfrm rot="759590">
              <a:off x="667726" y="1702508"/>
              <a:ext cx="28615" cy="24527"/>
            </a:xfrm>
            <a:custGeom>
              <a:avLst/>
              <a:gdLst/>
              <a:ahLst/>
              <a:cxnLst/>
              <a:rect l="l" t="t" r="r" b="b"/>
              <a:pathLst>
                <a:path w="238" h="204" extrusionOk="0">
                  <a:moveTo>
                    <a:pt x="136" y="1"/>
                  </a:moveTo>
                  <a:cubicBezTo>
                    <a:pt x="43" y="1"/>
                    <a:pt x="0" y="111"/>
                    <a:pt x="64" y="175"/>
                  </a:cubicBezTo>
                  <a:cubicBezTo>
                    <a:pt x="85" y="195"/>
                    <a:pt x="110" y="203"/>
                    <a:pt x="134" y="203"/>
                  </a:cubicBezTo>
                  <a:cubicBezTo>
                    <a:pt x="187" y="203"/>
                    <a:pt x="238" y="161"/>
                    <a:pt x="238" y="99"/>
                  </a:cubicBezTo>
                  <a:cubicBezTo>
                    <a:pt x="238" y="44"/>
                    <a:pt x="191" y="1"/>
                    <a:pt x="136"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18"/>
            <p:cNvSpPr/>
            <p:nvPr/>
          </p:nvSpPr>
          <p:spPr>
            <a:xfrm rot="759590">
              <a:off x="702345" y="1710283"/>
              <a:ext cx="28615" cy="24407"/>
            </a:xfrm>
            <a:custGeom>
              <a:avLst/>
              <a:gdLst/>
              <a:ahLst/>
              <a:cxnLst/>
              <a:rect l="l" t="t" r="r" b="b"/>
              <a:pathLst>
                <a:path w="238" h="203" extrusionOk="0">
                  <a:moveTo>
                    <a:pt x="137" y="1"/>
                  </a:moveTo>
                  <a:cubicBezTo>
                    <a:pt x="44" y="1"/>
                    <a:pt x="0" y="111"/>
                    <a:pt x="64" y="175"/>
                  </a:cubicBezTo>
                  <a:cubicBezTo>
                    <a:pt x="84" y="194"/>
                    <a:pt x="109" y="202"/>
                    <a:pt x="133" y="202"/>
                  </a:cubicBezTo>
                  <a:cubicBezTo>
                    <a:pt x="186" y="202"/>
                    <a:pt x="237" y="161"/>
                    <a:pt x="235" y="99"/>
                  </a:cubicBezTo>
                  <a:cubicBezTo>
                    <a:pt x="235"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18"/>
            <p:cNvSpPr/>
            <p:nvPr/>
          </p:nvSpPr>
          <p:spPr>
            <a:xfrm rot="759590">
              <a:off x="736950" y="1718056"/>
              <a:ext cx="28615" cy="24407"/>
            </a:xfrm>
            <a:custGeom>
              <a:avLst/>
              <a:gdLst/>
              <a:ahLst/>
              <a:cxnLst/>
              <a:rect l="l" t="t" r="r" b="b"/>
              <a:pathLst>
                <a:path w="238" h="203" extrusionOk="0">
                  <a:moveTo>
                    <a:pt x="134" y="1"/>
                  </a:moveTo>
                  <a:cubicBezTo>
                    <a:pt x="44" y="1"/>
                    <a:pt x="1" y="111"/>
                    <a:pt x="65" y="175"/>
                  </a:cubicBezTo>
                  <a:cubicBezTo>
                    <a:pt x="85" y="194"/>
                    <a:pt x="109" y="202"/>
                    <a:pt x="133" y="202"/>
                  </a:cubicBezTo>
                  <a:cubicBezTo>
                    <a:pt x="186" y="202"/>
                    <a:pt x="238" y="161"/>
                    <a:pt x="236" y="99"/>
                  </a:cubicBezTo>
                  <a:cubicBezTo>
                    <a:pt x="236" y="44"/>
                    <a:pt x="189" y="1"/>
                    <a:pt x="134"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18"/>
            <p:cNvSpPr/>
            <p:nvPr/>
          </p:nvSpPr>
          <p:spPr>
            <a:xfrm rot="759590">
              <a:off x="771320" y="1725790"/>
              <a:ext cx="28735" cy="24407"/>
            </a:xfrm>
            <a:custGeom>
              <a:avLst/>
              <a:gdLst/>
              <a:ahLst/>
              <a:cxnLst/>
              <a:rect l="l" t="t" r="r" b="b"/>
              <a:pathLst>
                <a:path w="239" h="203" extrusionOk="0">
                  <a:moveTo>
                    <a:pt x="137" y="1"/>
                  </a:moveTo>
                  <a:cubicBezTo>
                    <a:pt x="47" y="1"/>
                    <a:pt x="1" y="111"/>
                    <a:pt x="64" y="175"/>
                  </a:cubicBezTo>
                  <a:cubicBezTo>
                    <a:pt x="85" y="194"/>
                    <a:pt x="110" y="202"/>
                    <a:pt x="134" y="202"/>
                  </a:cubicBezTo>
                  <a:cubicBezTo>
                    <a:pt x="187" y="202"/>
                    <a:pt x="238" y="161"/>
                    <a:pt x="238" y="99"/>
                  </a:cubicBezTo>
                  <a:cubicBezTo>
                    <a:pt x="238"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18"/>
            <p:cNvSpPr/>
            <p:nvPr/>
          </p:nvSpPr>
          <p:spPr>
            <a:xfrm rot="759590">
              <a:off x="805926" y="1733563"/>
              <a:ext cx="28735" cy="24407"/>
            </a:xfrm>
            <a:custGeom>
              <a:avLst/>
              <a:gdLst/>
              <a:ahLst/>
              <a:cxnLst/>
              <a:rect l="l" t="t" r="r" b="b"/>
              <a:pathLst>
                <a:path w="239" h="203" extrusionOk="0">
                  <a:moveTo>
                    <a:pt x="137" y="1"/>
                  </a:moveTo>
                  <a:cubicBezTo>
                    <a:pt x="44" y="1"/>
                    <a:pt x="1" y="111"/>
                    <a:pt x="65" y="175"/>
                  </a:cubicBezTo>
                  <a:cubicBezTo>
                    <a:pt x="85" y="194"/>
                    <a:pt x="109" y="202"/>
                    <a:pt x="133" y="202"/>
                  </a:cubicBezTo>
                  <a:cubicBezTo>
                    <a:pt x="187" y="202"/>
                    <a:pt x="239" y="161"/>
                    <a:pt x="239" y="99"/>
                  </a:cubicBezTo>
                  <a:cubicBezTo>
                    <a:pt x="236"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18"/>
            <p:cNvSpPr/>
            <p:nvPr/>
          </p:nvSpPr>
          <p:spPr>
            <a:xfrm rot="759590">
              <a:off x="840294" y="1741310"/>
              <a:ext cx="28976" cy="24407"/>
            </a:xfrm>
            <a:custGeom>
              <a:avLst/>
              <a:gdLst/>
              <a:ahLst/>
              <a:cxnLst/>
              <a:rect l="l" t="t" r="r" b="b"/>
              <a:pathLst>
                <a:path w="241" h="203" extrusionOk="0">
                  <a:moveTo>
                    <a:pt x="137" y="1"/>
                  </a:moveTo>
                  <a:cubicBezTo>
                    <a:pt x="47" y="1"/>
                    <a:pt x="1" y="111"/>
                    <a:pt x="67" y="175"/>
                  </a:cubicBezTo>
                  <a:cubicBezTo>
                    <a:pt x="87" y="194"/>
                    <a:pt x="112" y="202"/>
                    <a:pt x="136" y="202"/>
                  </a:cubicBezTo>
                  <a:cubicBezTo>
                    <a:pt x="189" y="202"/>
                    <a:pt x="240" y="161"/>
                    <a:pt x="238" y="99"/>
                  </a:cubicBezTo>
                  <a:cubicBezTo>
                    <a:pt x="238"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18"/>
            <p:cNvSpPr/>
            <p:nvPr/>
          </p:nvSpPr>
          <p:spPr>
            <a:xfrm rot="759590">
              <a:off x="875021" y="1749070"/>
              <a:ext cx="28615" cy="24407"/>
            </a:xfrm>
            <a:custGeom>
              <a:avLst/>
              <a:gdLst/>
              <a:ahLst/>
              <a:cxnLst/>
              <a:rect l="l" t="t" r="r" b="b"/>
              <a:pathLst>
                <a:path w="238" h="203" extrusionOk="0">
                  <a:moveTo>
                    <a:pt x="136" y="1"/>
                  </a:moveTo>
                  <a:cubicBezTo>
                    <a:pt x="46" y="1"/>
                    <a:pt x="0" y="111"/>
                    <a:pt x="67" y="175"/>
                  </a:cubicBezTo>
                  <a:cubicBezTo>
                    <a:pt x="87" y="194"/>
                    <a:pt x="111" y="202"/>
                    <a:pt x="135" y="202"/>
                  </a:cubicBezTo>
                  <a:cubicBezTo>
                    <a:pt x="187" y="202"/>
                    <a:pt x="238" y="161"/>
                    <a:pt x="238" y="99"/>
                  </a:cubicBezTo>
                  <a:cubicBezTo>
                    <a:pt x="238" y="44"/>
                    <a:pt x="191" y="1"/>
                    <a:pt x="136"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18"/>
            <p:cNvSpPr/>
            <p:nvPr/>
          </p:nvSpPr>
          <p:spPr>
            <a:xfrm rot="759590">
              <a:off x="909614" y="1756841"/>
              <a:ext cx="28615" cy="24527"/>
            </a:xfrm>
            <a:custGeom>
              <a:avLst/>
              <a:gdLst/>
              <a:ahLst/>
              <a:cxnLst/>
              <a:rect l="l" t="t" r="r" b="b"/>
              <a:pathLst>
                <a:path w="238" h="204" extrusionOk="0">
                  <a:moveTo>
                    <a:pt x="137" y="1"/>
                  </a:moveTo>
                  <a:cubicBezTo>
                    <a:pt x="44" y="1"/>
                    <a:pt x="0" y="111"/>
                    <a:pt x="64" y="175"/>
                  </a:cubicBezTo>
                  <a:cubicBezTo>
                    <a:pt x="85" y="195"/>
                    <a:pt x="110" y="203"/>
                    <a:pt x="134" y="203"/>
                  </a:cubicBezTo>
                  <a:cubicBezTo>
                    <a:pt x="188" y="203"/>
                    <a:pt x="238" y="161"/>
                    <a:pt x="238" y="99"/>
                  </a:cubicBezTo>
                  <a:cubicBezTo>
                    <a:pt x="235"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18"/>
            <p:cNvSpPr/>
            <p:nvPr/>
          </p:nvSpPr>
          <p:spPr>
            <a:xfrm rot="759590">
              <a:off x="944232" y="1764616"/>
              <a:ext cx="28615" cy="24407"/>
            </a:xfrm>
            <a:custGeom>
              <a:avLst/>
              <a:gdLst/>
              <a:ahLst/>
              <a:cxnLst/>
              <a:rect l="l" t="t" r="r" b="b"/>
              <a:pathLst>
                <a:path w="238" h="203" extrusionOk="0">
                  <a:moveTo>
                    <a:pt x="134" y="1"/>
                  </a:moveTo>
                  <a:cubicBezTo>
                    <a:pt x="44" y="1"/>
                    <a:pt x="1" y="111"/>
                    <a:pt x="65" y="175"/>
                  </a:cubicBezTo>
                  <a:cubicBezTo>
                    <a:pt x="85" y="194"/>
                    <a:pt x="109" y="202"/>
                    <a:pt x="133" y="202"/>
                  </a:cubicBezTo>
                  <a:cubicBezTo>
                    <a:pt x="186" y="202"/>
                    <a:pt x="238" y="161"/>
                    <a:pt x="236" y="99"/>
                  </a:cubicBezTo>
                  <a:cubicBezTo>
                    <a:pt x="236" y="44"/>
                    <a:pt x="189" y="1"/>
                    <a:pt x="134"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18"/>
            <p:cNvSpPr/>
            <p:nvPr/>
          </p:nvSpPr>
          <p:spPr>
            <a:xfrm rot="759590">
              <a:off x="978599" y="1772376"/>
              <a:ext cx="28976" cy="24407"/>
            </a:xfrm>
            <a:custGeom>
              <a:avLst/>
              <a:gdLst/>
              <a:ahLst/>
              <a:cxnLst/>
              <a:rect l="l" t="t" r="r" b="b"/>
              <a:pathLst>
                <a:path w="241" h="203" extrusionOk="0">
                  <a:moveTo>
                    <a:pt x="137" y="1"/>
                  </a:moveTo>
                  <a:cubicBezTo>
                    <a:pt x="47" y="1"/>
                    <a:pt x="1" y="111"/>
                    <a:pt x="67" y="175"/>
                  </a:cubicBezTo>
                  <a:cubicBezTo>
                    <a:pt x="87" y="194"/>
                    <a:pt x="112" y="202"/>
                    <a:pt x="136" y="202"/>
                  </a:cubicBezTo>
                  <a:cubicBezTo>
                    <a:pt x="189" y="202"/>
                    <a:pt x="240" y="161"/>
                    <a:pt x="238" y="99"/>
                  </a:cubicBezTo>
                  <a:cubicBezTo>
                    <a:pt x="238"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18"/>
            <p:cNvSpPr/>
            <p:nvPr/>
          </p:nvSpPr>
          <p:spPr>
            <a:xfrm rot="759590">
              <a:off x="1013208" y="1780123"/>
              <a:ext cx="28735" cy="24407"/>
            </a:xfrm>
            <a:custGeom>
              <a:avLst/>
              <a:gdLst/>
              <a:ahLst/>
              <a:cxnLst/>
              <a:rect l="l" t="t" r="r" b="b"/>
              <a:pathLst>
                <a:path w="239" h="203" extrusionOk="0">
                  <a:moveTo>
                    <a:pt x="137" y="1"/>
                  </a:moveTo>
                  <a:cubicBezTo>
                    <a:pt x="47" y="1"/>
                    <a:pt x="1" y="111"/>
                    <a:pt x="65" y="175"/>
                  </a:cubicBezTo>
                  <a:cubicBezTo>
                    <a:pt x="86" y="194"/>
                    <a:pt x="110" y="202"/>
                    <a:pt x="135" y="202"/>
                  </a:cubicBezTo>
                  <a:cubicBezTo>
                    <a:pt x="188" y="202"/>
                    <a:pt x="238" y="161"/>
                    <a:pt x="238" y="99"/>
                  </a:cubicBezTo>
                  <a:cubicBezTo>
                    <a:pt x="236"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18"/>
            <p:cNvSpPr/>
            <p:nvPr/>
          </p:nvSpPr>
          <p:spPr>
            <a:xfrm rot="759590">
              <a:off x="1047932" y="1787909"/>
              <a:ext cx="28615" cy="24407"/>
            </a:xfrm>
            <a:custGeom>
              <a:avLst/>
              <a:gdLst/>
              <a:ahLst/>
              <a:cxnLst/>
              <a:rect l="l" t="t" r="r" b="b"/>
              <a:pathLst>
                <a:path w="238" h="203" extrusionOk="0">
                  <a:moveTo>
                    <a:pt x="137" y="1"/>
                  </a:moveTo>
                  <a:cubicBezTo>
                    <a:pt x="44" y="1"/>
                    <a:pt x="0" y="111"/>
                    <a:pt x="64" y="175"/>
                  </a:cubicBezTo>
                  <a:cubicBezTo>
                    <a:pt x="84" y="194"/>
                    <a:pt x="109" y="202"/>
                    <a:pt x="133" y="202"/>
                  </a:cubicBezTo>
                  <a:cubicBezTo>
                    <a:pt x="186" y="202"/>
                    <a:pt x="237" y="161"/>
                    <a:pt x="235" y="99"/>
                  </a:cubicBezTo>
                  <a:cubicBezTo>
                    <a:pt x="235"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18"/>
            <p:cNvSpPr/>
            <p:nvPr/>
          </p:nvSpPr>
          <p:spPr>
            <a:xfrm rot="759590">
              <a:off x="1082536" y="1795696"/>
              <a:ext cx="28735" cy="24407"/>
            </a:xfrm>
            <a:custGeom>
              <a:avLst/>
              <a:gdLst/>
              <a:ahLst/>
              <a:cxnLst/>
              <a:rect l="l" t="t" r="r" b="b"/>
              <a:pathLst>
                <a:path w="239" h="203" extrusionOk="0">
                  <a:moveTo>
                    <a:pt x="137" y="1"/>
                  </a:moveTo>
                  <a:cubicBezTo>
                    <a:pt x="44" y="1"/>
                    <a:pt x="1" y="111"/>
                    <a:pt x="65" y="175"/>
                  </a:cubicBezTo>
                  <a:cubicBezTo>
                    <a:pt x="85" y="194"/>
                    <a:pt x="109" y="202"/>
                    <a:pt x="133" y="202"/>
                  </a:cubicBezTo>
                  <a:cubicBezTo>
                    <a:pt x="186" y="202"/>
                    <a:pt x="238" y="161"/>
                    <a:pt x="238" y="99"/>
                  </a:cubicBezTo>
                  <a:cubicBezTo>
                    <a:pt x="236"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18"/>
            <p:cNvSpPr/>
            <p:nvPr/>
          </p:nvSpPr>
          <p:spPr>
            <a:xfrm rot="759590">
              <a:off x="1116909" y="1803403"/>
              <a:ext cx="28615" cy="24407"/>
            </a:xfrm>
            <a:custGeom>
              <a:avLst/>
              <a:gdLst/>
              <a:ahLst/>
              <a:cxnLst/>
              <a:rect l="l" t="t" r="r" b="b"/>
              <a:pathLst>
                <a:path w="238" h="203" extrusionOk="0">
                  <a:moveTo>
                    <a:pt x="137" y="1"/>
                  </a:moveTo>
                  <a:cubicBezTo>
                    <a:pt x="47" y="1"/>
                    <a:pt x="0" y="111"/>
                    <a:pt x="64" y="175"/>
                  </a:cubicBezTo>
                  <a:cubicBezTo>
                    <a:pt x="85" y="194"/>
                    <a:pt x="110" y="202"/>
                    <a:pt x="134" y="202"/>
                  </a:cubicBezTo>
                  <a:cubicBezTo>
                    <a:pt x="187" y="202"/>
                    <a:pt x="238" y="161"/>
                    <a:pt x="238" y="99"/>
                  </a:cubicBezTo>
                  <a:cubicBezTo>
                    <a:pt x="238"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18"/>
            <p:cNvSpPr/>
            <p:nvPr/>
          </p:nvSpPr>
          <p:spPr>
            <a:xfrm rot="759590">
              <a:off x="1151514" y="1811176"/>
              <a:ext cx="28615" cy="24407"/>
            </a:xfrm>
            <a:custGeom>
              <a:avLst/>
              <a:gdLst/>
              <a:ahLst/>
              <a:cxnLst/>
              <a:rect l="l" t="t" r="r" b="b"/>
              <a:pathLst>
                <a:path w="238" h="203" extrusionOk="0">
                  <a:moveTo>
                    <a:pt x="137" y="1"/>
                  </a:moveTo>
                  <a:cubicBezTo>
                    <a:pt x="44" y="1"/>
                    <a:pt x="1" y="111"/>
                    <a:pt x="65" y="175"/>
                  </a:cubicBezTo>
                  <a:cubicBezTo>
                    <a:pt x="85" y="194"/>
                    <a:pt x="109" y="202"/>
                    <a:pt x="133" y="202"/>
                  </a:cubicBezTo>
                  <a:cubicBezTo>
                    <a:pt x="186" y="202"/>
                    <a:pt x="238" y="161"/>
                    <a:pt x="236" y="99"/>
                  </a:cubicBezTo>
                  <a:cubicBezTo>
                    <a:pt x="236"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18"/>
            <p:cNvSpPr/>
            <p:nvPr/>
          </p:nvSpPr>
          <p:spPr>
            <a:xfrm rot="759590">
              <a:off x="368409" y="1732687"/>
              <a:ext cx="806025" cy="4328"/>
            </a:xfrm>
            <a:custGeom>
              <a:avLst/>
              <a:gdLst/>
              <a:ahLst/>
              <a:cxnLst/>
              <a:rect l="l" t="t" r="r" b="b"/>
              <a:pathLst>
                <a:path w="6704" h="36" extrusionOk="0">
                  <a:moveTo>
                    <a:pt x="0" y="1"/>
                  </a:moveTo>
                  <a:lnTo>
                    <a:pt x="0" y="36"/>
                  </a:lnTo>
                  <a:lnTo>
                    <a:pt x="6703" y="36"/>
                  </a:lnTo>
                  <a:lnTo>
                    <a:pt x="6703" y="1"/>
                  </a:ln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18"/>
            <p:cNvSpPr/>
            <p:nvPr/>
          </p:nvSpPr>
          <p:spPr>
            <a:xfrm rot="759590">
              <a:off x="513309" y="1055413"/>
              <a:ext cx="814802" cy="21401"/>
            </a:xfrm>
            <a:custGeom>
              <a:avLst/>
              <a:gdLst/>
              <a:ahLst/>
              <a:cxnLst/>
              <a:rect l="l" t="t" r="r" b="b"/>
              <a:pathLst>
                <a:path w="6777" h="178" extrusionOk="0">
                  <a:moveTo>
                    <a:pt x="1" y="1"/>
                  </a:moveTo>
                  <a:lnTo>
                    <a:pt x="1" y="177"/>
                  </a:lnTo>
                  <a:lnTo>
                    <a:pt x="6776" y="177"/>
                  </a:lnTo>
                  <a:lnTo>
                    <a:pt x="6776" y="1"/>
                  </a:lnTo>
                  <a:close/>
                </a:path>
              </a:pathLst>
            </a:custGeom>
            <a:solidFill>
              <a:srgbClr val="F6AD12">
                <a:alpha val="16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8" name="Google Shape;408;p18"/>
            <p:cNvSpPr/>
            <p:nvPr/>
          </p:nvSpPr>
          <p:spPr>
            <a:xfrm rot="759590">
              <a:off x="495299" y="1135653"/>
              <a:ext cx="814802" cy="21281"/>
            </a:xfrm>
            <a:custGeom>
              <a:avLst/>
              <a:gdLst/>
              <a:ahLst/>
              <a:cxnLst/>
              <a:rect l="l" t="t" r="r" b="b"/>
              <a:pathLst>
                <a:path w="6777" h="177" extrusionOk="0">
                  <a:moveTo>
                    <a:pt x="1" y="0"/>
                  </a:moveTo>
                  <a:lnTo>
                    <a:pt x="1" y="177"/>
                  </a:lnTo>
                  <a:lnTo>
                    <a:pt x="6776" y="177"/>
                  </a:lnTo>
                  <a:lnTo>
                    <a:pt x="6776" y="0"/>
                  </a:lnTo>
                  <a:close/>
                </a:path>
              </a:pathLst>
            </a:custGeom>
            <a:solidFill>
              <a:srgbClr val="F6AD12">
                <a:alpha val="16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9" name="Google Shape;409;p18"/>
            <p:cNvSpPr/>
            <p:nvPr/>
          </p:nvSpPr>
          <p:spPr>
            <a:xfrm rot="759590">
              <a:off x="477289" y="1215774"/>
              <a:ext cx="814802" cy="21401"/>
            </a:xfrm>
            <a:custGeom>
              <a:avLst/>
              <a:gdLst/>
              <a:ahLst/>
              <a:cxnLst/>
              <a:rect l="l" t="t" r="r" b="b"/>
              <a:pathLst>
                <a:path w="6777" h="178" extrusionOk="0">
                  <a:moveTo>
                    <a:pt x="1" y="1"/>
                  </a:moveTo>
                  <a:lnTo>
                    <a:pt x="1" y="178"/>
                  </a:lnTo>
                  <a:lnTo>
                    <a:pt x="6776" y="178"/>
                  </a:lnTo>
                  <a:lnTo>
                    <a:pt x="6776" y="1"/>
                  </a:lnTo>
                  <a:close/>
                </a:path>
              </a:pathLst>
            </a:custGeom>
            <a:solidFill>
              <a:srgbClr val="F6AD12">
                <a:alpha val="16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0" name="Google Shape;410;p18"/>
            <p:cNvSpPr/>
            <p:nvPr/>
          </p:nvSpPr>
          <p:spPr>
            <a:xfrm rot="759590">
              <a:off x="459266" y="1296012"/>
              <a:ext cx="814802" cy="21401"/>
            </a:xfrm>
            <a:custGeom>
              <a:avLst/>
              <a:gdLst/>
              <a:ahLst/>
              <a:cxnLst/>
              <a:rect l="l" t="t" r="r" b="b"/>
              <a:pathLst>
                <a:path w="6777" h="178" extrusionOk="0">
                  <a:moveTo>
                    <a:pt x="1" y="0"/>
                  </a:moveTo>
                  <a:lnTo>
                    <a:pt x="1" y="177"/>
                  </a:lnTo>
                  <a:lnTo>
                    <a:pt x="6776" y="177"/>
                  </a:lnTo>
                  <a:lnTo>
                    <a:pt x="6776" y="0"/>
                  </a:lnTo>
                  <a:close/>
                </a:path>
              </a:pathLst>
            </a:custGeom>
            <a:solidFill>
              <a:srgbClr val="F6AD12">
                <a:alpha val="16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1" name="Google Shape;411;p18"/>
            <p:cNvSpPr/>
            <p:nvPr/>
          </p:nvSpPr>
          <p:spPr>
            <a:xfrm rot="759590">
              <a:off x="441256" y="1376253"/>
              <a:ext cx="814802" cy="21281"/>
            </a:xfrm>
            <a:custGeom>
              <a:avLst/>
              <a:gdLst/>
              <a:ahLst/>
              <a:cxnLst/>
              <a:rect l="l" t="t" r="r" b="b"/>
              <a:pathLst>
                <a:path w="6777" h="177" extrusionOk="0">
                  <a:moveTo>
                    <a:pt x="1" y="0"/>
                  </a:moveTo>
                  <a:lnTo>
                    <a:pt x="1" y="177"/>
                  </a:lnTo>
                  <a:lnTo>
                    <a:pt x="6776" y="177"/>
                  </a:lnTo>
                  <a:lnTo>
                    <a:pt x="6776" y="0"/>
                  </a:lnTo>
                  <a:close/>
                </a:path>
              </a:pathLst>
            </a:custGeom>
            <a:solidFill>
              <a:srgbClr val="F6AD12">
                <a:alpha val="16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2" name="Google Shape;412;p18"/>
            <p:cNvSpPr/>
            <p:nvPr/>
          </p:nvSpPr>
          <p:spPr>
            <a:xfrm rot="759590">
              <a:off x="423245" y="1456373"/>
              <a:ext cx="814802" cy="21401"/>
            </a:xfrm>
            <a:custGeom>
              <a:avLst/>
              <a:gdLst/>
              <a:ahLst/>
              <a:cxnLst/>
              <a:rect l="l" t="t" r="r" b="b"/>
              <a:pathLst>
                <a:path w="6777" h="178" extrusionOk="0">
                  <a:moveTo>
                    <a:pt x="1" y="1"/>
                  </a:moveTo>
                  <a:lnTo>
                    <a:pt x="1" y="177"/>
                  </a:lnTo>
                  <a:lnTo>
                    <a:pt x="6776" y="177"/>
                  </a:lnTo>
                  <a:lnTo>
                    <a:pt x="6776" y="1"/>
                  </a:lnTo>
                  <a:close/>
                </a:path>
              </a:pathLst>
            </a:custGeom>
            <a:solidFill>
              <a:srgbClr val="F6AD12">
                <a:alpha val="16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3" name="Google Shape;413;p18"/>
            <p:cNvSpPr/>
            <p:nvPr/>
          </p:nvSpPr>
          <p:spPr>
            <a:xfrm rot="759590">
              <a:off x="405222" y="1536612"/>
              <a:ext cx="814802" cy="21401"/>
            </a:xfrm>
            <a:custGeom>
              <a:avLst/>
              <a:gdLst/>
              <a:ahLst/>
              <a:cxnLst/>
              <a:rect l="l" t="t" r="r" b="b"/>
              <a:pathLst>
                <a:path w="6777" h="178" extrusionOk="0">
                  <a:moveTo>
                    <a:pt x="1" y="0"/>
                  </a:moveTo>
                  <a:lnTo>
                    <a:pt x="1" y="177"/>
                  </a:lnTo>
                  <a:lnTo>
                    <a:pt x="6776" y="177"/>
                  </a:lnTo>
                  <a:lnTo>
                    <a:pt x="6776" y="0"/>
                  </a:lnTo>
                  <a:close/>
                </a:path>
              </a:pathLst>
            </a:custGeom>
            <a:solidFill>
              <a:srgbClr val="F6AD12">
                <a:alpha val="16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4" name="Google Shape;414;p18"/>
            <p:cNvSpPr/>
            <p:nvPr/>
          </p:nvSpPr>
          <p:spPr>
            <a:xfrm rot="759590">
              <a:off x="387225" y="1616733"/>
              <a:ext cx="814802" cy="21401"/>
            </a:xfrm>
            <a:custGeom>
              <a:avLst/>
              <a:gdLst/>
              <a:ahLst/>
              <a:cxnLst/>
              <a:rect l="l" t="t" r="r" b="b"/>
              <a:pathLst>
                <a:path w="6777" h="178" extrusionOk="0">
                  <a:moveTo>
                    <a:pt x="1" y="1"/>
                  </a:moveTo>
                  <a:lnTo>
                    <a:pt x="1" y="178"/>
                  </a:lnTo>
                  <a:lnTo>
                    <a:pt x="6776" y="178"/>
                  </a:lnTo>
                  <a:lnTo>
                    <a:pt x="6776" y="1"/>
                  </a:lnTo>
                  <a:close/>
                </a:path>
              </a:pathLst>
            </a:custGeom>
            <a:solidFill>
              <a:srgbClr val="F6AD12">
                <a:alpha val="16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5" name="Google Shape;415;p18"/>
            <p:cNvSpPr/>
            <p:nvPr/>
          </p:nvSpPr>
          <p:spPr>
            <a:xfrm rot="759590">
              <a:off x="369202" y="1696972"/>
              <a:ext cx="814802" cy="21401"/>
            </a:xfrm>
            <a:custGeom>
              <a:avLst/>
              <a:gdLst/>
              <a:ahLst/>
              <a:cxnLst/>
              <a:rect l="l" t="t" r="r" b="b"/>
              <a:pathLst>
                <a:path w="6777" h="178" extrusionOk="0">
                  <a:moveTo>
                    <a:pt x="1" y="1"/>
                  </a:moveTo>
                  <a:lnTo>
                    <a:pt x="1" y="177"/>
                  </a:lnTo>
                  <a:lnTo>
                    <a:pt x="6776" y="177"/>
                  </a:lnTo>
                  <a:lnTo>
                    <a:pt x="6776" y="1"/>
                  </a:lnTo>
                  <a:close/>
                </a:path>
              </a:pathLst>
            </a:custGeom>
            <a:solidFill>
              <a:srgbClr val="F6AD12">
                <a:alpha val="16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6" name="Google Shape;416;p18"/>
            <p:cNvSpPr/>
            <p:nvPr/>
          </p:nvSpPr>
          <p:spPr>
            <a:xfrm rot="759590">
              <a:off x="351191" y="1777213"/>
              <a:ext cx="814802" cy="21281"/>
            </a:xfrm>
            <a:custGeom>
              <a:avLst/>
              <a:gdLst/>
              <a:ahLst/>
              <a:cxnLst/>
              <a:rect l="l" t="t" r="r" b="b"/>
              <a:pathLst>
                <a:path w="6777" h="177" extrusionOk="0">
                  <a:moveTo>
                    <a:pt x="1" y="0"/>
                  </a:moveTo>
                  <a:lnTo>
                    <a:pt x="1" y="177"/>
                  </a:lnTo>
                  <a:lnTo>
                    <a:pt x="6776" y="177"/>
                  </a:lnTo>
                  <a:lnTo>
                    <a:pt x="6776" y="0"/>
                  </a:lnTo>
                  <a:close/>
                </a:path>
              </a:pathLst>
            </a:custGeom>
            <a:solidFill>
              <a:srgbClr val="F6AD12">
                <a:alpha val="16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7" name="Google Shape;417;p18"/>
            <p:cNvSpPr/>
            <p:nvPr/>
          </p:nvSpPr>
          <p:spPr>
            <a:xfrm rot="759590">
              <a:off x="333181" y="1857333"/>
              <a:ext cx="814802" cy="21401"/>
            </a:xfrm>
            <a:custGeom>
              <a:avLst/>
              <a:gdLst/>
              <a:ahLst/>
              <a:cxnLst/>
              <a:rect l="l" t="t" r="r" b="b"/>
              <a:pathLst>
                <a:path w="6777" h="178" extrusionOk="0">
                  <a:moveTo>
                    <a:pt x="1" y="1"/>
                  </a:moveTo>
                  <a:lnTo>
                    <a:pt x="1" y="177"/>
                  </a:lnTo>
                  <a:lnTo>
                    <a:pt x="6776" y="177"/>
                  </a:lnTo>
                  <a:lnTo>
                    <a:pt x="6776" y="1"/>
                  </a:lnTo>
                  <a:close/>
                </a:path>
              </a:pathLst>
            </a:custGeom>
            <a:solidFill>
              <a:srgbClr val="F6AD12">
                <a:alpha val="16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8" name="Google Shape;418;p18"/>
            <p:cNvSpPr/>
            <p:nvPr/>
          </p:nvSpPr>
          <p:spPr>
            <a:xfrm rot="759590">
              <a:off x="314806" y="1937493"/>
              <a:ext cx="814802" cy="21401"/>
            </a:xfrm>
            <a:custGeom>
              <a:avLst/>
              <a:gdLst/>
              <a:ahLst/>
              <a:cxnLst/>
              <a:rect l="l" t="t" r="r" b="b"/>
              <a:pathLst>
                <a:path w="6777" h="178" extrusionOk="0">
                  <a:moveTo>
                    <a:pt x="1" y="0"/>
                  </a:moveTo>
                  <a:lnTo>
                    <a:pt x="1" y="177"/>
                  </a:lnTo>
                  <a:lnTo>
                    <a:pt x="6776" y="177"/>
                  </a:lnTo>
                  <a:lnTo>
                    <a:pt x="6776" y="0"/>
                  </a:lnTo>
                  <a:close/>
                </a:path>
              </a:pathLst>
            </a:custGeom>
            <a:solidFill>
              <a:srgbClr val="F6AD12">
                <a:alpha val="16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9" name="Google Shape;419;p18"/>
            <p:cNvSpPr/>
            <p:nvPr/>
          </p:nvSpPr>
          <p:spPr>
            <a:xfrm rot="759590">
              <a:off x="645983" y="1204036"/>
              <a:ext cx="131773" cy="246713"/>
            </a:xfrm>
            <a:custGeom>
              <a:avLst/>
              <a:gdLst/>
              <a:ahLst/>
              <a:cxnLst/>
              <a:rect l="l" t="t" r="r" b="b"/>
              <a:pathLst>
                <a:path w="1096" h="2052" extrusionOk="0">
                  <a:moveTo>
                    <a:pt x="545" y="441"/>
                  </a:moveTo>
                  <a:lnTo>
                    <a:pt x="670" y="1299"/>
                  </a:lnTo>
                  <a:lnTo>
                    <a:pt x="418" y="1299"/>
                  </a:lnTo>
                  <a:lnTo>
                    <a:pt x="545" y="441"/>
                  </a:lnTo>
                  <a:close/>
                  <a:moveTo>
                    <a:pt x="340" y="1"/>
                  </a:moveTo>
                  <a:lnTo>
                    <a:pt x="1" y="2052"/>
                  </a:lnTo>
                  <a:lnTo>
                    <a:pt x="311" y="2052"/>
                  </a:lnTo>
                  <a:lnTo>
                    <a:pt x="377" y="1597"/>
                  </a:lnTo>
                  <a:lnTo>
                    <a:pt x="711" y="1597"/>
                  </a:lnTo>
                  <a:lnTo>
                    <a:pt x="780" y="2052"/>
                  </a:lnTo>
                  <a:lnTo>
                    <a:pt x="1096" y="2052"/>
                  </a:lnTo>
                  <a:lnTo>
                    <a:pt x="757" y="1"/>
                  </a:ln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0" name="Google Shape;420;p18"/>
            <p:cNvSpPr/>
            <p:nvPr/>
          </p:nvSpPr>
          <p:spPr>
            <a:xfrm rot="759590">
              <a:off x="794290" y="1232619"/>
              <a:ext cx="120711" cy="253566"/>
            </a:xfrm>
            <a:custGeom>
              <a:avLst/>
              <a:gdLst/>
              <a:ahLst/>
              <a:cxnLst/>
              <a:rect l="l" t="t" r="r" b="b"/>
              <a:pathLst>
                <a:path w="1004" h="2109" extrusionOk="0">
                  <a:moveTo>
                    <a:pt x="487" y="1"/>
                  </a:moveTo>
                  <a:cubicBezTo>
                    <a:pt x="343" y="1"/>
                    <a:pt x="227" y="47"/>
                    <a:pt x="143" y="137"/>
                  </a:cubicBezTo>
                  <a:cubicBezTo>
                    <a:pt x="59" y="227"/>
                    <a:pt x="18" y="348"/>
                    <a:pt x="18" y="505"/>
                  </a:cubicBezTo>
                  <a:cubicBezTo>
                    <a:pt x="15" y="615"/>
                    <a:pt x="44" y="722"/>
                    <a:pt x="99" y="818"/>
                  </a:cubicBezTo>
                  <a:cubicBezTo>
                    <a:pt x="157" y="913"/>
                    <a:pt x="259" y="1032"/>
                    <a:pt x="412" y="1177"/>
                  </a:cubicBezTo>
                  <a:cubicBezTo>
                    <a:pt x="496" y="1252"/>
                    <a:pt x="574" y="1336"/>
                    <a:pt x="638" y="1429"/>
                  </a:cubicBezTo>
                  <a:cubicBezTo>
                    <a:pt x="676" y="1484"/>
                    <a:pt x="696" y="1551"/>
                    <a:pt x="696" y="1620"/>
                  </a:cubicBezTo>
                  <a:cubicBezTo>
                    <a:pt x="699" y="1672"/>
                    <a:pt x="679" y="1724"/>
                    <a:pt x="641" y="1765"/>
                  </a:cubicBezTo>
                  <a:cubicBezTo>
                    <a:pt x="606" y="1798"/>
                    <a:pt x="558" y="1817"/>
                    <a:pt x="507" y="1817"/>
                  </a:cubicBezTo>
                  <a:cubicBezTo>
                    <a:pt x="503" y="1817"/>
                    <a:pt x="500" y="1817"/>
                    <a:pt x="496" y="1817"/>
                  </a:cubicBezTo>
                  <a:cubicBezTo>
                    <a:pt x="493" y="1817"/>
                    <a:pt x="491" y="1817"/>
                    <a:pt x="488" y="1817"/>
                  </a:cubicBezTo>
                  <a:cubicBezTo>
                    <a:pt x="436" y="1817"/>
                    <a:pt x="387" y="1792"/>
                    <a:pt x="351" y="1753"/>
                  </a:cubicBezTo>
                  <a:cubicBezTo>
                    <a:pt x="314" y="1701"/>
                    <a:pt x="296" y="1640"/>
                    <a:pt x="299" y="1577"/>
                  </a:cubicBezTo>
                  <a:lnTo>
                    <a:pt x="299" y="1501"/>
                  </a:lnTo>
                  <a:lnTo>
                    <a:pt x="1" y="1533"/>
                  </a:lnTo>
                  <a:lnTo>
                    <a:pt x="1" y="1606"/>
                  </a:lnTo>
                  <a:cubicBezTo>
                    <a:pt x="1" y="1695"/>
                    <a:pt x="21" y="1785"/>
                    <a:pt x="65" y="1866"/>
                  </a:cubicBezTo>
                  <a:cubicBezTo>
                    <a:pt x="105" y="1942"/>
                    <a:pt x="166" y="2002"/>
                    <a:pt x="241" y="2043"/>
                  </a:cubicBezTo>
                  <a:lnTo>
                    <a:pt x="238" y="2043"/>
                  </a:lnTo>
                  <a:cubicBezTo>
                    <a:pt x="321" y="2086"/>
                    <a:pt x="411" y="2108"/>
                    <a:pt x="500" y="2108"/>
                  </a:cubicBezTo>
                  <a:cubicBezTo>
                    <a:pt x="590" y="2108"/>
                    <a:pt x="679" y="2086"/>
                    <a:pt x="760" y="2043"/>
                  </a:cubicBezTo>
                  <a:cubicBezTo>
                    <a:pt x="835" y="2002"/>
                    <a:pt x="896" y="1942"/>
                    <a:pt x="936" y="1866"/>
                  </a:cubicBezTo>
                  <a:cubicBezTo>
                    <a:pt x="980" y="1785"/>
                    <a:pt x="1003" y="1695"/>
                    <a:pt x="1000" y="1606"/>
                  </a:cubicBezTo>
                  <a:cubicBezTo>
                    <a:pt x="1000" y="1498"/>
                    <a:pt x="971" y="1391"/>
                    <a:pt x="916" y="1299"/>
                  </a:cubicBezTo>
                  <a:cubicBezTo>
                    <a:pt x="861" y="1206"/>
                    <a:pt x="757" y="1084"/>
                    <a:pt x="606" y="931"/>
                  </a:cubicBezTo>
                  <a:cubicBezTo>
                    <a:pt x="522" y="853"/>
                    <a:pt x="447" y="768"/>
                    <a:pt x="380" y="676"/>
                  </a:cubicBezTo>
                  <a:cubicBezTo>
                    <a:pt x="343" y="621"/>
                    <a:pt x="322" y="557"/>
                    <a:pt x="322" y="490"/>
                  </a:cubicBezTo>
                  <a:cubicBezTo>
                    <a:pt x="317" y="438"/>
                    <a:pt x="334" y="386"/>
                    <a:pt x="366" y="343"/>
                  </a:cubicBezTo>
                  <a:cubicBezTo>
                    <a:pt x="395" y="310"/>
                    <a:pt x="437" y="293"/>
                    <a:pt x="480" y="293"/>
                  </a:cubicBezTo>
                  <a:cubicBezTo>
                    <a:pt x="484" y="293"/>
                    <a:pt x="487" y="293"/>
                    <a:pt x="490" y="293"/>
                  </a:cubicBezTo>
                  <a:cubicBezTo>
                    <a:pt x="493" y="293"/>
                    <a:pt x="496" y="293"/>
                    <a:pt x="499" y="293"/>
                  </a:cubicBezTo>
                  <a:cubicBezTo>
                    <a:pt x="545" y="293"/>
                    <a:pt x="590" y="316"/>
                    <a:pt x="618" y="354"/>
                  </a:cubicBezTo>
                  <a:cubicBezTo>
                    <a:pt x="650" y="409"/>
                    <a:pt x="664" y="470"/>
                    <a:pt x="661" y="534"/>
                  </a:cubicBezTo>
                  <a:lnTo>
                    <a:pt x="661" y="592"/>
                  </a:lnTo>
                  <a:lnTo>
                    <a:pt x="960" y="560"/>
                  </a:lnTo>
                  <a:lnTo>
                    <a:pt x="960" y="508"/>
                  </a:lnTo>
                  <a:cubicBezTo>
                    <a:pt x="960" y="351"/>
                    <a:pt x="916" y="230"/>
                    <a:pt x="832" y="137"/>
                  </a:cubicBezTo>
                  <a:cubicBezTo>
                    <a:pt x="748" y="47"/>
                    <a:pt x="635" y="1"/>
                    <a:pt x="487" y="1"/>
                  </a:cubicBez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1" name="Google Shape;421;p18"/>
            <p:cNvSpPr/>
            <p:nvPr/>
          </p:nvSpPr>
          <p:spPr>
            <a:xfrm rot="759590">
              <a:off x="942823" y="1269147"/>
              <a:ext cx="117826" cy="246713"/>
            </a:xfrm>
            <a:custGeom>
              <a:avLst/>
              <a:gdLst/>
              <a:ahLst/>
              <a:cxnLst/>
              <a:rect l="l" t="t" r="r" b="b"/>
              <a:pathLst>
                <a:path w="980" h="2052" extrusionOk="0">
                  <a:moveTo>
                    <a:pt x="491" y="292"/>
                  </a:moveTo>
                  <a:cubicBezTo>
                    <a:pt x="590" y="292"/>
                    <a:pt x="672" y="381"/>
                    <a:pt x="661" y="485"/>
                  </a:cubicBezTo>
                  <a:lnTo>
                    <a:pt x="661" y="1568"/>
                  </a:lnTo>
                  <a:cubicBezTo>
                    <a:pt x="672" y="1672"/>
                    <a:pt x="590" y="1757"/>
                    <a:pt x="491" y="1757"/>
                  </a:cubicBezTo>
                  <a:cubicBezTo>
                    <a:pt x="485" y="1757"/>
                    <a:pt x="479" y="1757"/>
                    <a:pt x="473" y="1756"/>
                  </a:cubicBezTo>
                  <a:lnTo>
                    <a:pt x="311" y="1756"/>
                  </a:lnTo>
                  <a:lnTo>
                    <a:pt x="311" y="293"/>
                  </a:lnTo>
                  <a:lnTo>
                    <a:pt x="473" y="293"/>
                  </a:lnTo>
                  <a:cubicBezTo>
                    <a:pt x="479" y="293"/>
                    <a:pt x="485" y="292"/>
                    <a:pt x="491" y="292"/>
                  </a:cubicBezTo>
                  <a:close/>
                  <a:moveTo>
                    <a:pt x="1" y="1"/>
                  </a:moveTo>
                  <a:lnTo>
                    <a:pt x="1" y="2052"/>
                  </a:lnTo>
                  <a:lnTo>
                    <a:pt x="487" y="2052"/>
                  </a:lnTo>
                  <a:cubicBezTo>
                    <a:pt x="635" y="2052"/>
                    <a:pt x="754" y="2005"/>
                    <a:pt x="841" y="1918"/>
                  </a:cubicBezTo>
                  <a:cubicBezTo>
                    <a:pt x="931" y="1820"/>
                    <a:pt x="980" y="1693"/>
                    <a:pt x="974" y="1562"/>
                  </a:cubicBezTo>
                  <a:lnTo>
                    <a:pt x="974" y="490"/>
                  </a:lnTo>
                  <a:cubicBezTo>
                    <a:pt x="980" y="357"/>
                    <a:pt x="931" y="230"/>
                    <a:pt x="841" y="134"/>
                  </a:cubicBezTo>
                  <a:cubicBezTo>
                    <a:pt x="754" y="47"/>
                    <a:pt x="635" y="1"/>
                    <a:pt x="487" y="1"/>
                  </a:cubicBez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2" name="Google Shape;422;p18"/>
            <p:cNvSpPr/>
            <p:nvPr/>
          </p:nvSpPr>
          <p:spPr>
            <a:xfrm rot="759590">
              <a:off x="565519" y="1828308"/>
              <a:ext cx="56148" cy="84762"/>
            </a:xfrm>
            <a:custGeom>
              <a:avLst/>
              <a:gdLst/>
              <a:ahLst/>
              <a:cxnLst/>
              <a:rect l="l" t="t" r="r" b="b"/>
              <a:pathLst>
                <a:path w="467" h="705" extrusionOk="0">
                  <a:moveTo>
                    <a:pt x="235" y="70"/>
                  </a:moveTo>
                  <a:cubicBezTo>
                    <a:pt x="331" y="70"/>
                    <a:pt x="374" y="180"/>
                    <a:pt x="374" y="348"/>
                  </a:cubicBezTo>
                  <a:cubicBezTo>
                    <a:pt x="374" y="522"/>
                    <a:pt x="328" y="635"/>
                    <a:pt x="235" y="635"/>
                  </a:cubicBezTo>
                  <a:cubicBezTo>
                    <a:pt x="151" y="635"/>
                    <a:pt x="96" y="534"/>
                    <a:pt x="96" y="354"/>
                  </a:cubicBezTo>
                  <a:cubicBezTo>
                    <a:pt x="96" y="169"/>
                    <a:pt x="154" y="70"/>
                    <a:pt x="235" y="70"/>
                  </a:cubicBezTo>
                  <a:close/>
                  <a:moveTo>
                    <a:pt x="241" y="1"/>
                  </a:moveTo>
                  <a:cubicBezTo>
                    <a:pt x="102" y="1"/>
                    <a:pt x="1" y="128"/>
                    <a:pt x="3" y="354"/>
                  </a:cubicBezTo>
                  <a:cubicBezTo>
                    <a:pt x="6" y="580"/>
                    <a:pt x="96" y="705"/>
                    <a:pt x="229" y="705"/>
                  </a:cubicBezTo>
                  <a:cubicBezTo>
                    <a:pt x="380" y="705"/>
                    <a:pt x="467" y="577"/>
                    <a:pt x="467" y="346"/>
                  </a:cubicBezTo>
                  <a:cubicBezTo>
                    <a:pt x="467" y="128"/>
                    <a:pt x="380" y="1"/>
                    <a:pt x="241"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3" name="Google Shape;423;p18"/>
            <p:cNvSpPr/>
            <p:nvPr/>
          </p:nvSpPr>
          <p:spPr>
            <a:xfrm rot="759590">
              <a:off x="629977" y="1843342"/>
              <a:ext cx="51338" cy="83680"/>
            </a:xfrm>
            <a:custGeom>
              <a:avLst/>
              <a:gdLst/>
              <a:ahLst/>
              <a:cxnLst/>
              <a:rect l="l" t="t" r="r" b="b"/>
              <a:pathLst>
                <a:path w="427" h="696" extrusionOk="0">
                  <a:moveTo>
                    <a:pt x="82" y="1"/>
                  </a:moveTo>
                  <a:lnTo>
                    <a:pt x="39" y="328"/>
                  </a:lnTo>
                  <a:cubicBezTo>
                    <a:pt x="70" y="322"/>
                    <a:pt x="102" y="319"/>
                    <a:pt x="134" y="319"/>
                  </a:cubicBezTo>
                  <a:cubicBezTo>
                    <a:pt x="270" y="319"/>
                    <a:pt x="331" y="383"/>
                    <a:pt x="331" y="473"/>
                  </a:cubicBezTo>
                  <a:cubicBezTo>
                    <a:pt x="328" y="553"/>
                    <a:pt x="261" y="621"/>
                    <a:pt x="179" y="621"/>
                  </a:cubicBezTo>
                  <a:cubicBezTo>
                    <a:pt x="176" y="621"/>
                    <a:pt x="172" y="621"/>
                    <a:pt x="169" y="620"/>
                  </a:cubicBezTo>
                  <a:cubicBezTo>
                    <a:pt x="117" y="620"/>
                    <a:pt x="68" y="606"/>
                    <a:pt x="24" y="583"/>
                  </a:cubicBezTo>
                  <a:lnTo>
                    <a:pt x="1" y="652"/>
                  </a:lnTo>
                  <a:cubicBezTo>
                    <a:pt x="53" y="681"/>
                    <a:pt x="111" y="696"/>
                    <a:pt x="172" y="696"/>
                  </a:cubicBezTo>
                  <a:cubicBezTo>
                    <a:pt x="320" y="696"/>
                    <a:pt x="424" y="594"/>
                    <a:pt x="424" y="461"/>
                  </a:cubicBezTo>
                  <a:cubicBezTo>
                    <a:pt x="427" y="392"/>
                    <a:pt x="389" y="322"/>
                    <a:pt x="325" y="287"/>
                  </a:cubicBezTo>
                  <a:cubicBezTo>
                    <a:pt x="282" y="261"/>
                    <a:pt x="230" y="250"/>
                    <a:pt x="181" y="250"/>
                  </a:cubicBezTo>
                  <a:cubicBezTo>
                    <a:pt x="160" y="250"/>
                    <a:pt x="143" y="253"/>
                    <a:pt x="123" y="255"/>
                  </a:cubicBezTo>
                  <a:lnTo>
                    <a:pt x="152" y="79"/>
                  </a:lnTo>
                  <a:lnTo>
                    <a:pt x="409" y="79"/>
                  </a:lnTo>
                  <a:lnTo>
                    <a:pt x="409" y="1"/>
                  </a:ln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4" name="Google Shape;424;p18"/>
            <p:cNvSpPr/>
            <p:nvPr/>
          </p:nvSpPr>
          <p:spPr>
            <a:xfrm rot="759590">
              <a:off x="690426" y="1898694"/>
              <a:ext cx="31140" cy="8536"/>
            </a:xfrm>
            <a:custGeom>
              <a:avLst/>
              <a:gdLst/>
              <a:ahLst/>
              <a:cxnLst/>
              <a:rect l="l" t="t" r="r" b="b"/>
              <a:pathLst>
                <a:path w="259" h="71" extrusionOk="0">
                  <a:moveTo>
                    <a:pt x="0" y="1"/>
                  </a:moveTo>
                  <a:lnTo>
                    <a:pt x="0" y="70"/>
                  </a:lnTo>
                  <a:lnTo>
                    <a:pt x="258" y="70"/>
                  </a:lnTo>
                  <a:lnTo>
                    <a:pt x="258" y="1"/>
                  </a:ln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5" name="Google Shape;425;p18"/>
            <p:cNvSpPr/>
            <p:nvPr/>
          </p:nvSpPr>
          <p:spPr>
            <a:xfrm rot="759590">
              <a:off x="730746" y="1864882"/>
              <a:ext cx="51338" cy="84762"/>
            </a:xfrm>
            <a:custGeom>
              <a:avLst/>
              <a:gdLst/>
              <a:ahLst/>
              <a:cxnLst/>
              <a:rect l="l" t="t" r="r" b="b"/>
              <a:pathLst>
                <a:path w="427" h="705" extrusionOk="0">
                  <a:moveTo>
                    <a:pt x="206" y="1"/>
                  </a:moveTo>
                  <a:cubicBezTo>
                    <a:pt x="142" y="1"/>
                    <a:pt x="81" y="18"/>
                    <a:pt x="26" y="53"/>
                  </a:cubicBezTo>
                  <a:lnTo>
                    <a:pt x="52" y="120"/>
                  </a:lnTo>
                  <a:cubicBezTo>
                    <a:pt x="90" y="91"/>
                    <a:pt x="139" y="76"/>
                    <a:pt x="189" y="73"/>
                  </a:cubicBezTo>
                  <a:cubicBezTo>
                    <a:pt x="273" y="73"/>
                    <a:pt x="307" y="123"/>
                    <a:pt x="307" y="178"/>
                  </a:cubicBezTo>
                  <a:cubicBezTo>
                    <a:pt x="307" y="259"/>
                    <a:pt x="223" y="293"/>
                    <a:pt x="157" y="293"/>
                  </a:cubicBezTo>
                  <a:lnTo>
                    <a:pt x="105" y="293"/>
                  </a:lnTo>
                  <a:lnTo>
                    <a:pt x="105" y="363"/>
                  </a:lnTo>
                  <a:lnTo>
                    <a:pt x="157" y="363"/>
                  </a:lnTo>
                  <a:cubicBezTo>
                    <a:pt x="244" y="363"/>
                    <a:pt x="331" y="404"/>
                    <a:pt x="331" y="499"/>
                  </a:cubicBezTo>
                  <a:cubicBezTo>
                    <a:pt x="333" y="554"/>
                    <a:pt x="296" y="629"/>
                    <a:pt x="177" y="629"/>
                  </a:cubicBezTo>
                  <a:cubicBezTo>
                    <a:pt x="125" y="629"/>
                    <a:pt x="73" y="615"/>
                    <a:pt x="26" y="589"/>
                  </a:cubicBezTo>
                  <a:lnTo>
                    <a:pt x="0" y="658"/>
                  </a:lnTo>
                  <a:cubicBezTo>
                    <a:pt x="55" y="690"/>
                    <a:pt x="116" y="705"/>
                    <a:pt x="177" y="705"/>
                  </a:cubicBezTo>
                  <a:cubicBezTo>
                    <a:pt x="342" y="705"/>
                    <a:pt x="426" y="609"/>
                    <a:pt x="426" y="499"/>
                  </a:cubicBezTo>
                  <a:cubicBezTo>
                    <a:pt x="426" y="412"/>
                    <a:pt x="362" y="337"/>
                    <a:pt x="276" y="325"/>
                  </a:cubicBezTo>
                  <a:lnTo>
                    <a:pt x="276" y="322"/>
                  </a:lnTo>
                  <a:cubicBezTo>
                    <a:pt x="360" y="293"/>
                    <a:pt x="400" y="233"/>
                    <a:pt x="400" y="163"/>
                  </a:cubicBezTo>
                  <a:cubicBezTo>
                    <a:pt x="400" y="79"/>
                    <a:pt x="339" y="1"/>
                    <a:pt x="206"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6" name="Google Shape;426;p18"/>
            <p:cNvSpPr/>
            <p:nvPr/>
          </p:nvSpPr>
          <p:spPr>
            <a:xfrm rot="759590">
              <a:off x="792499" y="1879374"/>
              <a:ext cx="56869" cy="84762"/>
            </a:xfrm>
            <a:custGeom>
              <a:avLst/>
              <a:gdLst/>
              <a:ahLst/>
              <a:cxnLst/>
              <a:rect l="l" t="t" r="r" b="b"/>
              <a:pathLst>
                <a:path w="473" h="705" extrusionOk="0">
                  <a:moveTo>
                    <a:pt x="238" y="314"/>
                  </a:moveTo>
                  <a:cubicBezTo>
                    <a:pt x="322" y="314"/>
                    <a:pt x="380" y="372"/>
                    <a:pt x="380" y="470"/>
                  </a:cubicBezTo>
                  <a:cubicBezTo>
                    <a:pt x="380" y="569"/>
                    <a:pt x="325" y="635"/>
                    <a:pt x="247" y="635"/>
                  </a:cubicBezTo>
                  <a:cubicBezTo>
                    <a:pt x="148" y="635"/>
                    <a:pt x="99" y="551"/>
                    <a:pt x="96" y="438"/>
                  </a:cubicBezTo>
                  <a:cubicBezTo>
                    <a:pt x="96" y="424"/>
                    <a:pt x="99" y="409"/>
                    <a:pt x="105" y="398"/>
                  </a:cubicBezTo>
                  <a:cubicBezTo>
                    <a:pt x="131" y="348"/>
                    <a:pt x="183" y="314"/>
                    <a:pt x="238" y="314"/>
                  </a:cubicBezTo>
                  <a:close/>
                  <a:moveTo>
                    <a:pt x="403" y="1"/>
                  </a:moveTo>
                  <a:cubicBezTo>
                    <a:pt x="383" y="1"/>
                    <a:pt x="360" y="4"/>
                    <a:pt x="337" y="7"/>
                  </a:cubicBezTo>
                  <a:cubicBezTo>
                    <a:pt x="255" y="15"/>
                    <a:pt x="180" y="50"/>
                    <a:pt x="119" y="108"/>
                  </a:cubicBezTo>
                  <a:cubicBezTo>
                    <a:pt x="41" y="192"/>
                    <a:pt x="1" y="302"/>
                    <a:pt x="3" y="415"/>
                  </a:cubicBezTo>
                  <a:cubicBezTo>
                    <a:pt x="3" y="592"/>
                    <a:pt x="105" y="705"/>
                    <a:pt x="247" y="705"/>
                  </a:cubicBezTo>
                  <a:cubicBezTo>
                    <a:pt x="389" y="705"/>
                    <a:pt x="473" y="589"/>
                    <a:pt x="473" y="464"/>
                  </a:cubicBezTo>
                  <a:cubicBezTo>
                    <a:pt x="473" y="331"/>
                    <a:pt x="389" y="244"/>
                    <a:pt x="267" y="244"/>
                  </a:cubicBezTo>
                  <a:cubicBezTo>
                    <a:pt x="203" y="244"/>
                    <a:pt x="142" y="273"/>
                    <a:pt x="102" y="322"/>
                  </a:cubicBezTo>
                  <a:lnTo>
                    <a:pt x="99" y="322"/>
                  </a:lnTo>
                  <a:cubicBezTo>
                    <a:pt x="114" y="198"/>
                    <a:pt x="212" y="96"/>
                    <a:pt x="337" y="82"/>
                  </a:cubicBezTo>
                  <a:cubicBezTo>
                    <a:pt x="360" y="76"/>
                    <a:pt x="383" y="76"/>
                    <a:pt x="406" y="76"/>
                  </a:cubicBezTo>
                  <a:lnTo>
                    <a:pt x="403" y="1"/>
                  </a:ln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7" name="Google Shape;427;p18"/>
            <p:cNvSpPr/>
            <p:nvPr/>
          </p:nvSpPr>
          <p:spPr>
            <a:xfrm rot="759590">
              <a:off x="851160" y="785664"/>
              <a:ext cx="199342" cy="170367"/>
            </a:xfrm>
            <a:custGeom>
              <a:avLst/>
              <a:gdLst/>
              <a:ahLst/>
              <a:cxnLst/>
              <a:rect l="l" t="t" r="r" b="b"/>
              <a:pathLst>
                <a:path w="1658" h="1417" extrusionOk="0">
                  <a:moveTo>
                    <a:pt x="944" y="230"/>
                  </a:moveTo>
                  <a:cubicBezTo>
                    <a:pt x="1189" y="230"/>
                    <a:pt x="1426" y="421"/>
                    <a:pt x="1426" y="707"/>
                  </a:cubicBezTo>
                  <a:cubicBezTo>
                    <a:pt x="1426" y="971"/>
                    <a:pt x="1211" y="1185"/>
                    <a:pt x="948" y="1185"/>
                  </a:cubicBezTo>
                  <a:cubicBezTo>
                    <a:pt x="522" y="1185"/>
                    <a:pt x="310" y="669"/>
                    <a:pt x="612" y="371"/>
                  </a:cubicBezTo>
                  <a:cubicBezTo>
                    <a:pt x="708" y="274"/>
                    <a:pt x="827" y="230"/>
                    <a:pt x="944" y="230"/>
                  </a:cubicBezTo>
                  <a:close/>
                  <a:moveTo>
                    <a:pt x="948" y="0"/>
                  </a:moveTo>
                  <a:cubicBezTo>
                    <a:pt x="316" y="0"/>
                    <a:pt x="0" y="762"/>
                    <a:pt x="446" y="1208"/>
                  </a:cubicBezTo>
                  <a:cubicBezTo>
                    <a:pt x="591" y="1352"/>
                    <a:pt x="768" y="1417"/>
                    <a:pt x="943" y="1417"/>
                  </a:cubicBezTo>
                  <a:cubicBezTo>
                    <a:pt x="1307" y="1417"/>
                    <a:pt x="1657" y="1134"/>
                    <a:pt x="1657" y="707"/>
                  </a:cubicBezTo>
                  <a:cubicBezTo>
                    <a:pt x="1654" y="316"/>
                    <a:pt x="1339" y="0"/>
                    <a:pt x="948" y="0"/>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28" name="Google Shape;428;p18"/>
          <p:cNvSpPr txBox="1">
            <a:spLocks noGrp="1"/>
          </p:cNvSpPr>
          <p:nvPr>
            <p:ph type="title"/>
          </p:nvPr>
        </p:nvSpPr>
        <p:spPr>
          <a:xfrm>
            <a:off x="1100500" y="640850"/>
            <a:ext cx="6942900" cy="51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29" name="Google Shape;429;p18"/>
          <p:cNvSpPr txBox="1">
            <a:spLocks noGrp="1"/>
          </p:cNvSpPr>
          <p:nvPr>
            <p:ph type="subTitle" idx="1"/>
          </p:nvPr>
        </p:nvSpPr>
        <p:spPr>
          <a:xfrm>
            <a:off x="1393676" y="2379175"/>
            <a:ext cx="1707600" cy="43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Limelight"/>
              <a:buNone/>
              <a:defRPr sz="1800">
                <a:latin typeface="Limelight"/>
                <a:ea typeface="Limelight"/>
                <a:cs typeface="Limelight"/>
                <a:sym typeface="Limelight"/>
              </a:defRPr>
            </a:lvl1pPr>
            <a:lvl2pPr lvl="1" rtl="0">
              <a:spcBef>
                <a:spcPts val="1600"/>
              </a:spcBef>
              <a:spcAft>
                <a:spcPts val="0"/>
              </a:spcAft>
              <a:buSzPts val="2000"/>
              <a:buFont typeface="Limelight"/>
              <a:buNone/>
              <a:defRPr sz="2000">
                <a:latin typeface="Limelight"/>
                <a:ea typeface="Limelight"/>
                <a:cs typeface="Limelight"/>
                <a:sym typeface="Limelight"/>
              </a:defRPr>
            </a:lvl2pPr>
            <a:lvl3pPr lvl="2" rtl="0">
              <a:spcBef>
                <a:spcPts val="1600"/>
              </a:spcBef>
              <a:spcAft>
                <a:spcPts val="0"/>
              </a:spcAft>
              <a:buSzPts val="2000"/>
              <a:buFont typeface="Limelight"/>
              <a:buNone/>
              <a:defRPr sz="2000">
                <a:latin typeface="Limelight"/>
                <a:ea typeface="Limelight"/>
                <a:cs typeface="Limelight"/>
                <a:sym typeface="Limelight"/>
              </a:defRPr>
            </a:lvl3pPr>
            <a:lvl4pPr lvl="3" rtl="0">
              <a:spcBef>
                <a:spcPts val="1600"/>
              </a:spcBef>
              <a:spcAft>
                <a:spcPts val="0"/>
              </a:spcAft>
              <a:buSzPts val="2000"/>
              <a:buFont typeface="Limelight"/>
              <a:buNone/>
              <a:defRPr sz="2000">
                <a:latin typeface="Limelight"/>
                <a:ea typeface="Limelight"/>
                <a:cs typeface="Limelight"/>
                <a:sym typeface="Limelight"/>
              </a:defRPr>
            </a:lvl4pPr>
            <a:lvl5pPr lvl="4" rtl="0">
              <a:spcBef>
                <a:spcPts val="1600"/>
              </a:spcBef>
              <a:spcAft>
                <a:spcPts val="0"/>
              </a:spcAft>
              <a:buSzPts val="2000"/>
              <a:buFont typeface="Limelight"/>
              <a:buNone/>
              <a:defRPr sz="2000">
                <a:latin typeface="Limelight"/>
                <a:ea typeface="Limelight"/>
                <a:cs typeface="Limelight"/>
                <a:sym typeface="Limelight"/>
              </a:defRPr>
            </a:lvl5pPr>
            <a:lvl6pPr lvl="5" rtl="0">
              <a:spcBef>
                <a:spcPts val="1600"/>
              </a:spcBef>
              <a:spcAft>
                <a:spcPts val="0"/>
              </a:spcAft>
              <a:buSzPts val="2000"/>
              <a:buFont typeface="Limelight"/>
              <a:buNone/>
              <a:defRPr sz="2000">
                <a:latin typeface="Limelight"/>
                <a:ea typeface="Limelight"/>
                <a:cs typeface="Limelight"/>
                <a:sym typeface="Limelight"/>
              </a:defRPr>
            </a:lvl6pPr>
            <a:lvl7pPr lvl="6" rtl="0">
              <a:spcBef>
                <a:spcPts val="1600"/>
              </a:spcBef>
              <a:spcAft>
                <a:spcPts val="0"/>
              </a:spcAft>
              <a:buSzPts val="2000"/>
              <a:buFont typeface="Limelight"/>
              <a:buNone/>
              <a:defRPr sz="2000">
                <a:latin typeface="Limelight"/>
                <a:ea typeface="Limelight"/>
                <a:cs typeface="Limelight"/>
                <a:sym typeface="Limelight"/>
              </a:defRPr>
            </a:lvl7pPr>
            <a:lvl8pPr lvl="7" rtl="0">
              <a:spcBef>
                <a:spcPts val="1600"/>
              </a:spcBef>
              <a:spcAft>
                <a:spcPts val="0"/>
              </a:spcAft>
              <a:buSzPts val="2000"/>
              <a:buFont typeface="Limelight"/>
              <a:buNone/>
              <a:defRPr sz="2000">
                <a:latin typeface="Limelight"/>
                <a:ea typeface="Limelight"/>
                <a:cs typeface="Limelight"/>
                <a:sym typeface="Limelight"/>
              </a:defRPr>
            </a:lvl8pPr>
            <a:lvl9pPr lvl="8" rtl="0">
              <a:spcBef>
                <a:spcPts val="1600"/>
              </a:spcBef>
              <a:spcAft>
                <a:spcPts val="1600"/>
              </a:spcAft>
              <a:buSzPts val="2000"/>
              <a:buFont typeface="Limelight"/>
              <a:buNone/>
              <a:defRPr sz="2000">
                <a:latin typeface="Limelight"/>
                <a:ea typeface="Limelight"/>
                <a:cs typeface="Limelight"/>
                <a:sym typeface="Limelight"/>
              </a:defRPr>
            </a:lvl9pPr>
          </a:lstStyle>
          <a:p>
            <a:endParaRPr/>
          </a:p>
        </p:txBody>
      </p:sp>
      <p:sp>
        <p:nvSpPr>
          <p:cNvPr id="430" name="Google Shape;430;p18"/>
          <p:cNvSpPr txBox="1">
            <a:spLocks noGrp="1"/>
          </p:cNvSpPr>
          <p:nvPr>
            <p:ph type="subTitle" idx="2"/>
          </p:nvPr>
        </p:nvSpPr>
        <p:spPr>
          <a:xfrm>
            <a:off x="1459388" y="2705467"/>
            <a:ext cx="1576200" cy="7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31" name="Google Shape;431;p18"/>
          <p:cNvSpPr txBox="1">
            <a:spLocks noGrp="1"/>
          </p:cNvSpPr>
          <p:nvPr>
            <p:ph type="subTitle" idx="3"/>
          </p:nvPr>
        </p:nvSpPr>
        <p:spPr>
          <a:xfrm>
            <a:off x="6042725" y="2379175"/>
            <a:ext cx="1707600" cy="43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Limelight"/>
              <a:buNone/>
              <a:defRPr sz="1800">
                <a:latin typeface="Limelight"/>
                <a:ea typeface="Limelight"/>
                <a:cs typeface="Limelight"/>
                <a:sym typeface="Limelight"/>
              </a:defRPr>
            </a:lvl1pPr>
            <a:lvl2pPr lvl="1" rtl="0">
              <a:spcBef>
                <a:spcPts val="1600"/>
              </a:spcBef>
              <a:spcAft>
                <a:spcPts val="0"/>
              </a:spcAft>
              <a:buSzPts val="2000"/>
              <a:buFont typeface="Limelight"/>
              <a:buNone/>
              <a:defRPr sz="2000">
                <a:latin typeface="Limelight"/>
                <a:ea typeface="Limelight"/>
                <a:cs typeface="Limelight"/>
                <a:sym typeface="Limelight"/>
              </a:defRPr>
            </a:lvl2pPr>
            <a:lvl3pPr lvl="2" rtl="0">
              <a:spcBef>
                <a:spcPts val="1600"/>
              </a:spcBef>
              <a:spcAft>
                <a:spcPts val="0"/>
              </a:spcAft>
              <a:buSzPts val="2000"/>
              <a:buFont typeface="Limelight"/>
              <a:buNone/>
              <a:defRPr sz="2000">
                <a:latin typeface="Limelight"/>
                <a:ea typeface="Limelight"/>
                <a:cs typeface="Limelight"/>
                <a:sym typeface="Limelight"/>
              </a:defRPr>
            </a:lvl3pPr>
            <a:lvl4pPr lvl="3" rtl="0">
              <a:spcBef>
                <a:spcPts val="1600"/>
              </a:spcBef>
              <a:spcAft>
                <a:spcPts val="0"/>
              </a:spcAft>
              <a:buSzPts val="2000"/>
              <a:buFont typeface="Limelight"/>
              <a:buNone/>
              <a:defRPr sz="2000">
                <a:latin typeface="Limelight"/>
                <a:ea typeface="Limelight"/>
                <a:cs typeface="Limelight"/>
                <a:sym typeface="Limelight"/>
              </a:defRPr>
            </a:lvl4pPr>
            <a:lvl5pPr lvl="4" rtl="0">
              <a:spcBef>
                <a:spcPts val="1600"/>
              </a:spcBef>
              <a:spcAft>
                <a:spcPts val="0"/>
              </a:spcAft>
              <a:buSzPts val="2000"/>
              <a:buFont typeface="Limelight"/>
              <a:buNone/>
              <a:defRPr sz="2000">
                <a:latin typeface="Limelight"/>
                <a:ea typeface="Limelight"/>
                <a:cs typeface="Limelight"/>
                <a:sym typeface="Limelight"/>
              </a:defRPr>
            </a:lvl5pPr>
            <a:lvl6pPr lvl="5" rtl="0">
              <a:spcBef>
                <a:spcPts val="1600"/>
              </a:spcBef>
              <a:spcAft>
                <a:spcPts val="0"/>
              </a:spcAft>
              <a:buSzPts val="2000"/>
              <a:buFont typeface="Limelight"/>
              <a:buNone/>
              <a:defRPr sz="2000">
                <a:latin typeface="Limelight"/>
                <a:ea typeface="Limelight"/>
                <a:cs typeface="Limelight"/>
                <a:sym typeface="Limelight"/>
              </a:defRPr>
            </a:lvl6pPr>
            <a:lvl7pPr lvl="6" rtl="0">
              <a:spcBef>
                <a:spcPts val="1600"/>
              </a:spcBef>
              <a:spcAft>
                <a:spcPts val="0"/>
              </a:spcAft>
              <a:buSzPts val="2000"/>
              <a:buFont typeface="Limelight"/>
              <a:buNone/>
              <a:defRPr sz="2000">
                <a:latin typeface="Limelight"/>
                <a:ea typeface="Limelight"/>
                <a:cs typeface="Limelight"/>
                <a:sym typeface="Limelight"/>
              </a:defRPr>
            </a:lvl7pPr>
            <a:lvl8pPr lvl="7" rtl="0">
              <a:spcBef>
                <a:spcPts val="1600"/>
              </a:spcBef>
              <a:spcAft>
                <a:spcPts val="0"/>
              </a:spcAft>
              <a:buSzPts val="2000"/>
              <a:buFont typeface="Limelight"/>
              <a:buNone/>
              <a:defRPr sz="2000">
                <a:latin typeface="Limelight"/>
                <a:ea typeface="Limelight"/>
                <a:cs typeface="Limelight"/>
                <a:sym typeface="Limelight"/>
              </a:defRPr>
            </a:lvl8pPr>
            <a:lvl9pPr lvl="8" rtl="0">
              <a:spcBef>
                <a:spcPts val="1600"/>
              </a:spcBef>
              <a:spcAft>
                <a:spcPts val="1600"/>
              </a:spcAft>
              <a:buSzPts val="2000"/>
              <a:buFont typeface="Limelight"/>
              <a:buNone/>
              <a:defRPr sz="2000">
                <a:latin typeface="Limelight"/>
                <a:ea typeface="Limelight"/>
                <a:cs typeface="Limelight"/>
                <a:sym typeface="Limelight"/>
              </a:defRPr>
            </a:lvl9pPr>
          </a:lstStyle>
          <a:p>
            <a:endParaRPr/>
          </a:p>
        </p:txBody>
      </p:sp>
      <p:sp>
        <p:nvSpPr>
          <p:cNvPr id="432" name="Google Shape;432;p18"/>
          <p:cNvSpPr txBox="1">
            <a:spLocks noGrp="1"/>
          </p:cNvSpPr>
          <p:nvPr>
            <p:ph type="subTitle" idx="4"/>
          </p:nvPr>
        </p:nvSpPr>
        <p:spPr>
          <a:xfrm>
            <a:off x="6108413" y="2702425"/>
            <a:ext cx="1576200" cy="7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33" name="Google Shape;433;p18"/>
          <p:cNvSpPr txBox="1">
            <a:spLocks noGrp="1"/>
          </p:cNvSpPr>
          <p:nvPr>
            <p:ph type="subTitle" idx="5"/>
          </p:nvPr>
        </p:nvSpPr>
        <p:spPr>
          <a:xfrm>
            <a:off x="3718188" y="2380000"/>
            <a:ext cx="1707600" cy="43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Limelight"/>
              <a:buNone/>
              <a:defRPr sz="1800">
                <a:latin typeface="Limelight"/>
                <a:ea typeface="Limelight"/>
                <a:cs typeface="Limelight"/>
                <a:sym typeface="Limelight"/>
              </a:defRPr>
            </a:lvl1pPr>
            <a:lvl2pPr lvl="1" rtl="0">
              <a:spcBef>
                <a:spcPts val="1600"/>
              </a:spcBef>
              <a:spcAft>
                <a:spcPts val="0"/>
              </a:spcAft>
              <a:buSzPts val="2000"/>
              <a:buFont typeface="Limelight"/>
              <a:buNone/>
              <a:defRPr sz="2000">
                <a:latin typeface="Limelight"/>
                <a:ea typeface="Limelight"/>
                <a:cs typeface="Limelight"/>
                <a:sym typeface="Limelight"/>
              </a:defRPr>
            </a:lvl2pPr>
            <a:lvl3pPr lvl="2" rtl="0">
              <a:spcBef>
                <a:spcPts val="1600"/>
              </a:spcBef>
              <a:spcAft>
                <a:spcPts val="0"/>
              </a:spcAft>
              <a:buSzPts val="2000"/>
              <a:buFont typeface="Limelight"/>
              <a:buNone/>
              <a:defRPr sz="2000">
                <a:latin typeface="Limelight"/>
                <a:ea typeface="Limelight"/>
                <a:cs typeface="Limelight"/>
                <a:sym typeface="Limelight"/>
              </a:defRPr>
            </a:lvl3pPr>
            <a:lvl4pPr lvl="3" rtl="0">
              <a:spcBef>
                <a:spcPts val="1600"/>
              </a:spcBef>
              <a:spcAft>
                <a:spcPts val="0"/>
              </a:spcAft>
              <a:buSzPts val="2000"/>
              <a:buFont typeface="Limelight"/>
              <a:buNone/>
              <a:defRPr sz="2000">
                <a:latin typeface="Limelight"/>
                <a:ea typeface="Limelight"/>
                <a:cs typeface="Limelight"/>
                <a:sym typeface="Limelight"/>
              </a:defRPr>
            </a:lvl4pPr>
            <a:lvl5pPr lvl="4" rtl="0">
              <a:spcBef>
                <a:spcPts val="1600"/>
              </a:spcBef>
              <a:spcAft>
                <a:spcPts val="0"/>
              </a:spcAft>
              <a:buSzPts val="2000"/>
              <a:buFont typeface="Limelight"/>
              <a:buNone/>
              <a:defRPr sz="2000">
                <a:latin typeface="Limelight"/>
                <a:ea typeface="Limelight"/>
                <a:cs typeface="Limelight"/>
                <a:sym typeface="Limelight"/>
              </a:defRPr>
            </a:lvl5pPr>
            <a:lvl6pPr lvl="5" rtl="0">
              <a:spcBef>
                <a:spcPts val="1600"/>
              </a:spcBef>
              <a:spcAft>
                <a:spcPts val="0"/>
              </a:spcAft>
              <a:buSzPts val="2000"/>
              <a:buFont typeface="Limelight"/>
              <a:buNone/>
              <a:defRPr sz="2000">
                <a:latin typeface="Limelight"/>
                <a:ea typeface="Limelight"/>
                <a:cs typeface="Limelight"/>
                <a:sym typeface="Limelight"/>
              </a:defRPr>
            </a:lvl6pPr>
            <a:lvl7pPr lvl="6" rtl="0">
              <a:spcBef>
                <a:spcPts val="1600"/>
              </a:spcBef>
              <a:spcAft>
                <a:spcPts val="0"/>
              </a:spcAft>
              <a:buSzPts val="2000"/>
              <a:buFont typeface="Limelight"/>
              <a:buNone/>
              <a:defRPr sz="2000">
                <a:latin typeface="Limelight"/>
                <a:ea typeface="Limelight"/>
                <a:cs typeface="Limelight"/>
                <a:sym typeface="Limelight"/>
              </a:defRPr>
            </a:lvl7pPr>
            <a:lvl8pPr lvl="7" rtl="0">
              <a:spcBef>
                <a:spcPts val="1600"/>
              </a:spcBef>
              <a:spcAft>
                <a:spcPts val="0"/>
              </a:spcAft>
              <a:buSzPts val="2000"/>
              <a:buFont typeface="Limelight"/>
              <a:buNone/>
              <a:defRPr sz="2000">
                <a:latin typeface="Limelight"/>
                <a:ea typeface="Limelight"/>
                <a:cs typeface="Limelight"/>
                <a:sym typeface="Limelight"/>
              </a:defRPr>
            </a:lvl8pPr>
            <a:lvl9pPr lvl="8" rtl="0">
              <a:spcBef>
                <a:spcPts val="1600"/>
              </a:spcBef>
              <a:spcAft>
                <a:spcPts val="1600"/>
              </a:spcAft>
              <a:buSzPts val="2000"/>
              <a:buFont typeface="Limelight"/>
              <a:buNone/>
              <a:defRPr sz="2000">
                <a:latin typeface="Limelight"/>
                <a:ea typeface="Limelight"/>
                <a:cs typeface="Limelight"/>
                <a:sym typeface="Limelight"/>
              </a:defRPr>
            </a:lvl9pPr>
          </a:lstStyle>
          <a:p>
            <a:endParaRPr/>
          </a:p>
        </p:txBody>
      </p:sp>
      <p:sp>
        <p:nvSpPr>
          <p:cNvPr id="434" name="Google Shape;434;p18"/>
          <p:cNvSpPr txBox="1">
            <a:spLocks noGrp="1"/>
          </p:cNvSpPr>
          <p:nvPr>
            <p:ph type="subTitle" idx="6"/>
          </p:nvPr>
        </p:nvSpPr>
        <p:spPr>
          <a:xfrm>
            <a:off x="3783900" y="2703250"/>
            <a:ext cx="1576200" cy="7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33504750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35"/>
        <p:cNvGrpSpPr/>
        <p:nvPr/>
      </p:nvGrpSpPr>
      <p:grpSpPr>
        <a:xfrm>
          <a:off x="0" y="0"/>
          <a:ext cx="0" cy="0"/>
          <a:chOff x="0" y="0"/>
          <a:chExt cx="0" cy="0"/>
        </a:xfrm>
      </p:grpSpPr>
      <p:sp>
        <p:nvSpPr>
          <p:cNvPr id="436" name="Google Shape;436;p19"/>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 name="Google Shape;437;p19"/>
          <p:cNvSpPr txBox="1">
            <a:spLocks noGrp="1"/>
          </p:cNvSpPr>
          <p:nvPr>
            <p:ph type="title" hasCustomPrompt="1"/>
          </p:nvPr>
        </p:nvSpPr>
        <p:spPr>
          <a:xfrm>
            <a:off x="436175" y="1007250"/>
            <a:ext cx="3433800" cy="538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000"/>
              <a:buNone/>
              <a:defRPr sz="4000">
                <a:solidFill>
                  <a:schemeClr val="lt1"/>
                </a:solidFill>
              </a:defRPr>
            </a:lvl1pPr>
            <a:lvl2pPr lvl="1" rtl="0">
              <a:spcBef>
                <a:spcPts val="0"/>
              </a:spcBef>
              <a:spcAft>
                <a:spcPts val="0"/>
              </a:spcAft>
              <a:buClr>
                <a:schemeClr val="lt1"/>
              </a:buClr>
              <a:buSzPts val="12000"/>
              <a:buNone/>
              <a:defRPr sz="12000">
                <a:solidFill>
                  <a:schemeClr val="lt1"/>
                </a:solidFill>
              </a:defRPr>
            </a:lvl2pPr>
            <a:lvl3pPr lvl="2" rtl="0">
              <a:spcBef>
                <a:spcPts val="0"/>
              </a:spcBef>
              <a:spcAft>
                <a:spcPts val="0"/>
              </a:spcAft>
              <a:buClr>
                <a:schemeClr val="lt1"/>
              </a:buClr>
              <a:buSzPts val="12000"/>
              <a:buNone/>
              <a:defRPr sz="12000">
                <a:solidFill>
                  <a:schemeClr val="lt1"/>
                </a:solidFill>
              </a:defRPr>
            </a:lvl3pPr>
            <a:lvl4pPr lvl="3" rtl="0">
              <a:spcBef>
                <a:spcPts val="0"/>
              </a:spcBef>
              <a:spcAft>
                <a:spcPts val="0"/>
              </a:spcAft>
              <a:buClr>
                <a:schemeClr val="lt1"/>
              </a:buClr>
              <a:buSzPts val="12000"/>
              <a:buNone/>
              <a:defRPr sz="12000">
                <a:solidFill>
                  <a:schemeClr val="lt1"/>
                </a:solidFill>
              </a:defRPr>
            </a:lvl4pPr>
            <a:lvl5pPr lvl="4" rtl="0">
              <a:spcBef>
                <a:spcPts val="0"/>
              </a:spcBef>
              <a:spcAft>
                <a:spcPts val="0"/>
              </a:spcAft>
              <a:buClr>
                <a:schemeClr val="lt1"/>
              </a:buClr>
              <a:buSzPts val="12000"/>
              <a:buNone/>
              <a:defRPr sz="12000">
                <a:solidFill>
                  <a:schemeClr val="lt1"/>
                </a:solidFill>
              </a:defRPr>
            </a:lvl5pPr>
            <a:lvl6pPr lvl="5" rtl="0">
              <a:spcBef>
                <a:spcPts val="0"/>
              </a:spcBef>
              <a:spcAft>
                <a:spcPts val="0"/>
              </a:spcAft>
              <a:buClr>
                <a:schemeClr val="lt1"/>
              </a:buClr>
              <a:buSzPts val="12000"/>
              <a:buNone/>
              <a:defRPr sz="12000">
                <a:solidFill>
                  <a:schemeClr val="lt1"/>
                </a:solidFill>
              </a:defRPr>
            </a:lvl6pPr>
            <a:lvl7pPr lvl="6" rtl="0">
              <a:spcBef>
                <a:spcPts val="0"/>
              </a:spcBef>
              <a:spcAft>
                <a:spcPts val="0"/>
              </a:spcAft>
              <a:buClr>
                <a:schemeClr val="lt1"/>
              </a:buClr>
              <a:buSzPts val="12000"/>
              <a:buNone/>
              <a:defRPr sz="12000">
                <a:solidFill>
                  <a:schemeClr val="lt1"/>
                </a:solidFill>
              </a:defRPr>
            </a:lvl7pPr>
            <a:lvl8pPr lvl="7" rtl="0">
              <a:spcBef>
                <a:spcPts val="0"/>
              </a:spcBef>
              <a:spcAft>
                <a:spcPts val="0"/>
              </a:spcAft>
              <a:buClr>
                <a:schemeClr val="lt1"/>
              </a:buClr>
              <a:buSzPts val="12000"/>
              <a:buNone/>
              <a:defRPr sz="12000">
                <a:solidFill>
                  <a:schemeClr val="lt1"/>
                </a:solidFill>
              </a:defRPr>
            </a:lvl8pPr>
            <a:lvl9pPr lvl="8" rtl="0">
              <a:spcBef>
                <a:spcPts val="0"/>
              </a:spcBef>
              <a:spcAft>
                <a:spcPts val="0"/>
              </a:spcAft>
              <a:buClr>
                <a:schemeClr val="lt1"/>
              </a:buClr>
              <a:buSzPts val="12000"/>
              <a:buNone/>
              <a:defRPr sz="12000">
                <a:solidFill>
                  <a:schemeClr val="lt1"/>
                </a:solidFill>
              </a:defRPr>
            </a:lvl9pPr>
          </a:lstStyle>
          <a:p>
            <a:r>
              <a:t>xx%</a:t>
            </a:r>
          </a:p>
        </p:txBody>
      </p:sp>
      <p:sp>
        <p:nvSpPr>
          <p:cNvPr id="438" name="Google Shape;438;p19"/>
          <p:cNvSpPr txBox="1">
            <a:spLocks noGrp="1"/>
          </p:cNvSpPr>
          <p:nvPr>
            <p:ph type="subTitle" idx="1"/>
          </p:nvPr>
        </p:nvSpPr>
        <p:spPr>
          <a:xfrm>
            <a:off x="1055813" y="1666325"/>
            <a:ext cx="2194500" cy="538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400"/>
              <a:buNone/>
              <a:defRPr>
                <a:solidFill>
                  <a:schemeClr val="lt1"/>
                </a:solidFill>
              </a:defRPr>
            </a:lvl1pPr>
            <a:lvl2pPr lvl="1" rtl="0">
              <a:spcBef>
                <a:spcPts val="160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a:endParaRPr/>
          </a:p>
        </p:txBody>
      </p:sp>
      <p:sp>
        <p:nvSpPr>
          <p:cNvPr id="439" name="Google Shape;439;p19"/>
          <p:cNvSpPr txBox="1">
            <a:spLocks noGrp="1"/>
          </p:cNvSpPr>
          <p:nvPr>
            <p:ph type="title" idx="2" hasCustomPrompt="1"/>
          </p:nvPr>
        </p:nvSpPr>
        <p:spPr>
          <a:xfrm>
            <a:off x="2694550" y="2258250"/>
            <a:ext cx="3761400" cy="302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000"/>
              <a:buNone/>
              <a:defRPr sz="4000">
                <a:solidFill>
                  <a:schemeClr val="lt1"/>
                </a:solidFill>
              </a:defRPr>
            </a:lvl1pPr>
            <a:lvl2pPr lvl="1" rtl="0">
              <a:spcBef>
                <a:spcPts val="0"/>
              </a:spcBef>
              <a:spcAft>
                <a:spcPts val="0"/>
              </a:spcAft>
              <a:buClr>
                <a:schemeClr val="lt1"/>
              </a:buClr>
              <a:buSzPts val="12000"/>
              <a:buNone/>
              <a:defRPr sz="12000">
                <a:solidFill>
                  <a:schemeClr val="lt1"/>
                </a:solidFill>
              </a:defRPr>
            </a:lvl2pPr>
            <a:lvl3pPr lvl="2" rtl="0">
              <a:spcBef>
                <a:spcPts val="0"/>
              </a:spcBef>
              <a:spcAft>
                <a:spcPts val="0"/>
              </a:spcAft>
              <a:buClr>
                <a:schemeClr val="lt1"/>
              </a:buClr>
              <a:buSzPts val="12000"/>
              <a:buNone/>
              <a:defRPr sz="12000">
                <a:solidFill>
                  <a:schemeClr val="lt1"/>
                </a:solidFill>
              </a:defRPr>
            </a:lvl3pPr>
            <a:lvl4pPr lvl="3" rtl="0">
              <a:spcBef>
                <a:spcPts val="0"/>
              </a:spcBef>
              <a:spcAft>
                <a:spcPts val="0"/>
              </a:spcAft>
              <a:buClr>
                <a:schemeClr val="lt1"/>
              </a:buClr>
              <a:buSzPts val="12000"/>
              <a:buNone/>
              <a:defRPr sz="12000">
                <a:solidFill>
                  <a:schemeClr val="lt1"/>
                </a:solidFill>
              </a:defRPr>
            </a:lvl4pPr>
            <a:lvl5pPr lvl="4" rtl="0">
              <a:spcBef>
                <a:spcPts val="0"/>
              </a:spcBef>
              <a:spcAft>
                <a:spcPts val="0"/>
              </a:spcAft>
              <a:buClr>
                <a:schemeClr val="lt1"/>
              </a:buClr>
              <a:buSzPts val="12000"/>
              <a:buNone/>
              <a:defRPr sz="12000">
                <a:solidFill>
                  <a:schemeClr val="lt1"/>
                </a:solidFill>
              </a:defRPr>
            </a:lvl5pPr>
            <a:lvl6pPr lvl="5" rtl="0">
              <a:spcBef>
                <a:spcPts val="0"/>
              </a:spcBef>
              <a:spcAft>
                <a:spcPts val="0"/>
              </a:spcAft>
              <a:buClr>
                <a:schemeClr val="lt1"/>
              </a:buClr>
              <a:buSzPts val="12000"/>
              <a:buNone/>
              <a:defRPr sz="12000">
                <a:solidFill>
                  <a:schemeClr val="lt1"/>
                </a:solidFill>
              </a:defRPr>
            </a:lvl6pPr>
            <a:lvl7pPr lvl="6" rtl="0">
              <a:spcBef>
                <a:spcPts val="0"/>
              </a:spcBef>
              <a:spcAft>
                <a:spcPts val="0"/>
              </a:spcAft>
              <a:buClr>
                <a:schemeClr val="lt1"/>
              </a:buClr>
              <a:buSzPts val="12000"/>
              <a:buNone/>
              <a:defRPr sz="12000">
                <a:solidFill>
                  <a:schemeClr val="lt1"/>
                </a:solidFill>
              </a:defRPr>
            </a:lvl7pPr>
            <a:lvl8pPr lvl="7" rtl="0">
              <a:spcBef>
                <a:spcPts val="0"/>
              </a:spcBef>
              <a:spcAft>
                <a:spcPts val="0"/>
              </a:spcAft>
              <a:buClr>
                <a:schemeClr val="lt1"/>
              </a:buClr>
              <a:buSzPts val="12000"/>
              <a:buNone/>
              <a:defRPr sz="12000">
                <a:solidFill>
                  <a:schemeClr val="lt1"/>
                </a:solidFill>
              </a:defRPr>
            </a:lvl8pPr>
            <a:lvl9pPr lvl="8" rtl="0">
              <a:spcBef>
                <a:spcPts val="0"/>
              </a:spcBef>
              <a:spcAft>
                <a:spcPts val="0"/>
              </a:spcAft>
              <a:buClr>
                <a:schemeClr val="lt1"/>
              </a:buClr>
              <a:buSzPts val="12000"/>
              <a:buNone/>
              <a:defRPr sz="12000">
                <a:solidFill>
                  <a:schemeClr val="lt1"/>
                </a:solidFill>
              </a:defRPr>
            </a:lvl9pPr>
          </a:lstStyle>
          <a:p>
            <a:r>
              <a:t>xx%</a:t>
            </a:r>
          </a:p>
        </p:txBody>
      </p:sp>
      <p:sp>
        <p:nvSpPr>
          <p:cNvPr id="440" name="Google Shape;440;p19"/>
          <p:cNvSpPr txBox="1">
            <a:spLocks noGrp="1"/>
          </p:cNvSpPr>
          <p:nvPr>
            <p:ph type="subTitle" idx="3"/>
          </p:nvPr>
        </p:nvSpPr>
        <p:spPr>
          <a:xfrm>
            <a:off x="3477938" y="2795025"/>
            <a:ext cx="2194500" cy="538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400"/>
              <a:buNone/>
              <a:defRPr>
                <a:solidFill>
                  <a:schemeClr val="lt1"/>
                </a:solidFill>
              </a:defRPr>
            </a:lvl1pPr>
            <a:lvl2pPr lvl="1" rtl="0">
              <a:spcBef>
                <a:spcPts val="160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a:endParaRPr/>
          </a:p>
        </p:txBody>
      </p:sp>
      <p:sp>
        <p:nvSpPr>
          <p:cNvPr id="441" name="Google Shape;441;p19"/>
          <p:cNvSpPr txBox="1">
            <a:spLocks noGrp="1"/>
          </p:cNvSpPr>
          <p:nvPr>
            <p:ph type="title" idx="4" hasCustomPrompt="1"/>
          </p:nvPr>
        </p:nvSpPr>
        <p:spPr>
          <a:xfrm>
            <a:off x="5232800" y="3216625"/>
            <a:ext cx="3516000" cy="483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000"/>
              <a:buNone/>
              <a:defRPr sz="4000">
                <a:solidFill>
                  <a:schemeClr val="lt1"/>
                </a:solidFill>
              </a:defRPr>
            </a:lvl1pPr>
            <a:lvl2pPr lvl="1" rtl="0">
              <a:spcBef>
                <a:spcPts val="0"/>
              </a:spcBef>
              <a:spcAft>
                <a:spcPts val="0"/>
              </a:spcAft>
              <a:buClr>
                <a:schemeClr val="lt1"/>
              </a:buClr>
              <a:buSzPts val="12000"/>
              <a:buNone/>
              <a:defRPr sz="12000">
                <a:solidFill>
                  <a:schemeClr val="lt1"/>
                </a:solidFill>
              </a:defRPr>
            </a:lvl2pPr>
            <a:lvl3pPr lvl="2" rtl="0">
              <a:spcBef>
                <a:spcPts val="0"/>
              </a:spcBef>
              <a:spcAft>
                <a:spcPts val="0"/>
              </a:spcAft>
              <a:buClr>
                <a:schemeClr val="lt1"/>
              </a:buClr>
              <a:buSzPts val="12000"/>
              <a:buNone/>
              <a:defRPr sz="12000">
                <a:solidFill>
                  <a:schemeClr val="lt1"/>
                </a:solidFill>
              </a:defRPr>
            </a:lvl3pPr>
            <a:lvl4pPr lvl="3" rtl="0">
              <a:spcBef>
                <a:spcPts val="0"/>
              </a:spcBef>
              <a:spcAft>
                <a:spcPts val="0"/>
              </a:spcAft>
              <a:buClr>
                <a:schemeClr val="lt1"/>
              </a:buClr>
              <a:buSzPts val="12000"/>
              <a:buNone/>
              <a:defRPr sz="12000">
                <a:solidFill>
                  <a:schemeClr val="lt1"/>
                </a:solidFill>
              </a:defRPr>
            </a:lvl4pPr>
            <a:lvl5pPr lvl="4" rtl="0">
              <a:spcBef>
                <a:spcPts val="0"/>
              </a:spcBef>
              <a:spcAft>
                <a:spcPts val="0"/>
              </a:spcAft>
              <a:buClr>
                <a:schemeClr val="lt1"/>
              </a:buClr>
              <a:buSzPts val="12000"/>
              <a:buNone/>
              <a:defRPr sz="12000">
                <a:solidFill>
                  <a:schemeClr val="lt1"/>
                </a:solidFill>
              </a:defRPr>
            </a:lvl5pPr>
            <a:lvl6pPr lvl="5" rtl="0">
              <a:spcBef>
                <a:spcPts val="0"/>
              </a:spcBef>
              <a:spcAft>
                <a:spcPts val="0"/>
              </a:spcAft>
              <a:buClr>
                <a:schemeClr val="lt1"/>
              </a:buClr>
              <a:buSzPts val="12000"/>
              <a:buNone/>
              <a:defRPr sz="12000">
                <a:solidFill>
                  <a:schemeClr val="lt1"/>
                </a:solidFill>
              </a:defRPr>
            </a:lvl6pPr>
            <a:lvl7pPr lvl="6" rtl="0">
              <a:spcBef>
                <a:spcPts val="0"/>
              </a:spcBef>
              <a:spcAft>
                <a:spcPts val="0"/>
              </a:spcAft>
              <a:buClr>
                <a:schemeClr val="lt1"/>
              </a:buClr>
              <a:buSzPts val="12000"/>
              <a:buNone/>
              <a:defRPr sz="12000">
                <a:solidFill>
                  <a:schemeClr val="lt1"/>
                </a:solidFill>
              </a:defRPr>
            </a:lvl7pPr>
            <a:lvl8pPr lvl="7" rtl="0">
              <a:spcBef>
                <a:spcPts val="0"/>
              </a:spcBef>
              <a:spcAft>
                <a:spcPts val="0"/>
              </a:spcAft>
              <a:buClr>
                <a:schemeClr val="lt1"/>
              </a:buClr>
              <a:buSzPts val="12000"/>
              <a:buNone/>
              <a:defRPr sz="12000">
                <a:solidFill>
                  <a:schemeClr val="lt1"/>
                </a:solidFill>
              </a:defRPr>
            </a:lvl8pPr>
            <a:lvl9pPr lvl="8" rtl="0">
              <a:spcBef>
                <a:spcPts val="0"/>
              </a:spcBef>
              <a:spcAft>
                <a:spcPts val="0"/>
              </a:spcAft>
              <a:buClr>
                <a:schemeClr val="lt1"/>
              </a:buClr>
              <a:buSzPts val="12000"/>
              <a:buNone/>
              <a:defRPr sz="12000">
                <a:solidFill>
                  <a:schemeClr val="lt1"/>
                </a:solidFill>
              </a:defRPr>
            </a:lvl9pPr>
          </a:lstStyle>
          <a:p>
            <a:r>
              <a:t>xx%</a:t>
            </a:r>
          </a:p>
        </p:txBody>
      </p:sp>
      <p:sp>
        <p:nvSpPr>
          <p:cNvPr id="442" name="Google Shape;442;p19"/>
          <p:cNvSpPr txBox="1">
            <a:spLocks noGrp="1"/>
          </p:cNvSpPr>
          <p:nvPr>
            <p:ph type="subTitle" idx="5"/>
          </p:nvPr>
        </p:nvSpPr>
        <p:spPr>
          <a:xfrm>
            <a:off x="5893688" y="3846614"/>
            <a:ext cx="2194500" cy="538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400"/>
              <a:buNone/>
              <a:defRPr>
                <a:solidFill>
                  <a:schemeClr val="lt1"/>
                </a:solidFill>
              </a:defRPr>
            </a:lvl1pPr>
            <a:lvl2pPr lvl="1" rtl="0">
              <a:spcBef>
                <a:spcPts val="160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a:endParaRPr/>
          </a:p>
        </p:txBody>
      </p:sp>
      <p:sp>
        <p:nvSpPr>
          <p:cNvPr id="443" name="Google Shape;443;p19"/>
          <p:cNvSpPr/>
          <p:nvPr/>
        </p:nvSpPr>
        <p:spPr>
          <a:xfrm>
            <a:off x="514727" y="3087475"/>
            <a:ext cx="2378585" cy="2287843"/>
          </a:xfrm>
          <a:custGeom>
            <a:avLst/>
            <a:gdLst/>
            <a:ahLst/>
            <a:cxnLst/>
            <a:rect l="l" t="t" r="r" b="b"/>
            <a:pathLst>
              <a:path w="18331" h="17631" extrusionOk="0">
                <a:moveTo>
                  <a:pt x="9510" y="0"/>
                </a:moveTo>
                <a:cubicBezTo>
                  <a:pt x="5943" y="0"/>
                  <a:pt x="2734" y="2142"/>
                  <a:pt x="1368" y="5438"/>
                </a:cubicBezTo>
                <a:cubicBezTo>
                  <a:pt x="1" y="8733"/>
                  <a:pt x="757" y="12523"/>
                  <a:pt x="3277" y="15044"/>
                </a:cubicBezTo>
                <a:cubicBezTo>
                  <a:pt x="4963" y="16736"/>
                  <a:pt x="7218" y="17631"/>
                  <a:pt x="9513" y="17631"/>
                </a:cubicBezTo>
                <a:cubicBezTo>
                  <a:pt x="10648" y="17631"/>
                  <a:pt x="11792" y="17412"/>
                  <a:pt x="12883" y="16963"/>
                </a:cubicBezTo>
                <a:cubicBezTo>
                  <a:pt x="16179" y="15596"/>
                  <a:pt x="18330" y="12378"/>
                  <a:pt x="18330" y="8811"/>
                </a:cubicBezTo>
                <a:cubicBezTo>
                  <a:pt x="18330" y="3945"/>
                  <a:pt x="14376" y="0"/>
                  <a:pt x="9510"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44" name="Google Shape;444;p19"/>
          <p:cNvGrpSpPr/>
          <p:nvPr/>
        </p:nvGrpSpPr>
        <p:grpSpPr>
          <a:xfrm rot="-1112682">
            <a:off x="7052499" y="808128"/>
            <a:ext cx="960280" cy="1248406"/>
            <a:chOff x="2678950" y="3748700"/>
            <a:chExt cx="775550" cy="1008249"/>
          </a:xfrm>
        </p:grpSpPr>
        <p:sp>
          <p:nvSpPr>
            <p:cNvPr id="445" name="Google Shape;445;p19"/>
            <p:cNvSpPr/>
            <p:nvPr/>
          </p:nvSpPr>
          <p:spPr>
            <a:xfrm>
              <a:off x="2682664" y="3811100"/>
              <a:ext cx="771832" cy="871096"/>
            </a:xfrm>
            <a:custGeom>
              <a:avLst/>
              <a:gdLst/>
              <a:ahLst/>
              <a:cxnLst/>
              <a:rect l="l" t="t" r="r" b="b"/>
              <a:pathLst>
                <a:path w="8312" h="9381" extrusionOk="0">
                  <a:moveTo>
                    <a:pt x="4154" y="15"/>
                  </a:moveTo>
                  <a:cubicBezTo>
                    <a:pt x="4361" y="15"/>
                    <a:pt x="4560" y="175"/>
                    <a:pt x="4560" y="418"/>
                  </a:cubicBezTo>
                  <a:cubicBezTo>
                    <a:pt x="4560" y="641"/>
                    <a:pt x="4380" y="824"/>
                    <a:pt x="4157" y="824"/>
                  </a:cubicBezTo>
                  <a:lnTo>
                    <a:pt x="4157" y="821"/>
                  </a:lnTo>
                  <a:cubicBezTo>
                    <a:pt x="3795" y="821"/>
                    <a:pt x="3616" y="386"/>
                    <a:pt x="3871" y="134"/>
                  </a:cubicBezTo>
                  <a:cubicBezTo>
                    <a:pt x="3953" y="52"/>
                    <a:pt x="4055" y="15"/>
                    <a:pt x="4154" y="15"/>
                  </a:cubicBezTo>
                  <a:close/>
                  <a:moveTo>
                    <a:pt x="713" y="1"/>
                  </a:moveTo>
                  <a:cubicBezTo>
                    <a:pt x="713" y="395"/>
                    <a:pt x="395" y="714"/>
                    <a:pt x="1" y="714"/>
                  </a:cubicBezTo>
                  <a:lnTo>
                    <a:pt x="1" y="9380"/>
                  </a:lnTo>
                  <a:lnTo>
                    <a:pt x="8311" y="9354"/>
                  </a:lnTo>
                  <a:lnTo>
                    <a:pt x="8311" y="711"/>
                  </a:lnTo>
                  <a:cubicBezTo>
                    <a:pt x="8294" y="711"/>
                    <a:pt x="8274" y="714"/>
                    <a:pt x="8256" y="714"/>
                  </a:cubicBezTo>
                  <a:cubicBezTo>
                    <a:pt x="7862" y="714"/>
                    <a:pt x="7541" y="395"/>
                    <a:pt x="7541"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6" name="Google Shape;446;p19"/>
            <p:cNvSpPr/>
            <p:nvPr/>
          </p:nvSpPr>
          <p:spPr>
            <a:xfrm>
              <a:off x="2748872" y="3748700"/>
              <a:ext cx="638117" cy="87565"/>
            </a:xfrm>
            <a:custGeom>
              <a:avLst/>
              <a:gdLst/>
              <a:ahLst/>
              <a:cxnLst/>
              <a:rect l="l" t="t" r="r" b="b"/>
              <a:pathLst>
                <a:path w="6872" h="943" extrusionOk="0">
                  <a:moveTo>
                    <a:pt x="0" y="1"/>
                  </a:moveTo>
                  <a:lnTo>
                    <a:pt x="0" y="942"/>
                  </a:lnTo>
                  <a:lnTo>
                    <a:pt x="3071" y="942"/>
                  </a:lnTo>
                  <a:cubicBezTo>
                    <a:pt x="3139" y="773"/>
                    <a:pt x="3292" y="688"/>
                    <a:pt x="3444" y="688"/>
                  </a:cubicBezTo>
                  <a:cubicBezTo>
                    <a:pt x="3597" y="688"/>
                    <a:pt x="3750" y="773"/>
                    <a:pt x="3818" y="942"/>
                  </a:cubicBezTo>
                  <a:lnTo>
                    <a:pt x="6871" y="942"/>
                  </a:lnTo>
                  <a:lnTo>
                    <a:pt x="6871" y="1"/>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7" name="Google Shape;447;p19"/>
            <p:cNvSpPr/>
            <p:nvPr/>
          </p:nvSpPr>
          <p:spPr>
            <a:xfrm>
              <a:off x="2682664" y="4587392"/>
              <a:ext cx="771832" cy="169558"/>
            </a:xfrm>
            <a:custGeom>
              <a:avLst/>
              <a:gdLst/>
              <a:ahLst/>
              <a:cxnLst/>
              <a:rect l="l" t="t" r="r" b="b"/>
              <a:pathLst>
                <a:path w="8312" h="1826" extrusionOk="0">
                  <a:moveTo>
                    <a:pt x="1" y="1"/>
                  </a:moveTo>
                  <a:lnTo>
                    <a:pt x="1" y="1113"/>
                  </a:lnTo>
                  <a:cubicBezTo>
                    <a:pt x="395" y="1113"/>
                    <a:pt x="713" y="1432"/>
                    <a:pt x="713" y="1826"/>
                  </a:cubicBezTo>
                  <a:lnTo>
                    <a:pt x="7659" y="1826"/>
                  </a:lnTo>
                  <a:cubicBezTo>
                    <a:pt x="7657" y="1808"/>
                    <a:pt x="7654" y="1794"/>
                    <a:pt x="7654" y="1776"/>
                  </a:cubicBezTo>
                  <a:cubicBezTo>
                    <a:pt x="7654" y="1403"/>
                    <a:pt x="7940" y="1093"/>
                    <a:pt x="8311" y="1064"/>
                  </a:cubicBezTo>
                  <a:lnTo>
                    <a:pt x="83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8" name="Google Shape;448;p19"/>
            <p:cNvSpPr/>
            <p:nvPr/>
          </p:nvSpPr>
          <p:spPr>
            <a:xfrm>
              <a:off x="2861787" y="4051324"/>
              <a:ext cx="91279" cy="191101"/>
            </a:xfrm>
            <a:custGeom>
              <a:avLst/>
              <a:gdLst/>
              <a:ahLst/>
              <a:cxnLst/>
              <a:rect l="l" t="t" r="r" b="b"/>
              <a:pathLst>
                <a:path w="983" h="2058" extrusionOk="0">
                  <a:moveTo>
                    <a:pt x="494" y="292"/>
                  </a:moveTo>
                  <a:cubicBezTo>
                    <a:pt x="596" y="292"/>
                    <a:pt x="678" y="381"/>
                    <a:pt x="667" y="484"/>
                  </a:cubicBezTo>
                  <a:lnTo>
                    <a:pt x="667" y="739"/>
                  </a:lnTo>
                  <a:cubicBezTo>
                    <a:pt x="678" y="843"/>
                    <a:pt x="596" y="931"/>
                    <a:pt x="494" y="931"/>
                  </a:cubicBezTo>
                  <a:cubicBezTo>
                    <a:pt x="488" y="931"/>
                    <a:pt x="482" y="931"/>
                    <a:pt x="476" y="930"/>
                  </a:cubicBezTo>
                  <a:lnTo>
                    <a:pt x="314" y="928"/>
                  </a:lnTo>
                  <a:lnTo>
                    <a:pt x="314" y="293"/>
                  </a:lnTo>
                  <a:lnTo>
                    <a:pt x="476" y="293"/>
                  </a:lnTo>
                  <a:cubicBezTo>
                    <a:pt x="482" y="293"/>
                    <a:pt x="488" y="292"/>
                    <a:pt x="494" y="292"/>
                  </a:cubicBezTo>
                  <a:close/>
                  <a:moveTo>
                    <a:pt x="1" y="1"/>
                  </a:moveTo>
                  <a:lnTo>
                    <a:pt x="1" y="2057"/>
                  </a:lnTo>
                  <a:lnTo>
                    <a:pt x="314" y="2057"/>
                  </a:lnTo>
                  <a:lnTo>
                    <a:pt x="314" y="1223"/>
                  </a:lnTo>
                  <a:lnTo>
                    <a:pt x="490" y="1223"/>
                  </a:lnTo>
                  <a:cubicBezTo>
                    <a:pt x="638" y="1223"/>
                    <a:pt x="757" y="1180"/>
                    <a:pt x="844" y="1090"/>
                  </a:cubicBezTo>
                  <a:cubicBezTo>
                    <a:pt x="936" y="994"/>
                    <a:pt x="983" y="864"/>
                    <a:pt x="977" y="734"/>
                  </a:cubicBezTo>
                  <a:lnTo>
                    <a:pt x="977" y="493"/>
                  </a:lnTo>
                  <a:cubicBezTo>
                    <a:pt x="983" y="360"/>
                    <a:pt x="936" y="230"/>
                    <a:pt x="844" y="134"/>
                  </a:cubicBezTo>
                  <a:cubicBezTo>
                    <a:pt x="757" y="47"/>
                    <a:pt x="638" y="1"/>
                    <a:pt x="490" y="1"/>
                  </a:cubicBez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9" name="Google Shape;449;p19"/>
            <p:cNvSpPr/>
            <p:nvPr/>
          </p:nvSpPr>
          <p:spPr>
            <a:xfrm>
              <a:off x="2973681" y="4048538"/>
              <a:ext cx="94250" cy="196579"/>
            </a:xfrm>
            <a:custGeom>
              <a:avLst/>
              <a:gdLst/>
              <a:ahLst/>
              <a:cxnLst/>
              <a:rect l="l" t="t" r="r" b="b"/>
              <a:pathLst>
                <a:path w="1015" h="2117" extrusionOk="0">
                  <a:moveTo>
                    <a:pt x="506" y="295"/>
                  </a:moveTo>
                  <a:cubicBezTo>
                    <a:pt x="556" y="295"/>
                    <a:pt x="605" y="313"/>
                    <a:pt x="644" y="349"/>
                  </a:cubicBezTo>
                  <a:cubicBezTo>
                    <a:pt x="682" y="390"/>
                    <a:pt x="699" y="442"/>
                    <a:pt x="696" y="497"/>
                  </a:cubicBezTo>
                  <a:lnTo>
                    <a:pt x="696" y="1621"/>
                  </a:lnTo>
                  <a:cubicBezTo>
                    <a:pt x="699" y="1676"/>
                    <a:pt x="682" y="1728"/>
                    <a:pt x="644" y="1772"/>
                  </a:cubicBezTo>
                  <a:cubicBezTo>
                    <a:pt x="605" y="1806"/>
                    <a:pt x="556" y="1824"/>
                    <a:pt x="506" y="1824"/>
                  </a:cubicBezTo>
                  <a:cubicBezTo>
                    <a:pt x="457" y="1824"/>
                    <a:pt x="408" y="1806"/>
                    <a:pt x="369" y="1772"/>
                  </a:cubicBezTo>
                  <a:cubicBezTo>
                    <a:pt x="334" y="1728"/>
                    <a:pt x="314" y="1676"/>
                    <a:pt x="319" y="1621"/>
                  </a:cubicBezTo>
                  <a:lnTo>
                    <a:pt x="319" y="497"/>
                  </a:lnTo>
                  <a:cubicBezTo>
                    <a:pt x="314" y="442"/>
                    <a:pt x="334" y="390"/>
                    <a:pt x="369" y="349"/>
                  </a:cubicBezTo>
                  <a:cubicBezTo>
                    <a:pt x="408" y="313"/>
                    <a:pt x="457" y="295"/>
                    <a:pt x="506" y="295"/>
                  </a:cubicBezTo>
                  <a:close/>
                  <a:moveTo>
                    <a:pt x="507" y="1"/>
                  </a:moveTo>
                  <a:cubicBezTo>
                    <a:pt x="377" y="1"/>
                    <a:pt x="248" y="47"/>
                    <a:pt x="146" y="138"/>
                  </a:cubicBezTo>
                  <a:cubicBezTo>
                    <a:pt x="50" y="233"/>
                    <a:pt x="1" y="364"/>
                    <a:pt x="7" y="497"/>
                  </a:cubicBezTo>
                  <a:lnTo>
                    <a:pt x="7" y="1621"/>
                  </a:lnTo>
                  <a:cubicBezTo>
                    <a:pt x="1" y="1754"/>
                    <a:pt x="50" y="1885"/>
                    <a:pt x="146" y="1980"/>
                  </a:cubicBezTo>
                  <a:cubicBezTo>
                    <a:pt x="248" y="2071"/>
                    <a:pt x="377" y="2117"/>
                    <a:pt x="507" y="2117"/>
                  </a:cubicBezTo>
                  <a:cubicBezTo>
                    <a:pt x="636" y="2117"/>
                    <a:pt x="766" y="2071"/>
                    <a:pt x="870" y="1980"/>
                  </a:cubicBezTo>
                  <a:cubicBezTo>
                    <a:pt x="962" y="1885"/>
                    <a:pt x="1015" y="1754"/>
                    <a:pt x="1009" y="1621"/>
                  </a:cubicBezTo>
                  <a:lnTo>
                    <a:pt x="1009" y="497"/>
                  </a:lnTo>
                  <a:cubicBezTo>
                    <a:pt x="1015" y="364"/>
                    <a:pt x="962" y="233"/>
                    <a:pt x="870" y="138"/>
                  </a:cubicBezTo>
                  <a:cubicBezTo>
                    <a:pt x="766" y="47"/>
                    <a:pt x="636" y="1"/>
                    <a:pt x="507" y="1"/>
                  </a:cubicBez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0" name="Google Shape;450;p19"/>
            <p:cNvSpPr/>
            <p:nvPr/>
          </p:nvSpPr>
          <p:spPr>
            <a:xfrm>
              <a:off x="3089104" y="4051324"/>
              <a:ext cx="87007" cy="191101"/>
            </a:xfrm>
            <a:custGeom>
              <a:avLst/>
              <a:gdLst/>
              <a:ahLst/>
              <a:cxnLst/>
              <a:rect l="l" t="t" r="r" b="b"/>
              <a:pathLst>
                <a:path w="937" h="2058" extrusionOk="0">
                  <a:moveTo>
                    <a:pt x="0" y="1"/>
                  </a:moveTo>
                  <a:lnTo>
                    <a:pt x="0" y="296"/>
                  </a:lnTo>
                  <a:lnTo>
                    <a:pt x="589" y="296"/>
                  </a:lnTo>
                  <a:lnTo>
                    <a:pt x="0" y="1794"/>
                  </a:lnTo>
                  <a:lnTo>
                    <a:pt x="0" y="2057"/>
                  </a:lnTo>
                  <a:lnTo>
                    <a:pt x="936" y="2057"/>
                  </a:lnTo>
                  <a:lnTo>
                    <a:pt x="936" y="1765"/>
                  </a:lnTo>
                  <a:lnTo>
                    <a:pt x="348" y="1765"/>
                  </a:lnTo>
                  <a:lnTo>
                    <a:pt x="936" y="264"/>
                  </a:lnTo>
                  <a:lnTo>
                    <a:pt x="936" y="1"/>
                  </a:ln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1" name="Google Shape;451;p19"/>
            <p:cNvSpPr/>
            <p:nvPr/>
          </p:nvSpPr>
          <p:spPr>
            <a:xfrm>
              <a:off x="3200441" y="4051324"/>
              <a:ext cx="82179" cy="191101"/>
            </a:xfrm>
            <a:custGeom>
              <a:avLst/>
              <a:gdLst/>
              <a:ahLst/>
              <a:cxnLst/>
              <a:rect l="l" t="t" r="r" b="b"/>
              <a:pathLst>
                <a:path w="885" h="2058" extrusionOk="0">
                  <a:moveTo>
                    <a:pt x="1" y="1"/>
                  </a:moveTo>
                  <a:lnTo>
                    <a:pt x="1" y="2057"/>
                  </a:lnTo>
                  <a:lnTo>
                    <a:pt x="884" y="2057"/>
                  </a:lnTo>
                  <a:lnTo>
                    <a:pt x="884" y="1765"/>
                  </a:lnTo>
                  <a:lnTo>
                    <a:pt x="311" y="1765"/>
                  </a:lnTo>
                  <a:lnTo>
                    <a:pt x="311" y="1162"/>
                  </a:lnTo>
                  <a:lnTo>
                    <a:pt x="768" y="1162"/>
                  </a:lnTo>
                  <a:lnTo>
                    <a:pt x="768" y="870"/>
                  </a:lnTo>
                  <a:lnTo>
                    <a:pt x="311" y="870"/>
                  </a:lnTo>
                  <a:lnTo>
                    <a:pt x="311" y="296"/>
                  </a:lnTo>
                  <a:lnTo>
                    <a:pt x="884" y="296"/>
                  </a:lnTo>
                  <a:lnTo>
                    <a:pt x="884" y="1"/>
                  </a:ln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2" name="Google Shape;452;p19"/>
            <p:cNvSpPr/>
            <p:nvPr/>
          </p:nvSpPr>
          <p:spPr>
            <a:xfrm>
              <a:off x="2793722" y="4309283"/>
              <a:ext cx="33707" cy="54693"/>
            </a:xfrm>
            <a:custGeom>
              <a:avLst/>
              <a:gdLst/>
              <a:ahLst/>
              <a:cxnLst/>
              <a:rect l="l" t="t" r="r" b="b"/>
              <a:pathLst>
                <a:path w="363" h="589" extrusionOk="0">
                  <a:moveTo>
                    <a:pt x="70" y="1"/>
                  </a:moveTo>
                  <a:lnTo>
                    <a:pt x="36" y="279"/>
                  </a:lnTo>
                  <a:cubicBezTo>
                    <a:pt x="62" y="273"/>
                    <a:pt x="88" y="273"/>
                    <a:pt x="114" y="273"/>
                  </a:cubicBezTo>
                  <a:cubicBezTo>
                    <a:pt x="230" y="273"/>
                    <a:pt x="282" y="325"/>
                    <a:pt x="282" y="400"/>
                  </a:cubicBezTo>
                  <a:cubicBezTo>
                    <a:pt x="279" y="469"/>
                    <a:pt x="224" y="525"/>
                    <a:pt x="153" y="525"/>
                  </a:cubicBezTo>
                  <a:cubicBezTo>
                    <a:pt x="150" y="525"/>
                    <a:pt x="146" y="525"/>
                    <a:pt x="143" y="525"/>
                  </a:cubicBezTo>
                  <a:cubicBezTo>
                    <a:pt x="99" y="525"/>
                    <a:pt x="59" y="513"/>
                    <a:pt x="21" y="493"/>
                  </a:cubicBezTo>
                  <a:lnTo>
                    <a:pt x="1" y="554"/>
                  </a:lnTo>
                  <a:cubicBezTo>
                    <a:pt x="41" y="575"/>
                    <a:pt x="85" y="589"/>
                    <a:pt x="132" y="589"/>
                  </a:cubicBezTo>
                  <a:cubicBezTo>
                    <a:pt x="137" y="589"/>
                    <a:pt x="141" y="589"/>
                    <a:pt x="146" y="589"/>
                  </a:cubicBezTo>
                  <a:cubicBezTo>
                    <a:pt x="270" y="589"/>
                    <a:pt x="360" y="505"/>
                    <a:pt x="360" y="392"/>
                  </a:cubicBezTo>
                  <a:cubicBezTo>
                    <a:pt x="363" y="331"/>
                    <a:pt x="331" y="273"/>
                    <a:pt x="279" y="244"/>
                  </a:cubicBezTo>
                  <a:cubicBezTo>
                    <a:pt x="241" y="221"/>
                    <a:pt x="198" y="212"/>
                    <a:pt x="154" y="212"/>
                  </a:cubicBezTo>
                  <a:cubicBezTo>
                    <a:pt x="137" y="212"/>
                    <a:pt x="123" y="212"/>
                    <a:pt x="105" y="215"/>
                  </a:cubicBezTo>
                  <a:lnTo>
                    <a:pt x="128" y="67"/>
                  </a:lnTo>
                  <a:lnTo>
                    <a:pt x="349" y="67"/>
                  </a:lnTo>
                  <a:lnTo>
                    <a:pt x="349"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3" name="Google Shape;453;p19"/>
            <p:cNvSpPr/>
            <p:nvPr/>
          </p:nvSpPr>
          <p:spPr>
            <a:xfrm>
              <a:off x="2835973" y="4309283"/>
              <a:ext cx="33986" cy="54693"/>
            </a:xfrm>
            <a:custGeom>
              <a:avLst/>
              <a:gdLst/>
              <a:ahLst/>
              <a:cxnLst/>
              <a:rect l="l" t="t" r="r" b="b"/>
              <a:pathLst>
                <a:path w="366" h="589" extrusionOk="0">
                  <a:moveTo>
                    <a:pt x="70" y="1"/>
                  </a:moveTo>
                  <a:lnTo>
                    <a:pt x="35" y="279"/>
                  </a:lnTo>
                  <a:cubicBezTo>
                    <a:pt x="62" y="273"/>
                    <a:pt x="88" y="273"/>
                    <a:pt x="117" y="273"/>
                  </a:cubicBezTo>
                  <a:cubicBezTo>
                    <a:pt x="232" y="273"/>
                    <a:pt x="282" y="325"/>
                    <a:pt x="282" y="400"/>
                  </a:cubicBezTo>
                  <a:cubicBezTo>
                    <a:pt x="282" y="469"/>
                    <a:pt x="224" y="525"/>
                    <a:pt x="156" y="525"/>
                  </a:cubicBezTo>
                  <a:cubicBezTo>
                    <a:pt x="152" y="525"/>
                    <a:pt x="149" y="525"/>
                    <a:pt x="146" y="525"/>
                  </a:cubicBezTo>
                  <a:cubicBezTo>
                    <a:pt x="102" y="525"/>
                    <a:pt x="59" y="513"/>
                    <a:pt x="21" y="493"/>
                  </a:cubicBezTo>
                  <a:lnTo>
                    <a:pt x="1" y="554"/>
                  </a:lnTo>
                  <a:cubicBezTo>
                    <a:pt x="40" y="575"/>
                    <a:pt x="87" y="589"/>
                    <a:pt x="133" y="589"/>
                  </a:cubicBezTo>
                  <a:cubicBezTo>
                    <a:pt x="137" y="589"/>
                    <a:pt x="141" y="589"/>
                    <a:pt x="146" y="589"/>
                  </a:cubicBezTo>
                  <a:cubicBezTo>
                    <a:pt x="273" y="589"/>
                    <a:pt x="363" y="505"/>
                    <a:pt x="363" y="392"/>
                  </a:cubicBezTo>
                  <a:cubicBezTo>
                    <a:pt x="366" y="331"/>
                    <a:pt x="334" y="273"/>
                    <a:pt x="282" y="244"/>
                  </a:cubicBezTo>
                  <a:cubicBezTo>
                    <a:pt x="241" y="221"/>
                    <a:pt x="201" y="212"/>
                    <a:pt x="157" y="212"/>
                  </a:cubicBezTo>
                  <a:cubicBezTo>
                    <a:pt x="140" y="212"/>
                    <a:pt x="125" y="212"/>
                    <a:pt x="108" y="215"/>
                  </a:cubicBezTo>
                  <a:lnTo>
                    <a:pt x="131" y="67"/>
                  </a:lnTo>
                  <a:lnTo>
                    <a:pt x="351" y="67"/>
                  </a:lnTo>
                  <a:lnTo>
                    <a:pt x="348"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4" name="Google Shape;454;p19"/>
            <p:cNvSpPr/>
            <p:nvPr/>
          </p:nvSpPr>
          <p:spPr>
            <a:xfrm>
              <a:off x="2877666" y="4308447"/>
              <a:ext cx="37793" cy="55529"/>
            </a:xfrm>
            <a:custGeom>
              <a:avLst/>
              <a:gdLst/>
              <a:ahLst/>
              <a:cxnLst/>
              <a:rect l="l" t="t" r="r" b="b"/>
              <a:pathLst>
                <a:path w="407" h="598" extrusionOk="0">
                  <a:moveTo>
                    <a:pt x="203" y="267"/>
                  </a:moveTo>
                  <a:cubicBezTo>
                    <a:pt x="276" y="267"/>
                    <a:pt x="322" y="317"/>
                    <a:pt x="322" y="401"/>
                  </a:cubicBezTo>
                  <a:cubicBezTo>
                    <a:pt x="322" y="482"/>
                    <a:pt x="276" y="540"/>
                    <a:pt x="209" y="540"/>
                  </a:cubicBezTo>
                  <a:cubicBezTo>
                    <a:pt x="125" y="540"/>
                    <a:pt x="82" y="470"/>
                    <a:pt x="82" y="375"/>
                  </a:cubicBezTo>
                  <a:cubicBezTo>
                    <a:pt x="79" y="363"/>
                    <a:pt x="85" y="348"/>
                    <a:pt x="90" y="340"/>
                  </a:cubicBezTo>
                  <a:cubicBezTo>
                    <a:pt x="111" y="296"/>
                    <a:pt x="154" y="267"/>
                    <a:pt x="203" y="267"/>
                  </a:cubicBezTo>
                  <a:close/>
                  <a:moveTo>
                    <a:pt x="345" y="1"/>
                  </a:moveTo>
                  <a:cubicBezTo>
                    <a:pt x="325" y="1"/>
                    <a:pt x="305" y="1"/>
                    <a:pt x="287" y="4"/>
                  </a:cubicBezTo>
                  <a:cubicBezTo>
                    <a:pt x="218" y="12"/>
                    <a:pt x="151" y="41"/>
                    <a:pt x="102" y="91"/>
                  </a:cubicBezTo>
                  <a:cubicBezTo>
                    <a:pt x="35" y="160"/>
                    <a:pt x="1" y="256"/>
                    <a:pt x="4" y="351"/>
                  </a:cubicBezTo>
                  <a:cubicBezTo>
                    <a:pt x="4" y="502"/>
                    <a:pt x="85" y="598"/>
                    <a:pt x="209" y="598"/>
                  </a:cubicBezTo>
                  <a:cubicBezTo>
                    <a:pt x="319" y="598"/>
                    <a:pt x="406" y="505"/>
                    <a:pt x="400" y="395"/>
                  </a:cubicBezTo>
                  <a:cubicBezTo>
                    <a:pt x="400" y="279"/>
                    <a:pt x="328" y="207"/>
                    <a:pt x="227" y="207"/>
                  </a:cubicBezTo>
                  <a:cubicBezTo>
                    <a:pt x="172" y="207"/>
                    <a:pt x="119" y="230"/>
                    <a:pt x="88" y="273"/>
                  </a:cubicBezTo>
                  <a:lnTo>
                    <a:pt x="85" y="273"/>
                  </a:lnTo>
                  <a:cubicBezTo>
                    <a:pt x="96" y="169"/>
                    <a:pt x="177" y="82"/>
                    <a:pt x="285" y="68"/>
                  </a:cubicBezTo>
                  <a:cubicBezTo>
                    <a:pt x="305" y="65"/>
                    <a:pt x="325" y="65"/>
                    <a:pt x="345" y="65"/>
                  </a:cubicBezTo>
                  <a:lnTo>
                    <a:pt x="345"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5" name="Google Shape;455;p19"/>
            <p:cNvSpPr/>
            <p:nvPr/>
          </p:nvSpPr>
          <p:spPr>
            <a:xfrm>
              <a:off x="2920195" y="4338068"/>
              <a:ext cx="20522" cy="5479"/>
            </a:xfrm>
            <a:custGeom>
              <a:avLst/>
              <a:gdLst/>
              <a:ahLst/>
              <a:cxnLst/>
              <a:rect l="l" t="t" r="r" b="b"/>
              <a:pathLst>
                <a:path w="221" h="59" extrusionOk="0">
                  <a:moveTo>
                    <a:pt x="0" y="1"/>
                  </a:moveTo>
                  <a:lnTo>
                    <a:pt x="0" y="58"/>
                  </a:lnTo>
                  <a:lnTo>
                    <a:pt x="220" y="58"/>
                  </a:lnTo>
                  <a:lnTo>
                    <a:pt x="220"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6" name="Google Shape;456;p19"/>
            <p:cNvSpPr/>
            <p:nvPr/>
          </p:nvSpPr>
          <p:spPr>
            <a:xfrm>
              <a:off x="2946010" y="4308447"/>
              <a:ext cx="37236" cy="55529"/>
            </a:xfrm>
            <a:custGeom>
              <a:avLst/>
              <a:gdLst/>
              <a:ahLst/>
              <a:cxnLst/>
              <a:rect l="l" t="t" r="r" b="b"/>
              <a:pathLst>
                <a:path w="401" h="598" extrusionOk="0">
                  <a:moveTo>
                    <a:pt x="197" y="59"/>
                  </a:moveTo>
                  <a:cubicBezTo>
                    <a:pt x="279" y="59"/>
                    <a:pt x="316" y="134"/>
                    <a:pt x="316" y="236"/>
                  </a:cubicBezTo>
                  <a:cubicBezTo>
                    <a:pt x="316" y="244"/>
                    <a:pt x="313" y="253"/>
                    <a:pt x="307" y="262"/>
                  </a:cubicBezTo>
                  <a:cubicBezTo>
                    <a:pt x="286" y="300"/>
                    <a:pt x="246" y="323"/>
                    <a:pt x="202" y="323"/>
                  </a:cubicBezTo>
                  <a:cubicBezTo>
                    <a:pt x="200" y="323"/>
                    <a:pt x="197" y="323"/>
                    <a:pt x="195" y="322"/>
                  </a:cubicBezTo>
                  <a:cubicBezTo>
                    <a:pt x="128" y="322"/>
                    <a:pt x="76" y="267"/>
                    <a:pt x="84" y="201"/>
                  </a:cubicBezTo>
                  <a:cubicBezTo>
                    <a:pt x="84" y="120"/>
                    <a:pt x="131" y="59"/>
                    <a:pt x="197" y="59"/>
                  </a:cubicBezTo>
                  <a:close/>
                  <a:moveTo>
                    <a:pt x="203" y="1"/>
                  </a:moveTo>
                  <a:cubicBezTo>
                    <a:pt x="90" y="1"/>
                    <a:pt x="0" y="94"/>
                    <a:pt x="6" y="207"/>
                  </a:cubicBezTo>
                  <a:cubicBezTo>
                    <a:pt x="4" y="314"/>
                    <a:pt x="91" y="384"/>
                    <a:pt x="181" y="384"/>
                  </a:cubicBezTo>
                  <a:cubicBezTo>
                    <a:pt x="228" y="384"/>
                    <a:pt x="277" y="364"/>
                    <a:pt x="313" y="320"/>
                  </a:cubicBezTo>
                  <a:lnTo>
                    <a:pt x="316" y="320"/>
                  </a:lnTo>
                  <a:cubicBezTo>
                    <a:pt x="310" y="380"/>
                    <a:pt x="281" y="435"/>
                    <a:pt x="238" y="476"/>
                  </a:cubicBezTo>
                  <a:cubicBezTo>
                    <a:pt x="206" y="505"/>
                    <a:pt x="163" y="525"/>
                    <a:pt x="119" y="531"/>
                  </a:cubicBezTo>
                  <a:cubicBezTo>
                    <a:pt x="96" y="534"/>
                    <a:pt x="76" y="534"/>
                    <a:pt x="55" y="534"/>
                  </a:cubicBezTo>
                  <a:lnTo>
                    <a:pt x="55" y="598"/>
                  </a:lnTo>
                  <a:cubicBezTo>
                    <a:pt x="79" y="598"/>
                    <a:pt x="102" y="598"/>
                    <a:pt x="128" y="592"/>
                  </a:cubicBezTo>
                  <a:cubicBezTo>
                    <a:pt x="189" y="586"/>
                    <a:pt x="250" y="560"/>
                    <a:pt x="296" y="516"/>
                  </a:cubicBezTo>
                  <a:cubicBezTo>
                    <a:pt x="365" y="444"/>
                    <a:pt x="400" y="346"/>
                    <a:pt x="394" y="244"/>
                  </a:cubicBezTo>
                  <a:cubicBezTo>
                    <a:pt x="394" y="96"/>
                    <a:pt x="322" y="1"/>
                    <a:pt x="203"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7" name="Google Shape;457;p19"/>
            <p:cNvSpPr/>
            <p:nvPr/>
          </p:nvSpPr>
          <p:spPr>
            <a:xfrm>
              <a:off x="2988539" y="4308447"/>
              <a:ext cx="36679" cy="55529"/>
            </a:xfrm>
            <a:custGeom>
              <a:avLst/>
              <a:gdLst/>
              <a:ahLst/>
              <a:cxnLst/>
              <a:rect l="l" t="t" r="r" b="b"/>
              <a:pathLst>
                <a:path w="395" h="598" extrusionOk="0">
                  <a:moveTo>
                    <a:pt x="187" y="55"/>
                  </a:moveTo>
                  <a:cubicBezTo>
                    <a:pt x="191" y="55"/>
                    <a:pt x="195" y="55"/>
                    <a:pt x="200" y="56"/>
                  </a:cubicBezTo>
                  <a:cubicBezTo>
                    <a:pt x="202" y="56"/>
                    <a:pt x="203" y="56"/>
                    <a:pt x="205" y="56"/>
                  </a:cubicBezTo>
                  <a:cubicBezTo>
                    <a:pt x="258" y="56"/>
                    <a:pt x="298" y="101"/>
                    <a:pt x="293" y="152"/>
                  </a:cubicBezTo>
                  <a:cubicBezTo>
                    <a:pt x="290" y="204"/>
                    <a:pt x="255" y="247"/>
                    <a:pt x="206" y="259"/>
                  </a:cubicBezTo>
                  <a:cubicBezTo>
                    <a:pt x="139" y="238"/>
                    <a:pt x="96" y="207"/>
                    <a:pt x="96" y="149"/>
                  </a:cubicBezTo>
                  <a:lnTo>
                    <a:pt x="99" y="149"/>
                  </a:lnTo>
                  <a:cubicBezTo>
                    <a:pt x="96" y="98"/>
                    <a:pt x="137" y="55"/>
                    <a:pt x="187" y="55"/>
                  </a:cubicBezTo>
                  <a:close/>
                  <a:moveTo>
                    <a:pt x="185" y="311"/>
                  </a:moveTo>
                  <a:cubicBezTo>
                    <a:pt x="264" y="334"/>
                    <a:pt x="313" y="369"/>
                    <a:pt x="313" y="438"/>
                  </a:cubicBezTo>
                  <a:cubicBezTo>
                    <a:pt x="313" y="496"/>
                    <a:pt x="264" y="543"/>
                    <a:pt x="207" y="543"/>
                  </a:cubicBezTo>
                  <a:cubicBezTo>
                    <a:pt x="204" y="543"/>
                    <a:pt x="200" y="543"/>
                    <a:pt x="197" y="543"/>
                  </a:cubicBezTo>
                  <a:cubicBezTo>
                    <a:pt x="195" y="543"/>
                    <a:pt x="194" y="543"/>
                    <a:pt x="192" y="543"/>
                  </a:cubicBezTo>
                  <a:cubicBezTo>
                    <a:pt x="130" y="543"/>
                    <a:pt x="81" y="494"/>
                    <a:pt x="81" y="432"/>
                  </a:cubicBezTo>
                  <a:cubicBezTo>
                    <a:pt x="81" y="377"/>
                    <a:pt x="119" y="331"/>
                    <a:pt x="185" y="311"/>
                  </a:cubicBezTo>
                  <a:close/>
                  <a:moveTo>
                    <a:pt x="203" y="1"/>
                  </a:moveTo>
                  <a:cubicBezTo>
                    <a:pt x="101" y="1"/>
                    <a:pt x="26" y="62"/>
                    <a:pt x="26" y="154"/>
                  </a:cubicBezTo>
                  <a:cubicBezTo>
                    <a:pt x="26" y="212"/>
                    <a:pt x="64" y="262"/>
                    <a:pt x="116" y="285"/>
                  </a:cubicBezTo>
                  <a:lnTo>
                    <a:pt x="116" y="288"/>
                  </a:lnTo>
                  <a:cubicBezTo>
                    <a:pt x="49" y="308"/>
                    <a:pt x="3" y="372"/>
                    <a:pt x="0" y="441"/>
                  </a:cubicBezTo>
                  <a:cubicBezTo>
                    <a:pt x="0" y="525"/>
                    <a:pt x="75" y="598"/>
                    <a:pt x="197" y="598"/>
                  </a:cubicBezTo>
                  <a:cubicBezTo>
                    <a:pt x="307" y="598"/>
                    <a:pt x="394" y="531"/>
                    <a:pt x="394" y="430"/>
                  </a:cubicBezTo>
                  <a:cubicBezTo>
                    <a:pt x="394" y="360"/>
                    <a:pt x="351" y="308"/>
                    <a:pt x="278" y="282"/>
                  </a:cubicBezTo>
                  <a:lnTo>
                    <a:pt x="278" y="279"/>
                  </a:lnTo>
                  <a:cubicBezTo>
                    <a:pt x="333" y="256"/>
                    <a:pt x="371" y="204"/>
                    <a:pt x="374" y="143"/>
                  </a:cubicBezTo>
                  <a:cubicBezTo>
                    <a:pt x="374" y="73"/>
                    <a:pt x="316" y="1"/>
                    <a:pt x="203"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8" name="Google Shape;458;p19"/>
            <p:cNvSpPr/>
            <p:nvPr/>
          </p:nvSpPr>
          <p:spPr>
            <a:xfrm>
              <a:off x="3032646" y="4309283"/>
              <a:ext cx="34264" cy="53857"/>
            </a:xfrm>
            <a:custGeom>
              <a:avLst/>
              <a:gdLst/>
              <a:ahLst/>
              <a:cxnLst/>
              <a:rect l="l" t="t" r="r" b="b"/>
              <a:pathLst>
                <a:path w="369" h="580" extrusionOk="0">
                  <a:moveTo>
                    <a:pt x="0" y="1"/>
                  </a:moveTo>
                  <a:lnTo>
                    <a:pt x="0" y="67"/>
                  </a:lnTo>
                  <a:lnTo>
                    <a:pt x="284" y="67"/>
                  </a:lnTo>
                  <a:lnTo>
                    <a:pt x="32" y="580"/>
                  </a:lnTo>
                  <a:lnTo>
                    <a:pt x="113" y="580"/>
                  </a:lnTo>
                  <a:lnTo>
                    <a:pt x="368" y="53"/>
                  </a:lnTo>
                  <a:lnTo>
                    <a:pt x="368"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9" name="Google Shape;459;p19"/>
            <p:cNvSpPr/>
            <p:nvPr/>
          </p:nvSpPr>
          <p:spPr>
            <a:xfrm>
              <a:off x="3072946" y="4338068"/>
              <a:ext cx="20522" cy="5479"/>
            </a:xfrm>
            <a:custGeom>
              <a:avLst/>
              <a:gdLst/>
              <a:ahLst/>
              <a:cxnLst/>
              <a:rect l="l" t="t" r="r" b="b"/>
              <a:pathLst>
                <a:path w="221" h="59" extrusionOk="0">
                  <a:moveTo>
                    <a:pt x="1" y="1"/>
                  </a:moveTo>
                  <a:lnTo>
                    <a:pt x="1" y="58"/>
                  </a:lnTo>
                  <a:lnTo>
                    <a:pt x="221" y="58"/>
                  </a:lnTo>
                  <a:lnTo>
                    <a:pt x="221"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0" name="Google Shape;460;p19"/>
            <p:cNvSpPr/>
            <p:nvPr/>
          </p:nvSpPr>
          <p:spPr>
            <a:xfrm>
              <a:off x="3098761" y="4308447"/>
              <a:ext cx="36679" cy="55529"/>
            </a:xfrm>
            <a:custGeom>
              <a:avLst/>
              <a:gdLst/>
              <a:ahLst/>
              <a:cxnLst/>
              <a:rect l="l" t="t" r="r" b="b"/>
              <a:pathLst>
                <a:path w="395" h="598" extrusionOk="0">
                  <a:moveTo>
                    <a:pt x="198" y="62"/>
                  </a:moveTo>
                  <a:cubicBezTo>
                    <a:pt x="279" y="62"/>
                    <a:pt x="316" y="149"/>
                    <a:pt x="316" y="296"/>
                  </a:cubicBezTo>
                  <a:cubicBezTo>
                    <a:pt x="316" y="444"/>
                    <a:pt x="279" y="540"/>
                    <a:pt x="198" y="540"/>
                  </a:cubicBezTo>
                  <a:cubicBezTo>
                    <a:pt x="125" y="540"/>
                    <a:pt x="79" y="453"/>
                    <a:pt x="79" y="302"/>
                  </a:cubicBezTo>
                  <a:cubicBezTo>
                    <a:pt x="79" y="146"/>
                    <a:pt x="131" y="62"/>
                    <a:pt x="198" y="62"/>
                  </a:cubicBezTo>
                  <a:close/>
                  <a:moveTo>
                    <a:pt x="204" y="1"/>
                  </a:moveTo>
                  <a:cubicBezTo>
                    <a:pt x="85" y="1"/>
                    <a:pt x="1" y="111"/>
                    <a:pt x="1" y="302"/>
                  </a:cubicBezTo>
                  <a:cubicBezTo>
                    <a:pt x="4" y="493"/>
                    <a:pt x="79" y="598"/>
                    <a:pt x="195" y="598"/>
                  </a:cubicBezTo>
                  <a:cubicBezTo>
                    <a:pt x="322" y="598"/>
                    <a:pt x="395" y="490"/>
                    <a:pt x="395" y="293"/>
                  </a:cubicBezTo>
                  <a:cubicBezTo>
                    <a:pt x="395" y="108"/>
                    <a:pt x="322" y="1"/>
                    <a:pt x="204"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1" name="Google Shape;461;p19"/>
            <p:cNvSpPr/>
            <p:nvPr/>
          </p:nvSpPr>
          <p:spPr>
            <a:xfrm>
              <a:off x="3141847" y="4308447"/>
              <a:ext cx="33707" cy="55529"/>
            </a:xfrm>
            <a:custGeom>
              <a:avLst/>
              <a:gdLst/>
              <a:ahLst/>
              <a:cxnLst/>
              <a:rect l="l" t="t" r="r" b="b"/>
              <a:pathLst>
                <a:path w="363" h="598" extrusionOk="0">
                  <a:moveTo>
                    <a:pt x="174" y="1"/>
                  </a:moveTo>
                  <a:cubicBezTo>
                    <a:pt x="119" y="1"/>
                    <a:pt x="67" y="15"/>
                    <a:pt x="23" y="44"/>
                  </a:cubicBezTo>
                  <a:lnTo>
                    <a:pt x="44" y="102"/>
                  </a:lnTo>
                  <a:cubicBezTo>
                    <a:pt x="78" y="79"/>
                    <a:pt x="116" y="65"/>
                    <a:pt x="160" y="65"/>
                  </a:cubicBezTo>
                  <a:cubicBezTo>
                    <a:pt x="232" y="65"/>
                    <a:pt x="261" y="105"/>
                    <a:pt x="261" y="152"/>
                  </a:cubicBezTo>
                  <a:cubicBezTo>
                    <a:pt x="261" y="218"/>
                    <a:pt x="189" y="250"/>
                    <a:pt x="131" y="250"/>
                  </a:cubicBezTo>
                  <a:lnTo>
                    <a:pt x="87" y="250"/>
                  </a:lnTo>
                  <a:lnTo>
                    <a:pt x="87" y="308"/>
                  </a:lnTo>
                  <a:lnTo>
                    <a:pt x="131" y="308"/>
                  </a:lnTo>
                  <a:cubicBezTo>
                    <a:pt x="206" y="308"/>
                    <a:pt x="281" y="343"/>
                    <a:pt x="281" y="424"/>
                  </a:cubicBezTo>
                  <a:cubicBezTo>
                    <a:pt x="281" y="470"/>
                    <a:pt x="252" y="537"/>
                    <a:pt x="151" y="537"/>
                  </a:cubicBezTo>
                  <a:cubicBezTo>
                    <a:pt x="105" y="534"/>
                    <a:pt x="61" y="522"/>
                    <a:pt x="21" y="499"/>
                  </a:cubicBezTo>
                  <a:lnTo>
                    <a:pt x="0" y="557"/>
                  </a:lnTo>
                  <a:cubicBezTo>
                    <a:pt x="47" y="583"/>
                    <a:pt x="99" y="598"/>
                    <a:pt x="151" y="598"/>
                  </a:cubicBezTo>
                  <a:cubicBezTo>
                    <a:pt x="290" y="598"/>
                    <a:pt x="362" y="516"/>
                    <a:pt x="362" y="424"/>
                  </a:cubicBezTo>
                  <a:cubicBezTo>
                    <a:pt x="362" y="348"/>
                    <a:pt x="307" y="285"/>
                    <a:pt x="232" y="273"/>
                  </a:cubicBezTo>
                  <a:cubicBezTo>
                    <a:pt x="296" y="259"/>
                    <a:pt x="339" y="201"/>
                    <a:pt x="339" y="137"/>
                  </a:cubicBezTo>
                  <a:cubicBezTo>
                    <a:pt x="339" y="68"/>
                    <a:pt x="287" y="1"/>
                    <a:pt x="174"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2" name="Google Shape;462;p19"/>
            <p:cNvSpPr/>
            <p:nvPr/>
          </p:nvSpPr>
          <p:spPr>
            <a:xfrm>
              <a:off x="3215762" y="4306311"/>
              <a:ext cx="28879" cy="60079"/>
            </a:xfrm>
            <a:custGeom>
              <a:avLst/>
              <a:gdLst/>
              <a:ahLst/>
              <a:cxnLst/>
              <a:rect l="l" t="t" r="r" b="b"/>
              <a:pathLst>
                <a:path w="311" h="647" extrusionOk="0">
                  <a:moveTo>
                    <a:pt x="250" y="1"/>
                  </a:moveTo>
                  <a:lnTo>
                    <a:pt x="1" y="647"/>
                  </a:lnTo>
                  <a:lnTo>
                    <a:pt x="62" y="647"/>
                  </a:lnTo>
                  <a:lnTo>
                    <a:pt x="311"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3" name="Google Shape;463;p19"/>
            <p:cNvSpPr/>
            <p:nvPr/>
          </p:nvSpPr>
          <p:spPr>
            <a:xfrm>
              <a:off x="3264791" y="4308447"/>
              <a:ext cx="36586" cy="55529"/>
            </a:xfrm>
            <a:custGeom>
              <a:avLst/>
              <a:gdLst/>
              <a:ahLst/>
              <a:cxnLst/>
              <a:rect l="l" t="t" r="r" b="b"/>
              <a:pathLst>
                <a:path w="394" h="598" extrusionOk="0">
                  <a:moveTo>
                    <a:pt x="197" y="62"/>
                  </a:moveTo>
                  <a:cubicBezTo>
                    <a:pt x="281" y="62"/>
                    <a:pt x="316" y="149"/>
                    <a:pt x="316" y="296"/>
                  </a:cubicBezTo>
                  <a:cubicBezTo>
                    <a:pt x="316" y="444"/>
                    <a:pt x="278" y="540"/>
                    <a:pt x="197" y="540"/>
                  </a:cubicBezTo>
                  <a:cubicBezTo>
                    <a:pt x="125" y="540"/>
                    <a:pt x="78" y="453"/>
                    <a:pt x="78" y="302"/>
                  </a:cubicBezTo>
                  <a:cubicBezTo>
                    <a:pt x="78" y="146"/>
                    <a:pt x="130" y="62"/>
                    <a:pt x="197" y="62"/>
                  </a:cubicBezTo>
                  <a:close/>
                  <a:moveTo>
                    <a:pt x="203" y="1"/>
                  </a:moveTo>
                  <a:cubicBezTo>
                    <a:pt x="84" y="1"/>
                    <a:pt x="0" y="111"/>
                    <a:pt x="0" y="302"/>
                  </a:cubicBezTo>
                  <a:cubicBezTo>
                    <a:pt x="3" y="493"/>
                    <a:pt x="78" y="598"/>
                    <a:pt x="194" y="598"/>
                  </a:cubicBezTo>
                  <a:cubicBezTo>
                    <a:pt x="322" y="598"/>
                    <a:pt x="394" y="490"/>
                    <a:pt x="394" y="293"/>
                  </a:cubicBezTo>
                  <a:cubicBezTo>
                    <a:pt x="394" y="108"/>
                    <a:pt x="322" y="1"/>
                    <a:pt x="203"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4" name="Google Shape;464;p19"/>
            <p:cNvSpPr/>
            <p:nvPr/>
          </p:nvSpPr>
          <p:spPr>
            <a:xfrm>
              <a:off x="3307506" y="4308447"/>
              <a:ext cx="36400" cy="55529"/>
            </a:xfrm>
            <a:custGeom>
              <a:avLst/>
              <a:gdLst/>
              <a:ahLst/>
              <a:cxnLst/>
              <a:rect l="l" t="t" r="r" b="b"/>
              <a:pathLst>
                <a:path w="392" h="598" extrusionOk="0">
                  <a:moveTo>
                    <a:pt x="185" y="58"/>
                  </a:moveTo>
                  <a:cubicBezTo>
                    <a:pt x="188" y="58"/>
                    <a:pt x="192" y="58"/>
                    <a:pt x="195" y="59"/>
                  </a:cubicBezTo>
                  <a:cubicBezTo>
                    <a:pt x="198" y="58"/>
                    <a:pt x="201" y="58"/>
                    <a:pt x="205" y="58"/>
                  </a:cubicBezTo>
                  <a:cubicBezTo>
                    <a:pt x="255" y="58"/>
                    <a:pt x="296" y="100"/>
                    <a:pt x="293" y="152"/>
                  </a:cubicBezTo>
                  <a:cubicBezTo>
                    <a:pt x="290" y="204"/>
                    <a:pt x="255" y="247"/>
                    <a:pt x="203" y="259"/>
                  </a:cubicBezTo>
                  <a:cubicBezTo>
                    <a:pt x="137" y="238"/>
                    <a:pt x="93" y="207"/>
                    <a:pt x="93" y="149"/>
                  </a:cubicBezTo>
                  <a:lnTo>
                    <a:pt x="96" y="149"/>
                  </a:lnTo>
                  <a:cubicBezTo>
                    <a:pt x="96" y="100"/>
                    <a:pt x="137" y="58"/>
                    <a:pt x="185" y="58"/>
                  </a:cubicBezTo>
                  <a:close/>
                  <a:moveTo>
                    <a:pt x="183" y="311"/>
                  </a:moveTo>
                  <a:cubicBezTo>
                    <a:pt x="261" y="334"/>
                    <a:pt x="311" y="369"/>
                    <a:pt x="311" y="438"/>
                  </a:cubicBezTo>
                  <a:cubicBezTo>
                    <a:pt x="311" y="496"/>
                    <a:pt x="264" y="543"/>
                    <a:pt x="205" y="543"/>
                  </a:cubicBezTo>
                  <a:cubicBezTo>
                    <a:pt x="201" y="543"/>
                    <a:pt x="198" y="543"/>
                    <a:pt x="195" y="543"/>
                  </a:cubicBezTo>
                  <a:cubicBezTo>
                    <a:pt x="193" y="543"/>
                    <a:pt x="191" y="543"/>
                    <a:pt x="189" y="543"/>
                  </a:cubicBezTo>
                  <a:cubicBezTo>
                    <a:pt x="128" y="543"/>
                    <a:pt x="79" y="494"/>
                    <a:pt x="79" y="432"/>
                  </a:cubicBezTo>
                  <a:cubicBezTo>
                    <a:pt x="79" y="377"/>
                    <a:pt x="116" y="331"/>
                    <a:pt x="183" y="311"/>
                  </a:cubicBezTo>
                  <a:close/>
                  <a:moveTo>
                    <a:pt x="200" y="1"/>
                  </a:moveTo>
                  <a:cubicBezTo>
                    <a:pt x="99" y="1"/>
                    <a:pt x="24" y="62"/>
                    <a:pt x="24" y="154"/>
                  </a:cubicBezTo>
                  <a:cubicBezTo>
                    <a:pt x="24" y="212"/>
                    <a:pt x="61" y="262"/>
                    <a:pt x="114" y="285"/>
                  </a:cubicBezTo>
                  <a:lnTo>
                    <a:pt x="114" y="288"/>
                  </a:lnTo>
                  <a:cubicBezTo>
                    <a:pt x="47" y="308"/>
                    <a:pt x="1" y="372"/>
                    <a:pt x="1" y="441"/>
                  </a:cubicBezTo>
                  <a:cubicBezTo>
                    <a:pt x="1" y="525"/>
                    <a:pt x="73" y="598"/>
                    <a:pt x="195" y="598"/>
                  </a:cubicBezTo>
                  <a:cubicBezTo>
                    <a:pt x="305" y="598"/>
                    <a:pt x="392" y="531"/>
                    <a:pt x="392" y="430"/>
                  </a:cubicBezTo>
                  <a:cubicBezTo>
                    <a:pt x="392" y="360"/>
                    <a:pt x="348" y="308"/>
                    <a:pt x="276" y="282"/>
                  </a:cubicBezTo>
                  <a:lnTo>
                    <a:pt x="276" y="279"/>
                  </a:lnTo>
                  <a:cubicBezTo>
                    <a:pt x="331" y="256"/>
                    <a:pt x="368" y="204"/>
                    <a:pt x="371" y="143"/>
                  </a:cubicBezTo>
                  <a:cubicBezTo>
                    <a:pt x="371" y="73"/>
                    <a:pt x="313" y="1"/>
                    <a:pt x="200"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5" name="Google Shape;465;p19"/>
            <p:cNvSpPr/>
            <p:nvPr/>
          </p:nvSpPr>
          <p:spPr>
            <a:xfrm>
              <a:off x="2994110" y="3794479"/>
              <a:ext cx="130093" cy="111429"/>
            </a:xfrm>
            <a:custGeom>
              <a:avLst/>
              <a:gdLst/>
              <a:ahLst/>
              <a:cxnLst/>
              <a:rect l="l" t="t" r="r" b="b"/>
              <a:pathLst>
                <a:path w="1401" h="1200" extrusionOk="0">
                  <a:moveTo>
                    <a:pt x="798" y="194"/>
                  </a:moveTo>
                  <a:cubicBezTo>
                    <a:pt x="1006" y="194"/>
                    <a:pt x="1206" y="357"/>
                    <a:pt x="1206" y="600"/>
                  </a:cubicBezTo>
                  <a:cubicBezTo>
                    <a:pt x="1206" y="823"/>
                    <a:pt x="1023" y="1003"/>
                    <a:pt x="803" y="1003"/>
                  </a:cubicBezTo>
                  <a:cubicBezTo>
                    <a:pt x="441" y="1003"/>
                    <a:pt x="262" y="568"/>
                    <a:pt x="517" y="313"/>
                  </a:cubicBezTo>
                  <a:cubicBezTo>
                    <a:pt x="599" y="231"/>
                    <a:pt x="700" y="194"/>
                    <a:pt x="798" y="194"/>
                  </a:cubicBezTo>
                  <a:close/>
                  <a:moveTo>
                    <a:pt x="803" y="0"/>
                  </a:moveTo>
                  <a:cubicBezTo>
                    <a:pt x="267" y="0"/>
                    <a:pt x="1" y="646"/>
                    <a:pt x="378" y="1023"/>
                  </a:cubicBezTo>
                  <a:cubicBezTo>
                    <a:pt x="500" y="1145"/>
                    <a:pt x="651" y="1199"/>
                    <a:pt x="798" y="1199"/>
                  </a:cubicBezTo>
                  <a:cubicBezTo>
                    <a:pt x="1106" y="1199"/>
                    <a:pt x="1400" y="961"/>
                    <a:pt x="1400" y="600"/>
                  </a:cubicBezTo>
                  <a:cubicBezTo>
                    <a:pt x="1400" y="267"/>
                    <a:pt x="1134" y="0"/>
                    <a:pt x="803" y="0"/>
                  </a:cubicBezTo>
                  <a:close/>
                </a:path>
              </a:pathLst>
            </a:custGeom>
            <a:solidFill>
              <a:srgbClr val="EC54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6" name="Google Shape;466;p19"/>
            <p:cNvSpPr/>
            <p:nvPr/>
          </p:nvSpPr>
          <p:spPr>
            <a:xfrm>
              <a:off x="2678950" y="4576342"/>
              <a:ext cx="26093" cy="22286"/>
            </a:xfrm>
            <a:custGeom>
              <a:avLst/>
              <a:gdLst/>
              <a:ahLst/>
              <a:cxnLst/>
              <a:rect l="l" t="t" r="r" b="b"/>
              <a:pathLst>
                <a:path w="281" h="240" extrusionOk="0">
                  <a:moveTo>
                    <a:pt x="167" y="1"/>
                  </a:moveTo>
                  <a:cubicBezTo>
                    <a:pt x="166" y="1"/>
                    <a:pt x="164" y="1"/>
                    <a:pt x="162" y="1"/>
                  </a:cubicBezTo>
                  <a:cubicBezTo>
                    <a:pt x="55" y="1"/>
                    <a:pt x="0" y="128"/>
                    <a:pt x="75" y="204"/>
                  </a:cubicBezTo>
                  <a:cubicBezTo>
                    <a:pt x="100" y="228"/>
                    <a:pt x="130" y="239"/>
                    <a:pt x="160" y="239"/>
                  </a:cubicBezTo>
                  <a:cubicBezTo>
                    <a:pt x="222" y="239"/>
                    <a:pt x="281" y="192"/>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7" name="Google Shape;467;p19"/>
            <p:cNvSpPr/>
            <p:nvPr/>
          </p:nvSpPr>
          <p:spPr>
            <a:xfrm>
              <a:off x="2711450" y="4576342"/>
              <a:ext cx="26186" cy="22286"/>
            </a:xfrm>
            <a:custGeom>
              <a:avLst/>
              <a:gdLst/>
              <a:ahLst/>
              <a:cxnLst/>
              <a:rect l="l" t="t" r="r" b="b"/>
              <a:pathLst>
                <a:path w="282" h="240" extrusionOk="0">
                  <a:moveTo>
                    <a:pt x="168" y="1"/>
                  </a:moveTo>
                  <a:cubicBezTo>
                    <a:pt x="166" y="1"/>
                    <a:pt x="164" y="1"/>
                    <a:pt x="163" y="1"/>
                  </a:cubicBezTo>
                  <a:cubicBezTo>
                    <a:pt x="56" y="1"/>
                    <a:pt x="1" y="128"/>
                    <a:pt x="76" y="204"/>
                  </a:cubicBezTo>
                  <a:cubicBezTo>
                    <a:pt x="100" y="228"/>
                    <a:pt x="131" y="239"/>
                    <a:pt x="160" y="239"/>
                  </a:cubicBezTo>
                  <a:cubicBezTo>
                    <a:pt x="222" y="239"/>
                    <a:pt x="281" y="192"/>
                    <a:pt x="281" y="120"/>
                  </a:cubicBezTo>
                  <a:cubicBezTo>
                    <a:pt x="281" y="55"/>
                    <a:pt x="232" y="1"/>
                    <a:pt x="168"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8" name="Google Shape;468;p19"/>
            <p:cNvSpPr/>
            <p:nvPr/>
          </p:nvSpPr>
          <p:spPr>
            <a:xfrm>
              <a:off x="2744043" y="4576342"/>
              <a:ext cx="26372" cy="22472"/>
            </a:xfrm>
            <a:custGeom>
              <a:avLst/>
              <a:gdLst/>
              <a:ahLst/>
              <a:cxnLst/>
              <a:rect l="l" t="t" r="r" b="b"/>
              <a:pathLst>
                <a:path w="284" h="242" extrusionOk="0">
                  <a:moveTo>
                    <a:pt x="162" y="1"/>
                  </a:moveTo>
                  <a:cubicBezTo>
                    <a:pt x="55" y="1"/>
                    <a:pt x="0" y="128"/>
                    <a:pt x="75" y="207"/>
                  </a:cubicBezTo>
                  <a:cubicBezTo>
                    <a:pt x="100" y="231"/>
                    <a:pt x="131" y="241"/>
                    <a:pt x="160" y="241"/>
                  </a:cubicBezTo>
                  <a:cubicBezTo>
                    <a:pt x="224" y="241"/>
                    <a:pt x="284" y="193"/>
                    <a:pt x="284" y="120"/>
                  </a:cubicBezTo>
                  <a:cubicBezTo>
                    <a:pt x="284" y="53"/>
                    <a:pt x="229" y="1"/>
                    <a:pt x="162"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9" name="Google Shape;469;p19"/>
            <p:cNvSpPr/>
            <p:nvPr/>
          </p:nvSpPr>
          <p:spPr>
            <a:xfrm>
              <a:off x="2776822" y="4576342"/>
              <a:ext cx="26186" cy="22286"/>
            </a:xfrm>
            <a:custGeom>
              <a:avLst/>
              <a:gdLst/>
              <a:ahLst/>
              <a:cxnLst/>
              <a:rect l="l" t="t" r="r" b="b"/>
              <a:pathLst>
                <a:path w="282" h="240" extrusionOk="0">
                  <a:moveTo>
                    <a:pt x="165" y="1"/>
                  </a:moveTo>
                  <a:cubicBezTo>
                    <a:pt x="163" y="1"/>
                    <a:pt x="161" y="1"/>
                    <a:pt x="160" y="1"/>
                  </a:cubicBezTo>
                  <a:cubicBezTo>
                    <a:pt x="53" y="1"/>
                    <a:pt x="0" y="128"/>
                    <a:pt x="76" y="204"/>
                  </a:cubicBezTo>
                  <a:cubicBezTo>
                    <a:pt x="100" y="228"/>
                    <a:pt x="130" y="239"/>
                    <a:pt x="160" y="239"/>
                  </a:cubicBezTo>
                  <a:cubicBezTo>
                    <a:pt x="221" y="239"/>
                    <a:pt x="279" y="192"/>
                    <a:pt x="281" y="120"/>
                  </a:cubicBezTo>
                  <a:cubicBezTo>
                    <a:pt x="281" y="55"/>
                    <a:pt x="229" y="1"/>
                    <a:pt x="165"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0" name="Google Shape;470;p19"/>
            <p:cNvSpPr/>
            <p:nvPr/>
          </p:nvSpPr>
          <p:spPr>
            <a:xfrm>
              <a:off x="2809323" y="4576342"/>
              <a:ext cx="26186" cy="22286"/>
            </a:xfrm>
            <a:custGeom>
              <a:avLst/>
              <a:gdLst/>
              <a:ahLst/>
              <a:cxnLst/>
              <a:rect l="l" t="t" r="r" b="b"/>
              <a:pathLst>
                <a:path w="282" h="240" extrusionOk="0">
                  <a:moveTo>
                    <a:pt x="165" y="1"/>
                  </a:moveTo>
                  <a:cubicBezTo>
                    <a:pt x="164" y="1"/>
                    <a:pt x="162" y="1"/>
                    <a:pt x="160" y="1"/>
                  </a:cubicBezTo>
                  <a:cubicBezTo>
                    <a:pt x="53" y="1"/>
                    <a:pt x="1" y="128"/>
                    <a:pt x="76" y="204"/>
                  </a:cubicBezTo>
                  <a:cubicBezTo>
                    <a:pt x="101" y="228"/>
                    <a:pt x="131" y="239"/>
                    <a:pt x="161" y="239"/>
                  </a:cubicBezTo>
                  <a:cubicBezTo>
                    <a:pt x="223" y="239"/>
                    <a:pt x="282" y="192"/>
                    <a:pt x="282" y="120"/>
                  </a:cubicBezTo>
                  <a:cubicBezTo>
                    <a:pt x="282" y="55"/>
                    <a:pt x="230" y="1"/>
                    <a:pt x="165"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1" name="Google Shape;471;p19"/>
            <p:cNvSpPr/>
            <p:nvPr/>
          </p:nvSpPr>
          <p:spPr>
            <a:xfrm>
              <a:off x="2841730" y="4576342"/>
              <a:ext cx="26372" cy="22472"/>
            </a:xfrm>
            <a:custGeom>
              <a:avLst/>
              <a:gdLst/>
              <a:ahLst/>
              <a:cxnLst/>
              <a:rect l="l" t="t" r="r" b="b"/>
              <a:pathLst>
                <a:path w="284" h="242" extrusionOk="0">
                  <a:moveTo>
                    <a:pt x="167" y="1"/>
                  </a:moveTo>
                  <a:cubicBezTo>
                    <a:pt x="165" y="1"/>
                    <a:pt x="163" y="1"/>
                    <a:pt x="162" y="1"/>
                  </a:cubicBezTo>
                  <a:cubicBezTo>
                    <a:pt x="161" y="1"/>
                    <a:pt x="159" y="1"/>
                    <a:pt x="158" y="1"/>
                  </a:cubicBezTo>
                  <a:cubicBezTo>
                    <a:pt x="53" y="1"/>
                    <a:pt x="0" y="129"/>
                    <a:pt x="78" y="207"/>
                  </a:cubicBezTo>
                  <a:cubicBezTo>
                    <a:pt x="102" y="231"/>
                    <a:pt x="131" y="241"/>
                    <a:pt x="161" y="241"/>
                  </a:cubicBezTo>
                  <a:cubicBezTo>
                    <a:pt x="223" y="241"/>
                    <a:pt x="283"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2" name="Google Shape;472;p19"/>
            <p:cNvSpPr/>
            <p:nvPr/>
          </p:nvSpPr>
          <p:spPr>
            <a:xfrm>
              <a:off x="2874509" y="4576342"/>
              <a:ext cx="26093" cy="22472"/>
            </a:xfrm>
            <a:custGeom>
              <a:avLst/>
              <a:gdLst/>
              <a:ahLst/>
              <a:cxnLst/>
              <a:rect l="l" t="t" r="r" b="b"/>
              <a:pathLst>
                <a:path w="281" h="242" extrusionOk="0">
                  <a:moveTo>
                    <a:pt x="164" y="1"/>
                  </a:moveTo>
                  <a:cubicBezTo>
                    <a:pt x="163" y="1"/>
                    <a:pt x="161" y="1"/>
                    <a:pt x="159" y="1"/>
                  </a:cubicBezTo>
                  <a:cubicBezTo>
                    <a:pt x="158" y="1"/>
                    <a:pt x="157" y="1"/>
                    <a:pt x="156" y="1"/>
                  </a:cubicBezTo>
                  <a:cubicBezTo>
                    <a:pt x="51" y="1"/>
                    <a:pt x="1" y="129"/>
                    <a:pt x="75" y="207"/>
                  </a:cubicBezTo>
                  <a:cubicBezTo>
                    <a:pt x="99" y="231"/>
                    <a:pt x="129" y="241"/>
                    <a:pt x="158" y="241"/>
                  </a:cubicBezTo>
                  <a:cubicBezTo>
                    <a:pt x="221" y="241"/>
                    <a:pt x="281" y="193"/>
                    <a:pt x="281" y="120"/>
                  </a:cubicBezTo>
                  <a:cubicBezTo>
                    <a:pt x="281" y="55"/>
                    <a:pt x="229" y="1"/>
                    <a:pt x="164"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3" name="Google Shape;473;p19"/>
            <p:cNvSpPr/>
            <p:nvPr/>
          </p:nvSpPr>
          <p:spPr>
            <a:xfrm>
              <a:off x="2907009" y="4576342"/>
              <a:ext cx="26186" cy="22286"/>
            </a:xfrm>
            <a:custGeom>
              <a:avLst/>
              <a:gdLst/>
              <a:ahLst/>
              <a:cxnLst/>
              <a:rect l="l" t="t" r="r" b="b"/>
              <a:pathLst>
                <a:path w="282" h="240" extrusionOk="0">
                  <a:moveTo>
                    <a:pt x="167" y="1"/>
                  </a:moveTo>
                  <a:cubicBezTo>
                    <a:pt x="166" y="1"/>
                    <a:pt x="164" y="1"/>
                    <a:pt x="163" y="1"/>
                  </a:cubicBezTo>
                  <a:cubicBezTo>
                    <a:pt x="55" y="1"/>
                    <a:pt x="0" y="128"/>
                    <a:pt x="76" y="204"/>
                  </a:cubicBezTo>
                  <a:cubicBezTo>
                    <a:pt x="100" y="228"/>
                    <a:pt x="131" y="239"/>
                    <a:pt x="160" y="239"/>
                  </a:cubicBezTo>
                  <a:cubicBezTo>
                    <a:pt x="222" y="239"/>
                    <a:pt x="281" y="192"/>
                    <a:pt x="281" y="120"/>
                  </a:cubicBezTo>
                  <a:cubicBezTo>
                    <a:pt x="281" y="55"/>
                    <a:pt x="229"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4" name="Google Shape;474;p19"/>
            <p:cNvSpPr/>
            <p:nvPr/>
          </p:nvSpPr>
          <p:spPr>
            <a:xfrm>
              <a:off x="2939602"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1"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5" name="Google Shape;475;p19"/>
            <p:cNvSpPr/>
            <p:nvPr/>
          </p:nvSpPr>
          <p:spPr>
            <a:xfrm>
              <a:off x="2972196" y="4576342"/>
              <a:ext cx="26093" cy="22472"/>
            </a:xfrm>
            <a:custGeom>
              <a:avLst/>
              <a:gdLst/>
              <a:ahLst/>
              <a:cxnLst/>
              <a:rect l="l" t="t" r="r" b="b"/>
              <a:pathLst>
                <a:path w="281" h="242" extrusionOk="0">
                  <a:moveTo>
                    <a:pt x="167" y="1"/>
                  </a:moveTo>
                  <a:cubicBezTo>
                    <a:pt x="165" y="1"/>
                    <a:pt x="163" y="1"/>
                    <a:pt x="162" y="1"/>
                  </a:cubicBezTo>
                  <a:cubicBezTo>
                    <a:pt x="160" y="1"/>
                    <a:pt x="159" y="1"/>
                    <a:pt x="158" y="1"/>
                  </a:cubicBezTo>
                  <a:cubicBezTo>
                    <a:pt x="53" y="1"/>
                    <a:pt x="0" y="129"/>
                    <a:pt x="75" y="207"/>
                  </a:cubicBezTo>
                  <a:cubicBezTo>
                    <a:pt x="99" y="231"/>
                    <a:pt x="128" y="241"/>
                    <a:pt x="158" y="241"/>
                  </a:cubicBezTo>
                  <a:cubicBezTo>
                    <a:pt x="220" y="241"/>
                    <a:pt x="280" y="193"/>
                    <a:pt x="280" y="120"/>
                  </a:cubicBezTo>
                  <a:cubicBezTo>
                    <a:pt x="280"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6" name="Google Shape;476;p19"/>
            <p:cNvSpPr/>
            <p:nvPr/>
          </p:nvSpPr>
          <p:spPr>
            <a:xfrm>
              <a:off x="3004696"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1"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7" name="Google Shape;477;p19"/>
            <p:cNvSpPr/>
            <p:nvPr/>
          </p:nvSpPr>
          <p:spPr>
            <a:xfrm>
              <a:off x="3037289"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5" y="207"/>
                  </a:cubicBezTo>
                  <a:cubicBezTo>
                    <a:pt x="100" y="231"/>
                    <a:pt x="130" y="241"/>
                    <a:pt x="159" y="241"/>
                  </a:cubicBezTo>
                  <a:cubicBezTo>
                    <a:pt x="222" y="241"/>
                    <a:pt x="281"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8" name="Google Shape;478;p19"/>
            <p:cNvSpPr/>
            <p:nvPr/>
          </p:nvSpPr>
          <p:spPr>
            <a:xfrm>
              <a:off x="3069789" y="4576342"/>
              <a:ext cx="26372" cy="22472"/>
            </a:xfrm>
            <a:custGeom>
              <a:avLst/>
              <a:gdLst/>
              <a:ahLst/>
              <a:cxnLst/>
              <a:rect l="l" t="t" r="r" b="b"/>
              <a:pathLst>
                <a:path w="284" h="242" extrusionOk="0">
                  <a:moveTo>
                    <a:pt x="167" y="1"/>
                  </a:moveTo>
                  <a:cubicBezTo>
                    <a:pt x="165" y="1"/>
                    <a:pt x="164" y="1"/>
                    <a:pt x="162" y="1"/>
                  </a:cubicBezTo>
                  <a:cubicBezTo>
                    <a:pt x="161" y="1"/>
                    <a:pt x="160" y="1"/>
                    <a:pt x="159" y="1"/>
                  </a:cubicBezTo>
                  <a:cubicBezTo>
                    <a:pt x="54" y="1"/>
                    <a:pt x="1" y="129"/>
                    <a:pt x="78" y="207"/>
                  </a:cubicBezTo>
                  <a:cubicBezTo>
                    <a:pt x="102" y="231"/>
                    <a:pt x="132" y="241"/>
                    <a:pt x="161" y="241"/>
                  </a:cubicBezTo>
                  <a:cubicBezTo>
                    <a:pt x="223" y="241"/>
                    <a:pt x="284" y="193"/>
                    <a:pt x="284" y="120"/>
                  </a:cubicBezTo>
                  <a:cubicBezTo>
                    <a:pt x="284"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9" name="Google Shape;479;p19"/>
            <p:cNvSpPr/>
            <p:nvPr/>
          </p:nvSpPr>
          <p:spPr>
            <a:xfrm>
              <a:off x="3102382"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8" y="207"/>
                  </a:cubicBezTo>
                  <a:cubicBezTo>
                    <a:pt x="102" y="231"/>
                    <a:pt x="131" y="241"/>
                    <a:pt x="161" y="241"/>
                  </a:cubicBezTo>
                  <a:cubicBezTo>
                    <a:pt x="223" y="241"/>
                    <a:pt x="283"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0" name="Google Shape;480;p19"/>
            <p:cNvSpPr/>
            <p:nvPr/>
          </p:nvSpPr>
          <p:spPr>
            <a:xfrm>
              <a:off x="3135161" y="4576342"/>
              <a:ext cx="26093" cy="22472"/>
            </a:xfrm>
            <a:custGeom>
              <a:avLst/>
              <a:gdLst/>
              <a:ahLst/>
              <a:cxnLst/>
              <a:rect l="l" t="t" r="r" b="b"/>
              <a:pathLst>
                <a:path w="281" h="242" extrusionOk="0">
                  <a:moveTo>
                    <a:pt x="164" y="1"/>
                  </a:moveTo>
                  <a:cubicBezTo>
                    <a:pt x="162" y="1"/>
                    <a:pt x="161" y="1"/>
                    <a:pt x="159" y="1"/>
                  </a:cubicBezTo>
                  <a:cubicBezTo>
                    <a:pt x="158" y="1"/>
                    <a:pt x="157" y="1"/>
                    <a:pt x="156" y="1"/>
                  </a:cubicBezTo>
                  <a:cubicBezTo>
                    <a:pt x="51" y="1"/>
                    <a:pt x="1" y="129"/>
                    <a:pt x="75" y="207"/>
                  </a:cubicBezTo>
                  <a:cubicBezTo>
                    <a:pt x="99" y="231"/>
                    <a:pt x="129" y="241"/>
                    <a:pt x="158" y="241"/>
                  </a:cubicBezTo>
                  <a:cubicBezTo>
                    <a:pt x="220" y="241"/>
                    <a:pt x="281" y="193"/>
                    <a:pt x="281" y="120"/>
                  </a:cubicBezTo>
                  <a:cubicBezTo>
                    <a:pt x="281" y="55"/>
                    <a:pt x="228" y="1"/>
                    <a:pt x="164"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1" name="Google Shape;481;p19"/>
            <p:cNvSpPr/>
            <p:nvPr/>
          </p:nvSpPr>
          <p:spPr>
            <a:xfrm>
              <a:off x="3167755" y="4576342"/>
              <a:ext cx="26093" cy="22472"/>
            </a:xfrm>
            <a:custGeom>
              <a:avLst/>
              <a:gdLst/>
              <a:ahLst/>
              <a:cxnLst/>
              <a:rect l="l" t="t" r="r" b="b"/>
              <a:pathLst>
                <a:path w="281" h="242" extrusionOk="0">
                  <a:moveTo>
                    <a:pt x="166" y="1"/>
                  </a:moveTo>
                  <a:cubicBezTo>
                    <a:pt x="165" y="1"/>
                    <a:pt x="163" y="1"/>
                    <a:pt x="162" y="1"/>
                  </a:cubicBezTo>
                  <a:cubicBezTo>
                    <a:pt x="160" y="1"/>
                    <a:pt x="159" y="1"/>
                    <a:pt x="158" y="1"/>
                  </a:cubicBezTo>
                  <a:cubicBezTo>
                    <a:pt x="50" y="1"/>
                    <a:pt x="0" y="129"/>
                    <a:pt x="75" y="207"/>
                  </a:cubicBezTo>
                  <a:cubicBezTo>
                    <a:pt x="99" y="231"/>
                    <a:pt x="128" y="241"/>
                    <a:pt x="158" y="241"/>
                  </a:cubicBezTo>
                  <a:cubicBezTo>
                    <a:pt x="220" y="241"/>
                    <a:pt x="280" y="193"/>
                    <a:pt x="280" y="120"/>
                  </a:cubicBezTo>
                  <a:cubicBezTo>
                    <a:pt x="280" y="55"/>
                    <a:pt x="228" y="1"/>
                    <a:pt x="166"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2" name="Google Shape;482;p19"/>
            <p:cNvSpPr/>
            <p:nvPr/>
          </p:nvSpPr>
          <p:spPr>
            <a:xfrm>
              <a:off x="3200255"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0"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3" name="Google Shape;483;p19"/>
            <p:cNvSpPr/>
            <p:nvPr/>
          </p:nvSpPr>
          <p:spPr>
            <a:xfrm>
              <a:off x="3232755" y="4576342"/>
              <a:ext cx="26186" cy="22472"/>
            </a:xfrm>
            <a:custGeom>
              <a:avLst/>
              <a:gdLst/>
              <a:ahLst/>
              <a:cxnLst/>
              <a:rect l="l" t="t" r="r" b="b"/>
              <a:pathLst>
                <a:path w="282" h="242" extrusionOk="0">
                  <a:moveTo>
                    <a:pt x="163" y="1"/>
                  </a:moveTo>
                  <a:cubicBezTo>
                    <a:pt x="55" y="1"/>
                    <a:pt x="0" y="128"/>
                    <a:pt x="76" y="207"/>
                  </a:cubicBezTo>
                  <a:cubicBezTo>
                    <a:pt x="100" y="231"/>
                    <a:pt x="129" y="241"/>
                    <a:pt x="159" y="241"/>
                  </a:cubicBezTo>
                  <a:cubicBezTo>
                    <a:pt x="221" y="241"/>
                    <a:pt x="281" y="193"/>
                    <a:pt x="281" y="120"/>
                  </a:cubicBezTo>
                  <a:cubicBezTo>
                    <a:pt x="281"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4" name="Google Shape;484;p19"/>
            <p:cNvSpPr/>
            <p:nvPr/>
          </p:nvSpPr>
          <p:spPr>
            <a:xfrm>
              <a:off x="3265348"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0"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5" name="Google Shape;485;p19"/>
            <p:cNvSpPr/>
            <p:nvPr/>
          </p:nvSpPr>
          <p:spPr>
            <a:xfrm>
              <a:off x="3297941"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5" y="207"/>
                  </a:cubicBezTo>
                  <a:cubicBezTo>
                    <a:pt x="100" y="231"/>
                    <a:pt x="130" y="241"/>
                    <a:pt x="159" y="241"/>
                  </a:cubicBezTo>
                  <a:cubicBezTo>
                    <a:pt x="222" y="241"/>
                    <a:pt x="281"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6" name="Google Shape;486;p19"/>
            <p:cNvSpPr/>
            <p:nvPr/>
          </p:nvSpPr>
          <p:spPr>
            <a:xfrm>
              <a:off x="3330627" y="4576342"/>
              <a:ext cx="26186" cy="22472"/>
            </a:xfrm>
            <a:custGeom>
              <a:avLst/>
              <a:gdLst/>
              <a:ahLst/>
              <a:cxnLst/>
              <a:rect l="l" t="t" r="r" b="b"/>
              <a:pathLst>
                <a:path w="282" h="242" extrusionOk="0">
                  <a:moveTo>
                    <a:pt x="160" y="1"/>
                  </a:moveTo>
                  <a:cubicBezTo>
                    <a:pt x="53" y="1"/>
                    <a:pt x="1" y="128"/>
                    <a:pt x="76" y="207"/>
                  </a:cubicBezTo>
                  <a:cubicBezTo>
                    <a:pt x="100" y="231"/>
                    <a:pt x="130" y="241"/>
                    <a:pt x="159" y="241"/>
                  </a:cubicBezTo>
                  <a:cubicBezTo>
                    <a:pt x="221" y="241"/>
                    <a:pt x="282" y="193"/>
                    <a:pt x="282" y="120"/>
                  </a:cubicBezTo>
                  <a:cubicBezTo>
                    <a:pt x="282" y="53"/>
                    <a:pt x="227" y="1"/>
                    <a:pt x="160"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7" name="Google Shape;487;p19"/>
            <p:cNvSpPr/>
            <p:nvPr/>
          </p:nvSpPr>
          <p:spPr>
            <a:xfrm>
              <a:off x="3362942" y="4576342"/>
              <a:ext cx="26464" cy="22472"/>
            </a:xfrm>
            <a:custGeom>
              <a:avLst/>
              <a:gdLst/>
              <a:ahLst/>
              <a:cxnLst/>
              <a:rect l="l" t="t" r="r" b="b"/>
              <a:pathLst>
                <a:path w="285" h="242" extrusionOk="0">
                  <a:moveTo>
                    <a:pt x="163" y="1"/>
                  </a:moveTo>
                  <a:cubicBezTo>
                    <a:pt x="55" y="1"/>
                    <a:pt x="0" y="128"/>
                    <a:pt x="79" y="207"/>
                  </a:cubicBezTo>
                  <a:cubicBezTo>
                    <a:pt x="103" y="231"/>
                    <a:pt x="132" y="241"/>
                    <a:pt x="162" y="241"/>
                  </a:cubicBezTo>
                  <a:cubicBezTo>
                    <a:pt x="224" y="241"/>
                    <a:pt x="284" y="193"/>
                    <a:pt x="284" y="120"/>
                  </a:cubicBezTo>
                  <a:cubicBezTo>
                    <a:pt x="284"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8" name="Google Shape;488;p19"/>
            <p:cNvSpPr/>
            <p:nvPr/>
          </p:nvSpPr>
          <p:spPr>
            <a:xfrm>
              <a:off x="3395721" y="4576342"/>
              <a:ext cx="26186" cy="22472"/>
            </a:xfrm>
            <a:custGeom>
              <a:avLst/>
              <a:gdLst/>
              <a:ahLst/>
              <a:cxnLst/>
              <a:rect l="l" t="t" r="r" b="b"/>
              <a:pathLst>
                <a:path w="282" h="242" extrusionOk="0">
                  <a:moveTo>
                    <a:pt x="160" y="1"/>
                  </a:moveTo>
                  <a:cubicBezTo>
                    <a:pt x="53" y="1"/>
                    <a:pt x="1" y="128"/>
                    <a:pt x="76" y="207"/>
                  </a:cubicBezTo>
                  <a:cubicBezTo>
                    <a:pt x="100" y="231"/>
                    <a:pt x="130" y="241"/>
                    <a:pt x="159" y="241"/>
                  </a:cubicBezTo>
                  <a:cubicBezTo>
                    <a:pt x="221" y="241"/>
                    <a:pt x="282" y="193"/>
                    <a:pt x="282" y="120"/>
                  </a:cubicBezTo>
                  <a:cubicBezTo>
                    <a:pt x="282" y="53"/>
                    <a:pt x="227" y="1"/>
                    <a:pt x="160"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9" name="Google Shape;489;p19"/>
            <p:cNvSpPr/>
            <p:nvPr/>
          </p:nvSpPr>
          <p:spPr>
            <a:xfrm>
              <a:off x="3428035" y="4576342"/>
              <a:ext cx="26464" cy="22472"/>
            </a:xfrm>
            <a:custGeom>
              <a:avLst/>
              <a:gdLst/>
              <a:ahLst/>
              <a:cxnLst/>
              <a:rect l="l" t="t" r="r" b="b"/>
              <a:pathLst>
                <a:path w="285" h="242" extrusionOk="0">
                  <a:moveTo>
                    <a:pt x="163" y="1"/>
                  </a:moveTo>
                  <a:cubicBezTo>
                    <a:pt x="55" y="1"/>
                    <a:pt x="0" y="128"/>
                    <a:pt x="76" y="207"/>
                  </a:cubicBezTo>
                  <a:cubicBezTo>
                    <a:pt x="101" y="231"/>
                    <a:pt x="131" y="241"/>
                    <a:pt x="161" y="241"/>
                  </a:cubicBezTo>
                  <a:cubicBezTo>
                    <a:pt x="224" y="241"/>
                    <a:pt x="284" y="193"/>
                    <a:pt x="284" y="120"/>
                  </a:cubicBezTo>
                  <a:cubicBezTo>
                    <a:pt x="284"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0" name="Google Shape;490;p19"/>
            <p:cNvSpPr/>
            <p:nvPr/>
          </p:nvSpPr>
          <p:spPr>
            <a:xfrm>
              <a:off x="2698822" y="4585813"/>
              <a:ext cx="741374" cy="4086"/>
            </a:xfrm>
            <a:custGeom>
              <a:avLst/>
              <a:gdLst/>
              <a:ahLst/>
              <a:cxnLst/>
              <a:rect l="l" t="t" r="r" b="b"/>
              <a:pathLst>
                <a:path w="7984" h="44" extrusionOk="0">
                  <a:moveTo>
                    <a:pt x="0" y="0"/>
                  </a:moveTo>
                  <a:lnTo>
                    <a:pt x="0" y="44"/>
                  </a:lnTo>
                  <a:lnTo>
                    <a:pt x="7984" y="44"/>
                  </a:lnTo>
                  <a:lnTo>
                    <a:pt x="7984" y="0"/>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1" name="Google Shape;491;p19"/>
            <p:cNvSpPr/>
            <p:nvPr/>
          </p:nvSpPr>
          <p:spPr>
            <a:xfrm>
              <a:off x="2937931" y="4651742"/>
              <a:ext cx="42343" cy="50050"/>
            </a:xfrm>
            <a:custGeom>
              <a:avLst/>
              <a:gdLst/>
              <a:ahLst/>
              <a:cxnLst/>
              <a:rect l="l" t="t" r="r" b="b"/>
              <a:pathLst>
                <a:path w="456" h="539" extrusionOk="0">
                  <a:moveTo>
                    <a:pt x="229" y="122"/>
                  </a:moveTo>
                  <a:cubicBezTo>
                    <a:pt x="261" y="122"/>
                    <a:pt x="273" y="130"/>
                    <a:pt x="273" y="162"/>
                  </a:cubicBezTo>
                  <a:cubicBezTo>
                    <a:pt x="273" y="194"/>
                    <a:pt x="264" y="209"/>
                    <a:pt x="232" y="209"/>
                  </a:cubicBezTo>
                  <a:lnTo>
                    <a:pt x="189" y="209"/>
                  </a:lnTo>
                  <a:lnTo>
                    <a:pt x="189" y="122"/>
                  </a:lnTo>
                  <a:close/>
                  <a:moveTo>
                    <a:pt x="232" y="324"/>
                  </a:moveTo>
                  <a:cubicBezTo>
                    <a:pt x="267" y="324"/>
                    <a:pt x="279" y="330"/>
                    <a:pt x="279" y="368"/>
                  </a:cubicBezTo>
                  <a:cubicBezTo>
                    <a:pt x="279" y="403"/>
                    <a:pt x="267" y="414"/>
                    <a:pt x="232" y="414"/>
                  </a:cubicBezTo>
                  <a:lnTo>
                    <a:pt x="189" y="414"/>
                  </a:lnTo>
                  <a:lnTo>
                    <a:pt x="189" y="324"/>
                  </a:lnTo>
                  <a:close/>
                  <a:moveTo>
                    <a:pt x="1" y="0"/>
                  </a:moveTo>
                  <a:lnTo>
                    <a:pt x="1" y="539"/>
                  </a:lnTo>
                  <a:lnTo>
                    <a:pt x="250" y="539"/>
                  </a:lnTo>
                  <a:cubicBezTo>
                    <a:pt x="360" y="539"/>
                    <a:pt x="455" y="507"/>
                    <a:pt x="455" y="385"/>
                  </a:cubicBezTo>
                  <a:cubicBezTo>
                    <a:pt x="455" y="307"/>
                    <a:pt x="438" y="284"/>
                    <a:pt x="389" y="261"/>
                  </a:cubicBezTo>
                  <a:cubicBezTo>
                    <a:pt x="435" y="229"/>
                    <a:pt x="444" y="197"/>
                    <a:pt x="444" y="133"/>
                  </a:cubicBezTo>
                  <a:cubicBezTo>
                    <a:pt x="444" y="29"/>
                    <a:pt x="354" y="0"/>
                    <a:pt x="247" y="0"/>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2" name="Google Shape;492;p19"/>
            <p:cNvSpPr/>
            <p:nvPr/>
          </p:nvSpPr>
          <p:spPr>
            <a:xfrm>
              <a:off x="2981481" y="4647935"/>
              <a:ext cx="38814" cy="59522"/>
            </a:xfrm>
            <a:custGeom>
              <a:avLst/>
              <a:gdLst/>
              <a:ahLst/>
              <a:cxnLst/>
              <a:rect l="l" t="t" r="r" b="b"/>
              <a:pathLst>
                <a:path w="418" h="641" extrusionOk="0">
                  <a:moveTo>
                    <a:pt x="244" y="0"/>
                  </a:moveTo>
                  <a:lnTo>
                    <a:pt x="1" y="603"/>
                  </a:lnTo>
                  <a:lnTo>
                    <a:pt x="175" y="641"/>
                  </a:lnTo>
                  <a:lnTo>
                    <a:pt x="418" y="35"/>
                  </a:lnTo>
                  <a:lnTo>
                    <a:pt x="244" y="0"/>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3" name="Google Shape;493;p19"/>
            <p:cNvSpPr/>
            <p:nvPr/>
          </p:nvSpPr>
          <p:spPr>
            <a:xfrm>
              <a:off x="3021596" y="4650628"/>
              <a:ext cx="37700" cy="52000"/>
            </a:xfrm>
            <a:custGeom>
              <a:avLst/>
              <a:gdLst/>
              <a:ahLst/>
              <a:cxnLst/>
              <a:rect l="l" t="t" r="r" b="b"/>
              <a:pathLst>
                <a:path w="406" h="560" extrusionOk="0">
                  <a:moveTo>
                    <a:pt x="241" y="0"/>
                  </a:moveTo>
                  <a:cubicBezTo>
                    <a:pt x="53" y="0"/>
                    <a:pt x="0" y="67"/>
                    <a:pt x="0" y="279"/>
                  </a:cubicBezTo>
                  <a:cubicBezTo>
                    <a:pt x="0" y="499"/>
                    <a:pt x="55" y="560"/>
                    <a:pt x="232" y="560"/>
                  </a:cubicBezTo>
                  <a:cubicBezTo>
                    <a:pt x="290" y="560"/>
                    <a:pt x="348" y="554"/>
                    <a:pt x="406" y="539"/>
                  </a:cubicBezTo>
                  <a:lnTo>
                    <a:pt x="403" y="397"/>
                  </a:lnTo>
                  <a:cubicBezTo>
                    <a:pt x="403" y="397"/>
                    <a:pt x="334" y="403"/>
                    <a:pt x="278" y="403"/>
                  </a:cubicBezTo>
                  <a:cubicBezTo>
                    <a:pt x="206" y="403"/>
                    <a:pt x="192" y="386"/>
                    <a:pt x="192" y="279"/>
                  </a:cubicBezTo>
                  <a:cubicBezTo>
                    <a:pt x="192" y="174"/>
                    <a:pt x="206" y="160"/>
                    <a:pt x="278" y="160"/>
                  </a:cubicBezTo>
                  <a:cubicBezTo>
                    <a:pt x="319" y="160"/>
                    <a:pt x="360" y="163"/>
                    <a:pt x="400" y="166"/>
                  </a:cubicBezTo>
                  <a:lnTo>
                    <a:pt x="406" y="21"/>
                  </a:lnTo>
                  <a:cubicBezTo>
                    <a:pt x="351" y="9"/>
                    <a:pt x="296" y="3"/>
                    <a:pt x="241" y="0"/>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4" name="Google Shape;494;p19"/>
            <p:cNvSpPr/>
            <p:nvPr/>
          </p:nvSpPr>
          <p:spPr>
            <a:xfrm>
              <a:off x="3078611" y="4676164"/>
              <a:ext cx="22193" cy="13557"/>
            </a:xfrm>
            <a:custGeom>
              <a:avLst/>
              <a:gdLst/>
              <a:ahLst/>
              <a:cxnLst/>
              <a:rect l="l" t="t" r="r" b="b"/>
              <a:pathLst>
                <a:path w="239" h="146" extrusionOk="0">
                  <a:moveTo>
                    <a:pt x="1" y="1"/>
                  </a:moveTo>
                  <a:lnTo>
                    <a:pt x="1" y="145"/>
                  </a:lnTo>
                  <a:lnTo>
                    <a:pt x="238" y="145"/>
                  </a:lnTo>
                  <a:lnTo>
                    <a:pt x="238" y="1"/>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5" name="Google Shape;495;p19"/>
            <p:cNvSpPr/>
            <p:nvPr/>
          </p:nvSpPr>
          <p:spPr>
            <a:xfrm>
              <a:off x="3122161" y="4652485"/>
              <a:ext cx="31850" cy="49307"/>
            </a:xfrm>
            <a:custGeom>
              <a:avLst/>
              <a:gdLst/>
              <a:ahLst/>
              <a:cxnLst/>
              <a:rect l="l" t="t" r="r" b="b"/>
              <a:pathLst>
                <a:path w="343" h="531" extrusionOk="0">
                  <a:moveTo>
                    <a:pt x="189" y="1"/>
                  </a:moveTo>
                  <a:lnTo>
                    <a:pt x="1" y="108"/>
                  </a:lnTo>
                  <a:lnTo>
                    <a:pt x="50" y="238"/>
                  </a:lnTo>
                  <a:lnTo>
                    <a:pt x="160" y="195"/>
                  </a:lnTo>
                  <a:lnTo>
                    <a:pt x="160" y="531"/>
                  </a:lnTo>
                  <a:lnTo>
                    <a:pt x="343" y="531"/>
                  </a:lnTo>
                  <a:lnTo>
                    <a:pt x="343" y="1"/>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6" name="Google Shape;496;p19"/>
            <p:cNvSpPr/>
            <p:nvPr/>
          </p:nvSpPr>
          <p:spPr>
            <a:xfrm>
              <a:off x="3161440" y="4652485"/>
              <a:ext cx="38536" cy="50422"/>
            </a:xfrm>
            <a:custGeom>
              <a:avLst/>
              <a:gdLst/>
              <a:ahLst/>
              <a:cxnLst/>
              <a:rect l="l" t="t" r="r" b="b"/>
              <a:pathLst>
                <a:path w="415" h="543" extrusionOk="0">
                  <a:moveTo>
                    <a:pt x="27" y="1"/>
                  </a:moveTo>
                  <a:lnTo>
                    <a:pt x="15" y="345"/>
                  </a:lnTo>
                  <a:lnTo>
                    <a:pt x="134" y="360"/>
                  </a:lnTo>
                  <a:cubicBezTo>
                    <a:pt x="154" y="354"/>
                    <a:pt x="177" y="351"/>
                    <a:pt x="198" y="351"/>
                  </a:cubicBezTo>
                  <a:cubicBezTo>
                    <a:pt x="227" y="351"/>
                    <a:pt x="238" y="357"/>
                    <a:pt x="238" y="374"/>
                  </a:cubicBezTo>
                  <a:cubicBezTo>
                    <a:pt x="238" y="389"/>
                    <a:pt x="221" y="395"/>
                    <a:pt x="198" y="395"/>
                  </a:cubicBezTo>
                  <a:cubicBezTo>
                    <a:pt x="137" y="392"/>
                    <a:pt x="76" y="386"/>
                    <a:pt x="15" y="377"/>
                  </a:cubicBezTo>
                  <a:lnTo>
                    <a:pt x="1" y="511"/>
                  </a:lnTo>
                  <a:cubicBezTo>
                    <a:pt x="70" y="528"/>
                    <a:pt x="143" y="537"/>
                    <a:pt x="215" y="542"/>
                  </a:cubicBezTo>
                  <a:cubicBezTo>
                    <a:pt x="334" y="542"/>
                    <a:pt x="415" y="490"/>
                    <a:pt x="415" y="357"/>
                  </a:cubicBezTo>
                  <a:cubicBezTo>
                    <a:pt x="415" y="224"/>
                    <a:pt x="354" y="186"/>
                    <a:pt x="235" y="186"/>
                  </a:cubicBezTo>
                  <a:cubicBezTo>
                    <a:pt x="209" y="186"/>
                    <a:pt x="186" y="189"/>
                    <a:pt x="163" y="198"/>
                  </a:cubicBezTo>
                  <a:lnTo>
                    <a:pt x="166" y="160"/>
                  </a:lnTo>
                  <a:lnTo>
                    <a:pt x="395" y="160"/>
                  </a:lnTo>
                  <a:lnTo>
                    <a:pt x="395" y="1"/>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7" name="Google Shape;497;p19"/>
            <p:cNvSpPr/>
            <p:nvPr/>
          </p:nvSpPr>
          <p:spPr>
            <a:xfrm>
              <a:off x="3014075" y="3809150"/>
              <a:ext cx="95272" cy="81715"/>
            </a:xfrm>
            <a:custGeom>
              <a:avLst/>
              <a:gdLst/>
              <a:ahLst/>
              <a:cxnLst/>
              <a:rect l="l" t="t" r="r" b="b"/>
              <a:pathLst>
                <a:path w="1026" h="880" extrusionOk="0">
                  <a:moveTo>
                    <a:pt x="588" y="74"/>
                  </a:moveTo>
                  <a:cubicBezTo>
                    <a:pt x="791" y="74"/>
                    <a:pt x="953" y="239"/>
                    <a:pt x="953" y="442"/>
                  </a:cubicBezTo>
                  <a:cubicBezTo>
                    <a:pt x="953" y="663"/>
                    <a:pt x="774" y="809"/>
                    <a:pt x="586" y="809"/>
                  </a:cubicBezTo>
                  <a:cubicBezTo>
                    <a:pt x="495" y="809"/>
                    <a:pt x="403" y="775"/>
                    <a:pt x="328" y="700"/>
                  </a:cubicBezTo>
                  <a:cubicBezTo>
                    <a:pt x="96" y="471"/>
                    <a:pt x="261" y="74"/>
                    <a:pt x="588" y="74"/>
                  </a:cubicBezTo>
                  <a:close/>
                  <a:moveTo>
                    <a:pt x="582" y="1"/>
                  </a:moveTo>
                  <a:cubicBezTo>
                    <a:pt x="475" y="1"/>
                    <a:pt x="365" y="41"/>
                    <a:pt x="275" y="129"/>
                  </a:cubicBezTo>
                  <a:cubicBezTo>
                    <a:pt x="0" y="407"/>
                    <a:pt x="194" y="879"/>
                    <a:pt x="588" y="879"/>
                  </a:cubicBezTo>
                  <a:cubicBezTo>
                    <a:pt x="829" y="879"/>
                    <a:pt x="1026" y="682"/>
                    <a:pt x="1026" y="442"/>
                  </a:cubicBezTo>
                  <a:cubicBezTo>
                    <a:pt x="1026" y="177"/>
                    <a:pt x="809" y="1"/>
                    <a:pt x="582" y="1"/>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98" name="Google Shape;498;p19"/>
          <p:cNvSpPr/>
          <p:nvPr/>
        </p:nvSpPr>
        <p:spPr>
          <a:xfrm rot="-1005035">
            <a:off x="-25470" y="2963336"/>
            <a:ext cx="2704277" cy="2536131"/>
          </a:xfrm>
          <a:custGeom>
            <a:avLst/>
            <a:gdLst/>
            <a:ahLst/>
            <a:cxnLst/>
            <a:rect l="l" t="t" r="r" b="b"/>
            <a:pathLst>
              <a:path w="13126" h="12310" extrusionOk="0">
                <a:moveTo>
                  <a:pt x="2325" y="0"/>
                </a:moveTo>
                <a:cubicBezTo>
                  <a:pt x="1430" y="0"/>
                  <a:pt x="591" y="247"/>
                  <a:pt x="1" y="756"/>
                </a:cubicBezTo>
                <a:lnTo>
                  <a:pt x="40" y="12310"/>
                </a:lnTo>
                <a:lnTo>
                  <a:pt x="13125" y="12310"/>
                </a:lnTo>
                <a:cubicBezTo>
                  <a:pt x="10915" y="12077"/>
                  <a:pt x="11982" y="10856"/>
                  <a:pt x="11293" y="9712"/>
                </a:cubicBezTo>
                <a:cubicBezTo>
                  <a:pt x="10915" y="9082"/>
                  <a:pt x="10554" y="8755"/>
                  <a:pt x="10043" y="8755"/>
                </a:cubicBezTo>
                <a:cubicBezTo>
                  <a:pt x="9769" y="8755"/>
                  <a:pt x="9451" y="8850"/>
                  <a:pt x="9064" y="9043"/>
                </a:cubicBezTo>
                <a:cubicBezTo>
                  <a:pt x="9830" y="7350"/>
                  <a:pt x="8612" y="5842"/>
                  <a:pt x="6940" y="5842"/>
                </a:cubicBezTo>
                <a:cubicBezTo>
                  <a:pt x="6899" y="5842"/>
                  <a:pt x="6857" y="5843"/>
                  <a:pt x="6815" y="5844"/>
                </a:cubicBezTo>
                <a:cubicBezTo>
                  <a:pt x="7960" y="2064"/>
                  <a:pt x="4911" y="0"/>
                  <a:pt x="2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653690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99"/>
        <p:cNvGrpSpPr/>
        <p:nvPr/>
      </p:nvGrpSpPr>
      <p:grpSpPr>
        <a:xfrm>
          <a:off x="0" y="0"/>
          <a:ext cx="0" cy="0"/>
          <a:chOff x="0" y="0"/>
          <a:chExt cx="0" cy="0"/>
        </a:xfrm>
      </p:grpSpPr>
      <p:sp>
        <p:nvSpPr>
          <p:cNvPr id="500" name="Google Shape;500;p20"/>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1" name="Google Shape;501;p20"/>
          <p:cNvSpPr txBox="1">
            <a:spLocks noGrp="1"/>
          </p:cNvSpPr>
          <p:nvPr>
            <p:ph type="title"/>
          </p:nvPr>
        </p:nvSpPr>
        <p:spPr>
          <a:xfrm>
            <a:off x="933650" y="1729200"/>
            <a:ext cx="3076200" cy="578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200"/>
              <a:buNone/>
              <a:defRPr b="0">
                <a:solidFill>
                  <a:schemeClr val="lt1"/>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02" name="Google Shape;502;p20"/>
          <p:cNvSpPr txBox="1">
            <a:spLocks noGrp="1"/>
          </p:cNvSpPr>
          <p:nvPr>
            <p:ph type="subTitle" idx="1"/>
          </p:nvPr>
        </p:nvSpPr>
        <p:spPr>
          <a:xfrm>
            <a:off x="1086625" y="2351038"/>
            <a:ext cx="2923200" cy="1006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a:solidFill>
                  <a:schemeClr val="lt1"/>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4772784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03"/>
        <p:cNvGrpSpPr/>
        <p:nvPr/>
      </p:nvGrpSpPr>
      <p:grpSpPr>
        <a:xfrm>
          <a:off x="0" y="0"/>
          <a:ext cx="0" cy="0"/>
          <a:chOff x="0" y="0"/>
          <a:chExt cx="0" cy="0"/>
        </a:xfrm>
      </p:grpSpPr>
      <p:sp>
        <p:nvSpPr>
          <p:cNvPr id="504" name="Google Shape;504;p21"/>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5" name="Google Shape;505;p21"/>
          <p:cNvSpPr txBox="1">
            <a:spLocks noGrp="1"/>
          </p:cNvSpPr>
          <p:nvPr>
            <p:ph type="title"/>
          </p:nvPr>
        </p:nvSpPr>
        <p:spPr>
          <a:xfrm>
            <a:off x="5548088" y="1287650"/>
            <a:ext cx="1978500" cy="515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b="0">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06" name="Google Shape;506;p21"/>
          <p:cNvSpPr/>
          <p:nvPr/>
        </p:nvSpPr>
        <p:spPr>
          <a:xfrm>
            <a:off x="232752" y="1203565"/>
            <a:ext cx="3983015" cy="5975813"/>
          </a:xfrm>
          <a:custGeom>
            <a:avLst/>
            <a:gdLst/>
            <a:ahLst/>
            <a:cxnLst/>
            <a:rect l="l" t="t" r="r" b="b"/>
            <a:pathLst>
              <a:path w="138902" h="208398" extrusionOk="0">
                <a:moveTo>
                  <a:pt x="101452" y="0"/>
                </a:moveTo>
                <a:cubicBezTo>
                  <a:pt x="100874" y="0"/>
                  <a:pt x="100033" y="129"/>
                  <a:pt x="98964" y="397"/>
                </a:cubicBezTo>
                <a:cubicBezTo>
                  <a:pt x="94949" y="1383"/>
                  <a:pt x="78114" y="6877"/>
                  <a:pt x="65647" y="11948"/>
                </a:cubicBezTo>
                <a:cubicBezTo>
                  <a:pt x="41980" y="21739"/>
                  <a:pt x="19863" y="34981"/>
                  <a:pt x="0" y="51252"/>
                </a:cubicBezTo>
                <a:lnTo>
                  <a:pt x="0" y="208397"/>
                </a:lnTo>
                <a:lnTo>
                  <a:pt x="138901" y="208397"/>
                </a:lnTo>
                <a:lnTo>
                  <a:pt x="138901" y="134368"/>
                </a:lnTo>
                <a:lnTo>
                  <a:pt x="138831" y="134368"/>
                </a:lnTo>
                <a:cubicBezTo>
                  <a:pt x="131527" y="132474"/>
                  <a:pt x="127132" y="116284"/>
                  <a:pt x="118367" y="116284"/>
                </a:cubicBezTo>
                <a:cubicBezTo>
                  <a:pt x="115722" y="116284"/>
                  <a:pt x="112678" y="117759"/>
                  <a:pt x="109036" y="121548"/>
                </a:cubicBezTo>
                <a:cubicBezTo>
                  <a:pt x="108226" y="118026"/>
                  <a:pt x="105549" y="116371"/>
                  <a:pt x="102714" y="116371"/>
                </a:cubicBezTo>
                <a:cubicBezTo>
                  <a:pt x="99879" y="116371"/>
                  <a:pt x="96886" y="118026"/>
                  <a:pt x="95442" y="121126"/>
                </a:cubicBezTo>
                <a:cubicBezTo>
                  <a:pt x="92483" y="109997"/>
                  <a:pt x="96639" y="97177"/>
                  <a:pt x="81777" y="93444"/>
                </a:cubicBezTo>
                <a:cubicBezTo>
                  <a:pt x="79841" y="92943"/>
                  <a:pt x="77808" y="92713"/>
                  <a:pt x="75737" y="92713"/>
                </a:cubicBezTo>
                <a:cubicBezTo>
                  <a:pt x="69370" y="92713"/>
                  <a:pt x="62651" y="94886"/>
                  <a:pt x="57335" y="98022"/>
                </a:cubicBezTo>
                <a:cubicBezTo>
                  <a:pt x="54805" y="99549"/>
                  <a:pt x="53194" y="101400"/>
                  <a:pt x="51547" y="101400"/>
                </a:cubicBezTo>
                <a:cubicBezTo>
                  <a:pt x="50535" y="101400"/>
                  <a:pt x="49509" y="100701"/>
                  <a:pt x="48249" y="98797"/>
                </a:cubicBezTo>
                <a:cubicBezTo>
                  <a:pt x="45784" y="95064"/>
                  <a:pt x="50714" y="91401"/>
                  <a:pt x="44516" y="88936"/>
                </a:cubicBezTo>
                <a:cubicBezTo>
                  <a:pt x="43315" y="88504"/>
                  <a:pt x="42235" y="88356"/>
                  <a:pt x="41258" y="88356"/>
                </a:cubicBezTo>
                <a:cubicBezTo>
                  <a:pt x="39146" y="88356"/>
                  <a:pt x="37511" y="89045"/>
                  <a:pt x="36167" y="89045"/>
                </a:cubicBezTo>
                <a:cubicBezTo>
                  <a:pt x="34484" y="89045"/>
                  <a:pt x="33256" y="87963"/>
                  <a:pt x="32119" y="83090"/>
                </a:cubicBezTo>
                <a:cubicBezTo>
                  <a:pt x="30499" y="76046"/>
                  <a:pt x="21765" y="48223"/>
                  <a:pt x="100513" y="2158"/>
                </a:cubicBezTo>
                <a:cubicBezTo>
                  <a:pt x="102708" y="761"/>
                  <a:pt x="102854" y="0"/>
                  <a:pt x="1014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7" name="Google Shape;507;p21"/>
          <p:cNvSpPr/>
          <p:nvPr/>
        </p:nvSpPr>
        <p:spPr>
          <a:xfrm>
            <a:off x="3559686" y="705501"/>
            <a:ext cx="888577" cy="335998"/>
          </a:xfrm>
          <a:custGeom>
            <a:avLst/>
            <a:gdLst/>
            <a:ahLst/>
            <a:cxnLst/>
            <a:rect l="l" t="t" r="r" b="b"/>
            <a:pathLst>
              <a:path w="3713" h="1404" extrusionOk="0">
                <a:moveTo>
                  <a:pt x="3479" y="1"/>
                </a:moveTo>
                <a:cubicBezTo>
                  <a:pt x="3100" y="1"/>
                  <a:pt x="2263" y="266"/>
                  <a:pt x="1852" y="467"/>
                </a:cubicBezTo>
                <a:cubicBezTo>
                  <a:pt x="1309" y="729"/>
                  <a:pt x="0" y="1204"/>
                  <a:pt x="59" y="1378"/>
                </a:cubicBezTo>
                <a:cubicBezTo>
                  <a:pt x="65" y="1395"/>
                  <a:pt x="92" y="1403"/>
                  <a:pt x="138" y="1403"/>
                </a:cubicBezTo>
                <a:cubicBezTo>
                  <a:pt x="461" y="1403"/>
                  <a:pt x="1675" y="1022"/>
                  <a:pt x="2472" y="768"/>
                </a:cubicBezTo>
                <a:cubicBezTo>
                  <a:pt x="3383" y="477"/>
                  <a:pt x="3713" y="322"/>
                  <a:pt x="3674" y="80"/>
                </a:cubicBezTo>
                <a:cubicBezTo>
                  <a:pt x="3665" y="24"/>
                  <a:pt x="3593" y="1"/>
                  <a:pt x="34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08" name="Google Shape;508;p21"/>
          <p:cNvGrpSpPr/>
          <p:nvPr/>
        </p:nvGrpSpPr>
        <p:grpSpPr>
          <a:xfrm>
            <a:off x="4624180" y="447676"/>
            <a:ext cx="1030303" cy="245273"/>
            <a:chOff x="4294800" y="187900"/>
            <a:chExt cx="2283474" cy="543601"/>
          </a:xfrm>
        </p:grpSpPr>
        <p:sp>
          <p:nvSpPr>
            <p:cNvPr id="509" name="Google Shape;509;p21"/>
            <p:cNvSpPr/>
            <p:nvPr/>
          </p:nvSpPr>
          <p:spPr>
            <a:xfrm>
              <a:off x="5560418" y="457542"/>
              <a:ext cx="378709" cy="188491"/>
            </a:xfrm>
            <a:custGeom>
              <a:avLst/>
              <a:gdLst/>
              <a:ahLst/>
              <a:cxnLst/>
              <a:rect l="l" t="t" r="r" b="b"/>
              <a:pathLst>
                <a:path w="1316" h="655" extrusionOk="0">
                  <a:moveTo>
                    <a:pt x="1100" y="0"/>
                  </a:moveTo>
                  <a:cubicBezTo>
                    <a:pt x="999" y="0"/>
                    <a:pt x="641" y="36"/>
                    <a:pt x="203" y="225"/>
                  </a:cubicBezTo>
                  <a:cubicBezTo>
                    <a:pt x="148" y="251"/>
                    <a:pt x="90" y="277"/>
                    <a:pt x="38" y="309"/>
                  </a:cubicBezTo>
                  <a:cubicBezTo>
                    <a:pt x="6" y="326"/>
                    <a:pt x="0" y="364"/>
                    <a:pt x="6" y="405"/>
                  </a:cubicBezTo>
                  <a:cubicBezTo>
                    <a:pt x="12" y="445"/>
                    <a:pt x="20" y="486"/>
                    <a:pt x="29" y="523"/>
                  </a:cubicBezTo>
                  <a:cubicBezTo>
                    <a:pt x="41" y="558"/>
                    <a:pt x="49" y="596"/>
                    <a:pt x="78" y="607"/>
                  </a:cubicBezTo>
                  <a:cubicBezTo>
                    <a:pt x="90" y="613"/>
                    <a:pt x="125" y="622"/>
                    <a:pt x="133" y="625"/>
                  </a:cubicBezTo>
                  <a:cubicBezTo>
                    <a:pt x="177" y="634"/>
                    <a:pt x="220" y="636"/>
                    <a:pt x="264" y="639"/>
                  </a:cubicBezTo>
                  <a:cubicBezTo>
                    <a:pt x="338" y="650"/>
                    <a:pt x="413" y="655"/>
                    <a:pt x="489" y="655"/>
                  </a:cubicBezTo>
                  <a:cubicBezTo>
                    <a:pt x="539" y="655"/>
                    <a:pt x="589" y="653"/>
                    <a:pt x="640" y="648"/>
                  </a:cubicBezTo>
                  <a:cubicBezTo>
                    <a:pt x="692" y="645"/>
                    <a:pt x="747" y="639"/>
                    <a:pt x="802" y="634"/>
                  </a:cubicBezTo>
                  <a:cubicBezTo>
                    <a:pt x="860" y="625"/>
                    <a:pt x="918" y="613"/>
                    <a:pt x="979" y="602"/>
                  </a:cubicBezTo>
                  <a:cubicBezTo>
                    <a:pt x="1037" y="590"/>
                    <a:pt x="1104" y="570"/>
                    <a:pt x="1167" y="552"/>
                  </a:cubicBezTo>
                  <a:cubicBezTo>
                    <a:pt x="1188" y="544"/>
                    <a:pt x="1208" y="538"/>
                    <a:pt x="1228" y="532"/>
                  </a:cubicBezTo>
                  <a:cubicBezTo>
                    <a:pt x="1243" y="509"/>
                    <a:pt x="1315" y="477"/>
                    <a:pt x="1275" y="251"/>
                  </a:cubicBezTo>
                  <a:cubicBezTo>
                    <a:pt x="1231" y="22"/>
                    <a:pt x="1156" y="14"/>
                    <a:pt x="1127" y="2"/>
                  </a:cubicBezTo>
                  <a:cubicBezTo>
                    <a:pt x="1123" y="1"/>
                    <a:pt x="1114" y="0"/>
                    <a:pt x="1100" y="0"/>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0" name="Google Shape;510;p21"/>
            <p:cNvSpPr/>
            <p:nvPr/>
          </p:nvSpPr>
          <p:spPr>
            <a:xfrm>
              <a:off x="5870348" y="458117"/>
              <a:ext cx="68778" cy="151944"/>
            </a:xfrm>
            <a:custGeom>
              <a:avLst/>
              <a:gdLst/>
              <a:ahLst/>
              <a:cxnLst/>
              <a:rect l="l" t="t" r="r" b="b"/>
              <a:pathLst>
                <a:path w="239" h="528" extrusionOk="0">
                  <a:moveTo>
                    <a:pt x="50" y="0"/>
                  </a:moveTo>
                  <a:cubicBezTo>
                    <a:pt x="50" y="0"/>
                    <a:pt x="1" y="52"/>
                    <a:pt x="44" y="290"/>
                  </a:cubicBezTo>
                  <a:cubicBezTo>
                    <a:pt x="79" y="498"/>
                    <a:pt x="151" y="527"/>
                    <a:pt x="151" y="527"/>
                  </a:cubicBezTo>
                  <a:cubicBezTo>
                    <a:pt x="166" y="507"/>
                    <a:pt x="238" y="475"/>
                    <a:pt x="198" y="249"/>
                  </a:cubicBezTo>
                  <a:cubicBezTo>
                    <a:pt x="154" y="20"/>
                    <a:pt x="79" y="12"/>
                    <a:pt x="50" y="0"/>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1" name="Google Shape;511;p21"/>
            <p:cNvSpPr/>
            <p:nvPr/>
          </p:nvSpPr>
          <p:spPr>
            <a:xfrm>
              <a:off x="5887039" y="474520"/>
              <a:ext cx="40288" cy="118850"/>
            </a:xfrm>
            <a:custGeom>
              <a:avLst/>
              <a:gdLst/>
              <a:ahLst/>
              <a:cxnLst/>
              <a:rect l="l" t="t" r="r" b="b"/>
              <a:pathLst>
                <a:path w="140" h="413" extrusionOk="0">
                  <a:moveTo>
                    <a:pt x="38" y="1"/>
                  </a:moveTo>
                  <a:cubicBezTo>
                    <a:pt x="37" y="1"/>
                    <a:pt x="36" y="1"/>
                    <a:pt x="35" y="1"/>
                  </a:cubicBezTo>
                  <a:cubicBezTo>
                    <a:pt x="6" y="4"/>
                    <a:pt x="1" y="99"/>
                    <a:pt x="21" y="215"/>
                  </a:cubicBezTo>
                  <a:cubicBezTo>
                    <a:pt x="41" y="326"/>
                    <a:pt x="80" y="412"/>
                    <a:pt x="106" y="412"/>
                  </a:cubicBezTo>
                  <a:cubicBezTo>
                    <a:pt x="107" y="412"/>
                    <a:pt x="107" y="412"/>
                    <a:pt x="108" y="412"/>
                  </a:cubicBezTo>
                  <a:cubicBezTo>
                    <a:pt x="137" y="407"/>
                    <a:pt x="140" y="311"/>
                    <a:pt x="119" y="198"/>
                  </a:cubicBezTo>
                  <a:cubicBezTo>
                    <a:pt x="100" y="86"/>
                    <a:pt x="64" y="1"/>
                    <a:pt x="38" y="1"/>
                  </a:cubicBez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2" name="Google Shape;512;p21"/>
            <p:cNvSpPr/>
            <p:nvPr/>
          </p:nvSpPr>
          <p:spPr>
            <a:xfrm>
              <a:off x="4509190" y="187900"/>
              <a:ext cx="2069084" cy="449788"/>
            </a:xfrm>
            <a:custGeom>
              <a:avLst/>
              <a:gdLst/>
              <a:ahLst/>
              <a:cxnLst/>
              <a:rect l="l" t="t" r="r" b="b"/>
              <a:pathLst>
                <a:path w="7190" h="1563" extrusionOk="0">
                  <a:moveTo>
                    <a:pt x="733" y="1"/>
                  </a:moveTo>
                  <a:cubicBezTo>
                    <a:pt x="455" y="12"/>
                    <a:pt x="0" y="253"/>
                    <a:pt x="0" y="253"/>
                  </a:cubicBezTo>
                  <a:lnTo>
                    <a:pt x="21" y="319"/>
                  </a:lnTo>
                  <a:lnTo>
                    <a:pt x="299" y="366"/>
                  </a:lnTo>
                  <a:lnTo>
                    <a:pt x="780" y="1278"/>
                  </a:lnTo>
                  <a:lnTo>
                    <a:pt x="768" y="1284"/>
                  </a:lnTo>
                  <a:cubicBezTo>
                    <a:pt x="751" y="1295"/>
                    <a:pt x="742" y="1319"/>
                    <a:pt x="751" y="1342"/>
                  </a:cubicBezTo>
                  <a:lnTo>
                    <a:pt x="765" y="1371"/>
                  </a:lnTo>
                  <a:cubicBezTo>
                    <a:pt x="1374" y="1548"/>
                    <a:pt x="2245" y="1550"/>
                    <a:pt x="2298" y="1550"/>
                  </a:cubicBezTo>
                  <a:cubicBezTo>
                    <a:pt x="2299" y="1550"/>
                    <a:pt x="2300" y="1550"/>
                    <a:pt x="2300" y="1550"/>
                  </a:cubicBezTo>
                  <a:cubicBezTo>
                    <a:pt x="2300" y="1550"/>
                    <a:pt x="2863" y="1562"/>
                    <a:pt x="3028" y="1562"/>
                  </a:cubicBezTo>
                  <a:cubicBezTo>
                    <a:pt x="3045" y="1562"/>
                    <a:pt x="3057" y="1562"/>
                    <a:pt x="3065" y="1562"/>
                  </a:cubicBezTo>
                  <a:cubicBezTo>
                    <a:pt x="4337" y="1504"/>
                    <a:pt x="4499" y="1420"/>
                    <a:pt x="4858" y="1252"/>
                  </a:cubicBezTo>
                  <a:cubicBezTo>
                    <a:pt x="5116" y="1136"/>
                    <a:pt x="5391" y="1055"/>
                    <a:pt x="5672" y="1011"/>
                  </a:cubicBezTo>
                  <a:cubicBezTo>
                    <a:pt x="6883" y="809"/>
                    <a:pt x="6874" y="722"/>
                    <a:pt x="6923" y="704"/>
                  </a:cubicBezTo>
                  <a:cubicBezTo>
                    <a:pt x="6970" y="687"/>
                    <a:pt x="7190" y="551"/>
                    <a:pt x="7158" y="522"/>
                  </a:cubicBezTo>
                  <a:cubicBezTo>
                    <a:pt x="7077" y="435"/>
                    <a:pt x="6616" y="290"/>
                    <a:pt x="6616" y="290"/>
                  </a:cubicBezTo>
                  <a:cubicBezTo>
                    <a:pt x="6451" y="142"/>
                    <a:pt x="6246" y="105"/>
                    <a:pt x="6076" y="105"/>
                  </a:cubicBezTo>
                  <a:cubicBezTo>
                    <a:pt x="5936" y="105"/>
                    <a:pt x="5820" y="130"/>
                    <a:pt x="5771" y="140"/>
                  </a:cubicBezTo>
                  <a:lnTo>
                    <a:pt x="2683" y="693"/>
                  </a:lnTo>
                  <a:cubicBezTo>
                    <a:pt x="2465" y="733"/>
                    <a:pt x="2005" y="771"/>
                    <a:pt x="1785" y="786"/>
                  </a:cubicBezTo>
                  <a:cubicBezTo>
                    <a:pt x="1738" y="793"/>
                    <a:pt x="1697" y="796"/>
                    <a:pt x="1661" y="796"/>
                  </a:cubicBezTo>
                  <a:cubicBezTo>
                    <a:pt x="1469" y="796"/>
                    <a:pt x="1403" y="708"/>
                    <a:pt x="1373" y="684"/>
                  </a:cubicBezTo>
                  <a:cubicBezTo>
                    <a:pt x="1342" y="652"/>
                    <a:pt x="997" y="270"/>
                    <a:pt x="997" y="270"/>
                  </a:cubicBezTo>
                  <a:cubicBezTo>
                    <a:pt x="974" y="206"/>
                    <a:pt x="948" y="142"/>
                    <a:pt x="916" y="82"/>
                  </a:cubicBezTo>
                  <a:cubicBezTo>
                    <a:pt x="887" y="35"/>
                    <a:pt x="849" y="6"/>
                    <a:pt x="733" y="1"/>
                  </a:cubicBezTo>
                  <a:close/>
                </a:path>
              </a:pathLst>
            </a:custGeom>
            <a:solidFill>
              <a:srgbClr val="F9CD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3" name="Google Shape;513;p21"/>
            <p:cNvSpPr/>
            <p:nvPr/>
          </p:nvSpPr>
          <p:spPr>
            <a:xfrm>
              <a:off x="4725018" y="292937"/>
              <a:ext cx="1844909" cy="346478"/>
            </a:xfrm>
            <a:custGeom>
              <a:avLst/>
              <a:gdLst/>
              <a:ahLst/>
              <a:cxnLst/>
              <a:rect l="l" t="t" r="r" b="b"/>
              <a:pathLst>
                <a:path w="6411" h="1204" extrusionOk="0">
                  <a:moveTo>
                    <a:pt x="6069" y="1"/>
                  </a:moveTo>
                  <a:lnTo>
                    <a:pt x="6069" y="1"/>
                  </a:lnTo>
                  <a:cubicBezTo>
                    <a:pt x="6069" y="1"/>
                    <a:pt x="6385" y="145"/>
                    <a:pt x="6362" y="174"/>
                  </a:cubicBezTo>
                  <a:cubicBezTo>
                    <a:pt x="6286" y="215"/>
                    <a:pt x="6052" y="339"/>
                    <a:pt x="5394" y="455"/>
                  </a:cubicBezTo>
                  <a:lnTo>
                    <a:pt x="4398" y="635"/>
                  </a:lnTo>
                  <a:cubicBezTo>
                    <a:pt x="4296" y="652"/>
                    <a:pt x="4152" y="771"/>
                    <a:pt x="3926" y="812"/>
                  </a:cubicBezTo>
                  <a:cubicBezTo>
                    <a:pt x="3703" y="852"/>
                    <a:pt x="2784" y="977"/>
                    <a:pt x="2454" y="1035"/>
                  </a:cubicBezTo>
                  <a:cubicBezTo>
                    <a:pt x="2034" y="1116"/>
                    <a:pt x="1634" y="1095"/>
                    <a:pt x="1041" y="1119"/>
                  </a:cubicBezTo>
                  <a:lnTo>
                    <a:pt x="1" y="980"/>
                  </a:lnTo>
                  <a:lnTo>
                    <a:pt x="1" y="980"/>
                  </a:lnTo>
                  <a:lnTo>
                    <a:pt x="15" y="1011"/>
                  </a:lnTo>
                  <a:cubicBezTo>
                    <a:pt x="644" y="1191"/>
                    <a:pt x="1547" y="1191"/>
                    <a:pt x="1547" y="1191"/>
                  </a:cubicBezTo>
                  <a:cubicBezTo>
                    <a:pt x="1547" y="1191"/>
                    <a:pt x="2112" y="1203"/>
                    <a:pt x="2278" y="1203"/>
                  </a:cubicBezTo>
                  <a:cubicBezTo>
                    <a:pt x="2295" y="1203"/>
                    <a:pt x="2307" y="1203"/>
                    <a:pt x="2315" y="1203"/>
                  </a:cubicBezTo>
                  <a:cubicBezTo>
                    <a:pt x="3587" y="1142"/>
                    <a:pt x="3749" y="1058"/>
                    <a:pt x="4108" y="893"/>
                  </a:cubicBezTo>
                  <a:cubicBezTo>
                    <a:pt x="4366" y="774"/>
                    <a:pt x="4641" y="690"/>
                    <a:pt x="4922" y="646"/>
                  </a:cubicBezTo>
                  <a:cubicBezTo>
                    <a:pt x="6133" y="444"/>
                    <a:pt x="6124" y="357"/>
                    <a:pt x="6173" y="339"/>
                  </a:cubicBezTo>
                  <a:cubicBezTo>
                    <a:pt x="6255" y="299"/>
                    <a:pt x="6333" y="250"/>
                    <a:pt x="6399" y="186"/>
                  </a:cubicBezTo>
                  <a:cubicBezTo>
                    <a:pt x="6405" y="180"/>
                    <a:pt x="6408" y="177"/>
                    <a:pt x="6411" y="169"/>
                  </a:cubicBezTo>
                  <a:lnTo>
                    <a:pt x="6411" y="166"/>
                  </a:lnTo>
                  <a:cubicBezTo>
                    <a:pt x="6411" y="166"/>
                    <a:pt x="6411" y="163"/>
                    <a:pt x="6411" y="163"/>
                  </a:cubicBezTo>
                  <a:cubicBezTo>
                    <a:pt x="6411" y="163"/>
                    <a:pt x="6408" y="163"/>
                    <a:pt x="6408" y="160"/>
                  </a:cubicBezTo>
                  <a:cubicBezTo>
                    <a:pt x="6362" y="113"/>
                    <a:pt x="6202" y="50"/>
                    <a:pt x="6069"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4" name="Google Shape;514;p21"/>
            <p:cNvSpPr/>
            <p:nvPr/>
          </p:nvSpPr>
          <p:spPr>
            <a:xfrm>
              <a:off x="4509190" y="187900"/>
              <a:ext cx="642884" cy="367773"/>
            </a:xfrm>
            <a:custGeom>
              <a:avLst/>
              <a:gdLst/>
              <a:ahLst/>
              <a:cxnLst/>
              <a:rect l="l" t="t" r="r" b="b"/>
              <a:pathLst>
                <a:path w="2234" h="1278" extrusionOk="0">
                  <a:moveTo>
                    <a:pt x="736" y="1"/>
                  </a:moveTo>
                  <a:cubicBezTo>
                    <a:pt x="458" y="12"/>
                    <a:pt x="0" y="253"/>
                    <a:pt x="0" y="253"/>
                  </a:cubicBezTo>
                  <a:lnTo>
                    <a:pt x="21" y="319"/>
                  </a:lnTo>
                  <a:lnTo>
                    <a:pt x="299" y="366"/>
                  </a:lnTo>
                  <a:lnTo>
                    <a:pt x="777" y="1278"/>
                  </a:lnTo>
                  <a:cubicBezTo>
                    <a:pt x="777" y="1278"/>
                    <a:pt x="1637" y="893"/>
                    <a:pt x="2234" y="748"/>
                  </a:cubicBezTo>
                  <a:lnTo>
                    <a:pt x="2234" y="748"/>
                  </a:lnTo>
                  <a:cubicBezTo>
                    <a:pt x="2066" y="765"/>
                    <a:pt x="1895" y="780"/>
                    <a:pt x="1788" y="786"/>
                  </a:cubicBezTo>
                  <a:cubicBezTo>
                    <a:pt x="1741" y="793"/>
                    <a:pt x="1699" y="796"/>
                    <a:pt x="1662" y="796"/>
                  </a:cubicBezTo>
                  <a:cubicBezTo>
                    <a:pt x="1469" y="796"/>
                    <a:pt x="1403" y="708"/>
                    <a:pt x="1373" y="684"/>
                  </a:cubicBezTo>
                  <a:cubicBezTo>
                    <a:pt x="1342" y="652"/>
                    <a:pt x="997" y="270"/>
                    <a:pt x="997" y="270"/>
                  </a:cubicBezTo>
                  <a:cubicBezTo>
                    <a:pt x="974" y="206"/>
                    <a:pt x="948" y="142"/>
                    <a:pt x="916" y="82"/>
                  </a:cubicBezTo>
                  <a:cubicBezTo>
                    <a:pt x="887" y="35"/>
                    <a:pt x="849" y="6"/>
                    <a:pt x="736" y="1"/>
                  </a:cubicBezTo>
                  <a:close/>
                </a:path>
              </a:pathLst>
            </a:custGeom>
            <a:solidFill>
              <a:srgbClr val="F9CD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5" name="Google Shape;515;p21"/>
            <p:cNvSpPr/>
            <p:nvPr/>
          </p:nvSpPr>
          <p:spPr>
            <a:xfrm>
              <a:off x="4509190" y="242864"/>
              <a:ext cx="643747" cy="312809"/>
            </a:xfrm>
            <a:custGeom>
              <a:avLst/>
              <a:gdLst/>
              <a:ahLst/>
              <a:cxnLst/>
              <a:rect l="l" t="t" r="r" b="b"/>
              <a:pathLst>
                <a:path w="2237" h="1087" extrusionOk="0">
                  <a:moveTo>
                    <a:pt x="890" y="1"/>
                  </a:moveTo>
                  <a:lnTo>
                    <a:pt x="290" y="111"/>
                  </a:lnTo>
                  <a:lnTo>
                    <a:pt x="50" y="73"/>
                  </a:lnTo>
                  <a:lnTo>
                    <a:pt x="41" y="41"/>
                  </a:lnTo>
                  <a:lnTo>
                    <a:pt x="0" y="59"/>
                  </a:lnTo>
                  <a:lnTo>
                    <a:pt x="21" y="128"/>
                  </a:lnTo>
                  <a:lnTo>
                    <a:pt x="113" y="143"/>
                  </a:lnTo>
                  <a:lnTo>
                    <a:pt x="299" y="175"/>
                  </a:lnTo>
                  <a:lnTo>
                    <a:pt x="345" y="264"/>
                  </a:lnTo>
                  <a:lnTo>
                    <a:pt x="780" y="1087"/>
                  </a:lnTo>
                  <a:cubicBezTo>
                    <a:pt x="780" y="1087"/>
                    <a:pt x="1640" y="702"/>
                    <a:pt x="2237" y="557"/>
                  </a:cubicBezTo>
                  <a:lnTo>
                    <a:pt x="2237" y="557"/>
                  </a:lnTo>
                  <a:cubicBezTo>
                    <a:pt x="2147" y="568"/>
                    <a:pt x="2060" y="574"/>
                    <a:pt x="1982" y="580"/>
                  </a:cubicBezTo>
                  <a:cubicBezTo>
                    <a:pt x="1666" y="679"/>
                    <a:pt x="1330" y="812"/>
                    <a:pt x="1095" y="907"/>
                  </a:cubicBezTo>
                  <a:cubicBezTo>
                    <a:pt x="1055" y="923"/>
                    <a:pt x="1014" y="931"/>
                    <a:pt x="972" y="931"/>
                  </a:cubicBezTo>
                  <a:cubicBezTo>
                    <a:pt x="842" y="931"/>
                    <a:pt x="714" y="854"/>
                    <a:pt x="643" y="719"/>
                  </a:cubicBezTo>
                  <a:lnTo>
                    <a:pt x="455" y="363"/>
                  </a:lnTo>
                  <a:cubicBezTo>
                    <a:pt x="420" y="299"/>
                    <a:pt x="441" y="221"/>
                    <a:pt x="501" y="186"/>
                  </a:cubicBezTo>
                  <a:lnTo>
                    <a:pt x="890"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6" name="Google Shape;516;p21"/>
            <p:cNvSpPr/>
            <p:nvPr/>
          </p:nvSpPr>
          <p:spPr>
            <a:xfrm>
              <a:off x="6253947" y="237109"/>
              <a:ext cx="159426" cy="63022"/>
            </a:xfrm>
            <a:custGeom>
              <a:avLst/>
              <a:gdLst/>
              <a:ahLst/>
              <a:cxnLst/>
              <a:rect l="l" t="t" r="r" b="b"/>
              <a:pathLst>
                <a:path w="554" h="219" extrusionOk="0">
                  <a:moveTo>
                    <a:pt x="362" y="0"/>
                  </a:moveTo>
                  <a:cubicBezTo>
                    <a:pt x="356" y="0"/>
                    <a:pt x="200" y="38"/>
                    <a:pt x="0" y="64"/>
                  </a:cubicBezTo>
                  <a:lnTo>
                    <a:pt x="139" y="206"/>
                  </a:lnTo>
                  <a:cubicBezTo>
                    <a:pt x="146" y="213"/>
                    <a:pt x="157" y="218"/>
                    <a:pt x="168" y="218"/>
                  </a:cubicBezTo>
                  <a:cubicBezTo>
                    <a:pt x="170" y="218"/>
                    <a:pt x="172" y="218"/>
                    <a:pt x="174" y="218"/>
                  </a:cubicBezTo>
                  <a:cubicBezTo>
                    <a:pt x="243" y="209"/>
                    <a:pt x="478" y="171"/>
                    <a:pt x="553" y="119"/>
                  </a:cubicBezTo>
                  <a:cubicBezTo>
                    <a:pt x="498" y="70"/>
                    <a:pt x="432" y="29"/>
                    <a:pt x="362" y="0"/>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7" name="Google Shape;517;p21"/>
            <p:cNvSpPr/>
            <p:nvPr/>
          </p:nvSpPr>
          <p:spPr>
            <a:xfrm>
              <a:off x="5977111" y="328045"/>
              <a:ext cx="71943" cy="67627"/>
            </a:xfrm>
            <a:custGeom>
              <a:avLst/>
              <a:gdLst/>
              <a:ahLst/>
              <a:cxnLst/>
              <a:rect l="l" t="t" r="r" b="b"/>
              <a:pathLst>
                <a:path w="250" h="235" extrusionOk="0">
                  <a:moveTo>
                    <a:pt x="180" y="0"/>
                  </a:moveTo>
                  <a:lnTo>
                    <a:pt x="35" y="26"/>
                  </a:lnTo>
                  <a:cubicBezTo>
                    <a:pt x="15" y="32"/>
                    <a:pt x="0" y="55"/>
                    <a:pt x="9" y="78"/>
                  </a:cubicBezTo>
                  <a:lnTo>
                    <a:pt x="27" y="194"/>
                  </a:lnTo>
                  <a:cubicBezTo>
                    <a:pt x="29" y="217"/>
                    <a:pt x="50" y="235"/>
                    <a:pt x="73" y="235"/>
                  </a:cubicBezTo>
                  <a:lnTo>
                    <a:pt x="215" y="212"/>
                  </a:lnTo>
                  <a:cubicBezTo>
                    <a:pt x="235" y="203"/>
                    <a:pt x="250" y="180"/>
                    <a:pt x="244" y="157"/>
                  </a:cubicBezTo>
                  <a:lnTo>
                    <a:pt x="223" y="41"/>
                  </a:lnTo>
                  <a:cubicBezTo>
                    <a:pt x="221" y="18"/>
                    <a:pt x="203" y="0"/>
                    <a:pt x="180" y="0"/>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8" name="Google Shape;518;p21"/>
            <p:cNvSpPr/>
            <p:nvPr/>
          </p:nvSpPr>
          <p:spPr>
            <a:xfrm>
              <a:off x="6088766" y="285742"/>
              <a:ext cx="77123" cy="139282"/>
            </a:xfrm>
            <a:custGeom>
              <a:avLst/>
              <a:gdLst/>
              <a:ahLst/>
              <a:cxnLst/>
              <a:rect l="l" t="t" r="r" b="b"/>
              <a:pathLst>
                <a:path w="268" h="484" extrusionOk="0">
                  <a:moveTo>
                    <a:pt x="169" y="1"/>
                  </a:moveTo>
                  <a:cubicBezTo>
                    <a:pt x="166" y="1"/>
                    <a:pt x="163" y="1"/>
                    <a:pt x="160" y="2"/>
                  </a:cubicBezTo>
                  <a:lnTo>
                    <a:pt x="30" y="23"/>
                  </a:lnTo>
                  <a:cubicBezTo>
                    <a:pt x="12" y="26"/>
                    <a:pt x="1" y="43"/>
                    <a:pt x="3" y="60"/>
                  </a:cubicBezTo>
                  <a:lnTo>
                    <a:pt x="70" y="457"/>
                  </a:lnTo>
                  <a:cubicBezTo>
                    <a:pt x="73" y="473"/>
                    <a:pt x="87" y="484"/>
                    <a:pt x="102" y="484"/>
                  </a:cubicBezTo>
                  <a:cubicBezTo>
                    <a:pt x="104" y="484"/>
                    <a:pt x="106" y="483"/>
                    <a:pt x="108" y="483"/>
                  </a:cubicBezTo>
                  <a:lnTo>
                    <a:pt x="238" y="463"/>
                  </a:lnTo>
                  <a:cubicBezTo>
                    <a:pt x="256" y="460"/>
                    <a:pt x="267" y="443"/>
                    <a:pt x="267" y="425"/>
                  </a:cubicBezTo>
                  <a:lnTo>
                    <a:pt x="200" y="28"/>
                  </a:lnTo>
                  <a:cubicBezTo>
                    <a:pt x="196" y="12"/>
                    <a:pt x="183" y="1"/>
                    <a:pt x="169"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9" name="Google Shape;519;p21"/>
            <p:cNvSpPr/>
            <p:nvPr/>
          </p:nvSpPr>
          <p:spPr>
            <a:xfrm>
              <a:off x="5160128" y="448621"/>
              <a:ext cx="77986" cy="139857"/>
            </a:xfrm>
            <a:custGeom>
              <a:avLst/>
              <a:gdLst/>
              <a:ahLst/>
              <a:cxnLst/>
              <a:rect l="l" t="t" r="r" b="b"/>
              <a:pathLst>
                <a:path w="271" h="486" extrusionOk="0">
                  <a:moveTo>
                    <a:pt x="165" y="1"/>
                  </a:moveTo>
                  <a:cubicBezTo>
                    <a:pt x="164" y="1"/>
                    <a:pt x="162" y="1"/>
                    <a:pt x="160" y="1"/>
                  </a:cubicBezTo>
                  <a:lnTo>
                    <a:pt x="30" y="24"/>
                  </a:lnTo>
                  <a:cubicBezTo>
                    <a:pt x="12" y="27"/>
                    <a:pt x="1" y="42"/>
                    <a:pt x="4" y="59"/>
                  </a:cubicBezTo>
                  <a:lnTo>
                    <a:pt x="70" y="459"/>
                  </a:lnTo>
                  <a:cubicBezTo>
                    <a:pt x="73" y="474"/>
                    <a:pt x="87" y="485"/>
                    <a:pt x="102" y="485"/>
                  </a:cubicBezTo>
                  <a:cubicBezTo>
                    <a:pt x="104" y="485"/>
                    <a:pt x="106" y="485"/>
                    <a:pt x="108" y="485"/>
                  </a:cubicBezTo>
                  <a:lnTo>
                    <a:pt x="238" y="462"/>
                  </a:lnTo>
                  <a:cubicBezTo>
                    <a:pt x="256" y="459"/>
                    <a:pt x="270" y="444"/>
                    <a:pt x="267" y="427"/>
                  </a:cubicBezTo>
                  <a:lnTo>
                    <a:pt x="201" y="27"/>
                  </a:lnTo>
                  <a:cubicBezTo>
                    <a:pt x="195" y="12"/>
                    <a:pt x="181" y="1"/>
                    <a:pt x="165"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0" name="Google Shape;520;p21"/>
            <p:cNvSpPr/>
            <p:nvPr/>
          </p:nvSpPr>
          <p:spPr>
            <a:xfrm>
              <a:off x="5878693" y="345311"/>
              <a:ext cx="71080" cy="67051"/>
            </a:xfrm>
            <a:custGeom>
              <a:avLst/>
              <a:gdLst/>
              <a:ahLst/>
              <a:cxnLst/>
              <a:rect l="l" t="t" r="r" b="b"/>
              <a:pathLst>
                <a:path w="247" h="233" extrusionOk="0">
                  <a:moveTo>
                    <a:pt x="182" y="1"/>
                  </a:moveTo>
                  <a:cubicBezTo>
                    <a:pt x="181" y="1"/>
                    <a:pt x="179" y="1"/>
                    <a:pt x="177" y="1"/>
                  </a:cubicBezTo>
                  <a:lnTo>
                    <a:pt x="35" y="24"/>
                  </a:lnTo>
                  <a:cubicBezTo>
                    <a:pt x="12" y="30"/>
                    <a:pt x="1" y="53"/>
                    <a:pt x="6" y="76"/>
                  </a:cubicBezTo>
                  <a:lnTo>
                    <a:pt x="27" y="192"/>
                  </a:lnTo>
                  <a:cubicBezTo>
                    <a:pt x="27" y="215"/>
                    <a:pt x="47" y="233"/>
                    <a:pt x="70" y="233"/>
                  </a:cubicBezTo>
                  <a:lnTo>
                    <a:pt x="212" y="210"/>
                  </a:lnTo>
                  <a:cubicBezTo>
                    <a:pt x="235" y="201"/>
                    <a:pt x="247" y="178"/>
                    <a:pt x="241" y="155"/>
                  </a:cubicBezTo>
                  <a:lnTo>
                    <a:pt x="221" y="39"/>
                  </a:lnTo>
                  <a:cubicBezTo>
                    <a:pt x="221" y="17"/>
                    <a:pt x="203" y="1"/>
                    <a:pt x="182"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1" name="Google Shape;521;p21"/>
            <p:cNvSpPr/>
            <p:nvPr/>
          </p:nvSpPr>
          <p:spPr>
            <a:xfrm>
              <a:off x="5779412" y="362002"/>
              <a:ext cx="72231" cy="67051"/>
            </a:xfrm>
            <a:custGeom>
              <a:avLst/>
              <a:gdLst/>
              <a:ahLst/>
              <a:cxnLst/>
              <a:rect l="l" t="t" r="r" b="b"/>
              <a:pathLst>
                <a:path w="251" h="233" extrusionOk="0">
                  <a:moveTo>
                    <a:pt x="185" y="1"/>
                  </a:moveTo>
                  <a:cubicBezTo>
                    <a:pt x="183" y="1"/>
                    <a:pt x="182" y="1"/>
                    <a:pt x="181" y="1"/>
                  </a:cubicBezTo>
                  <a:lnTo>
                    <a:pt x="36" y="24"/>
                  </a:lnTo>
                  <a:cubicBezTo>
                    <a:pt x="15" y="30"/>
                    <a:pt x="1" y="53"/>
                    <a:pt x="10" y="76"/>
                  </a:cubicBezTo>
                  <a:lnTo>
                    <a:pt x="27" y="192"/>
                  </a:lnTo>
                  <a:cubicBezTo>
                    <a:pt x="30" y="215"/>
                    <a:pt x="50" y="233"/>
                    <a:pt x="73" y="233"/>
                  </a:cubicBezTo>
                  <a:lnTo>
                    <a:pt x="215" y="210"/>
                  </a:lnTo>
                  <a:cubicBezTo>
                    <a:pt x="236" y="201"/>
                    <a:pt x="250" y="178"/>
                    <a:pt x="244" y="157"/>
                  </a:cubicBezTo>
                  <a:lnTo>
                    <a:pt x="224" y="42"/>
                  </a:lnTo>
                  <a:cubicBezTo>
                    <a:pt x="221" y="20"/>
                    <a:pt x="206" y="1"/>
                    <a:pt x="185"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2" name="Google Shape;522;p21"/>
            <p:cNvSpPr/>
            <p:nvPr/>
          </p:nvSpPr>
          <p:spPr>
            <a:xfrm>
              <a:off x="5681282" y="378692"/>
              <a:ext cx="71080" cy="67051"/>
            </a:xfrm>
            <a:custGeom>
              <a:avLst/>
              <a:gdLst/>
              <a:ahLst/>
              <a:cxnLst/>
              <a:rect l="l" t="t" r="r" b="b"/>
              <a:pathLst>
                <a:path w="247" h="233" extrusionOk="0">
                  <a:moveTo>
                    <a:pt x="177" y="1"/>
                  </a:moveTo>
                  <a:lnTo>
                    <a:pt x="35" y="24"/>
                  </a:lnTo>
                  <a:cubicBezTo>
                    <a:pt x="12" y="33"/>
                    <a:pt x="0" y="56"/>
                    <a:pt x="6" y="76"/>
                  </a:cubicBezTo>
                  <a:lnTo>
                    <a:pt x="26" y="192"/>
                  </a:lnTo>
                  <a:cubicBezTo>
                    <a:pt x="26" y="214"/>
                    <a:pt x="44" y="233"/>
                    <a:pt x="65" y="233"/>
                  </a:cubicBezTo>
                  <a:cubicBezTo>
                    <a:pt x="67" y="233"/>
                    <a:pt x="68" y="233"/>
                    <a:pt x="70" y="233"/>
                  </a:cubicBezTo>
                  <a:lnTo>
                    <a:pt x="212" y="209"/>
                  </a:lnTo>
                  <a:cubicBezTo>
                    <a:pt x="235" y="201"/>
                    <a:pt x="246" y="178"/>
                    <a:pt x="241" y="157"/>
                  </a:cubicBezTo>
                  <a:lnTo>
                    <a:pt x="220" y="41"/>
                  </a:lnTo>
                  <a:cubicBezTo>
                    <a:pt x="220" y="18"/>
                    <a:pt x="200" y="1"/>
                    <a:pt x="177"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3" name="Google Shape;523;p21"/>
            <p:cNvSpPr/>
            <p:nvPr/>
          </p:nvSpPr>
          <p:spPr>
            <a:xfrm>
              <a:off x="5582001" y="395383"/>
              <a:ext cx="71943" cy="67914"/>
            </a:xfrm>
            <a:custGeom>
              <a:avLst/>
              <a:gdLst/>
              <a:ahLst/>
              <a:cxnLst/>
              <a:rect l="l" t="t" r="r" b="b"/>
              <a:pathLst>
                <a:path w="250" h="236" extrusionOk="0">
                  <a:moveTo>
                    <a:pt x="180" y="1"/>
                  </a:moveTo>
                  <a:lnTo>
                    <a:pt x="35" y="24"/>
                  </a:lnTo>
                  <a:cubicBezTo>
                    <a:pt x="15" y="33"/>
                    <a:pt x="0" y="56"/>
                    <a:pt x="9" y="79"/>
                  </a:cubicBezTo>
                  <a:lnTo>
                    <a:pt x="26" y="195"/>
                  </a:lnTo>
                  <a:cubicBezTo>
                    <a:pt x="32" y="219"/>
                    <a:pt x="50" y="236"/>
                    <a:pt x="68" y="236"/>
                  </a:cubicBezTo>
                  <a:cubicBezTo>
                    <a:pt x="70" y="236"/>
                    <a:pt x="71" y="236"/>
                    <a:pt x="73" y="235"/>
                  </a:cubicBezTo>
                  <a:lnTo>
                    <a:pt x="215" y="209"/>
                  </a:lnTo>
                  <a:cubicBezTo>
                    <a:pt x="235" y="204"/>
                    <a:pt x="250" y="180"/>
                    <a:pt x="244" y="157"/>
                  </a:cubicBezTo>
                  <a:lnTo>
                    <a:pt x="223" y="41"/>
                  </a:lnTo>
                  <a:cubicBezTo>
                    <a:pt x="221" y="18"/>
                    <a:pt x="203" y="1"/>
                    <a:pt x="180"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4" name="Google Shape;524;p21"/>
            <p:cNvSpPr/>
            <p:nvPr/>
          </p:nvSpPr>
          <p:spPr>
            <a:xfrm>
              <a:off x="5483583" y="412074"/>
              <a:ext cx="71080" cy="67914"/>
            </a:xfrm>
            <a:custGeom>
              <a:avLst/>
              <a:gdLst/>
              <a:ahLst/>
              <a:cxnLst/>
              <a:rect l="l" t="t" r="r" b="b"/>
              <a:pathLst>
                <a:path w="247" h="236" extrusionOk="0">
                  <a:moveTo>
                    <a:pt x="177" y="1"/>
                  </a:moveTo>
                  <a:lnTo>
                    <a:pt x="35" y="24"/>
                  </a:lnTo>
                  <a:cubicBezTo>
                    <a:pt x="12" y="33"/>
                    <a:pt x="1" y="56"/>
                    <a:pt x="6" y="79"/>
                  </a:cubicBezTo>
                  <a:lnTo>
                    <a:pt x="27" y="195"/>
                  </a:lnTo>
                  <a:cubicBezTo>
                    <a:pt x="27" y="218"/>
                    <a:pt x="47" y="235"/>
                    <a:pt x="70" y="235"/>
                  </a:cubicBezTo>
                  <a:lnTo>
                    <a:pt x="212" y="209"/>
                  </a:lnTo>
                  <a:cubicBezTo>
                    <a:pt x="235" y="204"/>
                    <a:pt x="247" y="180"/>
                    <a:pt x="241" y="157"/>
                  </a:cubicBezTo>
                  <a:lnTo>
                    <a:pt x="221" y="41"/>
                  </a:lnTo>
                  <a:cubicBezTo>
                    <a:pt x="221" y="18"/>
                    <a:pt x="200" y="1"/>
                    <a:pt x="177"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5" name="Google Shape;525;p21"/>
            <p:cNvSpPr/>
            <p:nvPr/>
          </p:nvSpPr>
          <p:spPr>
            <a:xfrm>
              <a:off x="5384302" y="428765"/>
              <a:ext cx="71943" cy="67914"/>
            </a:xfrm>
            <a:custGeom>
              <a:avLst/>
              <a:gdLst/>
              <a:ahLst/>
              <a:cxnLst/>
              <a:rect l="l" t="t" r="r" b="b"/>
              <a:pathLst>
                <a:path w="250" h="236" extrusionOk="0">
                  <a:moveTo>
                    <a:pt x="180" y="1"/>
                  </a:moveTo>
                  <a:lnTo>
                    <a:pt x="36" y="27"/>
                  </a:lnTo>
                  <a:cubicBezTo>
                    <a:pt x="15" y="33"/>
                    <a:pt x="1" y="56"/>
                    <a:pt x="10" y="79"/>
                  </a:cubicBezTo>
                  <a:lnTo>
                    <a:pt x="27" y="195"/>
                  </a:lnTo>
                  <a:cubicBezTo>
                    <a:pt x="30" y="218"/>
                    <a:pt x="47" y="235"/>
                    <a:pt x="73" y="235"/>
                  </a:cubicBezTo>
                  <a:lnTo>
                    <a:pt x="215" y="209"/>
                  </a:lnTo>
                  <a:cubicBezTo>
                    <a:pt x="236" y="203"/>
                    <a:pt x="250" y="180"/>
                    <a:pt x="244" y="157"/>
                  </a:cubicBezTo>
                  <a:lnTo>
                    <a:pt x="224" y="41"/>
                  </a:lnTo>
                  <a:cubicBezTo>
                    <a:pt x="221" y="18"/>
                    <a:pt x="204" y="1"/>
                    <a:pt x="180"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6" name="Google Shape;526;p21"/>
            <p:cNvSpPr/>
            <p:nvPr/>
          </p:nvSpPr>
          <p:spPr>
            <a:xfrm>
              <a:off x="5286172" y="444592"/>
              <a:ext cx="71080" cy="67914"/>
            </a:xfrm>
            <a:custGeom>
              <a:avLst/>
              <a:gdLst/>
              <a:ahLst/>
              <a:cxnLst/>
              <a:rect l="l" t="t" r="r" b="b"/>
              <a:pathLst>
                <a:path w="247" h="236" extrusionOk="0">
                  <a:moveTo>
                    <a:pt x="177" y="1"/>
                  </a:moveTo>
                  <a:lnTo>
                    <a:pt x="35" y="27"/>
                  </a:lnTo>
                  <a:cubicBezTo>
                    <a:pt x="12" y="33"/>
                    <a:pt x="0" y="56"/>
                    <a:pt x="6" y="79"/>
                  </a:cubicBezTo>
                  <a:lnTo>
                    <a:pt x="26" y="195"/>
                  </a:lnTo>
                  <a:cubicBezTo>
                    <a:pt x="29" y="219"/>
                    <a:pt x="46" y="236"/>
                    <a:pt x="65" y="236"/>
                  </a:cubicBezTo>
                  <a:cubicBezTo>
                    <a:pt x="67" y="236"/>
                    <a:pt x="68" y="236"/>
                    <a:pt x="70" y="235"/>
                  </a:cubicBezTo>
                  <a:lnTo>
                    <a:pt x="212" y="209"/>
                  </a:lnTo>
                  <a:cubicBezTo>
                    <a:pt x="235" y="203"/>
                    <a:pt x="246" y="180"/>
                    <a:pt x="241" y="157"/>
                  </a:cubicBezTo>
                  <a:lnTo>
                    <a:pt x="220" y="41"/>
                  </a:lnTo>
                  <a:cubicBezTo>
                    <a:pt x="220" y="18"/>
                    <a:pt x="200" y="1"/>
                    <a:pt x="177"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7" name="Google Shape;527;p21"/>
            <p:cNvSpPr/>
            <p:nvPr/>
          </p:nvSpPr>
          <p:spPr>
            <a:xfrm>
              <a:off x="5470346" y="542434"/>
              <a:ext cx="378709" cy="189067"/>
            </a:xfrm>
            <a:custGeom>
              <a:avLst/>
              <a:gdLst/>
              <a:ahLst/>
              <a:cxnLst/>
              <a:rect l="l" t="t" r="r" b="b"/>
              <a:pathLst>
                <a:path w="1316" h="657" extrusionOk="0">
                  <a:moveTo>
                    <a:pt x="1103" y="1"/>
                  </a:moveTo>
                  <a:cubicBezTo>
                    <a:pt x="1004" y="1"/>
                    <a:pt x="645" y="38"/>
                    <a:pt x="203" y="226"/>
                  </a:cubicBezTo>
                  <a:cubicBezTo>
                    <a:pt x="148" y="252"/>
                    <a:pt x="93" y="278"/>
                    <a:pt x="38" y="310"/>
                  </a:cubicBezTo>
                  <a:cubicBezTo>
                    <a:pt x="6" y="327"/>
                    <a:pt x="0" y="365"/>
                    <a:pt x="6" y="405"/>
                  </a:cubicBezTo>
                  <a:cubicBezTo>
                    <a:pt x="12" y="446"/>
                    <a:pt x="21" y="486"/>
                    <a:pt x="32" y="524"/>
                  </a:cubicBezTo>
                  <a:cubicBezTo>
                    <a:pt x="41" y="559"/>
                    <a:pt x="49" y="596"/>
                    <a:pt x="81" y="608"/>
                  </a:cubicBezTo>
                  <a:cubicBezTo>
                    <a:pt x="90" y="614"/>
                    <a:pt x="125" y="622"/>
                    <a:pt x="136" y="625"/>
                  </a:cubicBezTo>
                  <a:cubicBezTo>
                    <a:pt x="177" y="634"/>
                    <a:pt x="220" y="637"/>
                    <a:pt x="264" y="640"/>
                  </a:cubicBezTo>
                  <a:cubicBezTo>
                    <a:pt x="344" y="651"/>
                    <a:pt x="425" y="656"/>
                    <a:pt x="505" y="656"/>
                  </a:cubicBezTo>
                  <a:cubicBezTo>
                    <a:pt x="551" y="656"/>
                    <a:pt x="596" y="655"/>
                    <a:pt x="640" y="651"/>
                  </a:cubicBezTo>
                  <a:cubicBezTo>
                    <a:pt x="695" y="646"/>
                    <a:pt x="750" y="640"/>
                    <a:pt x="803" y="634"/>
                  </a:cubicBezTo>
                  <a:cubicBezTo>
                    <a:pt x="861" y="625"/>
                    <a:pt x="921" y="614"/>
                    <a:pt x="979" y="602"/>
                  </a:cubicBezTo>
                  <a:cubicBezTo>
                    <a:pt x="1037" y="591"/>
                    <a:pt x="1104" y="570"/>
                    <a:pt x="1168" y="553"/>
                  </a:cubicBezTo>
                  <a:cubicBezTo>
                    <a:pt x="1188" y="544"/>
                    <a:pt x="1208" y="538"/>
                    <a:pt x="1228" y="533"/>
                  </a:cubicBezTo>
                  <a:cubicBezTo>
                    <a:pt x="1243" y="509"/>
                    <a:pt x="1315" y="478"/>
                    <a:pt x="1275" y="252"/>
                  </a:cubicBezTo>
                  <a:cubicBezTo>
                    <a:pt x="1234" y="23"/>
                    <a:pt x="1159" y="14"/>
                    <a:pt x="1127" y="3"/>
                  </a:cubicBezTo>
                  <a:cubicBezTo>
                    <a:pt x="1123" y="2"/>
                    <a:pt x="1115" y="1"/>
                    <a:pt x="1103"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8" name="Google Shape;528;p21"/>
            <p:cNvSpPr/>
            <p:nvPr/>
          </p:nvSpPr>
          <p:spPr>
            <a:xfrm>
              <a:off x="5780275" y="543010"/>
              <a:ext cx="68778" cy="151944"/>
            </a:xfrm>
            <a:custGeom>
              <a:avLst/>
              <a:gdLst/>
              <a:ahLst/>
              <a:cxnLst/>
              <a:rect l="l" t="t" r="r" b="b"/>
              <a:pathLst>
                <a:path w="239" h="528" extrusionOk="0">
                  <a:moveTo>
                    <a:pt x="50" y="1"/>
                  </a:moveTo>
                  <a:cubicBezTo>
                    <a:pt x="50" y="1"/>
                    <a:pt x="1" y="53"/>
                    <a:pt x="44" y="290"/>
                  </a:cubicBezTo>
                  <a:cubicBezTo>
                    <a:pt x="82" y="499"/>
                    <a:pt x="151" y="528"/>
                    <a:pt x="151" y="528"/>
                  </a:cubicBezTo>
                  <a:cubicBezTo>
                    <a:pt x="166" y="507"/>
                    <a:pt x="238" y="476"/>
                    <a:pt x="198" y="250"/>
                  </a:cubicBezTo>
                  <a:cubicBezTo>
                    <a:pt x="157" y="21"/>
                    <a:pt x="82" y="12"/>
                    <a:pt x="50"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9" name="Google Shape;529;p21"/>
            <p:cNvSpPr/>
            <p:nvPr/>
          </p:nvSpPr>
          <p:spPr>
            <a:xfrm>
              <a:off x="5797830" y="558837"/>
              <a:ext cx="40288" cy="118850"/>
            </a:xfrm>
            <a:custGeom>
              <a:avLst/>
              <a:gdLst/>
              <a:ahLst/>
              <a:cxnLst/>
              <a:rect l="l" t="t" r="r" b="b"/>
              <a:pathLst>
                <a:path w="140" h="413" extrusionOk="0">
                  <a:moveTo>
                    <a:pt x="34" y="0"/>
                  </a:moveTo>
                  <a:cubicBezTo>
                    <a:pt x="33" y="0"/>
                    <a:pt x="33" y="1"/>
                    <a:pt x="33" y="1"/>
                  </a:cubicBezTo>
                  <a:cubicBezTo>
                    <a:pt x="6" y="6"/>
                    <a:pt x="1" y="102"/>
                    <a:pt x="21" y="215"/>
                  </a:cubicBezTo>
                  <a:cubicBezTo>
                    <a:pt x="41" y="324"/>
                    <a:pt x="77" y="412"/>
                    <a:pt x="105" y="412"/>
                  </a:cubicBezTo>
                  <a:cubicBezTo>
                    <a:pt x="106" y="412"/>
                    <a:pt x="107" y="412"/>
                    <a:pt x="108" y="412"/>
                  </a:cubicBezTo>
                  <a:cubicBezTo>
                    <a:pt x="134" y="409"/>
                    <a:pt x="140" y="311"/>
                    <a:pt x="119" y="198"/>
                  </a:cubicBezTo>
                  <a:cubicBezTo>
                    <a:pt x="99" y="86"/>
                    <a:pt x="60" y="0"/>
                    <a:pt x="34" y="0"/>
                  </a:cubicBez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0" name="Google Shape;530;p21"/>
            <p:cNvSpPr/>
            <p:nvPr/>
          </p:nvSpPr>
          <p:spPr>
            <a:xfrm>
              <a:off x="4732500" y="460419"/>
              <a:ext cx="1126629" cy="237125"/>
            </a:xfrm>
            <a:custGeom>
              <a:avLst/>
              <a:gdLst/>
              <a:ahLst/>
              <a:cxnLst/>
              <a:rect l="l" t="t" r="r" b="b"/>
              <a:pathLst>
                <a:path w="3915" h="824" extrusionOk="0">
                  <a:moveTo>
                    <a:pt x="3634" y="0"/>
                  </a:moveTo>
                  <a:cubicBezTo>
                    <a:pt x="3392" y="0"/>
                    <a:pt x="3071" y="88"/>
                    <a:pt x="2747" y="230"/>
                  </a:cubicBezTo>
                  <a:cubicBezTo>
                    <a:pt x="2405" y="377"/>
                    <a:pt x="1" y="763"/>
                    <a:pt x="1" y="763"/>
                  </a:cubicBezTo>
                  <a:cubicBezTo>
                    <a:pt x="76" y="821"/>
                    <a:pt x="105" y="823"/>
                    <a:pt x="105" y="823"/>
                  </a:cubicBezTo>
                  <a:cubicBezTo>
                    <a:pt x="105" y="823"/>
                    <a:pt x="2921" y="592"/>
                    <a:pt x="3485" y="398"/>
                  </a:cubicBezTo>
                  <a:cubicBezTo>
                    <a:pt x="3485" y="398"/>
                    <a:pt x="3804" y="322"/>
                    <a:pt x="3856" y="253"/>
                  </a:cubicBezTo>
                  <a:cubicBezTo>
                    <a:pt x="3911" y="180"/>
                    <a:pt x="3914" y="9"/>
                    <a:pt x="3668" y="1"/>
                  </a:cubicBezTo>
                  <a:cubicBezTo>
                    <a:pt x="3657" y="0"/>
                    <a:pt x="3646" y="0"/>
                    <a:pt x="3634"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1" name="Google Shape;531;p21"/>
            <p:cNvSpPr/>
            <p:nvPr/>
          </p:nvSpPr>
          <p:spPr>
            <a:xfrm>
              <a:off x="4733363" y="473945"/>
              <a:ext cx="1123176" cy="223599"/>
            </a:xfrm>
            <a:custGeom>
              <a:avLst/>
              <a:gdLst/>
              <a:ahLst/>
              <a:cxnLst/>
              <a:rect l="l" t="t" r="r" b="b"/>
              <a:pathLst>
                <a:path w="3903" h="777" extrusionOk="0">
                  <a:moveTo>
                    <a:pt x="3827" y="0"/>
                  </a:moveTo>
                  <a:lnTo>
                    <a:pt x="3827" y="0"/>
                  </a:lnTo>
                  <a:cubicBezTo>
                    <a:pt x="3836" y="41"/>
                    <a:pt x="3824" y="84"/>
                    <a:pt x="3801" y="119"/>
                  </a:cubicBezTo>
                  <a:cubicBezTo>
                    <a:pt x="3746" y="191"/>
                    <a:pt x="3430" y="264"/>
                    <a:pt x="3430" y="264"/>
                  </a:cubicBezTo>
                  <a:cubicBezTo>
                    <a:pt x="2947" y="432"/>
                    <a:pt x="823" y="626"/>
                    <a:pt x="212" y="678"/>
                  </a:cubicBezTo>
                  <a:lnTo>
                    <a:pt x="1" y="716"/>
                  </a:lnTo>
                  <a:cubicBezTo>
                    <a:pt x="73" y="774"/>
                    <a:pt x="102" y="776"/>
                    <a:pt x="102" y="776"/>
                  </a:cubicBezTo>
                  <a:cubicBezTo>
                    <a:pt x="102" y="776"/>
                    <a:pt x="2918" y="545"/>
                    <a:pt x="3482" y="351"/>
                  </a:cubicBezTo>
                  <a:cubicBezTo>
                    <a:pt x="3482" y="351"/>
                    <a:pt x="3801" y="275"/>
                    <a:pt x="3853" y="206"/>
                  </a:cubicBezTo>
                  <a:cubicBezTo>
                    <a:pt x="3902" y="142"/>
                    <a:pt x="3891" y="49"/>
                    <a:pt x="3827"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2" name="Google Shape;532;p21"/>
            <p:cNvSpPr/>
            <p:nvPr/>
          </p:nvSpPr>
          <p:spPr>
            <a:xfrm>
              <a:off x="4294800" y="226461"/>
              <a:ext cx="482307" cy="83454"/>
            </a:xfrm>
            <a:custGeom>
              <a:avLst/>
              <a:gdLst/>
              <a:ahLst/>
              <a:cxnLst/>
              <a:rect l="l" t="t" r="r" b="b"/>
              <a:pathLst>
                <a:path w="1676" h="290" extrusionOk="0">
                  <a:moveTo>
                    <a:pt x="1503" y="1"/>
                  </a:moveTo>
                  <a:cubicBezTo>
                    <a:pt x="1288" y="1"/>
                    <a:pt x="865" y="63"/>
                    <a:pt x="771" y="84"/>
                  </a:cubicBezTo>
                  <a:lnTo>
                    <a:pt x="7" y="243"/>
                  </a:lnTo>
                  <a:cubicBezTo>
                    <a:pt x="1" y="243"/>
                    <a:pt x="4" y="260"/>
                    <a:pt x="10" y="263"/>
                  </a:cubicBezTo>
                  <a:lnTo>
                    <a:pt x="44" y="278"/>
                  </a:lnTo>
                  <a:cubicBezTo>
                    <a:pt x="70" y="287"/>
                    <a:pt x="97" y="289"/>
                    <a:pt x="123" y="289"/>
                  </a:cubicBezTo>
                  <a:cubicBezTo>
                    <a:pt x="334" y="278"/>
                    <a:pt x="1328" y="211"/>
                    <a:pt x="1577" y="75"/>
                  </a:cubicBezTo>
                  <a:cubicBezTo>
                    <a:pt x="1675" y="20"/>
                    <a:pt x="1621" y="1"/>
                    <a:pt x="1503"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3" name="Google Shape;533;p21"/>
            <p:cNvSpPr/>
            <p:nvPr/>
          </p:nvSpPr>
          <p:spPr>
            <a:xfrm>
              <a:off x="4294800" y="227900"/>
              <a:ext cx="473098" cy="82878"/>
            </a:xfrm>
            <a:custGeom>
              <a:avLst/>
              <a:gdLst/>
              <a:ahLst/>
              <a:cxnLst/>
              <a:rect l="l" t="t" r="r" b="b"/>
              <a:pathLst>
                <a:path w="1644" h="288" extrusionOk="0">
                  <a:moveTo>
                    <a:pt x="1594" y="1"/>
                  </a:moveTo>
                  <a:lnTo>
                    <a:pt x="1594" y="1"/>
                  </a:lnTo>
                  <a:cubicBezTo>
                    <a:pt x="1585" y="6"/>
                    <a:pt x="1574" y="15"/>
                    <a:pt x="1565" y="18"/>
                  </a:cubicBezTo>
                  <a:cubicBezTo>
                    <a:pt x="1316" y="157"/>
                    <a:pt x="322" y="224"/>
                    <a:pt x="114" y="235"/>
                  </a:cubicBezTo>
                  <a:cubicBezTo>
                    <a:pt x="108" y="236"/>
                    <a:pt x="103" y="236"/>
                    <a:pt x="97" y="236"/>
                  </a:cubicBezTo>
                  <a:cubicBezTo>
                    <a:pt x="81" y="236"/>
                    <a:pt x="65" y="234"/>
                    <a:pt x="50" y="229"/>
                  </a:cubicBezTo>
                  <a:lnTo>
                    <a:pt x="7" y="238"/>
                  </a:lnTo>
                  <a:cubicBezTo>
                    <a:pt x="1" y="238"/>
                    <a:pt x="4" y="258"/>
                    <a:pt x="10" y="261"/>
                  </a:cubicBezTo>
                  <a:lnTo>
                    <a:pt x="44" y="273"/>
                  </a:lnTo>
                  <a:cubicBezTo>
                    <a:pt x="70" y="282"/>
                    <a:pt x="97" y="287"/>
                    <a:pt x="125" y="287"/>
                  </a:cubicBezTo>
                  <a:cubicBezTo>
                    <a:pt x="334" y="273"/>
                    <a:pt x="1328" y="209"/>
                    <a:pt x="1577" y="70"/>
                  </a:cubicBezTo>
                  <a:cubicBezTo>
                    <a:pt x="1643" y="32"/>
                    <a:pt x="1638" y="9"/>
                    <a:pt x="1594"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4" name="Google Shape;534;p21"/>
            <p:cNvSpPr/>
            <p:nvPr/>
          </p:nvSpPr>
          <p:spPr>
            <a:xfrm>
              <a:off x="4434081" y="506463"/>
              <a:ext cx="368637" cy="200290"/>
            </a:xfrm>
            <a:custGeom>
              <a:avLst/>
              <a:gdLst/>
              <a:ahLst/>
              <a:cxnLst/>
              <a:rect l="l" t="t" r="r" b="b"/>
              <a:pathLst>
                <a:path w="1281" h="696" extrusionOk="0">
                  <a:moveTo>
                    <a:pt x="140" y="0"/>
                  </a:moveTo>
                  <a:lnTo>
                    <a:pt x="1" y="26"/>
                  </a:lnTo>
                  <a:lnTo>
                    <a:pt x="658" y="617"/>
                  </a:lnTo>
                  <a:cubicBezTo>
                    <a:pt x="710" y="666"/>
                    <a:pt x="783" y="695"/>
                    <a:pt x="858" y="695"/>
                  </a:cubicBezTo>
                  <a:cubicBezTo>
                    <a:pt x="1000" y="692"/>
                    <a:pt x="1142" y="678"/>
                    <a:pt x="1281" y="652"/>
                  </a:cubicBezTo>
                  <a:cubicBezTo>
                    <a:pt x="1281" y="652"/>
                    <a:pt x="1174" y="649"/>
                    <a:pt x="829" y="426"/>
                  </a:cubicBezTo>
                  <a:cubicBezTo>
                    <a:pt x="482" y="200"/>
                    <a:pt x="140" y="0"/>
                    <a:pt x="140" y="0"/>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5" name="Google Shape;535;p21"/>
            <p:cNvSpPr/>
            <p:nvPr/>
          </p:nvSpPr>
          <p:spPr>
            <a:xfrm>
              <a:off x="4698255" y="332073"/>
              <a:ext cx="127195" cy="127771"/>
            </a:xfrm>
            <a:custGeom>
              <a:avLst/>
              <a:gdLst/>
              <a:ahLst/>
              <a:cxnLst/>
              <a:rect l="l" t="t" r="r" b="b"/>
              <a:pathLst>
                <a:path w="442" h="444" extrusionOk="0">
                  <a:moveTo>
                    <a:pt x="125" y="1"/>
                  </a:moveTo>
                  <a:lnTo>
                    <a:pt x="149" y="169"/>
                  </a:lnTo>
                  <a:lnTo>
                    <a:pt x="1" y="250"/>
                  </a:lnTo>
                  <a:lnTo>
                    <a:pt x="166" y="279"/>
                  </a:lnTo>
                  <a:lnTo>
                    <a:pt x="195" y="444"/>
                  </a:lnTo>
                  <a:lnTo>
                    <a:pt x="276" y="296"/>
                  </a:lnTo>
                  <a:lnTo>
                    <a:pt x="441" y="316"/>
                  </a:lnTo>
                  <a:lnTo>
                    <a:pt x="325" y="198"/>
                  </a:lnTo>
                  <a:lnTo>
                    <a:pt x="398" y="44"/>
                  </a:lnTo>
                  <a:lnTo>
                    <a:pt x="247" y="117"/>
                  </a:lnTo>
                  <a:lnTo>
                    <a:pt x="125" y="1"/>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67249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2"/>
        <p:cNvGrpSpPr/>
        <p:nvPr/>
      </p:nvGrpSpPr>
      <p:grpSpPr>
        <a:xfrm>
          <a:off x="0" y="0"/>
          <a:ext cx="0" cy="0"/>
          <a:chOff x="0" y="0"/>
          <a:chExt cx="0" cy="0"/>
        </a:xfrm>
      </p:grpSpPr>
      <p:sp>
        <p:nvSpPr>
          <p:cNvPr id="33" name="Google Shape;33;p3"/>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4" name="Google Shape;34;p3"/>
          <p:cNvGrpSpPr/>
          <p:nvPr/>
        </p:nvGrpSpPr>
        <p:grpSpPr>
          <a:xfrm rot="-763864">
            <a:off x="6725645" y="534960"/>
            <a:ext cx="1281057" cy="537262"/>
            <a:chOff x="7036389" y="1157700"/>
            <a:chExt cx="635554" cy="266555"/>
          </a:xfrm>
        </p:grpSpPr>
        <p:sp>
          <p:nvSpPr>
            <p:cNvPr id="35" name="Google Shape;35;p3"/>
            <p:cNvSpPr/>
            <p:nvPr/>
          </p:nvSpPr>
          <p:spPr>
            <a:xfrm>
              <a:off x="7453656" y="1360674"/>
              <a:ext cx="193154" cy="3162"/>
            </a:xfrm>
            <a:custGeom>
              <a:avLst/>
              <a:gdLst/>
              <a:ahLst/>
              <a:cxnLst/>
              <a:rect l="l" t="t" r="r" b="b"/>
              <a:pathLst>
                <a:path w="2321" h="38" extrusionOk="0">
                  <a:moveTo>
                    <a:pt x="2321" y="0"/>
                  </a:moveTo>
                  <a:lnTo>
                    <a:pt x="1" y="18"/>
                  </a:lnTo>
                  <a:lnTo>
                    <a:pt x="2321" y="38"/>
                  </a:lnTo>
                  <a:lnTo>
                    <a:pt x="232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3"/>
            <p:cNvSpPr/>
            <p:nvPr/>
          </p:nvSpPr>
          <p:spPr>
            <a:xfrm>
              <a:off x="7639321" y="1187576"/>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5"/>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3"/>
            <p:cNvSpPr/>
            <p:nvPr/>
          </p:nvSpPr>
          <p:spPr>
            <a:xfrm>
              <a:off x="7639321" y="1308828"/>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2"/>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3"/>
            <p:cNvSpPr/>
            <p:nvPr/>
          </p:nvSpPr>
          <p:spPr>
            <a:xfrm>
              <a:off x="7137585" y="1296012"/>
              <a:ext cx="83" cy="33371"/>
            </a:xfrm>
            <a:custGeom>
              <a:avLst/>
              <a:gdLst/>
              <a:ahLst/>
              <a:cxnLst/>
              <a:rect l="l" t="t" r="r" b="b"/>
              <a:pathLst>
                <a:path w="1" h="401" fill="none" extrusionOk="0">
                  <a:moveTo>
                    <a:pt x="1" y="1"/>
                  </a:moveTo>
                  <a:lnTo>
                    <a:pt x="1" y="401"/>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3"/>
            <p:cNvSpPr/>
            <p:nvPr/>
          </p:nvSpPr>
          <p:spPr>
            <a:xfrm>
              <a:off x="7637823" y="1291934"/>
              <a:ext cx="34120" cy="26381"/>
            </a:xfrm>
            <a:custGeom>
              <a:avLst/>
              <a:gdLst/>
              <a:ahLst/>
              <a:cxnLst/>
              <a:rect l="l" t="t" r="r" b="b"/>
              <a:pathLst>
                <a:path w="410" h="317" extrusionOk="0">
                  <a:moveTo>
                    <a:pt x="18" y="1"/>
                  </a:moveTo>
                  <a:lnTo>
                    <a:pt x="1" y="316"/>
                  </a:lnTo>
                  <a:lnTo>
                    <a:pt x="18" y="316"/>
                  </a:lnTo>
                  <a:cubicBezTo>
                    <a:pt x="209" y="316"/>
                    <a:pt x="409" y="247"/>
                    <a:pt x="409" y="160"/>
                  </a:cubicBezTo>
                  <a:cubicBezTo>
                    <a:pt x="409" y="73"/>
                    <a:pt x="209" y="1"/>
                    <a:pt x="18"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3"/>
            <p:cNvSpPr/>
            <p:nvPr/>
          </p:nvSpPr>
          <p:spPr>
            <a:xfrm>
              <a:off x="7569582" y="1365002"/>
              <a:ext cx="83" cy="33621"/>
            </a:xfrm>
            <a:custGeom>
              <a:avLst/>
              <a:gdLst/>
              <a:ahLst/>
              <a:cxnLst/>
              <a:rect l="l" t="t" r="r" b="b"/>
              <a:pathLst>
                <a:path w="1" h="404" fill="none" extrusionOk="0">
                  <a:moveTo>
                    <a:pt x="1" y="0"/>
                  </a:moveTo>
                  <a:lnTo>
                    <a:pt x="1" y="403"/>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3"/>
            <p:cNvSpPr/>
            <p:nvPr/>
          </p:nvSpPr>
          <p:spPr>
            <a:xfrm>
              <a:off x="7036389" y="1157700"/>
              <a:ext cx="607090" cy="213626"/>
            </a:xfrm>
            <a:custGeom>
              <a:avLst/>
              <a:gdLst/>
              <a:ahLst/>
              <a:cxnLst/>
              <a:rect l="l" t="t" r="r" b="b"/>
              <a:pathLst>
                <a:path w="7295" h="2567" extrusionOk="0">
                  <a:moveTo>
                    <a:pt x="0" y="0"/>
                  </a:moveTo>
                  <a:lnTo>
                    <a:pt x="426" y="1368"/>
                  </a:lnTo>
                  <a:cubicBezTo>
                    <a:pt x="478" y="1538"/>
                    <a:pt x="617" y="1666"/>
                    <a:pt x="788" y="1704"/>
                  </a:cubicBezTo>
                  <a:lnTo>
                    <a:pt x="4247" y="2483"/>
                  </a:lnTo>
                  <a:cubicBezTo>
                    <a:pt x="4499" y="2538"/>
                    <a:pt x="4754" y="2567"/>
                    <a:pt x="5009" y="2567"/>
                  </a:cubicBezTo>
                  <a:lnTo>
                    <a:pt x="6344" y="2567"/>
                  </a:lnTo>
                  <a:cubicBezTo>
                    <a:pt x="6868" y="2567"/>
                    <a:pt x="7291" y="2141"/>
                    <a:pt x="7294" y="1620"/>
                  </a:cubicBezTo>
                  <a:lnTo>
                    <a:pt x="6127" y="1425"/>
                  </a:lnTo>
                  <a:lnTo>
                    <a:pt x="5869" y="777"/>
                  </a:lnTo>
                  <a:lnTo>
                    <a:pt x="4412" y="695"/>
                  </a:lnTo>
                  <a:lnTo>
                    <a:pt x="3812" y="1249"/>
                  </a:lnTo>
                  <a:lnTo>
                    <a:pt x="1724" y="1249"/>
                  </a:ln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3"/>
            <p:cNvSpPr/>
            <p:nvPr/>
          </p:nvSpPr>
          <p:spPr>
            <a:xfrm>
              <a:off x="7339394" y="1352935"/>
              <a:ext cx="275625" cy="18392"/>
            </a:xfrm>
            <a:custGeom>
              <a:avLst/>
              <a:gdLst/>
              <a:ahLst/>
              <a:cxnLst/>
              <a:rect l="l" t="t" r="r" b="b"/>
              <a:pathLst>
                <a:path w="3312" h="221" extrusionOk="0">
                  <a:moveTo>
                    <a:pt x="1" y="1"/>
                  </a:moveTo>
                  <a:lnTo>
                    <a:pt x="606" y="137"/>
                  </a:lnTo>
                  <a:cubicBezTo>
                    <a:pt x="858" y="192"/>
                    <a:pt x="1113" y="221"/>
                    <a:pt x="1368" y="221"/>
                  </a:cubicBezTo>
                  <a:lnTo>
                    <a:pt x="2703" y="221"/>
                  </a:lnTo>
                  <a:cubicBezTo>
                    <a:pt x="2926" y="221"/>
                    <a:pt x="3141" y="143"/>
                    <a:pt x="3311" y="1"/>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3"/>
            <p:cNvSpPr/>
            <p:nvPr/>
          </p:nvSpPr>
          <p:spPr>
            <a:xfrm>
              <a:off x="7086238" y="1291934"/>
              <a:ext cx="557241" cy="33621"/>
            </a:xfrm>
            <a:custGeom>
              <a:avLst/>
              <a:gdLst/>
              <a:ahLst/>
              <a:cxnLst/>
              <a:rect l="l" t="t" r="r" b="b"/>
              <a:pathLst>
                <a:path w="6696" h="404" extrusionOk="0">
                  <a:moveTo>
                    <a:pt x="1" y="1"/>
                  </a:moveTo>
                  <a:cubicBezTo>
                    <a:pt x="56" y="44"/>
                    <a:pt x="123" y="76"/>
                    <a:pt x="192" y="91"/>
                  </a:cubicBezTo>
                  <a:lnTo>
                    <a:pt x="1574" y="403"/>
                  </a:lnTo>
                  <a:lnTo>
                    <a:pt x="6640" y="319"/>
                  </a:lnTo>
                  <a:cubicBezTo>
                    <a:pt x="6675" y="218"/>
                    <a:pt x="6695" y="111"/>
                    <a:pt x="6695" y="7"/>
                  </a:cubicBezTo>
                  <a:lnTo>
                    <a:pt x="6666" y="1"/>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3"/>
            <p:cNvSpPr/>
            <p:nvPr/>
          </p:nvSpPr>
          <p:spPr>
            <a:xfrm>
              <a:off x="7158390" y="1312240"/>
              <a:ext cx="482426" cy="13315"/>
            </a:xfrm>
            <a:custGeom>
              <a:avLst/>
              <a:gdLst/>
              <a:ahLst/>
              <a:cxnLst/>
              <a:rect l="l" t="t" r="r" b="b"/>
              <a:pathLst>
                <a:path w="5797" h="160" extrusionOk="0">
                  <a:moveTo>
                    <a:pt x="0" y="0"/>
                  </a:moveTo>
                  <a:lnTo>
                    <a:pt x="707" y="159"/>
                  </a:lnTo>
                  <a:lnTo>
                    <a:pt x="5773" y="75"/>
                  </a:lnTo>
                  <a:cubicBezTo>
                    <a:pt x="5782" y="49"/>
                    <a:pt x="5788" y="26"/>
                    <a:pt x="5796" y="0"/>
                  </a:cubicBezTo>
                  <a:close/>
                </a:path>
              </a:pathLst>
            </a:custGeom>
            <a:solidFill>
              <a:srgbClr val="000000">
                <a:alpha val="2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3"/>
            <p:cNvSpPr/>
            <p:nvPr/>
          </p:nvSpPr>
          <p:spPr>
            <a:xfrm>
              <a:off x="7067264" y="1157700"/>
              <a:ext cx="258981" cy="121085"/>
            </a:xfrm>
            <a:custGeom>
              <a:avLst/>
              <a:gdLst/>
              <a:ahLst/>
              <a:cxnLst/>
              <a:rect l="l" t="t" r="r" b="b"/>
              <a:pathLst>
                <a:path w="3112" h="1455" extrusionOk="0">
                  <a:moveTo>
                    <a:pt x="0" y="0"/>
                  </a:moveTo>
                  <a:lnTo>
                    <a:pt x="0" y="507"/>
                  </a:lnTo>
                  <a:lnTo>
                    <a:pt x="368" y="507"/>
                  </a:lnTo>
                  <a:lnTo>
                    <a:pt x="730" y="1454"/>
                  </a:lnTo>
                  <a:lnTo>
                    <a:pt x="3111" y="1454"/>
                  </a:lnTo>
                  <a:lnTo>
                    <a:pt x="3111" y="1362"/>
                  </a:lnTo>
                  <a:lnTo>
                    <a:pt x="794" y="1362"/>
                  </a:lnTo>
                  <a:lnTo>
                    <a:pt x="432" y="414"/>
                  </a:lnTo>
                  <a:lnTo>
                    <a:pt x="93" y="414"/>
                  </a:lnTo>
                  <a:lnTo>
                    <a:pt x="93" y="0"/>
                  </a:ln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3"/>
            <p:cNvSpPr/>
            <p:nvPr/>
          </p:nvSpPr>
          <p:spPr>
            <a:xfrm>
              <a:off x="7305440" y="1325472"/>
              <a:ext cx="308580" cy="27546"/>
            </a:xfrm>
            <a:custGeom>
              <a:avLst/>
              <a:gdLst/>
              <a:ahLst/>
              <a:cxnLst/>
              <a:rect l="l" t="t" r="r" b="b"/>
              <a:pathLst>
                <a:path w="3708" h="331" extrusionOk="0">
                  <a:moveTo>
                    <a:pt x="3575" y="0"/>
                  </a:moveTo>
                  <a:lnTo>
                    <a:pt x="3325" y="238"/>
                  </a:lnTo>
                  <a:lnTo>
                    <a:pt x="0" y="238"/>
                  </a:lnTo>
                  <a:lnTo>
                    <a:pt x="96" y="258"/>
                  </a:lnTo>
                  <a:lnTo>
                    <a:pt x="414" y="331"/>
                  </a:lnTo>
                  <a:lnTo>
                    <a:pt x="3363" y="331"/>
                  </a:lnTo>
                  <a:lnTo>
                    <a:pt x="3708" y="0"/>
                  </a:ln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3"/>
            <p:cNvSpPr/>
            <p:nvPr/>
          </p:nvSpPr>
          <p:spPr>
            <a:xfrm>
              <a:off x="7112785" y="1317733"/>
              <a:ext cx="43524" cy="37283"/>
            </a:xfrm>
            <a:custGeom>
              <a:avLst/>
              <a:gdLst/>
              <a:ahLst/>
              <a:cxnLst/>
              <a:rect l="l" t="t" r="r" b="b"/>
              <a:pathLst>
                <a:path w="523" h="448" extrusionOk="0">
                  <a:moveTo>
                    <a:pt x="299" y="1"/>
                  </a:moveTo>
                  <a:cubicBezTo>
                    <a:pt x="99" y="1"/>
                    <a:pt x="1" y="241"/>
                    <a:pt x="140" y="383"/>
                  </a:cubicBezTo>
                  <a:cubicBezTo>
                    <a:pt x="185" y="428"/>
                    <a:pt x="241" y="448"/>
                    <a:pt x="296" y="448"/>
                  </a:cubicBezTo>
                  <a:cubicBezTo>
                    <a:pt x="412" y="448"/>
                    <a:pt x="522" y="359"/>
                    <a:pt x="522" y="224"/>
                  </a:cubicBezTo>
                  <a:cubicBezTo>
                    <a:pt x="522" y="102"/>
                    <a:pt x="421" y="1"/>
                    <a:pt x="299"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3"/>
            <p:cNvSpPr/>
            <p:nvPr/>
          </p:nvSpPr>
          <p:spPr>
            <a:xfrm>
              <a:off x="7128930" y="1327636"/>
              <a:ext cx="17476" cy="17393"/>
            </a:xfrm>
            <a:custGeom>
              <a:avLst/>
              <a:gdLst/>
              <a:ahLst/>
              <a:cxnLst/>
              <a:rect l="l" t="t" r="r" b="b"/>
              <a:pathLst>
                <a:path w="210" h="209" extrusionOk="0">
                  <a:moveTo>
                    <a:pt x="105" y="0"/>
                  </a:moveTo>
                  <a:cubicBezTo>
                    <a:pt x="47" y="0"/>
                    <a:pt x="1" y="47"/>
                    <a:pt x="1" y="105"/>
                  </a:cubicBezTo>
                  <a:cubicBezTo>
                    <a:pt x="1" y="163"/>
                    <a:pt x="47" y="209"/>
                    <a:pt x="105" y="209"/>
                  </a:cubicBezTo>
                  <a:cubicBezTo>
                    <a:pt x="163" y="209"/>
                    <a:pt x="209" y="163"/>
                    <a:pt x="209" y="105"/>
                  </a:cubicBezTo>
                  <a:cubicBezTo>
                    <a:pt x="209" y="47"/>
                    <a:pt x="163" y="0"/>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 name="Google Shape;49;p3"/>
            <p:cNvSpPr/>
            <p:nvPr/>
          </p:nvSpPr>
          <p:spPr>
            <a:xfrm>
              <a:off x="7544782" y="1386972"/>
              <a:ext cx="43441" cy="37283"/>
            </a:xfrm>
            <a:custGeom>
              <a:avLst/>
              <a:gdLst/>
              <a:ahLst/>
              <a:cxnLst/>
              <a:rect l="l" t="t" r="r" b="b"/>
              <a:pathLst>
                <a:path w="522" h="448" extrusionOk="0">
                  <a:moveTo>
                    <a:pt x="299" y="0"/>
                  </a:moveTo>
                  <a:cubicBezTo>
                    <a:pt x="99" y="0"/>
                    <a:pt x="0" y="240"/>
                    <a:pt x="142" y="382"/>
                  </a:cubicBezTo>
                  <a:cubicBezTo>
                    <a:pt x="187" y="427"/>
                    <a:pt x="243" y="447"/>
                    <a:pt x="297" y="447"/>
                  </a:cubicBezTo>
                  <a:cubicBezTo>
                    <a:pt x="412" y="447"/>
                    <a:pt x="522" y="358"/>
                    <a:pt x="522" y="223"/>
                  </a:cubicBezTo>
                  <a:cubicBezTo>
                    <a:pt x="522" y="98"/>
                    <a:pt x="423" y="0"/>
                    <a:pt x="299"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3"/>
            <p:cNvSpPr/>
            <p:nvPr/>
          </p:nvSpPr>
          <p:spPr>
            <a:xfrm>
              <a:off x="7560927" y="1396792"/>
              <a:ext cx="17726" cy="17476"/>
            </a:xfrm>
            <a:custGeom>
              <a:avLst/>
              <a:gdLst/>
              <a:ahLst/>
              <a:cxnLst/>
              <a:rect l="l" t="t" r="r" b="b"/>
              <a:pathLst>
                <a:path w="213" h="210" extrusionOk="0">
                  <a:moveTo>
                    <a:pt x="105" y="1"/>
                  </a:moveTo>
                  <a:cubicBezTo>
                    <a:pt x="47" y="1"/>
                    <a:pt x="1" y="47"/>
                    <a:pt x="1" y="105"/>
                  </a:cubicBezTo>
                  <a:cubicBezTo>
                    <a:pt x="1" y="163"/>
                    <a:pt x="47" y="209"/>
                    <a:pt x="105" y="209"/>
                  </a:cubicBezTo>
                  <a:cubicBezTo>
                    <a:pt x="163" y="209"/>
                    <a:pt x="212" y="163"/>
                    <a:pt x="212" y="105"/>
                  </a:cubicBezTo>
                  <a:cubicBezTo>
                    <a:pt x="212" y="47"/>
                    <a:pt x="163" y="1"/>
                    <a:pt x="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3"/>
            <p:cNvSpPr/>
            <p:nvPr/>
          </p:nvSpPr>
          <p:spPr>
            <a:xfrm>
              <a:off x="7380339" y="1229769"/>
              <a:ext cx="165941" cy="46603"/>
            </a:xfrm>
            <a:custGeom>
              <a:avLst/>
              <a:gdLst/>
              <a:ahLst/>
              <a:cxnLst/>
              <a:rect l="l" t="t" r="r" b="b"/>
              <a:pathLst>
                <a:path w="1994" h="560" extrusionOk="0">
                  <a:moveTo>
                    <a:pt x="383" y="0"/>
                  </a:moveTo>
                  <a:lnTo>
                    <a:pt x="1" y="389"/>
                  </a:lnTo>
                  <a:lnTo>
                    <a:pt x="1994" y="559"/>
                  </a:lnTo>
                  <a:lnTo>
                    <a:pt x="1780" y="21"/>
                  </a:lnTo>
                  <a:lnTo>
                    <a:pt x="383" y="0"/>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3"/>
            <p:cNvSpPr/>
            <p:nvPr/>
          </p:nvSpPr>
          <p:spPr>
            <a:xfrm>
              <a:off x="7284469" y="1223943"/>
              <a:ext cx="136481" cy="15312"/>
            </a:xfrm>
            <a:custGeom>
              <a:avLst/>
              <a:gdLst/>
              <a:ahLst/>
              <a:cxnLst/>
              <a:rect l="l" t="t" r="r" b="b"/>
              <a:pathLst>
                <a:path w="1640" h="184" extrusionOk="0">
                  <a:moveTo>
                    <a:pt x="0" y="1"/>
                  </a:moveTo>
                  <a:lnTo>
                    <a:pt x="0" y="183"/>
                  </a:lnTo>
                  <a:lnTo>
                    <a:pt x="1640" y="183"/>
                  </a:lnTo>
                  <a:lnTo>
                    <a:pt x="1640" y="1"/>
                  </a:ln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3"/>
            <p:cNvSpPr/>
            <p:nvPr/>
          </p:nvSpPr>
          <p:spPr>
            <a:xfrm>
              <a:off x="7420867" y="1222279"/>
              <a:ext cx="110516" cy="16977"/>
            </a:xfrm>
            <a:custGeom>
              <a:avLst/>
              <a:gdLst/>
              <a:ahLst/>
              <a:cxnLst/>
              <a:rect l="l" t="t" r="r" b="b"/>
              <a:pathLst>
                <a:path w="1328" h="204" extrusionOk="0">
                  <a:moveTo>
                    <a:pt x="1249" y="1"/>
                  </a:moveTo>
                  <a:lnTo>
                    <a:pt x="1" y="21"/>
                  </a:lnTo>
                  <a:lnTo>
                    <a:pt x="1" y="203"/>
                  </a:lnTo>
                  <a:lnTo>
                    <a:pt x="1327" y="203"/>
                  </a:lnTo>
                  <a:lnTo>
                    <a:pt x="1249" y="1"/>
                  </a:ln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3"/>
            <p:cNvSpPr/>
            <p:nvPr/>
          </p:nvSpPr>
          <p:spPr>
            <a:xfrm>
              <a:off x="7284469" y="1215538"/>
              <a:ext cx="240423" cy="8488"/>
            </a:xfrm>
            <a:custGeom>
              <a:avLst/>
              <a:gdLst/>
              <a:ahLst/>
              <a:cxnLst/>
              <a:rect l="l" t="t" r="r" b="b"/>
              <a:pathLst>
                <a:path w="2889" h="102" extrusionOk="0">
                  <a:moveTo>
                    <a:pt x="1431" y="0"/>
                  </a:moveTo>
                  <a:lnTo>
                    <a:pt x="0" y="102"/>
                  </a:lnTo>
                  <a:lnTo>
                    <a:pt x="1640" y="102"/>
                  </a:lnTo>
                  <a:lnTo>
                    <a:pt x="2888" y="82"/>
                  </a:lnTo>
                  <a:lnTo>
                    <a:pt x="143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5" name="Google Shape;55;p3"/>
          <p:cNvSpPr/>
          <p:nvPr/>
        </p:nvSpPr>
        <p:spPr>
          <a:xfrm rot="514300">
            <a:off x="4153994" y="1129326"/>
            <a:ext cx="5471199" cy="4652800"/>
          </a:xfrm>
          <a:custGeom>
            <a:avLst/>
            <a:gdLst/>
            <a:ahLst/>
            <a:cxnLst/>
            <a:rect l="l" t="t" r="r" b="b"/>
            <a:pathLst>
              <a:path w="37037" h="28679" extrusionOk="0">
                <a:moveTo>
                  <a:pt x="13959" y="0"/>
                </a:moveTo>
                <a:cubicBezTo>
                  <a:pt x="13881" y="0"/>
                  <a:pt x="13766" y="18"/>
                  <a:pt x="13619" y="55"/>
                </a:cubicBezTo>
                <a:cubicBezTo>
                  <a:pt x="13066" y="200"/>
                  <a:pt x="10740" y="947"/>
                  <a:pt x="9034" y="1654"/>
                </a:cubicBezTo>
                <a:cubicBezTo>
                  <a:pt x="5767" y="3002"/>
                  <a:pt x="2733" y="4814"/>
                  <a:pt x="0" y="7053"/>
                </a:cubicBezTo>
                <a:lnTo>
                  <a:pt x="0" y="28678"/>
                </a:lnTo>
                <a:lnTo>
                  <a:pt x="37037" y="28678"/>
                </a:lnTo>
                <a:lnTo>
                  <a:pt x="37037" y="9380"/>
                </a:lnTo>
                <a:cubicBezTo>
                  <a:pt x="36030" y="8865"/>
                  <a:pt x="34813" y="8556"/>
                  <a:pt x="33599" y="8556"/>
                </a:cubicBezTo>
                <a:cubicBezTo>
                  <a:pt x="32277" y="8556"/>
                  <a:pt x="30958" y="8922"/>
                  <a:pt x="29922" y="9787"/>
                </a:cubicBezTo>
                <a:cubicBezTo>
                  <a:pt x="28623" y="10853"/>
                  <a:pt x="27741" y="12346"/>
                  <a:pt x="27412" y="13993"/>
                </a:cubicBezTo>
                <a:cubicBezTo>
                  <a:pt x="27102" y="15729"/>
                  <a:pt x="28013" y="17580"/>
                  <a:pt x="28982" y="18065"/>
                </a:cubicBezTo>
                <a:cubicBezTo>
                  <a:pt x="29670" y="18413"/>
                  <a:pt x="28788" y="19208"/>
                  <a:pt x="28497" y="19431"/>
                </a:cubicBezTo>
                <a:cubicBezTo>
                  <a:pt x="28093" y="19751"/>
                  <a:pt x="27615" y="19879"/>
                  <a:pt x="27266" y="19879"/>
                </a:cubicBezTo>
                <a:cubicBezTo>
                  <a:pt x="27054" y="19879"/>
                  <a:pt x="26890" y="19832"/>
                  <a:pt x="26821" y="19751"/>
                </a:cubicBezTo>
                <a:cubicBezTo>
                  <a:pt x="26675" y="19567"/>
                  <a:pt x="27189" y="19296"/>
                  <a:pt x="27082" y="18840"/>
                </a:cubicBezTo>
                <a:cubicBezTo>
                  <a:pt x="26908" y="18326"/>
                  <a:pt x="26791" y="17987"/>
                  <a:pt x="26394" y="17531"/>
                </a:cubicBezTo>
                <a:cubicBezTo>
                  <a:pt x="25748" y="16814"/>
                  <a:pt x="24860" y="16413"/>
                  <a:pt x="23962" y="16413"/>
                </a:cubicBezTo>
                <a:cubicBezTo>
                  <a:pt x="23284" y="16413"/>
                  <a:pt x="22601" y="16642"/>
                  <a:pt x="22013" y="17134"/>
                </a:cubicBezTo>
                <a:cubicBezTo>
                  <a:pt x="21167" y="17828"/>
                  <a:pt x="20866" y="18608"/>
                  <a:pt x="19862" y="18608"/>
                </a:cubicBezTo>
                <a:cubicBezTo>
                  <a:pt x="19646" y="18608"/>
                  <a:pt x="19398" y="18572"/>
                  <a:pt x="19105" y="18491"/>
                </a:cubicBezTo>
                <a:cubicBezTo>
                  <a:pt x="18099" y="18230"/>
                  <a:pt x="17495" y="16006"/>
                  <a:pt x="16287" y="16006"/>
                </a:cubicBezTo>
                <a:cubicBezTo>
                  <a:pt x="15924" y="16006"/>
                  <a:pt x="15505" y="16208"/>
                  <a:pt x="15005" y="16727"/>
                </a:cubicBezTo>
                <a:cubicBezTo>
                  <a:pt x="14894" y="16244"/>
                  <a:pt x="14527" y="16016"/>
                  <a:pt x="14137" y="16016"/>
                </a:cubicBezTo>
                <a:cubicBezTo>
                  <a:pt x="13744" y="16016"/>
                  <a:pt x="13328" y="16246"/>
                  <a:pt x="13124" y="16678"/>
                </a:cubicBezTo>
                <a:cubicBezTo>
                  <a:pt x="12727" y="15137"/>
                  <a:pt x="13299" y="13373"/>
                  <a:pt x="11254" y="12859"/>
                </a:cubicBezTo>
                <a:cubicBezTo>
                  <a:pt x="10987" y="12790"/>
                  <a:pt x="10707" y="12759"/>
                  <a:pt x="10422" y="12759"/>
                </a:cubicBezTo>
                <a:cubicBezTo>
                  <a:pt x="9546" y="12759"/>
                  <a:pt x="8622" y="13058"/>
                  <a:pt x="7890" y="13489"/>
                </a:cubicBezTo>
                <a:cubicBezTo>
                  <a:pt x="7536" y="13700"/>
                  <a:pt x="7316" y="13954"/>
                  <a:pt x="7091" y="13954"/>
                </a:cubicBezTo>
                <a:cubicBezTo>
                  <a:pt x="6953" y="13954"/>
                  <a:pt x="6813" y="13858"/>
                  <a:pt x="6640" y="13596"/>
                </a:cubicBezTo>
                <a:cubicBezTo>
                  <a:pt x="6300" y="13092"/>
                  <a:pt x="6979" y="12578"/>
                  <a:pt x="6126" y="12239"/>
                </a:cubicBezTo>
                <a:cubicBezTo>
                  <a:pt x="5961" y="12180"/>
                  <a:pt x="5812" y="12159"/>
                  <a:pt x="5678" y="12159"/>
                </a:cubicBezTo>
                <a:cubicBezTo>
                  <a:pt x="5387" y="12159"/>
                  <a:pt x="5162" y="12254"/>
                  <a:pt x="4977" y="12254"/>
                </a:cubicBezTo>
                <a:cubicBezTo>
                  <a:pt x="4745" y="12254"/>
                  <a:pt x="4577" y="12105"/>
                  <a:pt x="4420" y="11435"/>
                </a:cubicBezTo>
                <a:cubicBezTo>
                  <a:pt x="4187" y="10465"/>
                  <a:pt x="2995" y="6637"/>
                  <a:pt x="13832" y="297"/>
                </a:cubicBezTo>
                <a:cubicBezTo>
                  <a:pt x="14127" y="105"/>
                  <a:pt x="14150" y="0"/>
                  <a:pt x="139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3"/>
          <p:cNvSpPr/>
          <p:nvPr/>
        </p:nvSpPr>
        <p:spPr>
          <a:xfrm flipH="1">
            <a:off x="-17707631" y="1530650"/>
            <a:ext cx="22130031" cy="3597109"/>
          </a:xfrm>
          <a:custGeom>
            <a:avLst/>
            <a:gdLst/>
            <a:ahLst/>
            <a:cxnLst/>
            <a:rect l="l" t="t" r="r" b="b"/>
            <a:pathLst>
              <a:path w="28968" h="4272" extrusionOk="0">
                <a:moveTo>
                  <a:pt x="21071" y="0"/>
                </a:moveTo>
                <a:cubicBezTo>
                  <a:pt x="21051" y="0"/>
                  <a:pt x="21031" y="1"/>
                  <a:pt x="21010" y="2"/>
                </a:cubicBezTo>
                <a:cubicBezTo>
                  <a:pt x="20414" y="25"/>
                  <a:pt x="19898" y="430"/>
                  <a:pt x="19730" y="1007"/>
                </a:cubicBezTo>
                <a:cubicBezTo>
                  <a:pt x="19391" y="841"/>
                  <a:pt x="19030" y="761"/>
                  <a:pt x="18672" y="761"/>
                </a:cubicBezTo>
                <a:cubicBezTo>
                  <a:pt x="17958" y="761"/>
                  <a:pt x="17259" y="1079"/>
                  <a:pt x="16790" y="1667"/>
                </a:cubicBezTo>
                <a:cubicBezTo>
                  <a:pt x="16520" y="1393"/>
                  <a:pt x="16174" y="1263"/>
                  <a:pt x="15831" y="1263"/>
                </a:cubicBezTo>
                <a:cubicBezTo>
                  <a:pt x="15316" y="1263"/>
                  <a:pt x="14810" y="1556"/>
                  <a:pt x="14586" y="2090"/>
                </a:cubicBezTo>
                <a:cubicBezTo>
                  <a:pt x="14474" y="2062"/>
                  <a:pt x="14359" y="2048"/>
                  <a:pt x="14245" y="2048"/>
                </a:cubicBezTo>
                <a:cubicBezTo>
                  <a:pt x="14052" y="2048"/>
                  <a:pt x="13860" y="2088"/>
                  <a:pt x="13682" y="2168"/>
                </a:cubicBezTo>
                <a:cubicBezTo>
                  <a:pt x="13276" y="2249"/>
                  <a:pt x="12866" y="2289"/>
                  <a:pt x="12457" y="2289"/>
                </a:cubicBezTo>
                <a:cubicBezTo>
                  <a:pt x="11467" y="2289"/>
                  <a:pt x="10486" y="2055"/>
                  <a:pt x="9595" y="1601"/>
                </a:cubicBezTo>
                <a:cubicBezTo>
                  <a:pt x="8812" y="1601"/>
                  <a:pt x="8120" y="2110"/>
                  <a:pt x="7886" y="2858"/>
                </a:cubicBezTo>
                <a:cubicBezTo>
                  <a:pt x="7458" y="2525"/>
                  <a:pt x="6946" y="2360"/>
                  <a:pt x="6435" y="2360"/>
                </a:cubicBezTo>
                <a:cubicBezTo>
                  <a:pt x="5857" y="2360"/>
                  <a:pt x="5280" y="2571"/>
                  <a:pt x="4830" y="2988"/>
                </a:cubicBezTo>
                <a:cubicBezTo>
                  <a:pt x="4639" y="2432"/>
                  <a:pt x="4122" y="2096"/>
                  <a:pt x="3581" y="2096"/>
                </a:cubicBezTo>
                <a:cubicBezTo>
                  <a:pt x="3363" y="2096"/>
                  <a:pt x="3141" y="2150"/>
                  <a:pt x="2935" y="2267"/>
                </a:cubicBezTo>
                <a:cubicBezTo>
                  <a:pt x="2944" y="2200"/>
                  <a:pt x="2947" y="2134"/>
                  <a:pt x="2947" y="2064"/>
                </a:cubicBezTo>
                <a:cubicBezTo>
                  <a:pt x="2947" y="1366"/>
                  <a:pt x="2561" y="723"/>
                  <a:pt x="1944" y="395"/>
                </a:cubicBezTo>
                <a:cubicBezTo>
                  <a:pt x="1666" y="248"/>
                  <a:pt x="1361" y="174"/>
                  <a:pt x="1056" y="174"/>
                </a:cubicBezTo>
                <a:cubicBezTo>
                  <a:pt x="687" y="174"/>
                  <a:pt x="318" y="282"/>
                  <a:pt x="1" y="497"/>
                </a:cubicBezTo>
                <a:lnTo>
                  <a:pt x="1" y="4271"/>
                </a:lnTo>
                <a:lnTo>
                  <a:pt x="28968" y="4271"/>
                </a:lnTo>
                <a:lnTo>
                  <a:pt x="28968" y="2359"/>
                </a:lnTo>
                <a:cubicBezTo>
                  <a:pt x="28661" y="2122"/>
                  <a:pt x="28284" y="1994"/>
                  <a:pt x="27896" y="1994"/>
                </a:cubicBezTo>
                <a:cubicBezTo>
                  <a:pt x="27586" y="1994"/>
                  <a:pt x="27282" y="2076"/>
                  <a:pt x="27012" y="2232"/>
                </a:cubicBezTo>
                <a:cubicBezTo>
                  <a:pt x="26808" y="2032"/>
                  <a:pt x="26534" y="1923"/>
                  <a:pt x="26253" y="1923"/>
                </a:cubicBezTo>
                <a:cubicBezTo>
                  <a:pt x="26176" y="1923"/>
                  <a:pt x="26099" y="1931"/>
                  <a:pt x="26022" y="1948"/>
                </a:cubicBezTo>
                <a:cubicBezTo>
                  <a:pt x="25590" y="1021"/>
                  <a:pt x="24677" y="492"/>
                  <a:pt x="23736" y="492"/>
                </a:cubicBezTo>
                <a:cubicBezTo>
                  <a:pt x="23269" y="492"/>
                  <a:pt x="22795" y="623"/>
                  <a:pt x="22369" y="900"/>
                </a:cubicBezTo>
                <a:cubicBezTo>
                  <a:pt x="22165" y="357"/>
                  <a:pt x="21647" y="0"/>
                  <a:pt x="210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3"/>
          <p:cNvSpPr txBox="1">
            <a:spLocks noGrp="1"/>
          </p:cNvSpPr>
          <p:nvPr>
            <p:ph type="title"/>
          </p:nvPr>
        </p:nvSpPr>
        <p:spPr>
          <a:xfrm>
            <a:off x="2733750" y="2963375"/>
            <a:ext cx="2241900" cy="7455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2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8" name="Google Shape;58;p3"/>
          <p:cNvSpPr txBox="1">
            <a:spLocks noGrp="1"/>
          </p:cNvSpPr>
          <p:nvPr>
            <p:ph type="title" idx="2" hasCustomPrompt="1"/>
          </p:nvPr>
        </p:nvSpPr>
        <p:spPr>
          <a:xfrm>
            <a:off x="2733750" y="2436925"/>
            <a:ext cx="1368000" cy="5907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4000">
                <a:solidFill>
                  <a:schemeClr val="lt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9" name="Google Shape;59;p3"/>
          <p:cNvSpPr txBox="1">
            <a:spLocks noGrp="1"/>
          </p:cNvSpPr>
          <p:nvPr>
            <p:ph type="subTitle" idx="1"/>
          </p:nvPr>
        </p:nvSpPr>
        <p:spPr>
          <a:xfrm>
            <a:off x="2733750" y="3651875"/>
            <a:ext cx="2241900" cy="590700"/>
          </a:xfrm>
          <a:prstGeom prst="rect">
            <a:avLst/>
          </a:prstGeom>
        </p:spPr>
        <p:txBody>
          <a:bodyPr spcFirstLastPara="1" wrap="square" lIns="91425" tIns="91425" rIns="91425" bIns="91425" anchor="t" anchorCtr="0">
            <a:noAutofit/>
          </a:bodyPr>
          <a:lstStyle>
            <a:lvl1pPr marL="0" marR="0" lvl="0" indent="-88896"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42875449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36"/>
        <p:cNvGrpSpPr/>
        <p:nvPr/>
      </p:nvGrpSpPr>
      <p:grpSpPr>
        <a:xfrm>
          <a:off x="0" y="0"/>
          <a:ext cx="0" cy="0"/>
          <a:chOff x="0" y="0"/>
          <a:chExt cx="0" cy="0"/>
        </a:xfrm>
      </p:grpSpPr>
      <p:sp>
        <p:nvSpPr>
          <p:cNvPr id="537" name="Google Shape;537;p22"/>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8" name="Google Shape;538;p22"/>
          <p:cNvSpPr/>
          <p:nvPr/>
        </p:nvSpPr>
        <p:spPr>
          <a:xfrm>
            <a:off x="5688852" y="2511138"/>
            <a:ext cx="2374139" cy="2283391"/>
          </a:xfrm>
          <a:custGeom>
            <a:avLst/>
            <a:gdLst/>
            <a:ahLst/>
            <a:cxnLst/>
            <a:rect l="l" t="t" r="r" b="b"/>
            <a:pathLst>
              <a:path w="18331" h="17631" extrusionOk="0">
                <a:moveTo>
                  <a:pt x="9510" y="0"/>
                </a:moveTo>
                <a:cubicBezTo>
                  <a:pt x="5943" y="0"/>
                  <a:pt x="2734" y="2142"/>
                  <a:pt x="1368" y="5438"/>
                </a:cubicBezTo>
                <a:cubicBezTo>
                  <a:pt x="1" y="8733"/>
                  <a:pt x="757" y="12523"/>
                  <a:pt x="3277" y="15044"/>
                </a:cubicBezTo>
                <a:cubicBezTo>
                  <a:pt x="4963" y="16736"/>
                  <a:pt x="7218" y="17631"/>
                  <a:pt x="9513" y="17631"/>
                </a:cubicBezTo>
                <a:cubicBezTo>
                  <a:pt x="10648" y="17631"/>
                  <a:pt x="11792" y="17412"/>
                  <a:pt x="12883" y="16963"/>
                </a:cubicBezTo>
                <a:cubicBezTo>
                  <a:pt x="16179" y="15596"/>
                  <a:pt x="18330" y="12378"/>
                  <a:pt x="18330" y="8811"/>
                </a:cubicBezTo>
                <a:cubicBezTo>
                  <a:pt x="18330" y="3945"/>
                  <a:pt x="14376" y="0"/>
                  <a:pt x="9510"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9" name="Google Shape;539;p22"/>
          <p:cNvSpPr/>
          <p:nvPr/>
        </p:nvSpPr>
        <p:spPr>
          <a:xfrm>
            <a:off x="5688839" y="2243502"/>
            <a:ext cx="3455163" cy="2818675"/>
          </a:xfrm>
          <a:custGeom>
            <a:avLst/>
            <a:gdLst/>
            <a:ahLst/>
            <a:cxnLst/>
            <a:rect l="l" t="t" r="r" b="b"/>
            <a:pathLst>
              <a:path w="17914" h="14614" extrusionOk="0">
                <a:moveTo>
                  <a:pt x="15850" y="1"/>
                </a:moveTo>
                <a:cubicBezTo>
                  <a:pt x="11932" y="1"/>
                  <a:pt x="7819" y="1907"/>
                  <a:pt x="9733" y="6646"/>
                </a:cubicBezTo>
                <a:cubicBezTo>
                  <a:pt x="9703" y="7770"/>
                  <a:pt x="7261" y="6898"/>
                  <a:pt x="7561" y="9234"/>
                </a:cubicBezTo>
                <a:cubicBezTo>
                  <a:pt x="7423" y="9218"/>
                  <a:pt x="7295" y="9210"/>
                  <a:pt x="7176" y="9210"/>
                </a:cubicBezTo>
                <a:cubicBezTo>
                  <a:pt x="5892" y="9210"/>
                  <a:pt x="5667" y="10093"/>
                  <a:pt x="5313" y="10262"/>
                </a:cubicBezTo>
                <a:cubicBezTo>
                  <a:pt x="5280" y="10277"/>
                  <a:pt x="5241" y="10284"/>
                  <a:pt x="5198" y="10284"/>
                </a:cubicBezTo>
                <a:cubicBezTo>
                  <a:pt x="4806" y="10284"/>
                  <a:pt x="3995" y="9704"/>
                  <a:pt x="3033" y="9704"/>
                </a:cubicBezTo>
                <a:cubicBezTo>
                  <a:pt x="2404" y="9704"/>
                  <a:pt x="1711" y="9952"/>
                  <a:pt x="1028" y="10775"/>
                </a:cubicBezTo>
                <a:cubicBezTo>
                  <a:pt x="1" y="12016"/>
                  <a:pt x="107" y="13363"/>
                  <a:pt x="941" y="14614"/>
                </a:cubicBezTo>
                <a:lnTo>
                  <a:pt x="12863" y="14614"/>
                </a:lnTo>
                <a:lnTo>
                  <a:pt x="17623" y="14381"/>
                </a:lnTo>
                <a:lnTo>
                  <a:pt x="17913" y="181"/>
                </a:lnTo>
                <a:cubicBezTo>
                  <a:pt x="17256" y="63"/>
                  <a:pt x="16557" y="1"/>
                  <a:pt x="15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0" name="Google Shape;540;p22"/>
          <p:cNvSpPr txBox="1">
            <a:spLocks noGrp="1"/>
          </p:cNvSpPr>
          <p:nvPr>
            <p:ph type="ctrTitle"/>
          </p:nvPr>
        </p:nvSpPr>
        <p:spPr>
          <a:xfrm>
            <a:off x="726000" y="508000"/>
            <a:ext cx="3846000" cy="1053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4000" b="0">
                <a:solidFill>
                  <a:schemeClr val="lt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41" name="Google Shape;541;p22"/>
          <p:cNvSpPr txBox="1">
            <a:spLocks noGrp="1"/>
          </p:cNvSpPr>
          <p:nvPr>
            <p:ph type="subTitle" idx="1"/>
          </p:nvPr>
        </p:nvSpPr>
        <p:spPr>
          <a:xfrm>
            <a:off x="726000" y="1586225"/>
            <a:ext cx="3846000" cy="1053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2800"/>
              <a:buNone/>
              <a:defRPr>
                <a:solidFill>
                  <a:schemeClr val="lt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42" name="Google Shape;542;p22"/>
          <p:cNvSpPr txBox="1"/>
          <p:nvPr/>
        </p:nvSpPr>
        <p:spPr>
          <a:xfrm>
            <a:off x="1204200" y="3216988"/>
            <a:ext cx="3367800" cy="702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r>
              <a:rPr lang="en" sz="1200">
                <a:solidFill>
                  <a:schemeClr val="lt1"/>
                </a:solidFill>
                <a:latin typeface="Roboto"/>
                <a:ea typeface="Roboto"/>
                <a:cs typeface="Roboto"/>
                <a:sym typeface="Roboto"/>
              </a:rPr>
              <a:t>CREDITS: This presentation template was created by </a:t>
            </a:r>
            <a:r>
              <a:rPr lang="en" sz="1200">
                <a:solidFill>
                  <a:schemeClr val="lt1"/>
                </a:solidFill>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Slidesgo</a:t>
            </a:r>
            <a:r>
              <a:rPr lang="en" sz="1200">
                <a:solidFill>
                  <a:schemeClr val="lt1"/>
                </a:solidFill>
                <a:latin typeface="Roboto"/>
                <a:ea typeface="Roboto"/>
                <a:cs typeface="Roboto"/>
                <a:sym typeface="Roboto"/>
              </a:rPr>
              <a:t>, including icons by </a:t>
            </a:r>
            <a:r>
              <a:rPr lang="en" sz="1200">
                <a:solidFill>
                  <a:schemeClr val="lt1"/>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Flaticon</a:t>
            </a:r>
            <a:r>
              <a:rPr lang="en" sz="1200">
                <a:solidFill>
                  <a:schemeClr val="lt1"/>
                </a:solidFill>
                <a:latin typeface="Roboto"/>
                <a:ea typeface="Roboto"/>
                <a:cs typeface="Roboto"/>
                <a:sym typeface="Roboto"/>
              </a:rPr>
              <a:t>, and infographics &amp; images by </a:t>
            </a:r>
            <a:r>
              <a:rPr lang="en" sz="1200">
                <a:solidFill>
                  <a:schemeClr val="lt1"/>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Freepik</a:t>
            </a:r>
            <a:r>
              <a:rPr lang="en" sz="1200">
                <a:solidFill>
                  <a:schemeClr val="lt1"/>
                </a:solidFill>
                <a:latin typeface="Roboto"/>
                <a:ea typeface="Roboto"/>
                <a:cs typeface="Roboto"/>
                <a:sym typeface="Roboto"/>
              </a:rPr>
              <a:t> </a:t>
            </a:r>
            <a:endParaRPr sz="1200">
              <a:solidFill>
                <a:schemeClr val="lt1"/>
              </a:solidFill>
              <a:latin typeface="Roboto"/>
              <a:ea typeface="Roboto"/>
              <a:cs typeface="Roboto"/>
              <a:sym typeface="Roboto"/>
            </a:endParaRPr>
          </a:p>
          <a:p>
            <a:pPr marL="0" marR="0" lvl="0" indent="0" algn="r" rtl="0">
              <a:lnSpc>
                <a:spcPct val="100000"/>
              </a:lnSpc>
              <a:spcBef>
                <a:spcPts val="1600"/>
              </a:spcBef>
              <a:spcAft>
                <a:spcPts val="1600"/>
              </a:spcAft>
              <a:buNone/>
            </a:pPr>
            <a:endParaRPr sz="1200" u="sng">
              <a:solidFill>
                <a:schemeClr val="lt1"/>
              </a:solidFill>
              <a:latin typeface="Roboto"/>
              <a:ea typeface="Roboto"/>
              <a:cs typeface="Roboto"/>
              <a:sym typeface="Roboto"/>
            </a:endParaRPr>
          </a:p>
        </p:txBody>
      </p:sp>
    </p:spTree>
    <p:extLst>
      <p:ext uri="{BB962C8B-B14F-4D97-AF65-F5344CB8AC3E}">
        <p14:creationId xmlns:p14="http://schemas.microsoft.com/office/powerpoint/2010/main" val="41193313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43"/>
        <p:cNvGrpSpPr/>
        <p:nvPr/>
      </p:nvGrpSpPr>
      <p:grpSpPr>
        <a:xfrm>
          <a:off x="0" y="0"/>
          <a:ext cx="0" cy="0"/>
          <a:chOff x="0" y="0"/>
          <a:chExt cx="0" cy="0"/>
        </a:xfrm>
      </p:grpSpPr>
      <p:sp>
        <p:nvSpPr>
          <p:cNvPr id="544" name="Google Shape;544;p23"/>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5" name="Google Shape;545;p23"/>
          <p:cNvSpPr/>
          <p:nvPr/>
        </p:nvSpPr>
        <p:spPr>
          <a:xfrm>
            <a:off x="617125" y="609800"/>
            <a:ext cx="7909800" cy="3924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6" name="Google Shape;546;p23"/>
          <p:cNvSpPr txBox="1">
            <a:spLocks noGrp="1"/>
          </p:cNvSpPr>
          <p:nvPr>
            <p:ph type="body" idx="1"/>
          </p:nvPr>
        </p:nvSpPr>
        <p:spPr>
          <a:xfrm>
            <a:off x="1252900" y="1907002"/>
            <a:ext cx="3175800" cy="702900"/>
          </a:xfrm>
          <a:prstGeom prst="rect">
            <a:avLst/>
          </a:prstGeom>
        </p:spPr>
        <p:txBody>
          <a:bodyPr spcFirstLastPara="1" wrap="square" lIns="91425" tIns="91425" rIns="91425" bIns="91425" anchor="t" anchorCtr="0">
            <a:noAutofit/>
          </a:bodyPr>
          <a:lstStyle>
            <a:lvl1pPr marL="457178" lvl="0" indent="-292086" rtl="0">
              <a:spcBef>
                <a:spcPts val="0"/>
              </a:spcBef>
              <a:spcAft>
                <a:spcPts val="0"/>
              </a:spcAft>
              <a:buClr>
                <a:srgbClr val="734D3F"/>
              </a:buClr>
              <a:buSzPts val="1000"/>
              <a:buFont typeface="Montserrat"/>
              <a:buChar char="●"/>
              <a:defRPr u="sng"/>
            </a:lvl1pPr>
            <a:lvl2pPr marL="914355" lvl="1" indent="-330184" rtl="0">
              <a:lnSpc>
                <a:spcPct val="100000"/>
              </a:lnSpc>
              <a:spcBef>
                <a:spcPts val="1600"/>
              </a:spcBef>
              <a:spcAft>
                <a:spcPts val="0"/>
              </a:spcAft>
              <a:buSzPts val="1600"/>
              <a:buFont typeface="Montserrat"/>
              <a:buChar char="○"/>
              <a:defRPr sz="1200"/>
            </a:lvl2pPr>
            <a:lvl3pPr marL="1371532" lvl="2" indent="-330184" rtl="0">
              <a:spcBef>
                <a:spcPts val="1600"/>
              </a:spcBef>
              <a:spcAft>
                <a:spcPts val="0"/>
              </a:spcAft>
              <a:buClr>
                <a:srgbClr val="734D3F"/>
              </a:buClr>
              <a:buSzPts val="1600"/>
              <a:buFont typeface="Montserrat"/>
              <a:buChar char="■"/>
              <a:defRPr/>
            </a:lvl3pPr>
            <a:lvl4pPr marL="1828709" lvl="3" indent="-330184" rtl="0">
              <a:spcBef>
                <a:spcPts val="1600"/>
              </a:spcBef>
              <a:spcAft>
                <a:spcPts val="0"/>
              </a:spcAft>
              <a:buClr>
                <a:srgbClr val="734D3F"/>
              </a:buClr>
              <a:buSzPts val="1600"/>
              <a:buFont typeface="Montserrat"/>
              <a:buChar char="●"/>
              <a:defRPr/>
            </a:lvl4pPr>
            <a:lvl5pPr marL="2285886" lvl="4" indent="-330184" rtl="0">
              <a:spcBef>
                <a:spcPts val="1600"/>
              </a:spcBef>
              <a:spcAft>
                <a:spcPts val="0"/>
              </a:spcAft>
              <a:buClr>
                <a:srgbClr val="734D3F"/>
              </a:buClr>
              <a:buSzPts val="1600"/>
              <a:buFont typeface="Montserrat"/>
              <a:buChar char="○"/>
              <a:defRPr/>
            </a:lvl5pPr>
            <a:lvl6pPr marL="2743064" lvl="5" indent="-330184" rtl="0">
              <a:spcBef>
                <a:spcPts val="1600"/>
              </a:spcBef>
              <a:spcAft>
                <a:spcPts val="0"/>
              </a:spcAft>
              <a:buClr>
                <a:srgbClr val="734D3F"/>
              </a:buClr>
              <a:buSzPts val="1600"/>
              <a:buFont typeface="Montserrat"/>
              <a:buChar char="■"/>
              <a:defRPr/>
            </a:lvl6pPr>
            <a:lvl7pPr marL="3200240" lvl="6" indent="-330184" rtl="0">
              <a:spcBef>
                <a:spcPts val="1600"/>
              </a:spcBef>
              <a:spcAft>
                <a:spcPts val="0"/>
              </a:spcAft>
              <a:buClr>
                <a:srgbClr val="734D3F"/>
              </a:buClr>
              <a:buSzPts val="1600"/>
              <a:buFont typeface="Montserrat"/>
              <a:buChar char="●"/>
              <a:defRPr/>
            </a:lvl7pPr>
            <a:lvl8pPr marL="3657418" lvl="7" indent="-330184" rtl="0">
              <a:spcBef>
                <a:spcPts val="1600"/>
              </a:spcBef>
              <a:spcAft>
                <a:spcPts val="0"/>
              </a:spcAft>
              <a:buClr>
                <a:srgbClr val="734D3F"/>
              </a:buClr>
              <a:buSzPts val="1600"/>
              <a:buFont typeface="Montserrat"/>
              <a:buChar char="○"/>
              <a:defRPr/>
            </a:lvl8pPr>
            <a:lvl9pPr marL="4114595" lvl="8" indent="-330184" rtl="0">
              <a:spcBef>
                <a:spcPts val="1600"/>
              </a:spcBef>
              <a:spcAft>
                <a:spcPts val="1600"/>
              </a:spcAft>
              <a:buClr>
                <a:srgbClr val="734D3F"/>
              </a:buClr>
              <a:buSzPts val="1600"/>
              <a:buFont typeface="Montserrat"/>
              <a:buChar char="■"/>
              <a:defRPr/>
            </a:lvl9pPr>
          </a:lstStyle>
          <a:p>
            <a:endParaRPr/>
          </a:p>
        </p:txBody>
      </p:sp>
      <p:sp>
        <p:nvSpPr>
          <p:cNvPr id="547" name="Google Shape;547;p23"/>
          <p:cNvSpPr txBox="1">
            <a:spLocks noGrp="1"/>
          </p:cNvSpPr>
          <p:nvPr>
            <p:ph type="body" idx="2"/>
          </p:nvPr>
        </p:nvSpPr>
        <p:spPr>
          <a:xfrm>
            <a:off x="5084050" y="1907002"/>
            <a:ext cx="3175800" cy="1173000"/>
          </a:xfrm>
          <a:prstGeom prst="rect">
            <a:avLst/>
          </a:prstGeom>
        </p:spPr>
        <p:txBody>
          <a:bodyPr spcFirstLastPara="1" wrap="square" lIns="91425" tIns="91425" rIns="91425" bIns="91425" anchor="t" anchorCtr="0">
            <a:noAutofit/>
          </a:bodyPr>
          <a:lstStyle>
            <a:lvl1pPr marL="457178" lvl="0" indent="-292086" rtl="0">
              <a:spcBef>
                <a:spcPts val="0"/>
              </a:spcBef>
              <a:spcAft>
                <a:spcPts val="0"/>
              </a:spcAft>
              <a:buSzPts val="1000"/>
              <a:buFont typeface="Montserrat"/>
              <a:buChar char="●"/>
              <a:defRPr u="sng"/>
            </a:lvl1pPr>
            <a:lvl2pPr marL="914355" lvl="1" indent="-330184" rtl="0">
              <a:lnSpc>
                <a:spcPct val="100000"/>
              </a:lnSpc>
              <a:spcBef>
                <a:spcPts val="1600"/>
              </a:spcBef>
              <a:spcAft>
                <a:spcPts val="0"/>
              </a:spcAft>
              <a:buSzPts val="1600"/>
              <a:buFont typeface="Montserrat"/>
              <a:buChar char="○"/>
              <a:defRPr sz="1200"/>
            </a:lvl2pPr>
            <a:lvl3pPr marL="1371532" lvl="2" indent="-330184" rtl="0">
              <a:spcBef>
                <a:spcPts val="1600"/>
              </a:spcBef>
              <a:spcAft>
                <a:spcPts val="0"/>
              </a:spcAft>
              <a:buSzPts val="1600"/>
              <a:buFont typeface="Montserrat"/>
              <a:buChar char="■"/>
              <a:defRPr/>
            </a:lvl3pPr>
            <a:lvl4pPr marL="1828709" lvl="3" indent="-330184" rtl="0">
              <a:spcBef>
                <a:spcPts val="1600"/>
              </a:spcBef>
              <a:spcAft>
                <a:spcPts val="0"/>
              </a:spcAft>
              <a:buSzPts val="1600"/>
              <a:buFont typeface="Montserrat"/>
              <a:buChar char="●"/>
              <a:defRPr/>
            </a:lvl4pPr>
            <a:lvl5pPr marL="2285886" lvl="4" indent="-330184" rtl="0">
              <a:spcBef>
                <a:spcPts val="1600"/>
              </a:spcBef>
              <a:spcAft>
                <a:spcPts val="0"/>
              </a:spcAft>
              <a:buSzPts val="1600"/>
              <a:buFont typeface="Montserrat"/>
              <a:buChar char="○"/>
              <a:defRPr/>
            </a:lvl5pPr>
            <a:lvl6pPr marL="2743064" lvl="5" indent="-330184" rtl="0">
              <a:spcBef>
                <a:spcPts val="1600"/>
              </a:spcBef>
              <a:spcAft>
                <a:spcPts val="0"/>
              </a:spcAft>
              <a:buSzPts val="1600"/>
              <a:buFont typeface="Montserrat"/>
              <a:buChar char="■"/>
              <a:defRPr/>
            </a:lvl6pPr>
            <a:lvl7pPr marL="3200240" lvl="6" indent="-330184" rtl="0">
              <a:spcBef>
                <a:spcPts val="1600"/>
              </a:spcBef>
              <a:spcAft>
                <a:spcPts val="0"/>
              </a:spcAft>
              <a:buSzPts val="1600"/>
              <a:buFont typeface="Montserrat"/>
              <a:buChar char="●"/>
              <a:defRPr/>
            </a:lvl7pPr>
            <a:lvl8pPr marL="3657418" lvl="7" indent="-330184" rtl="0">
              <a:spcBef>
                <a:spcPts val="1600"/>
              </a:spcBef>
              <a:spcAft>
                <a:spcPts val="0"/>
              </a:spcAft>
              <a:buSzPts val="1600"/>
              <a:buFont typeface="Montserrat"/>
              <a:buChar char="○"/>
              <a:defRPr/>
            </a:lvl8pPr>
            <a:lvl9pPr marL="4114595" lvl="8" indent="-330184" rtl="0">
              <a:spcBef>
                <a:spcPts val="1600"/>
              </a:spcBef>
              <a:spcAft>
                <a:spcPts val="1600"/>
              </a:spcAft>
              <a:buSzPts val="1600"/>
              <a:buFont typeface="Montserrat"/>
              <a:buChar char="■"/>
              <a:defRPr/>
            </a:lvl9pPr>
          </a:lstStyle>
          <a:p>
            <a:endParaRPr/>
          </a:p>
        </p:txBody>
      </p:sp>
      <p:sp>
        <p:nvSpPr>
          <p:cNvPr id="548" name="Google Shape;548;p23"/>
          <p:cNvSpPr txBox="1">
            <a:spLocks noGrp="1"/>
          </p:cNvSpPr>
          <p:nvPr>
            <p:ph type="subTitle" idx="3"/>
          </p:nvPr>
        </p:nvSpPr>
        <p:spPr>
          <a:xfrm>
            <a:off x="1252900" y="1572600"/>
            <a:ext cx="2852400" cy="373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Limelight"/>
              <a:buNone/>
              <a:defRPr sz="1800">
                <a:latin typeface="Limelight"/>
                <a:ea typeface="Limelight"/>
                <a:cs typeface="Limelight"/>
                <a:sym typeface="Limelight"/>
              </a:defRPr>
            </a:lvl1pPr>
            <a:lvl2pPr lvl="1" rtl="0">
              <a:spcBef>
                <a:spcPts val="1600"/>
              </a:spcBef>
              <a:spcAft>
                <a:spcPts val="0"/>
              </a:spcAft>
              <a:buSzPts val="1800"/>
              <a:buFont typeface="Limelight"/>
              <a:buNone/>
              <a:defRPr sz="1800">
                <a:latin typeface="Limelight"/>
                <a:ea typeface="Limelight"/>
                <a:cs typeface="Limelight"/>
                <a:sym typeface="Limelight"/>
              </a:defRPr>
            </a:lvl2pPr>
            <a:lvl3pPr lvl="2" rtl="0">
              <a:spcBef>
                <a:spcPts val="1600"/>
              </a:spcBef>
              <a:spcAft>
                <a:spcPts val="0"/>
              </a:spcAft>
              <a:buSzPts val="1800"/>
              <a:buFont typeface="Limelight"/>
              <a:buNone/>
              <a:defRPr sz="1800">
                <a:latin typeface="Limelight"/>
                <a:ea typeface="Limelight"/>
                <a:cs typeface="Limelight"/>
                <a:sym typeface="Limelight"/>
              </a:defRPr>
            </a:lvl3pPr>
            <a:lvl4pPr lvl="3" rtl="0">
              <a:spcBef>
                <a:spcPts val="1600"/>
              </a:spcBef>
              <a:spcAft>
                <a:spcPts val="0"/>
              </a:spcAft>
              <a:buSzPts val="1800"/>
              <a:buFont typeface="Limelight"/>
              <a:buNone/>
              <a:defRPr sz="1800">
                <a:latin typeface="Limelight"/>
                <a:ea typeface="Limelight"/>
                <a:cs typeface="Limelight"/>
                <a:sym typeface="Limelight"/>
              </a:defRPr>
            </a:lvl4pPr>
            <a:lvl5pPr lvl="4" rtl="0">
              <a:spcBef>
                <a:spcPts val="1600"/>
              </a:spcBef>
              <a:spcAft>
                <a:spcPts val="0"/>
              </a:spcAft>
              <a:buSzPts val="1800"/>
              <a:buFont typeface="Limelight"/>
              <a:buNone/>
              <a:defRPr sz="1800">
                <a:latin typeface="Limelight"/>
                <a:ea typeface="Limelight"/>
                <a:cs typeface="Limelight"/>
                <a:sym typeface="Limelight"/>
              </a:defRPr>
            </a:lvl5pPr>
            <a:lvl6pPr lvl="5" rtl="0">
              <a:spcBef>
                <a:spcPts val="1600"/>
              </a:spcBef>
              <a:spcAft>
                <a:spcPts val="0"/>
              </a:spcAft>
              <a:buSzPts val="1800"/>
              <a:buFont typeface="Limelight"/>
              <a:buNone/>
              <a:defRPr sz="1800">
                <a:latin typeface="Limelight"/>
                <a:ea typeface="Limelight"/>
                <a:cs typeface="Limelight"/>
                <a:sym typeface="Limelight"/>
              </a:defRPr>
            </a:lvl6pPr>
            <a:lvl7pPr lvl="6" rtl="0">
              <a:spcBef>
                <a:spcPts val="1600"/>
              </a:spcBef>
              <a:spcAft>
                <a:spcPts val="0"/>
              </a:spcAft>
              <a:buSzPts val="1800"/>
              <a:buFont typeface="Limelight"/>
              <a:buNone/>
              <a:defRPr sz="1800">
                <a:latin typeface="Limelight"/>
                <a:ea typeface="Limelight"/>
                <a:cs typeface="Limelight"/>
                <a:sym typeface="Limelight"/>
              </a:defRPr>
            </a:lvl7pPr>
            <a:lvl8pPr lvl="7" rtl="0">
              <a:spcBef>
                <a:spcPts val="1600"/>
              </a:spcBef>
              <a:spcAft>
                <a:spcPts val="0"/>
              </a:spcAft>
              <a:buSzPts val="1800"/>
              <a:buFont typeface="Limelight"/>
              <a:buNone/>
              <a:defRPr sz="1800">
                <a:latin typeface="Limelight"/>
                <a:ea typeface="Limelight"/>
                <a:cs typeface="Limelight"/>
                <a:sym typeface="Limelight"/>
              </a:defRPr>
            </a:lvl8pPr>
            <a:lvl9pPr lvl="8" rtl="0">
              <a:spcBef>
                <a:spcPts val="1600"/>
              </a:spcBef>
              <a:spcAft>
                <a:spcPts val="1600"/>
              </a:spcAft>
              <a:buSzPts val="1800"/>
              <a:buFont typeface="Limelight"/>
              <a:buNone/>
              <a:defRPr sz="1800">
                <a:latin typeface="Limelight"/>
                <a:ea typeface="Limelight"/>
                <a:cs typeface="Limelight"/>
                <a:sym typeface="Limelight"/>
              </a:defRPr>
            </a:lvl9pPr>
          </a:lstStyle>
          <a:p>
            <a:endParaRPr/>
          </a:p>
        </p:txBody>
      </p:sp>
      <p:sp>
        <p:nvSpPr>
          <p:cNvPr id="549" name="Google Shape;549;p23"/>
          <p:cNvSpPr txBox="1">
            <a:spLocks noGrp="1"/>
          </p:cNvSpPr>
          <p:nvPr>
            <p:ph type="subTitle" idx="4"/>
          </p:nvPr>
        </p:nvSpPr>
        <p:spPr>
          <a:xfrm>
            <a:off x="5084050" y="1572600"/>
            <a:ext cx="2852100" cy="373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Limelight"/>
              <a:buNone/>
              <a:defRPr sz="1800">
                <a:latin typeface="Limelight"/>
                <a:ea typeface="Limelight"/>
                <a:cs typeface="Limelight"/>
                <a:sym typeface="Limelight"/>
              </a:defRPr>
            </a:lvl1pPr>
            <a:lvl2pPr lvl="1" rtl="0">
              <a:spcBef>
                <a:spcPts val="1600"/>
              </a:spcBef>
              <a:spcAft>
                <a:spcPts val="0"/>
              </a:spcAft>
              <a:buSzPts val="1800"/>
              <a:buFont typeface="Limelight"/>
              <a:buNone/>
              <a:defRPr sz="1800">
                <a:latin typeface="Limelight"/>
                <a:ea typeface="Limelight"/>
                <a:cs typeface="Limelight"/>
                <a:sym typeface="Limelight"/>
              </a:defRPr>
            </a:lvl2pPr>
            <a:lvl3pPr lvl="2" rtl="0">
              <a:spcBef>
                <a:spcPts val="1600"/>
              </a:spcBef>
              <a:spcAft>
                <a:spcPts val="0"/>
              </a:spcAft>
              <a:buSzPts val="1800"/>
              <a:buFont typeface="Limelight"/>
              <a:buNone/>
              <a:defRPr sz="1800">
                <a:latin typeface="Limelight"/>
                <a:ea typeface="Limelight"/>
                <a:cs typeface="Limelight"/>
                <a:sym typeface="Limelight"/>
              </a:defRPr>
            </a:lvl3pPr>
            <a:lvl4pPr lvl="3" rtl="0">
              <a:spcBef>
                <a:spcPts val="1600"/>
              </a:spcBef>
              <a:spcAft>
                <a:spcPts val="0"/>
              </a:spcAft>
              <a:buSzPts val="1800"/>
              <a:buFont typeface="Limelight"/>
              <a:buNone/>
              <a:defRPr sz="1800">
                <a:latin typeface="Limelight"/>
                <a:ea typeface="Limelight"/>
                <a:cs typeface="Limelight"/>
                <a:sym typeface="Limelight"/>
              </a:defRPr>
            </a:lvl4pPr>
            <a:lvl5pPr lvl="4" rtl="0">
              <a:spcBef>
                <a:spcPts val="1600"/>
              </a:spcBef>
              <a:spcAft>
                <a:spcPts val="0"/>
              </a:spcAft>
              <a:buSzPts val="1800"/>
              <a:buFont typeface="Limelight"/>
              <a:buNone/>
              <a:defRPr sz="1800">
                <a:latin typeface="Limelight"/>
                <a:ea typeface="Limelight"/>
                <a:cs typeface="Limelight"/>
                <a:sym typeface="Limelight"/>
              </a:defRPr>
            </a:lvl5pPr>
            <a:lvl6pPr lvl="5" rtl="0">
              <a:spcBef>
                <a:spcPts val="1600"/>
              </a:spcBef>
              <a:spcAft>
                <a:spcPts val="0"/>
              </a:spcAft>
              <a:buSzPts val="1800"/>
              <a:buFont typeface="Limelight"/>
              <a:buNone/>
              <a:defRPr sz="1800">
                <a:latin typeface="Limelight"/>
                <a:ea typeface="Limelight"/>
                <a:cs typeface="Limelight"/>
                <a:sym typeface="Limelight"/>
              </a:defRPr>
            </a:lvl6pPr>
            <a:lvl7pPr lvl="6" rtl="0">
              <a:spcBef>
                <a:spcPts val="1600"/>
              </a:spcBef>
              <a:spcAft>
                <a:spcPts val="0"/>
              </a:spcAft>
              <a:buSzPts val="1800"/>
              <a:buFont typeface="Limelight"/>
              <a:buNone/>
              <a:defRPr sz="1800">
                <a:latin typeface="Limelight"/>
                <a:ea typeface="Limelight"/>
                <a:cs typeface="Limelight"/>
                <a:sym typeface="Limelight"/>
              </a:defRPr>
            </a:lvl7pPr>
            <a:lvl8pPr lvl="7" rtl="0">
              <a:spcBef>
                <a:spcPts val="1600"/>
              </a:spcBef>
              <a:spcAft>
                <a:spcPts val="0"/>
              </a:spcAft>
              <a:buSzPts val="1800"/>
              <a:buFont typeface="Limelight"/>
              <a:buNone/>
              <a:defRPr sz="1800">
                <a:latin typeface="Limelight"/>
                <a:ea typeface="Limelight"/>
                <a:cs typeface="Limelight"/>
                <a:sym typeface="Limelight"/>
              </a:defRPr>
            </a:lvl8pPr>
            <a:lvl9pPr lvl="8" rtl="0">
              <a:spcBef>
                <a:spcPts val="1600"/>
              </a:spcBef>
              <a:spcAft>
                <a:spcPts val="1600"/>
              </a:spcAft>
              <a:buSzPts val="1800"/>
              <a:buFont typeface="Limelight"/>
              <a:buNone/>
              <a:defRPr sz="1800">
                <a:latin typeface="Limelight"/>
                <a:ea typeface="Limelight"/>
                <a:cs typeface="Limelight"/>
                <a:sym typeface="Limelight"/>
              </a:defRPr>
            </a:lvl9pPr>
          </a:lstStyle>
          <a:p>
            <a:endParaRPr/>
          </a:p>
        </p:txBody>
      </p:sp>
      <p:sp>
        <p:nvSpPr>
          <p:cNvPr id="550" name="Google Shape;550;p23"/>
          <p:cNvSpPr txBox="1">
            <a:spLocks noGrp="1"/>
          </p:cNvSpPr>
          <p:nvPr>
            <p:ph type="title"/>
          </p:nvPr>
        </p:nvSpPr>
        <p:spPr>
          <a:xfrm>
            <a:off x="1100500" y="640850"/>
            <a:ext cx="6942900" cy="51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51" name="Google Shape;551;p23"/>
          <p:cNvSpPr txBox="1">
            <a:spLocks noGrp="1"/>
          </p:cNvSpPr>
          <p:nvPr>
            <p:ph type="body" idx="5"/>
          </p:nvPr>
        </p:nvSpPr>
        <p:spPr>
          <a:xfrm>
            <a:off x="1252900" y="3071078"/>
            <a:ext cx="3175800" cy="427500"/>
          </a:xfrm>
          <a:prstGeom prst="rect">
            <a:avLst/>
          </a:prstGeom>
        </p:spPr>
        <p:txBody>
          <a:bodyPr spcFirstLastPara="1" wrap="square" lIns="91425" tIns="91425" rIns="91425" bIns="91425" anchor="t" anchorCtr="0">
            <a:noAutofit/>
          </a:bodyPr>
          <a:lstStyle>
            <a:lvl1pPr marL="457178" lvl="0" indent="-292086" rtl="0">
              <a:spcBef>
                <a:spcPts val="0"/>
              </a:spcBef>
              <a:spcAft>
                <a:spcPts val="0"/>
              </a:spcAft>
              <a:buClr>
                <a:schemeClr val="dk1"/>
              </a:buClr>
              <a:buSzPts val="1000"/>
              <a:buFont typeface="Montserrat"/>
              <a:buChar char="●"/>
              <a:defRPr u="sng">
                <a:solidFill>
                  <a:schemeClr val="hlink"/>
                </a:solidFill>
              </a:defRPr>
            </a:lvl1pPr>
            <a:lvl2pPr marL="914355" lvl="1" indent="-330184" rtl="0">
              <a:lnSpc>
                <a:spcPct val="100000"/>
              </a:lnSpc>
              <a:spcBef>
                <a:spcPts val="1600"/>
              </a:spcBef>
              <a:spcAft>
                <a:spcPts val="0"/>
              </a:spcAft>
              <a:buClr>
                <a:schemeClr val="dk1"/>
              </a:buClr>
              <a:buSzPts val="1600"/>
              <a:buFont typeface="Montserrat"/>
              <a:buChar char="○"/>
              <a:defRPr sz="1200"/>
            </a:lvl2pPr>
            <a:lvl3pPr marL="1371532" lvl="2" indent="-330184" rtl="0">
              <a:spcBef>
                <a:spcPts val="1600"/>
              </a:spcBef>
              <a:spcAft>
                <a:spcPts val="0"/>
              </a:spcAft>
              <a:buClr>
                <a:schemeClr val="dk1"/>
              </a:buClr>
              <a:buSzPts val="1600"/>
              <a:buFont typeface="Montserrat"/>
              <a:buChar char="■"/>
              <a:defRPr/>
            </a:lvl3pPr>
            <a:lvl4pPr marL="1828709" lvl="3" indent="-330184" rtl="0">
              <a:spcBef>
                <a:spcPts val="1600"/>
              </a:spcBef>
              <a:spcAft>
                <a:spcPts val="0"/>
              </a:spcAft>
              <a:buClr>
                <a:schemeClr val="dk1"/>
              </a:buClr>
              <a:buSzPts val="1600"/>
              <a:buFont typeface="Montserrat"/>
              <a:buChar char="●"/>
              <a:defRPr/>
            </a:lvl4pPr>
            <a:lvl5pPr marL="2285886" lvl="4" indent="-330184" rtl="0">
              <a:spcBef>
                <a:spcPts val="1600"/>
              </a:spcBef>
              <a:spcAft>
                <a:spcPts val="0"/>
              </a:spcAft>
              <a:buClr>
                <a:schemeClr val="dk1"/>
              </a:buClr>
              <a:buSzPts val="1600"/>
              <a:buFont typeface="Montserrat"/>
              <a:buChar char="○"/>
              <a:defRPr/>
            </a:lvl5pPr>
            <a:lvl6pPr marL="2743064" lvl="5" indent="-330184" rtl="0">
              <a:spcBef>
                <a:spcPts val="1600"/>
              </a:spcBef>
              <a:spcAft>
                <a:spcPts val="0"/>
              </a:spcAft>
              <a:buClr>
                <a:schemeClr val="dk1"/>
              </a:buClr>
              <a:buSzPts val="1600"/>
              <a:buFont typeface="Montserrat"/>
              <a:buChar char="■"/>
              <a:defRPr/>
            </a:lvl6pPr>
            <a:lvl7pPr marL="3200240" lvl="6" indent="-330184" rtl="0">
              <a:spcBef>
                <a:spcPts val="1600"/>
              </a:spcBef>
              <a:spcAft>
                <a:spcPts val="0"/>
              </a:spcAft>
              <a:buClr>
                <a:schemeClr val="dk1"/>
              </a:buClr>
              <a:buSzPts val="1600"/>
              <a:buFont typeface="Montserrat"/>
              <a:buChar char="●"/>
              <a:defRPr/>
            </a:lvl7pPr>
            <a:lvl8pPr marL="3657418" lvl="7" indent="-330184" rtl="0">
              <a:spcBef>
                <a:spcPts val="1600"/>
              </a:spcBef>
              <a:spcAft>
                <a:spcPts val="0"/>
              </a:spcAft>
              <a:buClr>
                <a:schemeClr val="dk1"/>
              </a:buClr>
              <a:buSzPts val="1600"/>
              <a:buFont typeface="Montserrat"/>
              <a:buChar char="○"/>
              <a:defRPr/>
            </a:lvl8pPr>
            <a:lvl9pPr marL="4114595" lvl="8" indent="-330184" rtl="0">
              <a:spcBef>
                <a:spcPts val="1600"/>
              </a:spcBef>
              <a:spcAft>
                <a:spcPts val="1600"/>
              </a:spcAft>
              <a:buClr>
                <a:schemeClr val="dk1"/>
              </a:buClr>
              <a:buSzPts val="1600"/>
              <a:buFont typeface="Montserrat"/>
              <a:buChar char="■"/>
              <a:defRPr/>
            </a:lvl9pPr>
          </a:lstStyle>
          <a:p>
            <a:endParaRPr/>
          </a:p>
        </p:txBody>
      </p:sp>
      <p:sp>
        <p:nvSpPr>
          <p:cNvPr id="552" name="Google Shape;552;p23"/>
          <p:cNvSpPr txBox="1">
            <a:spLocks noGrp="1"/>
          </p:cNvSpPr>
          <p:nvPr>
            <p:ph type="subTitle" idx="6"/>
          </p:nvPr>
        </p:nvSpPr>
        <p:spPr>
          <a:xfrm>
            <a:off x="1252900" y="2741868"/>
            <a:ext cx="2852400" cy="373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Limelight"/>
              <a:buNone/>
              <a:defRPr sz="1800">
                <a:latin typeface="Limelight"/>
                <a:ea typeface="Limelight"/>
                <a:cs typeface="Limelight"/>
                <a:sym typeface="Limelight"/>
              </a:defRPr>
            </a:lvl1pPr>
            <a:lvl2pPr lvl="1" rtl="0">
              <a:spcBef>
                <a:spcPts val="1600"/>
              </a:spcBef>
              <a:spcAft>
                <a:spcPts val="0"/>
              </a:spcAft>
              <a:buSzPts val="1800"/>
              <a:buFont typeface="Limelight"/>
              <a:buNone/>
              <a:defRPr sz="1800">
                <a:latin typeface="Limelight"/>
                <a:ea typeface="Limelight"/>
                <a:cs typeface="Limelight"/>
                <a:sym typeface="Limelight"/>
              </a:defRPr>
            </a:lvl2pPr>
            <a:lvl3pPr lvl="2" rtl="0">
              <a:spcBef>
                <a:spcPts val="1600"/>
              </a:spcBef>
              <a:spcAft>
                <a:spcPts val="0"/>
              </a:spcAft>
              <a:buSzPts val="1800"/>
              <a:buFont typeface="Limelight"/>
              <a:buNone/>
              <a:defRPr sz="1800">
                <a:latin typeface="Limelight"/>
                <a:ea typeface="Limelight"/>
                <a:cs typeface="Limelight"/>
                <a:sym typeface="Limelight"/>
              </a:defRPr>
            </a:lvl3pPr>
            <a:lvl4pPr lvl="3" rtl="0">
              <a:spcBef>
                <a:spcPts val="1600"/>
              </a:spcBef>
              <a:spcAft>
                <a:spcPts val="0"/>
              </a:spcAft>
              <a:buSzPts val="1800"/>
              <a:buFont typeface="Limelight"/>
              <a:buNone/>
              <a:defRPr sz="1800">
                <a:latin typeface="Limelight"/>
                <a:ea typeface="Limelight"/>
                <a:cs typeface="Limelight"/>
                <a:sym typeface="Limelight"/>
              </a:defRPr>
            </a:lvl4pPr>
            <a:lvl5pPr lvl="4" rtl="0">
              <a:spcBef>
                <a:spcPts val="1600"/>
              </a:spcBef>
              <a:spcAft>
                <a:spcPts val="0"/>
              </a:spcAft>
              <a:buSzPts val="1800"/>
              <a:buFont typeface="Limelight"/>
              <a:buNone/>
              <a:defRPr sz="1800">
                <a:latin typeface="Limelight"/>
                <a:ea typeface="Limelight"/>
                <a:cs typeface="Limelight"/>
                <a:sym typeface="Limelight"/>
              </a:defRPr>
            </a:lvl5pPr>
            <a:lvl6pPr lvl="5" rtl="0">
              <a:spcBef>
                <a:spcPts val="1600"/>
              </a:spcBef>
              <a:spcAft>
                <a:spcPts val="0"/>
              </a:spcAft>
              <a:buSzPts val="1800"/>
              <a:buFont typeface="Limelight"/>
              <a:buNone/>
              <a:defRPr sz="1800">
                <a:latin typeface="Limelight"/>
                <a:ea typeface="Limelight"/>
                <a:cs typeface="Limelight"/>
                <a:sym typeface="Limelight"/>
              </a:defRPr>
            </a:lvl6pPr>
            <a:lvl7pPr lvl="6" rtl="0">
              <a:spcBef>
                <a:spcPts val="1600"/>
              </a:spcBef>
              <a:spcAft>
                <a:spcPts val="0"/>
              </a:spcAft>
              <a:buSzPts val="1800"/>
              <a:buFont typeface="Limelight"/>
              <a:buNone/>
              <a:defRPr sz="1800">
                <a:latin typeface="Limelight"/>
                <a:ea typeface="Limelight"/>
                <a:cs typeface="Limelight"/>
                <a:sym typeface="Limelight"/>
              </a:defRPr>
            </a:lvl7pPr>
            <a:lvl8pPr lvl="7" rtl="0">
              <a:spcBef>
                <a:spcPts val="1600"/>
              </a:spcBef>
              <a:spcAft>
                <a:spcPts val="0"/>
              </a:spcAft>
              <a:buSzPts val="1800"/>
              <a:buFont typeface="Limelight"/>
              <a:buNone/>
              <a:defRPr sz="1800">
                <a:latin typeface="Limelight"/>
                <a:ea typeface="Limelight"/>
                <a:cs typeface="Limelight"/>
                <a:sym typeface="Limelight"/>
              </a:defRPr>
            </a:lvl8pPr>
            <a:lvl9pPr lvl="8" rtl="0">
              <a:spcBef>
                <a:spcPts val="1600"/>
              </a:spcBef>
              <a:spcAft>
                <a:spcPts val="1600"/>
              </a:spcAft>
              <a:buSzPts val="1800"/>
              <a:buFont typeface="Limelight"/>
              <a:buNone/>
              <a:defRPr sz="1800">
                <a:latin typeface="Limelight"/>
                <a:ea typeface="Limelight"/>
                <a:cs typeface="Limelight"/>
                <a:sym typeface="Limelight"/>
              </a:defRPr>
            </a:lvl9pPr>
          </a:lstStyle>
          <a:p>
            <a:endParaRPr/>
          </a:p>
        </p:txBody>
      </p:sp>
    </p:spTree>
    <p:extLst>
      <p:ext uri="{BB962C8B-B14F-4D97-AF65-F5344CB8AC3E}">
        <p14:creationId xmlns:p14="http://schemas.microsoft.com/office/powerpoint/2010/main" val="1705947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53"/>
        <p:cNvGrpSpPr/>
        <p:nvPr/>
      </p:nvGrpSpPr>
      <p:grpSpPr>
        <a:xfrm>
          <a:off x="0" y="0"/>
          <a:ext cx="0" cy="0"/>
          <a:chOff x="0" y="0"/>
          <a:chExt cx="0" cy="0"/>
        </a:xfrm>
      </p:grpSpPr>
      <p:sp>
        <p:nvSpPr>
          <p:cNvPr id="554" name="Google Shape;554;p24"/>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5" name="Google Shape;555;p24"/>
          <p:cNvSpPr/>
          <p:nvPr/>
        </p:nvSpPr>
        <p:spPr>
          <a:xfrm>
            <a:off x="232752" y="1203565"/>
            <a:ext cx="3983015" cy="5975813"/>
          </a:xfrm>
          <a:custGeom>
            <a:avLst/>
            <a:gdLst/>
            <a:ahLst/>
            <a:cxnLst/>
            <a:rect l="l" t="t" r="r" b="b"/>
            <a:pathLst>
              <a:path w="138902" h="208398" extrusionOk="0">
                <a:moveTo>
                  <a:pt x="101452" y="0"/>
                </a:moveTo>
                <a:cubicBezTo>
                  <a:pt x="100874" y="0"/>
                  <a:pt x="100033" y="129"/>
                  <a:pt x="98964" y="397"/>
                </a:cubicBezTo>
                <a:cubicBezTo>
                  <a:pt x="94949" y="1383"/>
                  <a:pt x="78114" y="6877"/>
                  <a:pt x="65647" y="11948"/>
                </a:cubicBezTo>
                <a:cubicBezTo>
                  <a:pt x="41980" y="21739"/>
                  <a:pt x="19863" y="34981"/>
                  <a:pt x="0" y="51252"/>
                </a:cubicBezTo>
                <a:lnTo>
                  <a:pt x="0" y="208397"/>
                </a:lnTo>
                <a:lnTo>
                  <a:pt x="138901" y="208397"/>
                </a:lnTo>
                <a:lnTo>
                  <a:pt x="138901" y="134368"/>
                </a:lnTo>
                <a:lnTo>
                  <a:pt x="138831" y="134368"/>
                </a:lnTo>
                <a:cubicBezTo>
                  <a:pt x="131527" y="132474"/>
                  <a:pt x="127132" y="116284"/>
                  <a:pt x="118367" y="116284"/>
                </a:cubicBezTo>
                <a:cubicBezTo>
                  <a:pt x="115722" y="116284"/>
                  <a:pt x="112678" y="117759"/>
                  <a:pt x="109036" y="121548"/>
                </a:cubicBezTo>
                <a:cubicBezTo>
                  <a:pt x="108226" y="118026"/>
                  <a:pt x="105549" y="116371"/>
                  <a:pt x="102714" y="116371"/>
                </a:cubicBezTo>
                <a:cubicBezTo>
                  <a:pt x="99879" y="116371"/>
                  <a:pt x="96886" y="118026"/>
                  <a:pt x="95442" y="121126"/>
                </a:cubicBezTo>
                <a:cubicBezTo>
                  <a:pt x="92483" y="109997"/>
                  <a:pt x="96639" y="97177"/>
                  <a:pt x="81777" y="93444"/>
                </a:cubicBezTo>
                <a:cubicBezTo>
                  <a:pt x="79841" y="92943"/>
                  <a:pt x="77808" y="92713"/>
                  <a:pt x="75737" y="92713"/>
                </a:cubicBezTo>
                <a:cubicBezTo>
                  <a:pt x="69370" y="92713"/>
                  <a:pt x="62651" y="94886"/>
                  <a:pt x="57335" y="98022"/>
                </a:cubicBezTo>
                <a:cubicBezTo>
                  <a:pt x="54805" y="99549"/>
                  <a:pt x="53194" y="101400"/>
                  <a:pt x="51547" y="101400"/>
                </a:cubicBezTo>
                <a:cubicBezTo>
                  <a:pt x="50535" y="101400"/>
                  <a:pt x="49509" y="100701"/>
                  <a:pt x="48249" y="98797"/>
                </a:cubicBezTo>
                <a:cubicBezTo>
                  <a:pt x="45784" y="95064"/>
                  <a:pt x="50714" y="91401"/>
                  <a:pt x="44516" y="88936"/>
                </a:cubicBezTo>
                <a:cubicBezTo>
                  <a:pt x="43315" y="88504"/>
                  <a:pt x="42235" y="88356"/>
                  <a:pt x="41258" y="88356"/>
                </a:cubicBezTo>
                <a:cubicBezTo>
                  <a:pt x="39146" y="88356"/>
                  <a:pt x="37511" y="89045"/>
                  <a:pt x="36167" y="89045"/>
                </a:cubicBezTo>
                <a:cubicBezTo>
                  <a:pt x="34484" y="89045"/>
                  <a:pt x="33256" y="87963"/>
                  <a:pt x="32119" y="83090"/>
                </a:cubicBezTo>
                <a:cubicBezTo>
                  <a:pt x="30499" y="76046"/>
                  <a:pt x="21765" y="48223"/>
                  <a:pt x="100513" y="2158"/>
                </a:cubicBezTo>
                <a:cubicBezTo>
                  <a:pt x="102708" y="761"/>
                  <a:pt x="102854" y="0"/>
                  <a:pt x="1014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6" name="Google Shape;556;p24"/>
          <p:cNvSpPr/>
          <p:nvPr/>
        </p:nvSpPr>
        <p:spPr>
          <a:xfrm>
            <a:off x="3559686" y="705501"/>
            <a:ext cx="888577" cy="335998"/>
          </a:xfrm>
          <a:custGeom>
            <a:avLst/>
            <a:gdLst/>
            <a:ahLst/>
            <a:cxnLst/>
            <a:rect l="l" t="t" r="r" b="b"/>
            <a:pathLst>
              <a:path w="3713" h="1404" extrusionOk="0">
                <a:moveTo>
                  <a:pt x="3479" y="1"/>
                </a:moveTo>
                <a:cubicBezTo>
                  <a:pt x="3100" y="1"/>
                  <a:pt x="2263" y="266"/>
                  <a:pt x="1852" y="467"/>
                </a:cubicBezTo>
                <a:cubicBezTo>
                  <a:pt x="1309" y="729"/>
                  <a:pt x="0" y="1204"/>
                  <a:pt x="59" y="1378"/>
                </a:cubicBezTo>
                <a:cubicBezTo>
                  <a:pt x="65" y="1395"/>
                  <a:pt x="92" y="1403"/>
                  <a:pt x="138" y="1403"/>
                </a:cubicBezTo>
                <a:cubicBezTo>
                  <a:pt x="461" y="1403"/>
                  <a:pt x="1675" y="1022"/>
                  <a:pt x="2472" y="768"/>
                </a:cubicBezTo>
                <a:cubicBezTo>
                  <a:pt x="3383" y="477"/>
                  <a:pt x="3713" y="322"/>
                  <a:pt x="3674" y="80"/>
                </a:cubicBezTo>
                <a:cubicBezTo>
                  <a:pt x="3665" y="24"/>
                  <a:pt x="3593" y="1"/>
                  <a:pt x="34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57" name="Google Shape;557;p24"/>
          <p:cNvGrpSpPr/>
          <p:nvPr/>
        </p:nvGrpSpPr>
        <p:grpSpPr>
          <a:xfrm>
            <a:off x="4624180" y="447676"/>
            <a:ext cx="1030303" cy="245273"/>
            <a:chOff x="4294800" y="187900"/>
            <a:chExt cx="2283474" cy="543601"/>
          </a:xfrm>
        </p:grpSpPr>
        <p:sp>
          <p:nvSpPr>
            <p:cNvPr id="558" name="Google Shape;558;p24"/>
            <p:cNvSpPr/>
            <p:nvPr/>
          </p:nvSpPr>
          <p:spPr>
            <a:xfrm>
              <a:off x="5560418" y="457542"/>
              <a:ext cx="378709" cy="188491"/>
            </a:xfrm>
            <a:custGeom>
              <a:avLst/>
              <a:gdLst/>
              <a:ahLst/>
              <a:cxnLst/>
              <a:rect l="l" t="t" r="r" b="b"/>
              <a:pathLst>
                <a:path w="1316" h="655" extrusionOk="0">
                  <a:moveTo>
                    <a:pt x="1100" y="0"/>
                  </a:moveTo>
                  <a:cubicBezTo>
                    <a:pt x="999" y="0"/>
                    <a:pt x="641" y="36"/>
                    <a:pt x="203" y="225"/>
                  </a:cubicBezTo>
                  <a:cubicBezTo>
                    <a:pt x="148" y="251"/>
                    <a:pt x="90" y="277"/>
                    <a:pt x="38" y="309"/>
                  </a:cubicBezTo>
                  <a:cubicBezTo>
                    <a:pt x="6" y="326"/>
                    <a:pt x="0" y="364"/>
                    <a:pt x="6" y="405"/>
                  </a:cubicBezTo>
                  <a:cubicBezTo>
                    <a:pt x="12" y="445"/>
                    <a:pt x="20" y="486"/>
                    <a:pt x="29" y="523"/>
                  </a:cubicBezTo>
                  <a:cubicBezTo>
                    <a:pt x="41" y="558"/>
                    <a:pt x="49" y="596"/>
                    <a:pt x="78" y="607"/>
                  </a:cubicBezTo>
                  <a:cubicBezTo>
                    <a:pt x="90" y="613"/>
                    <a:pt x="125" y="622"/>
                    <a:pt x="133" y="625"/>
                  </a:cubicBezTo>
                  <a:cubicBezTo>
                    <a:pt x="177" y="634"/>
                    <a:pt x="220" y="636"/>
                    <a:pt x="264" y="639"/>
                  </a:cubicBezTo>
                  <a:cubicBezTo>
                    <a:pt x="338" y="650"/>
                    <a:pt x="413" y="655"/>
                    <a:pt x="489" y="655"/>
                  </a:cubicBezTo>
                  <a:cubicBezTo>
                    <a:pt x="539" y="655"/>
                    <a:pt x="589" y="653"/>
                    <a:pt x="640" y="648"/>
                  </a:cubicBezTo>
                  <a:cubicBezTo>
                    <a:pt x="692" y="645"/>
                    <a:pt x="747" y="639"/>
                    <a:pt x="802" y="634"/>
                  </a:cubicBezTo>
                  <a:cubicBezTo>
                    <a:pt x="860" y="625"/>
                    <a:pt x="918" y="613"/>
                    <a:pt x="979" y="602"/>
                  </a:cubicBezTo>
                  <a:cubicBezTo>
                    <a:pt x="1037" y="590"/>
                    <a:pt x="1104" y="570"/>
                    <a:pt x="1167" y="552"/>
                  </a:cubicBezTo>
                  <a:cubicBezTo>
                    <a:pt x="1188" y="544"/>
                    <a:pt x="1208" y="538"/>
                    <a:pt x="1228" y="532"/>
                  </a:cubicBezTo>
                  <a:cubicBezTo>
                    <a:pt x="1243" y="509"/>
                    <a:pt x="1315" y="477"/>
                    <a:pt x="1275" y="251"/>
                  </a:cubicBezTo>
                  <a:cubicBezTo>
                    <a:pt x="1231" y="22"/>
                    <a:pt x="1156" y="14"/>
                    <a:pt x="1127" y="2"/>
                  </a:cubicBezTo>
                  <a:cubicBezTo>
                    <a:pt x="1123" y="1"/>
                    <a:pt x="1114" y="0"/>
                    <a:pt x="1100" y="0"/>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9" name="Google Shape;559;p24"/>
            <p:cNvSpPr/>
            <p:nvPr/>
          </p:nvSpPr>
          <p:spPr>
            <a:xfrm>
              <a:off x="5870348" y="458117"/>
              <a:ext cx="68778" cy="151944"/>
            </a:xfrm>
            <a:custGeom>
              <a:avLst/>
              <a:gdLst/>
              <a:ahLst/>
              <a:cxnLst/>
              <a:rect l="l" t="t" r="r" b="b"/>
              <a:pathLst>
                <a:path w="239" h="528" extrusionOk="0">
                  <a:moveTo>
                    <a:pt x="50" y="0"/>
                  </a:moveTo>
                  <a:cubicBezTo>
                    <a:pt x="50" y="0"/>
                    <a:pt x="1" y="52"/>
                    <a:pt x="44" y="290"/>
                  </a:cubicBezTo>
                  <a:cubicBezTo>
                    <a:pt x="79" y="498"/>
                    <a:pt x="151" y="527"/>
                    <a:pt x="151" y="527"/>
                  </a:cubicBezTo>
                  <a:cubicBezTo>
                    <a:pt x="166" y="507"/>
                    <a:pt x="238" y="475"/>
                    <a:pt x="198" y="249"/>
                  </a:cubicBezTo>
                  <a:cubicBezTo>
                    <a:pt x="154" y="20"/>
                    <a:pt x="79" y="12"/>
                    <a:pt x="50" y="0"/>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0" name="Google Shape;560;p24"/>
            <p:cNvSpPr/>
            <p:nvPr/>
          </p:nvSpPr>
          <p:spPr>
            <a:xfrm>
              <a:off x="5887039" y="474520"/>
              <a:ext cx="40288" cy="118850"/>
            </a:xfrm>
            <a:custGeom>
              <a:avLst/>
              <a:gdLst/>
              <a:ahLst/>
              <a:cxnLst/>
              <a:rect l="l" t="t" r="r" b="b"/>
              <a:pathLst>
                <a:path w="140" h="413" extrusionOk="0">
                  <a:moveTo>
                    <a:pt x="38" y="1"/>
                  </a:moveTo>
                  <a:cubicBezTo>
                    <a:pt x="37" y="1"/>
                    <a:pt x="36" y="1"/>
                    <a:pt x="35" y="1"/>
                  </a:cubicBezTo>
                  <a:cubicBezTo>
                    <a:pt x="6" y="4"/>
                    <a:pt x="1" y="99"/>
                    <a:pt x="21" y="215"/>
                  </a:cubicBezTo>
                  <a:cubicBezTo>
                    <a:pt x="41" y="326"/>
                    <a:pt x="80" y="412"/>
                    <a:pt x="106" y="412"/>
                  </a:cubicBezTo>
                  <a:cubicBezTo>
                    <a:pt x="107" y="412"/>
                    <a:pt x="107" y="412"/>
                    <a:pt x="108" y="412"/>
                  </a:cubicBezTo>
                  <a:cubicBezTo>
                    <a:pt x="137" y="407"/>
                    <a:pt x="140" y="311"/>
                    <a:pt x="119" y="198"/>
                  </a:cubicBezTo>
                  <a:cubicBezTo>
                    <a:pt x="100" y="86"/>
                    <a:pt x="64" y="1"/>
                    <a:pt x="38" y="1"/>
                  </a:cubicBez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1" name="Google Shape;561;p24"/>
            <p:cNvSpPr/>
            <p:nvPr/>
          </p:nvSpPr>
          <p:spPr>
            <a:xfrm>
              <a:off x="4509190" y="187900"/>
              <a:ext cx="2069084" cy="449788"/>
            </a:xfrm>
            <a:custGeom>
              <a:avLst/>
              <a:gdLst/>
              <a:ahLst/>
              <a:cxnLst/>
              <a:rect l="l" t="t" r="r" b="b"/>
              <a:pathLst>
                <a:path w="7190" h="1563" extrusionOk="0">
                  <a:moveTo>
                    <a:pt x="733" y="1"/>
                  </a:moveTo>
                  <a:cubicBezTo>
                    <a:pt x="455" y="12"/>
                    <a:pt x="0" y="253"/>
                    <a:pt x="0" y="253"/>
                  </a:cubicBezTo>
                  <a:lnTo>
                    <a:pt x="21" y="319"/>
                  </a:lnTo>
                  <a:lnTo>
                    <a:pt x="299" y="366"/>
                  </a:lnTo>
                  <a:lnTo>
                    <a:pt x="780" y="1278"/>
                  </a:lnTo>
                  <a:lnTo>
                    <a:pt x="768" y="1284"/>
                  </a:lnTo>
                  <a:cubicBezTo>
                    <a:pt x="751" y="1295"/>
                    <a:pt x="742" y="1319"/>
                    <a:pt x="751" y="1342"/>
                  </a:cubicBezTo>
                  <a:lnTo>
                    <a:pt x="765" y="1371"/>
                  </a:lnTo>
                  <a:cubicBezTo>
                    <a:pt x="1374" y="1548"/>
                    <a:pt x="2245" y="1550"/>
                    <a:pt x="2298" y="1550"/>
                  </a:cubicBezTo>
                  <a:cubicBezTo>
                    <a:pt x="2299" y="1550"/>
                    <a:pt x="2300" y="1550"/>
                    <a:pt x="2300" y="1550"/>
                  </a:cubicBezTo>
                  <a:cubicBezTo>
                    <a:pt x="2300" y="1550"/>
                    <a:pt x="2863" y="1562"/>
                    <a:pt x="3028" y="1562"/>
                  </a:cubicBezTo>
                  <a:cubicBezTo>
                    <a:pt x="3045" y="1562"/>
                    <a:pt x="3057" y="1562"/>
                    <a:pt x="3065" y="1562"/>
                  </a:cubicBezTo>
                  <a:cubicBezTo>
                    <a:pt x="4337" y="1504"/>
                    <a:pt x="4499" y="1420"/>
                    <a:pt x="4858" y="1252"/>
                  </a:cubicBezTo>
                  <a:cubicBezTo>
                    <a:pt x="5116" y="1136"/>
                    <a:pt x="5391" y="1055"/>
                    <a:pt x="5672" y="1011"/>
                  </a:cubicBezTo>
                  <a:cubicBezTo>
                    <a:pt x="6883" y="809"/>
                    <a:pt x="6874" y="722"/>
                    <a:pt x="6923" y="704"/>
                  </a:cubicBezTo>
                  <a:cubicBezTo>
                    <a:pt x="6970" y="687"/>
                    <a:pt x="7190" y="551"/>
                    <a:pt x="7158" y="522"/>
                  </a:cubicBezTo>
                  <a:cubicBezTo>
                    <a:pt x="7077" y="435"/>
                    <a:pt x="6616" y="290"/>
                    <a:pt x="6616" y="290"/>
                  </a:cubicBezTo>
                  <a:cubicBezTo>
                    <a:pt x="6451" y="142"/>
                    <a:pt x="6246" y="105"/>
                    <a:pt x="6076" y="105"/>
                  </a:cubicBezTo>
                  <a:cubicBezTo>
                    <a:pt x="5936" y="105"/>
                    <a:pt x="5820" y="130"/>
                    <a:pt x="5771" y="140"/>
                  </a:cubicBezTo>
                  <a:lnTo>
                    <a:pt x="2683" y="693"/>
                  </a:lnTo>
                  <a:cubicBezTo>
                    <a:pt x="2465" y="733"/>
                    <a:pt x="2005" y="771"/>
                    <a:pt x="1785" y="786"/>
                  </a:cubicBezTo>
                  <a:cubicBezTo>
                    <a:pt x="1738" y="793"/>
                    <a:pt x="1697" y="796"/>
                    <a:pt x="1661" y="796"/>
                  </a:cubicBezTo>
                  <a:cubicBezTo>
                    <a:pt x="1469" y="796"/>
                    <a:pt x="1403" y="708"/>
                    <a:pt x="1373" y="684"/>
                  </a:cubicBezTo>
                  <a:cubicBezTo>
                    <a:pt x="1342" y="652"/>
                    <a:pt x="997" y="270"/>
                    <a:pt x="997" y="270"/>
                  </a:cubicBezTo>
                  <a:cubicBezTo>
                    <a:pt x="974" y="206"/>
                    <a:pt x="948" y="142"/>
                    <a:pt x="916" y="82"/>
                  </a:cubicBezTo>
                  <a:cubicBezTo>
                    <a:pt x="887" y="35"/>
                    <a:pt x="849" y="6"/>
                    <a:pt x="733" y="1"/>
                  </a:cubicBezTo>
                  <a:close/>
                </a:path>
              </a:pathLst>
            </a:custGeom>
            <a:solidFill>
              <a:srgbClr val="F9CD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2" name="Google Shape;562;p24"/>
            <p:cNvSpPr/>
            <p:nvPr/>
          </p:nvSpPr>
          <p:spPr>
            <a:xfrm>
              <a:off x="4725018" y="292937"/>
              <a:ext cx="1844909" cy="346478"/>
            </a:xfrm>
            <a:custGeom>
              <a:avLst/>
              <a:gdLst/>
              <a:ahLst/>
              <a:cxnLst/>
              <a:rect l="l" t="t" r="r" b="b"/>
              <a:pathLst>
                <a:path w="6411" h="1204" extrusionOk="0">
                  <a:moveTo>
                    <a:pt x="6069" y="1"/>
                  </a:moveTo>
                  <a:lnTo>
                    <a:pt x="6069" y="1"/>
                  </a:lnTo>
                  <a:cubicBezTo>
                    <a:pt x="6069" y="1"/>
                    <a:pt x="6385" y="145"/>
                    <a:pt x="6362" y="174"/>
                  </a:cubicBezTo>
                  <a:cubicBezTo>
                    <a:pt x="6286" y="215"/>
                    <a:pt x="6052" y="339"/>
                    <a:pt x="5394" y="455"/>
                  </a:cubicBezTo>
                  <a:lnTo>
                    <a:pt x="4398" y="635"/>
                  </a:lnTo>
                  <a:cubicBezTo>
                    <a:pt x="4296" y="652"/>
                    <a:pt x="4152" y="771"/>
                    <a:pt x="3926" y="812"/>
                  </a:cubicBezTo>
                  <a:cubicBezTo>
                    <a:pt x="3703" y="852"/>
                    <a:pt x="2784" y="977"/>
                    <a:pt x="2454" y="1035"/>
                  </a:cubicBezTo>
                  <a:cubicBezTo>
                    <a:pt x="2034" y="1116"/>
                    <a:pt x="1634" y="1095"/>
                    <a:pt x="1041" y="1119"/>
                  </a:cubicBezTo>
                  <a:lnTo>
                    <a:pt x="1" y="980"/>
                  </a:lnTo>
                  <a:lnTo>
                    <a:pt x="1" y="980"/>
                  </a:lnTo>
                  <a:lnTo>
                    <a:pt x="15" y="1011"/>
                  </a:lnTo>
                  <a:cubicBezTo>
                    <a:pt x="644" y="1191"/>
                    <a:pt x="1547" y="1191"/>
                    <a:pt x="1547" y="1191"/>
                  </a:cubicBezTo>
                  <a:cubicBezTo>
                    <a:pt x="1547" y="1191"/>
                    <a:pt x="2112" y="1203"/>
                    <a:pt x="2278" y="1203"/>
                  </a:cubicBezTo>
                  <a:cubicBezTo>
                    <a:pt x="2295" y="1203"/>
                    <a:pt x="2307" y="1203"/>
                    <a:pt x="2315" y="1203"/>
                  </a:cubicBezTo>
                  <a:cubicBezTo>
                    <a:pt x="3587" y="1142"/>
                    <a:pt x="3749" y="1058"/>
                    <a:pt x="4108" y="893"/>
                  </a:cubicBezTo>
                  <a:cubicBezTo>
                    <a:pt x="4366" y="774"/>
                    <a:pt x="4641" y="690"/>
                    <a:pt x="4922" y="646"/>
                  </a:cubicBezTo>
                  <a:cubicBezTo>
                    <a:pt x="6133" y="444"/>
                    <a:pt x="6124" y="357"/>
                    <a:pt x="6173" y="339"/>
                  </a:cubicBezTo>
                  <a:cubicBezTo>
                    <a:pt x="6255" y="299"/>
                    <a:pt x="6333" y="250"/>
                    <a:pt x="6399" y="186"/>
                  </a:cubicBezTo>
                  <a:cubicBezTo>
                    <a:pt x="6405" y="180"/>
                    <a:pt x="6408" y="177"/>
                    <a:pt x="6411" y="169"/>
                  </a:cubicBezTo>
                  <a:lnTo>
                    <a:pt x="6411" y="166"/>
                  </a:lnTo>
                  <a:cubicBezTo>
                    <a:pt x="6411" y="166"/>
                    <a:pt x="6411" y="163"/>
                    <a:pt x="6411" y="163"/>
                  </a:cubicBezTo>
                  <a:cubicBezTo>
                    <a:pt x="6411" y="163"/>
                    <a:pt x="6408" y="163"/>
                    <a:pt x="6408" y="160"/>
                  </a:cubicBezTo>
                  <a:cubicBezTo>
                    <a:pt x="6362" y="113"/>
                    <a:pt x="6202" y="50"/>
                    <a:pt x="6069"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3" name="Google Shape;563;p24"/>
            <p:cNvSpPr/>
            <p:nvPr/>
          </p:nvSpPr>
          <p:spPr>
            <a:xfrm>
              <a:off x="4509190" y="187900"/>
              <a:ext cx="642884" cy="367773"/>
            </a:xfrm>
            <a:custGeom>
              <a:avLst/>
              <a:gdLst/>
              <a:ahLst/>
              <a:cxnLst/>
              <a:rect l="l" t="t" r="r" b="b"/>
              <a:pathLst>
                <a:path w="2234" h="1278" extrusionOk="0">
                  <a:moveTo>
                    <a:pt x="736" y="1"/>
                  </a:moveTo>
                  <a:cubicBezTo>
                    <a:pt x="458" y="12"/>
                    <a:pt x="0" y="253"/>
                    <a:pt x="0" y="253"/>
                  </a:cubicBezTo>
                  <a:lnTo>
                    <a:pt x="21" y="319"/>
                  </a:lnTo>
                  <a:lnTo>
                    <a:pt x="299" y="366"/>
                  </a:lnTo>
                  <a:lnTo>
                    <a:pt x="777" y="1278"/>
                  </a:lnTo>
                  <a:cubicBezTo>
                    <a:pt x="777" y="1278"/>
                    <a:pt x="1637" y="893"/>
                    <a:pt x="2234" y="748"/>
                  </a:cubicBezTo>
                  <a:lnTo>
                    <a:pt x="2234" y="748"/>
                  </a:lnTo>
                  <a:cubicBezTo>
                    <a:pt x="2066" y="765"/>
                    <a:pt x="1895" y="780"/>
                    <a:pt x="1788" y="786"/>
                  </a:cubicBezTo>
                  <a:cubicBezTo>
                    <a:pt x="1741" y="793"/>
                    <a:pt x="1699" y="796"/>
                    <a:pt x="1662" y="796"/>
                  </a:cubicBezTo>
                  <a:cubicBezTo>
                    <a:pt x="1469" y="796"/>
                    <a:pt x="1403" y="708"/>
                    <a:pt x="1373" y="684"/>
                  </a:cubicBezTo>
                  <a:cubicBezTo>
                    <a:pt x="1342" y="652"/>
                    <a:pt x="997" y="270"/>
                    <a:pt x="997" y="270"/>
                  </a:cubicBezTo>
                  <a:cubicBezTo>
                    <a:pt x="974" y="206"/>
                    <a:pt x="948" y="142"/>
                    <a:pt x="916" y="82"/>
                  </a:cubicBezTo>
                  <a:cubicBezTo>
                    <a:pt x="887" y="35"/>
                    <a:pt x="849" y="6"/>
                    <a:pt x="736" y="1"/>
                  </a:cubicBezTo>
                  <a:close/>
                </a:path>
              </a:pathLst>
            </a:custGeom>
            <a:solidFill>
              <a:srgbClr val="F9CD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4" name="Google Shape;564;p24"/>
            <p:cNvSpPr/>
            <p:nvPr/>
          </p:nvSpPr>
          <p:spPr>
            <a:xfrm>
              <a:off x="4509190" y="242864"/>
              <a:ext cx="643747" cy="312809"/>
            </a:xfrm>
            <a:custGeom>
              <a:avLst/>
              <a:gdLst/>
              <a:ahLst/>
              <a:cxnLst/>
              <a:rect l="l" t="t" r="r" b="b"/>
              <a:pathLst>
                <a:path w="2237" h="1087" extrusionOk="0">
                  <a:moveTo>
                    <a:pt x="890" y="1"/>
                  </a:moveTo>
                  <a:lnTo>
                    <a:pt x="290" y="111"/>
                  </a:lnTo>
                  <a:lnTo>
                    <a:pt x="50" y="73"/>
                  </a:lnTo>
                  <a:lnTo>
                    <a:pt x="41" y="41"/>
                  </a:lnTo>
                  <a:lnTo>
                    <a:pt x="0" y="59"/>
                  </a:lnTo>
                  <a:lnTo>
                    <a:pt x="21" y="128"/>
                  </a:lnTo>
                  <a:lnTo>
                    <a:pt x="113" y="143"/>
                  </a:lnTo>
                  <a:lnTo>
                    <a:pt x="299" y="175"/>
                  </a:lnTo>
                  <a:lnTo>
                    <a:pt x="345" y="264"/>
                  </a:lnTo>
                  <a:lnTo>
                    <a:pt x="780" y="1087"/>
                  </a:lnTo>
                  <a:cubicBezTo>
                    <a:pt x="780" y="1087"/>
                    <a:pt x="1640" y="702"/>
                    <a:pt x="2237" y="557"/>
                  </a:cubicBezTo>
                  <a:lnTo>
                    <a:pt x="2237" y="557"/>
                  </a:lnTo>
                  <a:cubicBezTo>
                    <a:pt x="2147" y="568"/>
                    <a:pt x="2060" y="574"/>
                    <a:pt x="1982" y="580"/>
                  </a:cubicBezTo>
                  <a:cubicBezTo>
                    <a:pt x="1666" y="679"/>
                    <a:pt x="1330" y="812"/>
                    <a:pt x="1095" y="907"/>
                  </a:cubicBezTo>
                  <a:cubicBezTo>
                    <a:pt x="1055" y="923"/>
                    <a:pt x="1014" y="931"/>
                    <a:pt x="972" y="931"/>
                  </a:cubicBezTo>
                  <a:cubicBezTo>
                    <a:pt x="842" y="931"/>
                    <a:pt x="714" y="854"/>
                    <a:pt x="643" y="719"/>
                  </a:cubicBezTo>
                  <a:lnTo>
                    <a:pt x="455" y="363"/>
                  </a:lnTo>
                  <a:cubicBezTo>
                    <a:pt x="420" y="299"/>
                    <a:pt x="441" y="221"/>
                    <a:pt x="501" y="186"/>
                  </a:cubicBezTo>
                  <a:lnTo>
                    <a:pt x="890"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5" name="Google Shape;565;p24"/>
            <p:cNvSpPr/>
            <p:nvPr/>
          </p:nvSpPr>
          <p:spPr>
            <a:xfrm>
              <a:off x="6253947" y="237109"/>
              <a:ext cx="159426" cy="63022"/>
            </a:xfrm>
            <a:custGeom>
              <a:avLst/>
              <a:gdLst/>
              <a:ahLst/>
              <a:cxnLst/>
              <a:rect l="l" t="t" r="r" b="b"/>
              <a:pathLst>
                <a:path w="554" h="219" extrusionOk="0">
                  <a:moveTo>
                    <a:pt x="362" y="0"/>
                  </a:moveTo>
                  <a:cubicBezTo>
                    <a:pt x="356" y="0"/>
                    <a:pt x="200" y="38"/>
                    <a:pt x="0" y="64"/>
                  </a:cubicBezTo>
                  <a:lnTo>
                    <a:pt x="139" y="206"/>
                  </a:lnTo>
                  <a:cubicBezTo>
                    <a:pt x="146" y="213"/>
                    <a:pt x="157" y="218"/>
                    <a:pt x="168" y="218"/>
                  </a:cubicBezTo>
                  <a:cubicBezTo>
                    <a:pt x="170" y="218"/>
                    <a:pt x="172" y="218"/>
                    <a:pt x="174" y="218"/>
                  </a:cubicBezTo>
                  <a:cubicBezTo>
                    <a:pt x="243" y="209"/>
                    <a:pt x="478" y="171"/>
                    <a:pt x="553" y="119"/>
                  </a:cubicBezTo>
                  <a:cubicBezTo>
                    <a:pt x="498" y="70"/>
                    <a:pt x="432" y="29"/>
                    <a:pt x="362" y="0"/>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6" name="Google Shape;566;p24"/>
            <p:cNvSpPr/>
            <p:nvPr/>
          </p:nvSpPr>
          <p:spPr>
            <a:xfrm>
              <a:off x="5977111" y="328045"/>
              <a:ext cx="71943" cy="67627"/>
            </a:xfrm>
            <a:custGeom>
              <a:avLst/>
              <a:gdLst/>
              <a:ahLst/>
              <a:cxnLst/>
              <a:rect l="l" t="t" r="r" b="b"/>
              <a:pathLst>
                <a:path w="250" h="235" extrusionOk="0">
                  <a:moveTo>
                    <a:pt x="180" y="0"/>
                  </a:moveTo>
                  <a:lnTo>
                    <a:pt x="35" y="26"/>
                  </a:lnTo>
                  <a:cubicBezTo>
                    <a:pt x="15" y="32"/>
                    <a:pt x="0" y="55"/>
                    <a:pt x="9" y="78"/>
                  </a:cubicBezTo>
                  <a:lnTo>
                    <a:pt x="27" y="194"/>
                  </a:lnTo>
                  <a:cubicBezTo>
                    <a:pt x="29" y="217"/>
                    <a:pt x="50" y="235"/>
                    <a:pt x="73" y="235"/>
                  </a:cubicBezTo>
                  <a:lnTo>
                    <a:pt x="215" y="212"/>
                  </a:lnTo>
                  <a:cubicBezTo>
                    <a:pt x="235" y="203"/>
                    <a:pt x="250" y="180"/>
                    <a:pt x="244" y="157"/>
                  </a:cubicBezTo>
                  <a:lnTo>
                    <a:pt x="223" y="41"/>
                  </a:lnTo>
                  <a:cubicBezTo>
                    <a:pt x="221" y="18"/>
                    <a:pt x="203" y="0"/>
                    <a:pt x="180" y="0"/>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7" name="Google Shape;567;p24"/>
            <p:cNvSpPr/>
            <p:nvPr/>
          </p:nvSpPr>
          <p:spPr>
            <a:xfrm>
              <a:off x="6088766" y="285742"/>
              <a:ext cx="77123" cy="139282"/>
            </a:xfrm>
            <a:custGeom>
              <a:avLst/>
              <a:gdLst/>
              <a:ahLst/>
              <a:cxnLst/>
              <a:rect l="l" t="t" r="r" b="b"/>
              <a:pathLst>
                <a:path w="268" h="484" extrusionOk="0">
                  <a:moveTo>
                    <a:pt x="169" y="1"/>
                  </a:moveTo>
                  <a:cubicBezTo>
                    <a:pt x="166" y="1"/>
                    <a:pt x="163" y="1"/>
                    <a:pt x="160" y="2"/>
                  </a:cubicBezTo>
                  <a:lnTo>
                    <a:pt x="30" y="23"/>
                  </a:lnTo>
                  <a:cubicBezTo>
                    <a:pt x="12" y="26"/>
                    <a:pt x="1" y="43"/>
                    <a:pt x="3" y="60"/>
                  </a:cubicBezTo>
                  <a:lnTo>
                    <a:pt x="70" y="457"/>
                  </a:lnTo>
                  <a:cubicBezTo>
                    <a:pt x="73" y="473"/>
                    <a:pt x="87" y="484"/>
                    <a:pt x="102" y="484"/>
                  </a:cubicBezTo>
                  <a:cubicBezTo>
                    <a:pt x="104" y="484"/>
                    <a:pt x="106" y="483"/>
                    <a:pt x="108" y="483"/>
                  </a:cubicBezTo>
                  <a:lnTo>
                    <a:pt x="238" y="463"/>
                  </a:lnTo>
                  <a:cubicBezTo>
                    <a:pt x="256" y="460"/>
                    <a:pt x="267" y="443"/>
                    <a:pt x="267" y="425"/>
                  </a:cubicBezTo>
                  <a:lnTo>
                    <a:pt x="200" y="28"/>
                  </a:lnTo>
                  <a:cubicBezTo>
                    <a:pt x="196" y="12"/>
                    <a:pt x="183" y="1"/>
                    <a:pt x="169"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8" name="Google Shape;568;p24"/>
            <p:cNvSpPr/>
            <p:nvPr/>
          </p:nvSpPr>
          <p:spPr>
            <a:xfrm>
              <a:off x="5160128" y="448621"/>
              <a:ext cx="77986" cy="139857"/>
            </a:xfrm>
            <a:custGeom>
              <a:avLst/>
              <a:gdLst/>
              <a:ahLst/>
              <a:cxnLst/>
              <a:rect l="l" t="t" r="r" b="b"/>
              <a:pathLst>
                <a:path w="271" h="486" extrusionOk="0">
                  <a:moveTo>
                    <a:pt x="165" y="1"/>
                  </a:moveTo>
                  <a:cubicBezTo>
                    <a:pt x="164" y="1"/>
                    <a:pt x="162" y="1"/>
                    <a:pt x="160" y="1"/>
                  </a:cubicBezTo>
                  <a:lnTo>
                    <a:pt x="30" y="24"/>
                  </a:lnTo>
                  <a:cubicBezTo>
                    <a:pt x="12" y="27"/>
                    <a:pt x="1" y="42"/>
                    <a:pt x="4" y="59"/>
                  </a:cubicBezTo>
                  <a:lnTo>
                    <a:pt x="70" y="459"/>
                  </a:lnTo>
                  <a:cubicBezTo>
                    <a:pt x="73" y="474"/>
                    <a:pt x="87" y="485"/>
                    <a:pt x="102" y="485"/>
                  </a:cubicBezTo>
                  <a:cubicBezTo>
                    <a:pt x="104" y="485"/>
                    <a:pt x="106" y="485"/>
                    <a:pt x="108" y="485"/>
                  </a:cubicBezTo>
                  <a:lnTo>
                    <a:pt x="238" y="462"/>
                  </a:lnTo>
                  <a:cubicBezTo>
                    <a:pt x="256" y="459"/>
                    <a:pt x="270" y="444"/>
                    <a:pt x="267" y="427"/>
                  </a:cubicBezTo>
                  <a:lnTo>
                    <a:pt x="201" y="27"/>
                  </a:lnTo>
                  <a:cubicBezTo>
                    <a:pt x="195" y="12"/>
                    <a:pt x="181" y="1"/>
                    <a:pt x="165"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9" name="Google Shape;569;p24"/>
            <p:cNvSpPr/>
            <p:nvPr/>
          </p:nvSpPr>
          <p:spPr>
            <a:xfrm>
              <a:off x="5878693" y="345311"/>
              <a:ext cx="71080" cy="67051"/>
            </a:xfrm>
            <a:custGeom>
              <a:avLst/>
              <a:gdLst/>
              <a:ahLst/>
              <a:cxnLst/>
              <a:rect l="l" t="t" r="r" b="b"/>
              <a:pathLst>
                <a:path w="247" h="233" extrusionOk="0">
                  <a:moveTo>
                    <a:pt x="182" y="1"/>
                  </a:moveTo>
                  <a:cubicBezTo>
                    <a:pt x="181" y="1"/>
                    <a:pt x="179" y="1"/>
                    <a:pt x="177" y="1"/>
                  </a:cubicBezTo>
                  <a:lnTo>
                    <a:pt x="35" y="24"/>
                  </a:lnTo>
                  <a:cubicBezTo>
                    <a:pt x="12" y="30"/>
                    <a:pt x="1" y="53"/>
                    <a:pt x="6" y="76"/>
                  </a:cubicBezTo>
                  <a:lnTo>
                    <a:pt x="27" y="192"/>
                  </a:lnTo>
                  <a:cubicBezTo>
                    <a:pt x="27" y="215"/>
                    <a:pt x="47" y="233"/>
                    <a:pt x="70" y="233"/>
                  </a:cubicBezTo>
                  <a:lnTo>
                    <a:pt x="212" y="210"/>
                  </a:lnTo>
                  <a:cubicBezTo>
                    <a:pt x="235" y="201"/>
                    <a:pt x="247" y="178"/>
                    <a:pt x="241" y="155"/>
                  </a:cubicBezTo>
                  <a:lnTo>
                    <a:pt x="221" y="39"/>
                  </a:lnTo>
                  <a:cubicBezTo>
                    <a:pt x="221" y="17"/>
                    <a:pt x="203" y="1"/>
                    <a:pt x="182"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0" name="Google Shape;570;p24"/>
            <p:cNvSpPr/>
            <p:nvPr/>
          </p:nvSpPr>
          <p:spPr>
            <a:xfrm>
              <a:off x="5779412" y="362002"/>
              <a:ext cx="72231" cy="67051"/>
            </a:xfrm>
            <a:custGeom>
              <a:avLst/>
              <a:gdLst/>
              <a:ahLst/>
              <a:cxnLst/>
              <a:rect l="l" t="t" r="r" b="b"/>
              <a:pathLst>
                <a:path w="251" h="233" extrusionOk="0">
                  <a:moveTo>
                    <a:pt x="185" y="1"/>
                  </a:moveTo>
                  <a:cubicBezTo>
                    <a:pt x="183" y="1"/>
                    <a:pt x="182" y="1"/>
                    <a:pt x="181" y="1"/>
                  </a:cubicBezTo>
                  <a:lnTo>
                    <a:pt x="36" y="24"/>
                  </a:lnTo>
                  <a:cubicBezTo>
                    <a:pt x="15" y="30"/>
                    <a:pt x="1" y="53"/>
                    <a:pt x="10" y="76"/>
                  </a:cubicBezTo>
                  <a:lnTo>
                    <a:pt x="27" y="192"/>
                  </a:lnTo>
                  <a:cubicBezTo>
                    <a:pt x="30" y="215"/>
                    <a:pt x="50" y="233"/>
                    <a:pt x="73" y="233"/>
                  </a:cubicBezTo>
                  <a:lnTo>
                    <a:pt x="215" y="210"/>
                  </a:lnTo>
                  <a:cubicBezTo>
                    <a:pt x="236" y="201"/>
                    <a:pt x="250" y="178"/>
                    <a:pt x="244" y="157"/>
                  </a:cubicBezTo>
                  <a:lnTo>
                    <a:pt x="224" y="42"/>
                  </a:lnTo>
                  <a:cubicBezTo>
                    <a:pt x="221" y="20"/>
                    <a:pt x="206" y="1"/>
                    <a:pt x="185"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1" name="Google Shape;571;p24"/>
            <p:cNvSpPr/>
            <p:nvPr/>
          </p:nvSpPr>
          <p:spPr>
            <a:xfrm>
              <a:off x="5681282" y="378692"/>
              <a:ext cx="71080" cy="67051"/>
            </a:xfrm>
            <a:custGeom>
              <a:avLst/>
              <a:gdLst/>
              <a:ahLst/>
              <a:cxnLst/>
              <a:rect l="l" t="t" r="r" b="b"/>
              <a:pathLst>
                <a:path w="247" h="233" extrusionOk="0">
                  <a:moveTo>
                    <a:pt x="177" y="1"/>
                  </a:moveTo>
                  <a:lnTo>
                    <a:pt x="35" y="24"/>
                  </a:lnTo>
                  <a:cubicBezTo>
                    <a:pt x="12" y="33"/>
                    <a:pt x="0" y="56"/>
                    <a:pt x="6" y="76"/>
                  </a:cubicBezTo>
                  <a:lnTo>
                    <a:pt x="26" y="192"/>
                  </a:lnTo>
                  <a:cubicBezTo>
                    <a:pt x="26" y="214"/>
                    <a:pt x="44" y="233"/>
                    <a:pt x="65" y="233"/>
                  </a:cubicBezTo>
                  <a:cubicBezTo>
                    <a:pt x="67" y="233"/>
                    <a:pt x="68" y="233"/>
                    <a:pt x="70" y="233"/>
                  </a:cubicBezTo>
                  <a:lnTo>
                    <a:pt x="212" y="209"/>
                  </a:lnTo>
                  <a:cubicBezTo>
                    <a:pt x="235" y="201"/>
                    <a:pt x="246" y="178"/>
                    <a:pt x="241" y="157"/>
                  </a:cubicBezTo>
                  <a:lnTo>
                    <a:pt x="220" y="41"/>
                  </a:lnTo>
                  <a:cubicBezTo>
                    <a:pt x="220" y="18"/>
                    <a:pt x="200" y="1"/>
                    <a:pt x="177"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2" name="Google Shape;572;p24"/>
            <p:cNvSpPr/>
            <p:nvPr/>
          </p:nvSpPr>
          <p:spPr>
            <a:xfrm>
              <a:off x="5582001" y="395383"/>
              <a:ext cx="71943" cy="67914"/>
            </a:xfrm>
            <a:custGeom>
              <a:avLst/>
              <a:gdLst/>
              <a:ahLst/>
              <a:cxnLst/>
              <a:rect l="l" t="t" r="r" b="b"/>
              <a:pathLst>
                <a:path w="250" h="236" extrusionOk="0">
                  <a:moveTo>
                    <a:pt x="180" y="1"/>
                  </a:moveTo>
                  <a:lnTo>
                    <a:pt x="35" y="24"/>
                  </a:lnTo>
                  <a:cubicBezTo>
                    <a:pt x="15" y="33"/>
                    <a:pt x="0" y="56"/>
                    <a:pt x="9" y="79"/>
                  </a:cubicBezTo>
                  <a:lnTo>
                    <a:pt x="26" y="195"/>
                  </a:lnTo>
                  <a:cubicBezTo>
                    <a:pt x="32" y="219"/>
                    <a:pt x="50" y="236"/>
                    <a:pt x="68" y="236"/>
                  </a:cubicBezTo>
                  <a:cubicBezTo>
                    <a:pt x="70" y="236"/>
                    <a:pt x="71" y="236"/>
                    <a:pt x="73" y="235"/>
                  </a:cubicBezTo>
                  <a:lnTo>
                    <a:pt x="215" y="209"/>
                  </a:lnTo>
                  <a:cubicBezTo>
                    <a:pt x="235" y="204"/>
                    <a:pt x="250" y="180"/>
                    <a:pt x="244" y="157"/>
                  </a:cubicBezTo>
                  <a:lnTo>
                    <a:pt x="223" y="41"/>
                  </a:lnTo>
                  <a:cubicBezTo>
                    <a:pt x="221" y="18"/>
                    <a:pt x="203" y="1"/>
                    <a:pt x="180"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3" name="Google Shape;573;p24"/>
            <p:cNvSpPr/>
            <p:nvPr/>
          </p:nvSpPr>
          <p:spPr>
            <a:xfrm>
              <a:off x="5483583" y="412074"/>
              <a:ext cx="71080" cy="67914"/>
            </a:xfrm>
            <a:custGeom>
              <a:avLst/>
              <a:gdLst/>
              <a:ahLst/>
              <a:cxnLst/>
              <a:rect l="l" t="t" r="r" b="b"/>
              <a:pathLst>
                <a:path w="247" h="236" extrusionOk="0">
                  <a:moveTo>
                    <a:pt x="177" y="1"/>
                  </a:moveTo>
                  <a:lnTo>
                    <a:pt x="35" y="24"/>
                  </a:lnTo>
                  <a:cubicBezTo>
                    <a:pt x="12" y="33"/>
                    <a:pt x="1" y="56"/>
                    <a:pt x="6" y="79"/>
                  </a:cubicBezTo>
                  <a:lnTo>
                    <a:pt x="27" y="195"/>
                  </a:lnTo>
                  <a:cubicBezTo>
                    <a:pt x="27" y="218"/>
                    <a:pt x="47" y="235"/>
                    <a:pt x="70" y="235"/>
                  </a:cubicBezTo>
                  <a:lnTo>
                    <a:pt x="212" y="209"/>
                  </a:lnTo>
                  <a:cubicBezTo>
                    <a:pt x="235" y="204"/>
                    <a:pt x="247" y="180"/>
                    <a:pt x="241" y="157"/>
                  </a:cubicBezTo>
                  <a:lnTo>
                    <a:pt x="221" y="41"/>
                  </a:lnTo>
                  <a:cubicBezTo>
                    <a:pt x="221" y="18"/>
                    <a:pt x="200" y="1"/>
                    <a:pt x="177"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4" name="Google Shape;574;p24"/>
            <p:cNvSpPr/>
            <p:nvPr/>
          </p:nvSpPr>
          <p:spPr>
            <a:xfrm>
              <a:off x="5384302" y="428765"/>
              <a:ext cx="71943" cy="67914"/>
            </a:xfrm>
            <a:custGeom>
              <a:avLst/>
              <a:gdLst/>
              <a:ahLst/>
              <a:cxnLst/>
              <a:rect l="l" t="t" r="r" b="b"/>
              <a:pathLst>
                <a:path w="250" h="236" extrusionOk="0">
                  <a:moveTo>
                    <a:pt x="180" y="1"/>
                  </a:moveTo>
                  <a:lnTo>
                    <a:pt x="36" y="27"/>
                  </a:lnTo>
                  <a:cubicBezTo>
                    <a:pt x="15" y="33"/>
                    <a:pt x="1" y="56"/>
                    <a:pt x="10" y="79"/>
                  </a:cubicBezTo>
                  <a:lnTo>
                    <a:pt x="27" y="195"/>
                  </a:lnTo>
                  <a:cubicBezTo>
                    <a:pt x="30" y="218"/>
                    <a:pt x="47" y="235"/>
                    <a:pt x="73" y="235"/>
                  </a:cubicBezTo>
                  <a:lnTo>
                    <a:pt x="215" y="209"/>
                  </a:lnTo>
                  <a:cubicBezTo>
                    <a:pt x="236" y="203"/>
                    <a:pt x="250" y="180"/>
                    <a:pt x="244" y="157"/>
                  </a:cubicBezTo>
                  <a:lnTo>
                    <a:pt x="224" y="41"/>
                  </a:lnTo>
                  <a:cubicBezTo>
                    <a:pt x="221" y="18"/>
                    <a:pt x="204" y="1"/>
                    <a:pt x="180"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5" name="Google Shape;575;p24"/>
            <p:cNvSpPr/>
            <p:nvPr/>
          </p:nvSpPr>
          <p:spPr>
            <a:xfrm>
              <a:off x="5286172" y="444592"/>
              <a:ext cx="71080" cy="67914"/>
            </a:xfrm>
            <a:custGeom>
              <a:avLst/>
              <a:gdLst/>
              <a:ahLst/>
              <a:cxnLst/>
              <a:rect l="l" t="t" r="r" b="b"/>
              <a:pathLst>
                <a:path w="247" h="236" extrusionOk="0">
                  <a:moveTo>
                    <a:pt x="177" y="1"/>
                  </a:moveTo>
                  <a:lnTo>
                    <a:pt x="35" y="27"/>
                  </a:lnTo>
                  <a:cubicBezTo>
                    <a:pt x="12" y="33"/>
                    <a:pt x="0" y="56"/>
                    <a:pt x="6" y="79"/>
                  </a:cubicBezTo>
                  <a:lnTo>
                    <a:pt x="26" y="195"/>
                  </a:lnTo>
                  <a:cubicBezTo>
                    <a:pt x="29" y="219"/>
                    <a:pt x="46" y="236"/>
                    <a:pt x="65" y="236"/>
                  </a:cubicBezTo>
                  <a:cubicBezTo>
                    <a:pt x="67" y="236"/>
                    <a:pt x="68" y="236"/>
                    <a:pt x="70" y="235"/>
                  </a:cubicBezTo>
                  <a:lnTo>
                    <a:pt x="212" y="209"/>
                  </a:lnTo>
                  <a:cubicBezTo>
                    <a:pt x="235" y="203"/>
                    <a:pt x="246" y="180"/>
                    <a:pt x="241" y="157"/>
                  </a:cubicBezTo>
                  <a:lnTo>
                    <a:pt x="220" y="41"/>
                  </a:lnTo>
                  <a:cubicBezTo>
                    <a:pt x="220" y="18"/>
                    <a:pt x="200" y="1"/>
                    <a:pt x="177"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24"/>
            <p:cNvSpPr/>
            <p:nvPr/>
          </p:nvSpPr>
          <p:spPr>
            <a:xfrm>
              <a:off x="5470346" y="542434"/>
              <a:ext cx="378709" cy="189067"/>
            </a:xfrm>
            <a:custGeom>
              <a:avLst/>
              <a:gdLst/>
              <a:ahLst/>
              <a:cxnLst/>
              <a:rect l="l" t="t" r="r" b="b"/>
              <a:pathLst>
                <a:path w="1316" h="657" extrusionOk="0">
                  <a:moveTo>
                    <a:pt x="1103" y="1"/>
                  </a:moveTo>
                  <a:cubicBezTo>
                    <a:pt x="1004" y="1"/>
                    <a:pt x="645" y="38"/>
                    <a:pt x="203" y="226"/>
                  </a:cubicBezTo>
                  <a:cubicBezTo>
                    <a:pt x="148" y="252"/>
                    <a:pt x="93" y="278"/>
                    <a:pt x="38" y="310"/>
                  </a:cubicBezTo>
                  <a:cubicBezTo>
                    <a:pt x="6" y="327"/>
                    <a:pt x="0" y="365"/>
                    <a:pt x="6" y="405"/>
                  </a:cubicBezTo>
                  <a:cubicBezTo>
                    <a:pt x="12" y="446"/>
                    <a:pt x="21" y="486"/>
                    <a:pt x="32" y="524"/>
                  </a:cubicBezTo>
                  <a:cubicBezTo>
                    <a:pt x="41" y="559"/>
                    <a:pt x="49" y="596"/>
                    <a:pt x="81" y="608"/>
                  </a:cubicBezTo>
                  <a:cubicBezTo>
                    <a:pt x="90" y="614"/>
                    <a:pt x="125" y="622"/>
                    <a:pt x="136" y="625"/>
                  </a:cubicBezTo>
                  <a:cubicBezTo>
                    <a:pt x="177" y="634"/>
                    <a:pt x="220" y="637"/>
                    <a:pt x="264" y="640"/>
                  </a:cubicBezTo>
                  <a:cubicBezTo>
                    <a:pt x="344" y="651"/>
                    <a:pt x="425" y="656"/>
                    <a:pt x="505" y="656"/>
                  </a:cubicBezTo>
                  <a:cubicBezTo>
                    <a:pt x="551" y="656"/>
                    <a:pt x="596" y="655"/>
                    <a:pt x="640" y="651"/>
                  </a:cubicBezTo>
                  <a:cubicBezTo>
                    <a:pt x="695" y="646"/>
                    <a:pt x="750" y="640"/>
                    <a:pt x="803" y="634"/>
                  </a:cubicBezTo>
                  <a:cubicBezTo>
                    <a:pt x="861" y="625"/>
                    <a:pt x="921" y="614"/>
                    <a:pt x="979" y="602"/>
                  </a:cubicBezTo>
                  <a:cubicBezTo>
                    <a:pt x="1037" y="591"/>
                    <a:pt x="1104" y="570"/>
                    <a:pt x="1168" y="553"/>
                  </a:cubicBezTo>
                  <a:cubicBezTo>
                    <a:pt x="1188" y="544"/>
                    <a:pt x="1208" y="538"/>
                    <a:pt x="1228" y="533"/>
                  </a:cubicBezTo>
                  <a:cubicBezTo>
                    <a:pt x="1243" y="509"/>
                    <a:pt x="1315" y="478"/>
                    <a:pt x="1275" y="252"/>
                  </a:cubicBezTo>
                  <a:cubicBezTo>
                    <a:pt x="1234" y="23"/>
                    <a:pt x="1159" y="14"/>
                    <a:pt x="1127" y="3"/>
                  </a:cubicBezTo>
                  <a:cubicBezTo>
                    <a:pt x="1123" y="2"/>
                    <a:pt x="1115" y="1"/>
                    <a:pt x="1103"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7" name="Google Shape;577;p24"/>
            <p:cNvSpPr/>
            <p:nvPr/>
          </p:nvSpPr>
          <p:spPr>
            <a:xfrm>
              <a:off x="5780275" y="543010"/>
              <a:ext cx="68778" cy="151944"/>
            </a:xfrm>
            <a:custGeom>
              <a:avLst/>
              <a:gdLst/>
              <a:ahLst/>
              <a:cxnLst/>
              <a:rect l="l" t="t" r="r" b="b"/>
              <a:pathLst>
                <a:path w="239" h="528" extrusionOk="0">
                  <a:moveTo>
                    <a:pt x="50" y="1"/>
                  </a:moveTo>
                  <a:cubicBezTo>
                    <a:pt x="50" y="1"/>
                    <a:pt x="1" y="53"/>
                    <a:pt x="44" y="290"/>
                  </a:cubicBezTo>
                  <a:cubicBezTo>
                    <a:pt x="82" y="499"/>
                    <a:pt x="151" y="528"/>
                    <a:pt x="151" y="528"/>
                  </a:cubicBezTo>
                  <a:cubicBezTo>
                    <a:pt x="166" y="507"/>
                    <a:pt x="238" y="476"/>
                    <a:pt x="198" y="250"/>
                  </a:cubicBezTo>
                  <a:cubicBezTo>
                    <a:pt x="157" y="21"/>
                    <a:pt x="82" y="12"/>
                    <a:pt x="50"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8" name="Google Shape;578;p24"/>
            <p:cNvSpPr/>
            <p:nvPr/>
          </p:nvSpPr>
          <p:spPr>
            <a:xfrm>
              <a:off x="5797830" y="558837"/>
              <a:ext cx="40288" cy="118850"/>
            </a:xfrm>
            <a:custGeom>
              <a:avLst/>
              <a:gdLst/>
              <a:ahLst/>
              <a:cxnLst/>
              <a:rect l="l" t="t" r="r" b="b"/>
              <a:pathLst>
                <a:path w="140" h="413" extrusionOk="0">
                  <a:moveTo>
                    <a:pt x="34" y="0"/>
                  </a:moveTo>
                  <a:cubicBezTo>
                    <a:pt x="33" y="0"/>
                    <a:pt x="33" y="1"/>
                    <a:pt x="33" y="1"/>
                  </a:cubicBezTo>
                  <a:cubicBezTo>
                    <a:pt x="6" y="6"/>
                    <a:pt x="1" y="102"/>
                    <a:pt x="21" y="215"/>
                  </a:cubicBezTo>
                  <a:cubicBezTo>
                    <a:pt x="41" y="324"/>
                    <a:pt x="77" y="412"/>
                    <a:pt x="105" y="412"/>
                  </a:cubicBezTo>
                  <a:cubicBezTo>
                    <a:pt x="106" y="412"/>
                    <a:pt x="107" y="412"/>
                    <a:pt x="108" y="412"/>
                  </a:cubicBezTo>
                  <a:cubicBezTo>
                    <a:pt x="134" y="409"/>
                    <a:pt x="140" y="311"/>
                    <a:pt x="119" y="198"/>
                  </a:cubicBezTo>
                  <a:cubicBezTo>
                    <a:pt x="99" y="86"/>
                    <a:pt x="60" y="0"/>
                    <a:pt x="34" y="0"/>
                  </a:cubicBez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9" name="Google Shape;579;p24"/>
            <p:cNvSpPr/>
            <p:nvPr/>
          </p:nvSpPr>
          <p:spPr>
            <a:xfrm>
              <a:off x="4732500" y="460419"/>
              <a:ext cx="1126629" cy="237125"/>
            </a:xfrm>
            <a:custGeom>
              <a:avLst/>
              <a:gdLst/>
              <a:ahLst/>
              <a:cxnLst/>
              <a:rect l="l" t="t" r="r" b="b"/>
              <a:pathLst>
                <a:path w="3915" h="824" extrusionOk="0">
                  <a:moveTo>
                    <a:pt x="3634" y="0"/>
                  </a:moveTo>
                  <a:cubicBezTo>
                    <a:pt x="3392" y="0"/>
                    <a:pt x="3071" y="88"/>
                    <a:pt x="2747" y="230"/>
                  </a:cubicBezTo>
                  <a:cubicBezTo>
                    <a:pt x="2405" y="377"/>
                    <a:pt x="1" y="763"/>
                    <a:pt x="1" y="763"/>
                  </a:cubicBezTo>
                  <a:cubicBezTo>
                    <a:pt x="76" y="821"/>
                    <a:pt x="105" y="823"/>
                    <a:pt x="105" y="823"/>
                  </a:cubicBezTo>
                  <a:cubicBezTo>
                    <a:pt x="105" y="823"/>
                    <a:pt x="2921" y="592"/>
                    <a:pt x="3485" y="398"/>
                  </a:cubicBezTo>
                  <a:cubicBezTo>
                    <a:pt x="3485" y="398"/>
                    <a:pt x="3804" y="322"/>
                    <a:pt x="3856" y="253"/>
                  </a:cubicBezTo>
                  <a:cubicBezTo>
                    <a:pt x="3911" y="180"/>
                    <a:pt x="3914" y="9"/>
                    <a:pt x="3668" y="1"/>
                  </a:cubicBezTo>
                  <a:cubicBezTo>
                    <a:pt x="3657" y="0"/>
                    <a:pt x="3646" y="0"/>
                    <a:pt x="3634"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0" name="Google Shape;580;p24"/>
            <p:cNvSpPr/>
            <p:nvPr/>
          </p:nvSpPr>
          <p:spPr>
            <a:xfrm>
              <a:off x="4733363" y="473945"/>
              <a:ext cx="1123176" cy="223599"/>
            </a:xfrm>
            <a:custGeom>
              <a:avLst/>
              <a:gdLst/>
              <a:ahLst/>
              <a:cxnLst/>
              <a:rect l="l" t="t" r="r" b="b"/>
              <a:pathLst>
                <a:path w="3903" h="777" extrusionOk="0">
                  <a:moveTo>
                    <a:pt x="3827" y="0"/>
                  </a:moveTo>
                  <a:lnTo>
                    <a:pt x="3827" y="0"/>
                  </a:lnTo>
                  <a:cubicBezTo>
                    <a:pt x="3836" y="41"/>
                    <a:pt x="3824" y="84"/>
                    <a:pt x="3801" y="119"/>
                  </a:cubicBezTo>
                  <a:cubicBezTo>
                    <a:pt x="3746" y="191"/>
                    <a:pt x="3430" y="264"/>
                    <a:pt x="3430" y="264"/>
                  </a:cubicBezTo>
                  <a:cubicBezTo>
                    <a:pt x="2947" y="432"/>
                    <a:pt x="823" y="626"/>
                    <a:pt x="212" y="678"/>
                  </a:cubicBezTo>
                  <a:lnTo>
                    <a:pt x="1" y="716"/>
                  </a:lnTo>
                  <a:cubicBezTo>
                    <a:pt x="73" y="774"/>
                    <a:pt x="102" y="776"/>
                    <a:pt x="102" y="776"/>
                  </a:cubicBezTo>
                  <a:cubicBezTo>
                    <a:pt x="102" y="776"/>
                    <a:pt x="2918" y="545"/>
                    <a:pt x="3482" y="351"/>
                  </a:cubicBezTo>
                  <a:cubicBezTo>
                    <a:pt x="3482" y="351"/>
                    <a:pt x="3801" y="275"/>
                    <a:pt x="3853" y="206"/>
                  </a:cubicBezTo>
                  <a:cubicBezTo>
                    <a:pt x="3902" y="142"/>
                    <a:pt x="3891" y="49"/>
                    <a:pt x="3827"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24"/>
            <p:cNvSpPr/>
            <p:nvPr/>
          </p:nvSpPr>
          <p:spPr>
            <a:xfrm>
              <a:off x="4294800" y="226461"/>
              <a:ext cx="482307" cy="83454"/>
            </a:xfrm>
            <a:custGeom>
              <a:avLst/>
              <a:gdLst/>
              <a:ahLst/>
              <a:cxnLst/>
              <a:rect l="l" t="t" r="r" b="b"/>
              <a:pathLst>
                <a:path w="1676" h="290" extrusionOk="0">
                  <a:moveTo>
                    <a:pt x="1503" y="1"/>
                  </a:moveTo>
                  <a:cubicBezTo>
                    <a:pt x="1288" y="1"/>
                    <a:pt x="865" y="63"/>
                    <a:pt x="771" y="84"/>
                  </a:cubicBezTo>
                  <a:lnTo>
                    <a:pt x="7" y="243"/>
                  </a:lnTo>
                  <a:cubicBezTo>
                    <a:pt x="1" y="243"/>
                    <a:pt x="4" y="260"/>
                    <a:pt x="10" y="263"/>
                  </a:cubicBezTo>
                  <a:lnTo>
                    <a:pt x="44" y="278"/>
                  </a:lnTo>
                  <a:cubicBezTo>
                    <a:pt x="70" y="287"/>
                    <a:pt x="97" y="289"/>
                    <a:pt x="123" y="289"/>
                  </a:cubicBezTo>
                  <a:cubicBezTo>
                    <a:pt x="334" y="278"/>
                    <a:pt x="1328" y="211"/>
                    <a:pt x="1577" y="75"/>
                  </a:cubicBezTo>
                  <a:cubicBezTo>
                    <a:pt x="1675" y="20"/>
                    <a:pt x="1621" y="1"/>
                    <a:pt x="1503"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24"/>
            <p:cNvSpPr/>
            <p:nvPr/>
          </p:nvSpPr>
          <p:spPr>
            <a:xfrm>
              <a:off x="4294800" y="227900"/>
              <a:ext cx="473098" cy="82878"/>
            </a:xfrm>
            <a:custGeom>
              <a:avLst/>
              <a:gdLst/>
              <a:ahLst/>
              <a:cxnLst/>
              <a:rect l="l" t="t" r="r" b="b"/>
              <a:pathLst>
                <a:path w="1644" h="288" extrusionOk="0">
                  <a:moveTo>
                    <a:pt x="1594" y="1"/>
                  </a:moveTo>
                  <a:lnTo>
                    <a:pt x="1594" y="1"/>
                  </a:lnTo>
                  <a:cubicBezTo>
                    <a:pt x="1585" y="6"/>
                    <a:pt x="1574" y="15"/>
                    <a:pt x="1565" y="18"/>
                  </a:cubicBezTo>
                  <a:cubicBezTo>
                    <a:pt x="1316" y="157"/>
                    <a:pt x="322" y="224"/>
                    <a:pt x="114" y="235"/>
                  </a:cubicBezTo>
                  <a:cubicBezTo>
                    <a:pt x="108" y="236"/>
                    <a:pt x="103" y="236"/>
                    <a:pt x="97" y="236"/>
                  </a:cubicBezTo>
                  <a:cubicBezTo>
                    <a:pt x="81" y="236"/>
                    <a:pt x="65" y="234"/>
                    <a:pt x="50" y="229"/>
                  </a:cubicBezTo>
                  <a:lnTo>
                    <a:pt x="7" y="238"/>
                  </a:lnTo>
                  <a:cubicBezTo>
                    <a:pt x="1" y="238"/>
                    <a:pt x="4" y="258"/>
                    <a:pt x="10" y="261"/>
                  </a:cubicBezTo>
                  <a:lnTo>
                    <a:pt x="44" y="273"/>
                  </a:lnTo>
                  <a:cubicBezTo>
                    <a:pt x="70" y="282"/>
                    <a:pt x="97" y="287"/>
                    <a:pt x="125" y="287"/>
                  </a:cubicBezTo>
                  <a:cubicBezTo>
                    <a:pt x="334" y="273"/>
                    <a:pt x="1328" y="209"/>
                    <a:pt x="1577" y="70"/>
                  </a:cubicBezTo>
                  <a:cubicBezTo>
                    <a:pt x="1643" y="32"/>
                    <a:pt x="1638" y="9"/>
                    <a:pt x="1594"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3" name="Google Shape;583;p24"/>
            <p:cNvSpPr/>
            <p:nvPr/>
          </p:nvSpPr>
          <p:spPr>
            <a:xfrm>
              <a:off x="4434081" y="506463"/>
              <a:ext cx="368637" cy="200290"/>
            </a:xfrm>
            <a:custGeom>
              <a:avLst/>
              <a:gdLst/>
              <a:ahLst/>
              <a:cxnLst/>
              <a:rect l="l" t="t" r="r" b="b"/>
              <a:pathLst>
                <a:path w="1281" h="696" extrusionOk="0">
                  <a:moveTo>
                    <a:pt x="140" y="0"/>
                  </a:moveTo>
                  <a:lnTo>
                    <a:pt x="1" y="26"/>
                  </a:lnTo>
                  <a:lnTo>
                    <a:pt x="658" y="617"/>
                  </a:lnTo>
                  <a:cubicBezTo>
                    <a:pt x="710" y="666"/>
                    <a:pt x="783" y="695"/>
                    <a:pt x="858" y="695"/>
                  </a:cubicBezTo>
                  <a:cubicBezTo>
                    <a:pt x="1000" y="692"/>
                    <a:pt x="1142" y="678"/>
                    <a:pt x="1281" y="652"/>
                  </a:cubicBezTo>
                  <a:cubicBezTo>
                    <a:pt x="1281" y="652"/>
                    <a:pt x="1174" y="649"/>
                    <a:pt x="829" y="426"/>
                  </a:cubicBezTo>
                  <a:cubicBezTo>
                    <a:pt x="482" y="200"/>
                    <a:pt x="140" y="0"/>
                    <a:pt x="140" y="0"/>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24"/>
            <p:cNvSpPr/>
            <p:nvPr/>
          </p:nvSpPr>
          <p:spPr>
            <a:xfrm>
              <a:off x="4698255" y="332073"/>
              <a:ext cx="127195" cy="127771"/>
            </a:xfrm>
            <a:custGeom>
              <a:avLst/>
              <a:gdLst/>
              <a:ahLst/>
              <a:cxnLst/>
              <a:rect l="l" t="t" r="r" b="b"/>
              <a:pathLst>
                <a:path w="442" h="444" extrusionOk="0">
                  <a:moveTo>
                    <a:pt x="125" y="1"/>
                  </a:moveTo>
                  <a:lnTo>
                    <a:pt x="149" y="169"/>
                  </a:lnTo>
                  <a:lnTo>
                    <a:pt x="1" y="250"/>
                  </a:lnTo>
                  <a:lnTo>
                    <a:pt x="166" y="279"/>
                  </a:lnTo>
                  <a:lnTo>
                    <a:pt x="195" y="444"/>
                  </a:lnTo>
                  <a:lnTo>
                    <a:pt x="276" y="296"/>
                  </a:lnTo>
                  <a:lnTo>
                    <a:pt x="441" y="316"/>
                  </a:lnTo>
                  <a:lnTo>
                    <a:pt x="325" y="198"/>
                  </a:lnTo>
                  <a:lnTo>
                    <a:pt x="398" y="44"/>
                  </a:lnTo>
                  <a:lnTo>
                    <a:pt x="247" y="117"/>
                  </a:lnTo>
                  <a:lnTo>
                    <a:pt x="125" y="1"/>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375933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85"/>
        <p:cNvGrpSpPr/>
        <p:nvPr/>
      </p:nvGrpSpPr>
      <p:grpSpPr>
        <a:xfrm>
          <a:off x="0" y="0"/>
          <a:ext cx="0" cy="0"/>
          <a:chOff x="0" y="0"/>
          <a:chExt cx="0" cy="0"/>
        </a:xfrm>
      </p:grpSpPr>
      <p:sp>
        <p:nvSpPr>
          <p:cNvPr id="586" name="Google Shape;586;p25"/>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7" name="Google Shape;587;p25"/>
          <p:cNvSpPr/>
          <p:nvPr/>
        </p:nvSpPr>
        <p:spPr>
          <a:xfrm>
            <a:off x="5688852" y="2511138"/>
            <a:ext cx="2374139" cy="2283391"/>
          </a:xfrm>
          <a:custGeom>
            <a:avLst/>
            <a:gdLst/>
            <a:ahLst/>
            <a:cxnLst/>
            <a:rect l="l" t="t" r="r" b="b"/>
            <a:pathLst>
              <a:path w="18331" h="17631" extrusionOk="0">
                <a:moveTo>
                  <a:pt x="9510" y="0"/>
                </a:moveTo>
                <a:cubicBezTo>
                  <a:pt x="5943" y="0"/>
                  <a:pt x="2734" y="2142"/>
                  <a:pt x="1368" y="5438"/>
                </a:cubicBezTo>
                <a:cubicBezTo>
                  <a:pt x="1" y="8733"/>
                  <a:pt x="757" y="12523"/>
                  <a:pt x="3277" y="15044"/>
                </a:cubicBezTo>
                <a:cubicBezTo>
                  <a:pt x="4963" y="16736"/>
                  <a:pt x="7218" y="17631"/>
                  <a:pt x="9513" y="17631"/>
                </a:cubicBezTo>
                <a:cubicBezTo>
                  <a:pt x="10648" y="17631"/>
                  <a:pt x="11792" y="17412"/>
                  <a:pt x="12883" y="16963"/>
                </a:cubicBezTo>
                <a:cubicBezTo>
                  <a:pt x="16179" y="15596"/>
                  <a:pt x="18330" y="12378"/>
                  <a:pt x="18330" y="8811"/>
                </a:cubicBezTo>
                <a:cubicBezTo>
                  <a:pt x="18330" y="3945"/>
                  <a:pt x="14376" y="0"/>
                  <a:pt x="9510"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8" name="Google Shape;588;p25"/>
          <p:cNvSpPr/>
          <p:nvPr/>
        </p:nvSpPr>
        <p:spPr>
          <a:xfrm>
            <a:off x="5688839" y="2243502"/>
            <a:ext cx="3455163" cy="2818675"/>
          </a:xfrm>
          <a:custGeom>
            <a:avLst/>
            <a:gdLst/>
            <a:ahLst/>
            <a:cxnLst/>
            <a:rect l="l" t="t" r="r" b="b"/>
            <a:pathLst>
              <a:path w="17914" h="14614" extrusionOk="0">
                <a:moveTo>
                  <a:pt x="15850" y="1"/>
                </a:moveTo>
                <a:cubicBezTo>
                  <a:pt x="11932" y="1"/>
                  <a:pt x="7819" y="1907"/>
                  <a:pt x="9733" y="6646"/>
                </a:cubicBezTo>
                <a:cubicBezTo>
                  <a:pt x="9703" y="7770"/>
                  <a:pt x="7261" y="6898"/>
                  <a:pt x="7561" y="9234"/>
                </a:cubicBezTo>
                <a:cubicBezTo>
                  <a:pt x="7423" y="9218"/>
                  <a:pt x="7295" y="9210"/>
                  <a:pt x="7176" y="9210"/>
                </a:cubicBezTo>
                <a:cubicBezTo>
                  <a:pt x="5892" y="9210"/>
                  <a:pt x="5667" y="10093"/>
                  <a:pt x="5313" y="10262"/>
                </a:cubicBezTo>
                <a:cubicBezTo>
                  <a:pt x="5280" y="10277"/>
                  <a:pt x="5241" y="10284"/>
                  <a:pt x="5198" y="10284"/>
                </a:cubicBezTo>
                <a:cubicBezTo>
                  <a:pt x="4806" y="10284"/>
                  <a:pt x="3995" y="9704"/>
                  <a:pt x="3033" y="9704"/>
                </a:cubicBezTo>
                <a:cubicBezTo>
                  <a:pt x="2404" y="9704"/>
                  <a:pt x="1711" y="9952"/>
                  <a:pt x="1028" y="10775"/>
                </a:cubicBezTo>
                <a:cubicBezTo>
                  <a:pt x="1" y="12016"/>
                  <a:pt x="107" y="13363"/>
                  <a:pt x="941" y="14614"/>
                </a:cubicBezTo>
                <a:lnTo>
                  <a:pt x="12863" y="14614"/>
                </a:lnTo>
                <a:lnTo>
                  <a:pt x="17623" y="14381"/>
                </a:lnTo>
                <a:lnTo>
                  <a:pt x="17913" y="181"/>
                </a:lnTo>
                <a:cubicBezTo>
                  <a:pt x="17256" y="63"/>
                  <a:pt x="16557" y="1"/>
                  <a:pt x="15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413565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89"/>
        <p:cNvGrpSpPr/>
        <p:nvPr/>
      </p:nvGrpSpPr>
      <p:grpSpPr>
        <a:xfrm>
          <a:off x="0" y="0"/>
          <a:ext cx="0" cy="0"/>
          <a:chOff x="0" y="0"/>
          <a:chExt cx="0" cy="0"/>
        </a:xfrm>
      </p:grpSpPr>
      <p:sp>
        <p:nvSpPr>
          <p:cNvPr id="590" name="Google Shape;590;p26"/>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91" name="Google Shape;591;p26"/>
          <p:cNvGrpSpPr/>
          <p:nvPr/>
        </p:nvGrpSpPr>
        <p:grpSpPr>
          <a:xfrm rot="-492451">
            <a:off x="1739482" y="1417521"/>
            <a:ext cx="917990" cy="384984"/>
            <a:chOff x="7036389" y="1157700"/>
            <a:chExt cx="635554" cy="266555"/>
          </a:xfrm>
        </p:grpSpPr>
        <p:sp>
          <p:nvSpPr>
            <p:cNvPr id="592" name="Google Shape;592;p26"/>
            <p:cNvSpPr/>
            <p:nvPr/>
          </p:nvSpPr>
          <p:spPr>
            <a:xfrm>
              <a:off x="7453656" y="1360674"/>
              <a:ext cx="193154" cy="3162"/>
            </a:xfrm>
            <a:custGeom>
              <a:avLst/>
              <a:gdLst/>
              <a:ahLst/>
              <a:cxnLst/>
              <a:rect l="l" t="t" r="r" b="b"/>
              <a:pathLst>
                <a:path w="2321" h="38" extrusionOk="0">
                  <a:moveTo>
                    <a:pt x="2321" y="0"/>
                  </a:moveTo>
                  <a:lnTo>
                    <a:pt x="1" y="18"/>
                  </a:lnTo>
                  <a:lnTo>
                    <a:pt x="2321" y="38"/>
                  </a:lnTo>
                  <a:lnTo>
                    <a:pt x="232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26"/>
            <p:cNvSpPr/>
            <p:nvPr/>
          </p:nvSpPr>
          <p:spPr>
            <a:xfrm>
              <a:off x="7639321" y="1187576"/>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5"/>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4" name="Google Shape;594;p26"/>
            <p:cNvSpPr/>
            <p:nvPr/>
          </p:nvSpPr>
          <p:spPr>
            <a:xfrm>
              <a:off x="7639321" y="1308828"/>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2"/>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5" name="Google Shape;595;p26"/>
            <p:cNvSpPr/>
            <p:nvPr/>
          </p:nvSpPr>
          <p:spPr>
            <a:xfrm>
              <a:off x="7137585" y="1296012"/>
              <a:ext cx="83" cy="33371"/>
            </a:xfrm>
            <a:custGeom>
              <a:avLst/>
              <a:gdLst/>
              <a:ahLst/>
              <a:cxnLst/>
              <a:rect l="l" t="t" r="r" b="b"/>
              <a:pathLst>
                <a:path w="1" h="401" fill="none" extrusionOk="0">
                  <a:moveTo>
                    <a:pt x="1" y="1"/>
                  </a:moveTo>
                  <a:lnTo>
                    <a:pt x="1" y="401"/>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6" name="Google Shape;596;p26"/>
            <p:cNvSpPr/>
            <p:nvPr/>
          </p:nvSpPr>
          <p:spPr>
            <a:xfrm>
              <a:off x="7637823" y="1291934"/>
              <a:ext cx="34120" cy="26381"/>
            </a:xfrm>
            <a:custGeom>
              <a:avLst/>
              <a:gdLst/>
              <a:ahLst/>
              <a:cxnLst/>
              <a:rect l="l" t="t" r="r" b="b"/>
              <a:pathLst>
                <a:path w="410" h="317" extrusionOk="0">
                  <a:moveTo>
                    <a:pt x="18" y="1"/>
                  </a:moveTo>
                  <a:lnTo>
                    <a:pt x="1" y="316"/>
                  </a:lnTo>
                  <a:lnTo>
                    <a:pt x="18" y="316"/>
                  </a:lnTo>
                  <a:cubicBezTo>
                    <a:pt x="209" y="316"/>
                    <a:pt x="409" y="247"/>
                    <a:pt x="409" y="160"/>
                  </a:cubicBezTo>
                  <a:cubicBezTo>
                    <a:pt x="409" y="73"/>
                    <a:pt x="209" y="1"/>
                    <a:pt x="18"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7" name="Google Shape;597;p26"/>
            <p:cNvSpPr/>
            <p:nvPr/>
          </p:nvSpPr>
          <p:spPr>
            <a:xfrm>
              <a:off x="7569582" y="1365002"/>
              <a:ext cx="83" cy="33621"/>
            </a:xfrm>
            <a:custGeom>
              <a:avLst/>
              <a:gdLst/>
              <a:ahLst/>
              <a:cxnLst/>
              <a:rect l="l" t="t" r="r" b="b"/>
              <a:pathLst>
                <a:path w="1" h="404" fill="none" extrusionOk="0">
                  <a:moveTo>
                    <a:pt x="1" y="0"/>
                  </a:moveTo>
                  <a:lnTo>
                    <a:pt x="1" y="403"/>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8" name="Google Shape;598;p26"/>
            <p:cNvSpPr/>
            <p:nvPr/>
          </p:nvSpPr>
          <p:spPr>
            <a:xfrm>
              <a:off x="7036389" y="1157700"/>
              <a:ext cx="607090" cy="213626"/>
            </a:xfrm>
            <a:custGeom>
              <a:avLst/>
              <a:gdLst/>
              <a:ahLst/>
              <a:cxnLst/>
              <a:rect l="l" t="t" r="r" b="b"/>
              <a:pathLst>
                <a:path w="7295" h="2567" extrusionOk="0">
                  <a:moveTo>
                    <a:pt x="0" y="0"/>
                  </a:moveTo>
                  <a:lnTo>
                    <a:pt x="426" y="1368"/>
                  </a:lnTo>
                  <a:cubicBezTo>
                    <a:pt x="478" y="1538"/>
                    <a:pt x="617" y="1666"/>
                    <a:pt x="788" y="1704"/>
                  </a:cubicBezTo>
                  <a:lnTo>
                    <a:pt x="4247" y="2483"/>
                  </a:lnTo>
                  <a:cubicBezTo>
                    <a:pt x="4499" y="2538"/>
                    <a:pt x="4754" y="2567"/>
                    <a:pt x="5009" y="2567"/>
                  </a:cubicBezTo>
                  <a:lnTo>
                    <a:pt x="6344" y="2567"/>
                  </a:lnTo>
                  <a:cubicBezTo>
                    <a:pt x="6868" y="2567"/>
                    <a:pt x="7291" y="2141"/>
                    <a:pt x="7294" y="1620"/>
                  </a:cubicBezTo>
                  <a:lnTo>
                    <a:pt x="6127" y="1425"/>
                  </a:lnTo>
                  <a:lnTo>
                    <a:pt x="5869" y="777"/>
                  </a:lnTo>
                  <a:lnTo>
                    <a:pt x="4412" y="695"/>
                  </a:lnTo>
                  <a:lnTo>
                    <a:pt x="3812" y="1249"/>
                  </a:lnTo>
                  <a:lnTo>
                    <a:pt x="1724" y="1249"/>
                  </a:ln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9" name="Google Shape;599;p26"/>
            <p:cNvSpPr/>
            <p:nvPr/>
          </p:nvSpPr>
          <p:spPr>
            <a:xfrm>
              <a:off x="7339394" y="1352935"/>
              <a:ext cx="275625" cy="18392"/>
            </a:xfrm>
            <a:custGeom>
              <a:avLst/>
              <a:gdLst/>
              <a:ahLst/>
              <a:cxnLst/>
              <a:rect l="l" t="t" r="r" b="b"/>
              <a:pathLst>
                <a:path w="3312" h="221" extrusionOk="0">
                  <a:moveTo>
                    <a:pt x="1" y="1"/>
                  </a:moveTo>
                  <a:lnTo>
                    <a:pt x="606" y="137"/>
                  </a:lnTo>
                  <a:cubicBezTo>
                    <a:pt x="858" y="192"/>
                    <a:pt x="1113" y="221"/>
                    <a:pt x="1368" y="221"/>
                  </a:cubicBezTo>
                  <a:lnTo>
                    <a:pt x="2703" y="221"/>
                  </a:lnTo>
                  <a:cubicBezTo>
                    <a:pt x="2926" y="221"/>
                    <a:pt x="3141" y="143"/>
                    <a:pt x="3311" y="1"/>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0" name="Google Shape;600;p26"/>
            <p:cNvSpPr/>
            <p:nvPr/>
          </p:nvSpPr>
          <p:spPr>
            <a:xfrm>
              <a:off x="7086238" y="1291934"/>
              <a:ext cx="557241" cy="33621"/>
            </a:xfrm>
            <a:custGeom>
              <a:avLst/>
              <a:gdLst/>
              <a:ahLst/>
              <a:cxnLst/>
              <a:rect l="l" t="t" r="r" b="b"/>
              <a:pathLst>
                <a:path w="6696" h="404" extrusionOk="0">
                  <a:moveTo>
                    <a:pt x="1" y="1"/>
                  </a:moveTo>
                  <a:cubicBezTo>
                    <a:pt x="56" y="44"/>
                    <a:pt x="123" y="76"/>
                    <a:pt x="192" y="91"/>
                  </a:cubicBezTo>
                  <a:lnTo>
                    <a:pt x="1574" y="403"/>
                  </a:lnTo>
                  <a:lnTo>
                    <a:pt x="6640" y="319"/>
                  </a:lnTo>
                  <a:cubicBezTo>
                    <a:pt x="6675" y="218"/>
                    <a:pt x="6695" y="111"/>
                    <a:pt x="6695" y="7"/>
                  </a:cubicBezTo>
                  <a:lnTo>
                    <a:pt x="6666" y="1"/>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1" name="Google Shape;601;p26"/>
            <p:cNvSpPr/>
            <p:nvPr/>
          </p:nvSpPr>
          <p:spPr>
            <a:xfrm>
              <a:off x="7158390" y="1312240"/>
              <a:ext cx="482426" cy="13315"/>
            </a:xfrm>
            <a:custGeom>
              <a:avLst/>
              <a:gdLst/>
              <a:ahLst/>
              <a:cxnLst/>
              <a:rect l="l" t="t" r="r" b="b"/>
              <a:pathLst>
                <a:path w="5797" h="160" extrusionOk="0">
                  <a:moveTo>
                    <a:pt x="0" y="0"/>
                  </a:moveTo>
                  <a:lnTo>
                    <a:pt x="707" y="159"/>
                  </a:lnTo>
                  <a:lnTo>
                    <a:pt x="5773" y="75"/>
                  </a:lnTo>
                  <a:cubicBezTo>
                    <a:pt x="5782" y="49"/>
                    <a:pt x="5788" y="26"/>
                    <a:pt x="5796" y="0"/>
                  </a:cubicBezTo>
                  <a:close/>
                </a:path>
              </a:pathLst>
            </a:custGeom>
            <a:solidFill>
              <a:srgbClr val="000000">
                <a:alpha val="2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2" name="Google Shape;602;p26"/>
            <p:cNvSpPr/>
            <p:nvPr/>
          </p:nvSpPr>
          <p:spPr>
            <a:xfrm>
              <a:off x="7067264" y="1157700"/>
              <a:ext cx="258981" cy="121085"/>
            </a:xfrm>
            <a:custGeom>
              <a:avLst/>
              <a:gdLst/>
              <a:ahLst/>
              <a:cxnLst/>
              <a:rect l="l" t="t" r="r" b="b"/>
              <a:pathLst>
                <a:path w="3112" h="1455" extrusionOk="0">
                  <a:moveTo>
                    <a:pt x="0" y="0"/>
                  </a:moveTo>
                  <a:lnTo>
                    <a:pt x="0" y="507"/>
                  </a:lnTo>
                  <a:lnTo>
                    <a:pt x="368" y="507"/>
                  </a:lnTo>
                  <a:lnTo>
                    <a:pt x="730" y="1454"/>
                  </a:lnTo>
                  <a:lnTo>
                    <a:pt x="3111" y="1454"/>
                  </a:lnTo>
                  <a:lnTo>
                    <a:pt x="3111" y="1362"/>
                  </a:lnTo>
                  <a:lnTo>
                    <a:pt x="794" y="1362"/>
                  </a:lnTo>
                  <a:lnTo>
                    <a:pt x="432" y="414"/>
                  </a:lnTo>
                  <a:lnTo>
                    <a:pt x="93" y="414"/>
                  </a:lnTo>
                  <a:lnTo>
                    <a:pt x="93" y="0"/>
                  </a:ln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3" name="Google Shape;603;p26"/>
            <p:cNvSpPr/>
            <p:nvPr/>
          </p:nvSpPr>
          <p:spPr>
            <a:xfrm>
              <a:off x="7305440" y="1325472"/>
              <a:ext cx="308580" cy="27546"/>
            </a:xfrm>
            <a:custGeom>
              <a:avLst/>
              <a:gdLst/>
              <a:ahLst/>
              <a:cxnLst/>
              <a:rect l="l" t="t" r="r" b="b"/>
              <a:pathLst>
                <a:path w="3708" h="331" extrusionOk="0">
                  <a:moveTo>
                    <a:pt x="3575" y="0"/>
                  </a:moveTo>
                  <a:lnTo>
                    <a:pt x="3325" y="238"/>
                  </a:lnTo>
                  <a:lnTo>
                    <a:pt x="0" y="238"/>
                  </a:lnTo>
                  <a:lnTo>
                    <a:pt x="96" y="258"/>
                  </a:lnTo>
                  <a:lnTo>
                    <a:pt x="414" y="331"/>
                  </a:lnTo>
                  <a:lnTo>
                    <a:pt x="3363" y="331"/>
                  </a:lnTo>
                  <a:lnTo>
                    <a:pt x="3708" y="0"/>
                  </a:ln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4" name="Google Shape;604;p26"/>
            <p:cNvSpPr/>
            <p:nvPr/>
          </p:nvSpPr>
          <p:spPr>
            <a:xfrm>
              <a:off x="7112785" y="1317733"/>
              <a:ext cx="43524" cy="37283"/>
            </a:xfrm>
            <a:custGeom>
              <a:avLst/>
              <a:gdLst/>
              <a:ahLst/>
              <a:cxnLst/>
              <a:rect l="l" t="t" r="r" b="b"/>
              <a:pathLst>
                <a:path w="523" h="448" extrusionOk="0">
                  <a:moveTo>
                    <a:pt x="299" y="1"/>
                  </a:moveTo>
                  <a:cubicBezTo>
                    <a:pt x="99" y="1"/>
                    <a:pt x="1" y="241"/>
                    <a:pt x="140" y="383"/>
                  </a:cubicBezTo>
                  <a:cubicBezTo>
                    <a:pt x="185" y="428"/>
                    <a:pt x="241" y="448"/>
                    <a:pt x="296" y="448"/>
                  </a:cubicBezTo>
                  <a:cubicBezTo>
                    <a:pt x="412" y="448"/>
                    <a:pt x="522" y="359"/>
                    <a:pt x="522" y="224"/>
                  </a:cubicBezTo>
                  <a:cubicBezTo>
                    <a:pt x="522" y="102"/>
                    <a:pt x="421" y="1"/>
                    <a:pt x="299"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5" name="Google Shape;605;p26"/>
            <p:cNvSpPr/>
            <p:nvPr/>
          </p:nvSpPr>
          <p:spPr>
            <a:xfrm>
              <a:off x="7128930" y="1327636"/>
              <a:ext cx="17476" cy="17393"/>
            </a:xfrm>
            <a:custGeom>
              <a:avLst/>
              <a:gdLst/>
              <a:ahLst/>
              <a:cxnLst/>
              <a:rect l="l" t="t" r="r" b="b"/>
              <a:pathLst>
                <a:path w="210" h="209" extrusionOk="0">
                  <a:moveTo>
                    <a:pt x="105" y="0"/>
                  </a:moveTo>
                  <a:cubicBezTo>
                    <a:pt x="47" y="0"/>
                    <a:pt x="1" y="47"/>
                    <a:pt x="1" y="105"/>
                  </a:cubicBezTo>
                  <a:cubicBezTo>
                    <a:pt x="1" y="163"/>
                    <a:pt x="47" y="209"/>
                    <a:pt x="105" y="209"/>
                  </a:cubicBezTo>
                  <a:cubicBezTo>
                    <a:pt x="163" y="209"/>
                    <a:pt x="209" y="163"/>
                    <a:pt x="209" y="105"/>
                  </a:cubicBezTo>
                  <a:cubicBezTo>
                    <a:pt x="209" y="47"/>
                    <a:pt x="163" y="0"/>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6" name="Google Shape;606;p26"/>
            <p:cNvSpPr/>
            <p:nvPr/>
          </p:nvSpPr>
          <p:spPr>
            <a:xfrm>
              <a:off x="7544782" y="1386972"/>
              <a:ext cx="43441" cy="37283"/>
            </a:xfrm>
            <a:custGeom>
              <a:avLst/>
              <a:gdLst/>
              <a:ahLst/>
              <a:cxnLst/>
              <a:rect l="l" t="t" r="r" b="b"/>
              <a:pathLst>
                <a:path w="522" h="448" extrusionOk="0">
                  <a:moveTo>
                    <a:pt x="299" y="0"/>
                  </a:moveTo>
                  <a:cubicBezTo>
                    <a:pt x="99" y="0"/>
                    <a:pt x="0" y="240"/>
                    <a:pt x="142" y="382"/>
                  </a:cubicBezTo>
                  <a:cubicBezTo>
                    <a:pt x="187" y="427"/>
                    <a:pt x="243" y="447"/>
                    <a:pt x="297" y="447"/>
                  </a:cubicBezTo>
                  <a:cubicBezTo>
                    <a:pt x="412" y="447"/>
                    <a:pt x="522" y="358"/>
                    <a:pt x="522" y="223"/>
                  </a:cubicBezTo>
                  <a:cubicBezTo>
                    <a:pt x="522" y="98"/>
                    <a:pt x="423" y="0"/>
                    <a:pt x="299"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7" name="Google Shape;607;p26"/>
            <p:cNvSpPr/>
            <p:nvPr/>
          </p:nvSpPr>
          <p:spPr>
            <a:xfrm>
              <a:off x="7560927" y="1396792"/>
              <a:ext cx="17726" cy="17476"/>
            </a:xfrm>
            <a:custGeom>
              <a:avLst/>
              <a:gdLst/>
              <a:ahLst/>
              <a:cxnLst/>
              <a:rect l="l" t="t" r="r" b="b"/>
              <a:pathLst>
                <a:path w="213" h="210" extrusionOk="0">
                  <a:moveTo>
                    <a:pt x="105" y="1"/>
                  </a:moveTo>
                  <a:cubicBezTo>
                    <a:pt x="47" y="1"/>
                    <a:pt x="1" y="47"/>
                    <a:pt x="1" y="105"/>
                  </a:cubicBezTo>
                  <a:cubicBezTo>
                    <a:pt x="1" y="163"/>
                    <a:pt x="47" y="209"/>
                    <a:pt x="105" y="209"/>
                  </a:cubicBezTo>
                  <a:cubicBezTo>
                    <a:pt x="163" y="209"/>
                    <a:pt x="212" y="163"/>
                    <a:pt x="212" y="105"/>
                  </a:cubicBezTo>
                  <a:cubicBezTo>
                    <a:pt x="212" y="47"/>
                    <a:pt x="163" y="1"/>
                    <a:pt x="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8" name="Google Shape;608;p26"/>
            <p:cNvSpPr/>
            <p:nvPr/>
          </p:nvSpPr>
          <p:spPr>
            <a:xfrm>
              <a:off x="7380339" y="1229769"/>
              <a:ext cx="165941" cy="46603"/>
            </a:xfrm>
            <a:custGeom>
              <a:avLst/>
              <a:gdLst/>
              <a:ahLst/>
              <a:cxnLst/>
              <a:rect l="l" t="t" r="r" b="b"/>
              <a:pathLst>
                <a:path w="1994" h="560" extrusionOk="0">
                  <a:moveTo>
                    <a:pt x="383" y="0"/>
                  </a:moveTo>
                  <a:lnTo>
                    <a:pt x="1" y="389"/>
                  </a:lnTo>
                  <a:lnTo>
                    <a:pt x="1994" y="559"/>
                  </a:lnTo>
                  <a:lnTo>
                    <a:pt x="1780" y="21"/>
                  </a:lnTo>
                  <a:lnTo>
                    <a:pt x="383" y="0"/>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9" name="Google Shape;609;p26"/>
            <p:cNvSpPr/>
            <p:nvPr/>
          </p:nvSpPr>
          <p:spPr>
            <a:xfrm>
              <a:off x="7284469" y="1223943"/>
              <a:ext cx="136481" cy="15312"/>
            </a:xfrm>
            <a:custGeom>
              <a:avLst/>
              <a:gdLst/>
              <a:ahLst/>
              <a:cxnLst/>
              <a:rect l="l" t="t" r="r" b="b"/>
              <a:pathLst>
                <a:path w="1640" h="184" extrusionOk="0">
                  <a:moveTo>
                    <a:pt x="0" y="1"/>
                  </a:moveTo>
                  <a:lnTo>
                    <a:pt x="0" y="183"/>
                  </a:lnTo>
                  <a:lnTo>
                    <a:pt x="1640" y="183"/>
                  </a:lnTo>
                  <a:lnTo>
                    <a:pt x="1640" y="1"/>
                  </a:ln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0" name="Google Shape;610;p26"/>
            <p:cNvSpPr/>
            <p:nvPr/>
          </p:nvSpPr>
          <p:spPr>
            <a:xfrm>
              <a:off x="7420867" y="1222279"/>
              <a:ext cx="110516" cy="16977"/>
            </a:xfrm>
            <a:custGeom>
              <a:avLst/>
              <a:gdLst/>
              <a:ahLst/>
              <a:cxnLst/>
              <a:rect l="l" t="t" r="r" b="b"/>
              <a:pathLst>
                <a:path w="1328" h="204" extrusionOk="0">
                  <a:moveTo>
                    <a:pt x="1249" y="1"/>
                  </a:moveTo>
                  <a:lnTo>
                    <a:pt x="1" y="21"/>
                  </a:lnTo>
                  <a:lnTo>
                    <a:pt x="1" y="203"/>
                  </a:lnTo>
                  <a:lnTo>
                    <a:pt x="1327" y="203"/>
                  </a:lnTo>
                  <a:lnTo>
                    <a:pt x="1249" y="1"/>
                  </a:ln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1" name="Google Shape;611;p26"/>
            <p:cNvSpPr/>
            <p:nvPr/>
          </p:nvSpPr>
          <p:spPr>
            <a:xfrm>
              <a:off x="7284469" y="1215538"/>
              <a:ext cx="240423" cy="8488"/>
            </a:xfrm>
            <a:custGeom>
              <a:avLst/>
              <a:gdLst/>
              <a:ahLst/>
              <a:cxnLst/>
              <a:rect l="l" t="t" r="r" b="b"/>
              <a:pathLst>
                <a:path w="2889" h="102" extrusionOk="0">
                  <a:moveTo>
                    <a:pt x="1431" y="0"/>
                  </a:moveTo>
                  <a:lnTo>
                    <a:pt x="0" y="102"/>
                  </a:lnTo>
                  <a:lnTo>
                    <a:pt x="1640" y="102"/>
                  </a:lnTo>
                  <a:lnTo>
                    <a:pt x="2888" y="82"/>
                  </a:lnTo>
                  <a:lnTo>
                    <a:pt x="143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12" name="Google Shape;612;p26"/>
          <p:cNvSpPr/>
          <p:nvPr/>
        </p:nvSpPr>
        <p:spPr>
          <a:xfrm flipH="1">
            <a:off x="-693649" y="2046377"/>
            <a:ext cx="4467841" cy="3644805"/>
          </a:xfrm>
          <a:custGeom>
            <a:avLst/>
            <a:gdLst/>
            <a:ahLst/>
            <a:cxnLst/>
            <a:rect l="l" t="t" r="r" b="b"/>
            <a:pathLst>
              <a:path w="17914" h="14614" extrusionOk="0">
                <a:moveTo>
                  <a:pt x="15850" y="1"/>
                </a:moveTo>
                <a:cubicBezTo>
                  <a:pt x="11932" y="1"/>
                  <a:pt x="7819" y="1907"/>
                  <a:pt x="9733" y="6646"/>
                </a:cubicBezTo>
                <a:cubicBezTo>
                  <a:pt x="9703" y="7770"/>
                  <a:pt x="7261" y="6898"/>
                  <a:pt x="7561" y="9234"/>
                </a:cubicBezTo>
                <a:cubicBezTo>
                  <a:pt x="7423" y="9218"/>
                  <a:pt x="7295" y="9210"/>
                  <a:pt x="7176" y="9210"/>
                </a:cubicBezTo>
                <a:cubicBezTo>
                  <a:pt x="5892" y="9210"/>
                  <a:pt x="5667" y="10093"/>
                  <a:pt x="5313" y="10262"/>
                </a:cubicBezTo>
                <a:cubicBezTo>
                  <a:pt x="5280" y="10277"/>
                  <a:pt x="5241" y="10284"/>
                  <a:pt x="5198" y="10284"/>
                </a:cubicBezTo>
                <a:cubicBezTo>
                  <a:pt x="4806" y="10284"/>
                  <a:pt x="3995" y="9704"/>
                  <a:pt x="3033" y="9704"/>
                </a:cubicBezTo>
                <a:cubicBezTo>
                  <a:pt x="2404" y="9704"/>
                  <a:pt x="1711" y="9952"/>
                  <a:pt x="1028" y="10775"/>
                </a:cubicBezTo>
                <a:cubicBezTo>
                  <a:pt x="1" y="12016"/>
                  <a:pt x="107" y="13363"/>
                  <a:pt x="941" y="14614"/>
                </a:cubicBezTo>
                <a:lnTo>
                  <a:pt x="12863" y="14614"/>
                </a:lnTo>
                <a:lnTo>
                  <a:pt x="17623" y="14381"/>
                </a:lnTo>
                <a:lnTo>
                  <a:pt x="17913" y="181"/>
                </a:lnTo>
                <a:cubicBezTo>
                  <a:pt x="17256" y="63"/>
                  <a:pt x="16557" y="1"/>
                  <a:pt x="15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6251339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13"/>
        <p:cNvGrpSpPr/>
        <p:nvPr/>
      </p:nvGrpSpPr>
      <p:grpSpPr>
        <a:xfrm>
          <a:off x="0" y="0"/>
          <a:ext cx="0" cy="0"/>
          <a:chOff x="0" y="0"/>
          <a:chExt cx="0" cy="0"/>
        </a:xfrm>
      </p:grpSpPr>
      <p:sp>
        <p:nvSpPr>
          <p:cNvPr id="614" name="Google Shape;614;p27"/>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5" name="Google Shape;615;p27"/>
          <p:cNvSpPr/>
          <p:nvPr/>
        </p:nvSpPr>
        <p:spPr>
          <a:xfrm>
            <a:off x="617125" y="609800"/>
            <a:ext cx="7909800" cy="3924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1225804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3D38F-191A-466B-96D4-45C5C35BC9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0DD5CB-1388-42BE-8A14-CAC791A2E6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6005D3-73A5-4C93-8968-88DFE25D75B3}"/>
              </a:ext>
            </a:extLst>
          </p:cNvPr>
          <p:cNvSpPr>
            <a:spLocks noGrp="1"/>
          </p:cNvSpPr>
          <p:nvPr>
            <p:ph type="dt" sz="half" idx="10"/>
          </p:nvPr>
        </p:nvSpPr>
        <p:spPr/>
        <p:txBody>
          <a:bodyPr/>
          <a:lstStyle/>
          <a:p>
            <a:fld id="{8FEEA4E7-32E1-4994-9995-48FCA36453A6}" type="datetimeFigureOut">
              <a:rPr lang="en-US" smtClean="0"/>
              <a:t>9/20/2021</a:t>
            </a:fld>
            <a:endParaRPr lang="en-US"/>
          </a:p>
        </p:txBody>
      </p:sp>
      <p:sp>
        <p:nvSpPr>
          <p:cNvPr id="5" name="Footer Placeholder 4">
            <a:extLst>
              <a:ext uri="{FF2B5EF4-FFF2-40B4-BE49-F238E27FC236}">
                <a16:creationId xmlns:a16="http://schemas.microsoft.com/office/drawing/2014/main" id="{067A19B6-2813-4BB4-A286-D37407FA6D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3F3D06-79DC-448F-AD89-C76484B5D86D}"/>
              </a:ext>
            </a:extLst>
          </p:cNvPr>
          <p:cNvSpPr>
            <a:spLocks noGrp="1"/>
          </p:cNvSpPr>
          <p:nvPr>
            <p:ph type="sldNum" sz="quarter" idx="12"/>
          </p:nvPr>
        </p:nvSpPr>
        <p:spPr/>
        <p:txBody>
          <a:bodyPr/>
          <a:lstStyle/>
          <a:p>
            <a:fld id="{DCF855B6-E8BD-4BFC-BD16-50A3FC4A1344}" type="slidenum">
              <a:rPr lang="en-US" smtClean="0"/>
              <a:t>‹#›</a:t>
            </a:fld>
            <a:endParaRPr lang="en-US"/>
          </a:p>
        </p:txBody>
      </p:sp>
    </p:spTree>
    <p:extLst>
      <p:ext uri="{BB962C8B-B14F-4D97-AF65-F5344CB8AC3E}">
        <p14:creationId xmlns:p14="http://schemas.microsoft.com/office/powerpoint/2010/main" val="12730516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673AD7-4530-488C-963D-823268DD2DD2}"/>
              </a:ext>
            </a:extLst>
          </p:cNvPr>
          <p:cNvSpPr>
            <a:spLocks noGrp="1"/>
          </p:cNvSpPr>
          <p:nvPr>
            <p:ph type="dt" sz="half" idx="10"/>
          </p:nvPr>
        </p:nvSpPr>
        <p:spPr/>
        <p:txBody>
          <a:bodyPr/>
          <a:lstStyle/>
          <a:p>
            <a:fld id="{8FEEA4E7-32E1-4994-9995-48FCA36453A6}" type="datetimeFigureOut">
              <a:rPr lang="en-US" smtClean="0"/>
              <a:t>9/20/2021</a:t>
            </a:fld>
            <a:endParaRPr lang="en-US"/>
          </a:p>
        </p:txBody>
      </p:sp>
      <p:sp>
        <p:nvSpPr>
          <p:cNvPr id="3" name="Footer Placeholder 2">
            <a:extLst>
              <a:ext uri="{FF2B5EF4-FFF2-40B4-BE49-F238E27FC236}">
                <a16:creationId xmlns:a16="http://schemas.microsoft.com/office/drawing/2014/main" id="{67FC7D3B-C238-48FF-9654-3A6B66582C0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991B14A-D0EF-4B08-BC6B-355954783165}"/>
              </a:ext>
            </a:extLst>
          </p:cNvPr>
          <p:cNvSpPr>
            <a:spLocks noGrp="1"/>
          </p:cNvSpPr>
          <p:nvPr>
            <p:ph type="sldNum" sz="quarter" idx="12"/>
          </p:nvPr>
        </p:nvSpPr>
        <p:spPr/>
        <p:txBody>
          <a:bodyPr/>
          <a:lstStyle/>
          <a:p>
            <a:fld id="{DCF855B6-E8BD-4BFC-BD16-50A3FC4A1344}" type="slidenum">
              <a:rPr lang="en-US" smtClean="0"/>
              <a:t>‹#›</a:t>
            </a:fld>
            <a:endParaRPr lang="en-US"/>
          </a:p>
        </p:txBody>
      </p:sp>
      <p:sp>
        <p:nvSpPr>
          <p:cNvPr id="5" name="Khung viền 2">
            <a:extLst>
              <a:ext uri="{FF2B5EF4-FFF2-40B4-BE49-F238E27FC236}">
                <a16:creationId xmlns:a16="http://schemas.microsoft.com/office/drawing/2014/main" id="{853768A9-19FD-44E9-840F-2D9D3FF08C47}"/>
              </a:ext>
            </a:extLst>
          </p:cNvPr>
          <p:cNvSpPr/>
          <p:nvPr userDrawn="1"/>
        </p:nvSpPr>
        <p:spPr>
          <a:xfrm>
            <a:off x="106442" y="102394"/>
            <a:ext cx="8931116" cy="4938713"/>
          </a:xfrm>
          <a:prstGeom prst="rect">
            <a:avLst/>
          </a:prstGeom>
          <a:noFill/>
          <a:ln>
            <a:solidFill>
              <a:srgbClr val="7030A0">
                <a:alpha val="6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bg1"/>
              </a:solidFill>
            </a:endParaRPr>
          </a:p>
        </p:txBody>
      </p:sp>
    </p:spTree>
    <p:extLst>
      <p:ext uri="{BB962C8B-B14F-4D97-AF65-F5344CB8AC3E}">
        <p14:creationId xmlns:p14="http://schemas.microsoft.com/office/powerpoint/2010/main" val="25160434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CF26B10-5618-49CC-BDD1-F3AE9FE65144}"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748BE9-2C72-4367-BA5D-04CD6C749DD0}" type="slidenum">
              <a:rPr lang="en-US" smtClean="0"/>
              <a:t>‹#›</a:t>
            </a:fld>
            <a:endParaRPr lang="en-US"/>
          </a:p>
        </p:txBody>
      </p:sp>
    </p:spTree>
    <p:extLst>
      <p:ext uri="{BB962C8B-B14F-4D97-AF65-F5344CB8AC3E}">
        <p14:creationId xmlns:p14="http://schemas.microsoft.com/office/powerpoint/2010/main" val="33695143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F26B10-5618-49CC-BDD1-F3AE9FE65144}"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748BE9-2C72-4367-BA5D-04CD6C749DD0}" type="slidenum">
              <a:rPr lang="en-US" smtClean="0"/>
              <a:t>‹#›</a:t>
            </a:fld>
            <a:endParaRPr lang="en-US"/>
          </a:p>
        </p:txBody>
      </p:sp>
    </p:spTree>
    <p:extLst>
      <p:ext uri="{BB962C8B-B14F-4D97-AF65-F5344CB8AC3E}">
        <p14:creationId xmlns:p14="http://schemas.microsoft.com/office/powerpoint/2010/main" val="1347455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0"/>
        <p:cNvGrpSpPr/>
        <p:nvPr/>
      </p:nvGrpSpPr>
      <p:grpSpPr>
        <a:xfrm>
          <a:off x="0" y="0"/>
          <a:ext cx="0" cy="0"/>
          <a:chOff x="0" y="0"/>
          <a:chExt cx="0" cy="0"/>
        </a:xfrm>
      </p:grpSpPr>
      <p:sp>
        <p:nvSpPr>
          <p:cNvPr id="61" name="Google Shape;61;p4"/>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4"/>
          <p:cNvSpPr txBox="1">
            <a:spLocks noGrp="1"/>
          </p:cNvSpPr>
          <p:nvPr>
            <p:ph type="title"/>
          </p:nvPr>
        </p:nvSpPr>
        <p:spPr>
          <a:xfrm>
            <a:off x="471725" y="438825"/>
            <a:ext cx="67899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solidFill>
                  <a:schemeClr val="lt1"/>
                </a:solidFill>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3" name="Google Shape;63;p4"/>
          <p:cNvSpPr txBox="1">
            <a:spLocks noGrp="1"/>
          </p:cNvSpPr>
          <p:nvPr>
            <p:ph type="body" idx="1"/>
          </p:nvPr>
        </p:nvSpPr>
        <p:spPr>
          <a:xfrm>
            <a:off x="511050" y="1011525"/>
            <a:ext cx="6501300" cy="3579900"/>
          </a:xfrm>
          <a:prstGeom prst="rect">
            <a:avLst/>
          </a:prstGeom>
        </p:spPr>
        <p:txBody>
          <a:bodyPr spcFirstLastPara="1" wrap="square" lIns="91425" tIns="91425" rIns="91425" bIns="91425" anchor="t" anchorCtr="0">
            <a:noAutofit/>
          </a:bodyPr>
          <a:lstStyle>
            <a:lvl1pPr marL="457178" lvl="0" indent="-304786">
              <a:lnSpc>
                <a:spcPct val="100000"/>
              </a:lnSpc>
              <a:spcBef>
                <a:spcPts val="0"/>
              </a:spcBef>
              <a:spcAft>
                <a:spcPts val="0"/>
              </a:spcAft>
              <a:buClr>
                <a:schemeClr val="lt1"/>
              </a:buClr>
              <a:buSzPts val="1200"/>
              <a:buChar char="●"/>
              <a:defRPr sz="1200">
                <a:solidFill>
                  <a:schemeClr val="lt1"/>
                </a:solidFill>
              </a:defRPr>
            </a:lvl1pPr>
            <a:lvl2pPr marL="914355" lvl="1" indent="-304786">
              <a:lnSpc>
                <a:spcPct val="100000"/>
              </a:lnSpc>
              <a:spcBef>
                <a:spcPts val="0"/>
              </a:spcBef>
              <a:spcAft>
                <a:spcPts val="0"/>
              </a:spcAft>
              <a:buClr>
                <a:schemeClr val="lt1"/>
              </a:buClr>
              <a:buSzPts val="1200"/>
              <a:buFont typeface="Muli"/>
              <a:buChar char="○"/>
              <a:defRPr sz="1200">
                <a:solidFill>
                  <a:schemeClr val="lt1"/>
                </a:solidFill>
              </a:defRPr>
            </a:lvl2pPr>
            <a:lvl3pPr marL="1371532" lvl="2" indent="-304786">
              <a:spcBef>
                <a:spcPts val="0"/>
              </a:spcBef>
              <a:spcAft>
                <a:spcPts val="0"/>
              </a:spcAft>
              <a:buClr>
                <a:schemeClr val="lt1"/>
              </a:buClr>
              <a:buSzPts val="1200"/>
              <a:buFont typeface="Muli"/>
              <a:buChar char="■"/>
              <a:defRPr sz="1200">
                <a:solidFill>
                  <a:schemeClr val="lt1"/>
                </a:solidFill>
              </a:defRPr>
            </a:lvl3pPr>
            <a:lvl4pPr marL="1828709" lvl="3" indent="-304786">
              <a:spcBef>
                <a:spcPts val="1600"/>
              </a:spcBef>
              <a:spcAft>
                <a:spcPts val="0"/>
              </a:spcAft>
              <a:buClr>
                <a:schemeClr val="lt1"/>
              </a:buClr>
              <a:buSzPts val="1200"/>
              <a:buFont typeface="Muli"/>
              <a:buChar char="●"/>
              <a:defRPr sz="1200">
                <a:solidFill>
                  <a:schemeClr val="lt1"/>
                </a:solidFill>
              </a:defRPr>
            </a:lvl4pPr>
            <a:lvl5pPr marL="2285886" lvl="4" indent="-304786">
              <a:spcBef>
                <a:spcPts val="1600"/>
              </a:spcBef>
              <a:spcAft>
                <a:spcPts val="0"/>
              </a:spcAft>
              <a:buClr>
                <a:schemeClr val="lt1"/>
              </a:buClr>
              <a:buSzPts val="1200"/>
              <a:buFont typeface="Muli"/>
              <a:buChar char="○"/>
              <a:defRPr sz="1200">
                <a:solidFill>
                  <a:schemeClr val="lt1"/>
                </a:solidFill>
              </a:defRPr>
            </a:lvl5pPr>
            <a:lvl6pPr marL="2743064" lvl="5" indent="-304786">
              <a:spcBef>
                <a:spcPts val="1600"/>
              </a:spcBef>
              <a:spcAft>
                <a:spcPts val="0"/>
              </a:spcAft>
              <a:buClr>
                <a:schemeClr val="lt1"/>
              </a:buClr>
              <a:buSzPts val="1200"/>
              <a:buFont typeface="Muli"/>
              <a:buChar char="■"/>
              <a:defRPr sz="1200">
                <a:solidFill>
                  <a:schemeClr val="lt1"/>
                </a:solidFill>
              </a:defRPr>
            </a:lvl6pPr>
            <a:lvl7pPr marL="3200240" lvl="6" indent="-304786">
              <a:spcBef>
                <a:spcPts val="1600"/>
              </a:spcBef>
              <a:spcAft>
                <a:spcPts val="0"/>
              </a:spcAft>
              <a:buClr>
                <a:schemeClr val="lt1"/>
              </a:buClr>
              <a:buSzPts val="1200"/>
              <a:buFont typeface="Muli"/>
              <a:buChar char="●"/>
              <a:defRPr sz="1200">
                <a:solidFill>
                  <a:schemeClr val="lt1"/>
                </a:solidFill>
              </a:defRPr>
            </a:lvl7pPr>
            <a:lvl8pPr marL="3657418" lvl="7" indent="-304786">
              <a:spcBef>
                <a:spcPts val="1600"/>
              </a:spcBef>
              <a:spcAft>
                <a:spcPts val="0"/>
              </a:spcAft>
              <a:buClr>
                <a:schemeClr val="lt1"/>
              </a:buClr>
              <a:buSzPts val="1200"/>
              <a:buFont typeface="Muli"/>
              <a:buChar char="○"/>
              <a:defRPr sz="1200">
                <a:solidFill>
                  <a:schemeClr val="lt1"/>
                </a:solidFill>
              </a:defRPr>
            </a:lvl8pPr>
            <a:lvl9pPr marL="4114595" lvl="8" indent="-304786">
              <a:spcBef>
                <a:spcPts val="1600"/>
              </a:spcBef>
              <a:spcAft>
                <a:spcPts val="1600"/>
              </a:spcAft>
              <a:buClr>
                <a:schemeClr val="lt1"/>
              </a:buClr>
              <a:buSzPts val="1200"/>
              <a:buFont typeface="Muli"/>
              <a:buChar char="■"/>
              <a:defRPr sz="1200">
                <a:solidFill>
                  <a:schemeClr val="lt1"/>
                </a:solidFill>
              </a:defRPr>
            </a:lvl9pPr>
          </a:lstStyle>
          <a:p>
            <a:endParaRPr/>
          </a:p>
        </p:txBody>
      </p:sp>
      <p:grpSp>
        <p:nvGrpSpPr>
          <p:cNvPr id="64" name="Google Shape;64;p4"/>
          <p:cNvGrpSpPr/>
          <p:nvPr/>
        </p:nvGrpSpPr>
        <p:grpSpPr>
          <a:xfrm rot="-435938">
            <a:off x="7439896" y="3308357"/>
            <a:ext cx="960319" cy="1248457"/>
            <a:chOff x="2678950" y="3748700"/>
            <a:chExt cx="775550" cy="1008249"/>
          </a:xfrm>
        </p:grpSpPr>
        <p:sp>
          <p:nvSpPr>
            <p:cNvPr id="65" name="Google Shape;65;p4"/>
            <p:cNvSpPr/>
            <p:nvPr/>
          </p:nvSpPr>
          <p:spPr>
            <a:xfrm>
              <a:off x="2682664" y="3811100"/>
              <a:ext cx="771832" cy="871096"/>
            </a:xfrm>
            <a:custGeom>
              <a:avLst/>
              <a:gdLst/>
              <a:ahLst/>
              <a:cxnLst/>
              <a:rect l="l" t="t" r="r" b="b"/>
              <a:pathLst>
                <a:path w="8312" h="9381" extrusionOk="0">
                  <a:moveTo>
                    <a:pt x="4154" y="15"/>
                  </a:moveTo>
                  <a:cubicBezTo>
                    <a:pt x="4361" y="15"/>
                    <a:pt x="4560" y="175"/>
                    <a:pt x="4560" y="418"/>
                  </a:cubicBezTo>
                  <a:cubicBezTo>
                    <a:pt x="4560" y="641"/>
                    <a:pt x="4380" y="824"/>
                    <a:pt x="4157" y="824"/>
                  </a:cubicBezTo>
                  <a:lnTo>
                    <a:pt x="4157" y="821"/>
                  </a:lnTo>
                  <a:cubicBezTo>
                    <a:pt x="3795" y="821"/>
                    <a:pt x="3616" y="386"/>
                    <a:pt x="3871" y="134"/>
                  </a:cubicBezTo>
                  <a:cubicBezTo>
                    <a:pt x="3953" y="52"/>
                    <a:pt x="4055" y="15"/>
                    <a:pt x="4154" y="15"/>
                  </a:cubicBezTo>
                  <a:close/>
                  <a:moveTo>
                    <a:pt x="713" y="1"/>
                  </a:moveTo>
                  <a:cubicBezTo>
                    <a:pt x="713" y="395"/>
                    <a:pt x="395" y="714"/>
                    <a:pt x="1" y="714"/>
                  </a:cubicBezTo>
                  <a:lnTo>
                    <a:pt x="1" y="9380"/>
                  </a:lnTo>
                  <a:lnTo>
                    <a:pt x="8311" y="9354"/>
                  </a:lnTo>
                  <a:lnTo>
                    <a:pt x="8311" y="711"/>
                  </a:lnTo>
                  <a:cubicBezTo>
                    <a:pt x="8294" y="711"/>
                    <a:pt x="8274" y="714"/>
                    <a:pt x="8256" y="714"/>
                  </a:cubicBezTo>
                  <a:cubicBezTo>
                    <a:pt x="7862" y="714"/>
                    <a:pt x="7541" y="395"/>
                    <a:pt x="7541"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4"/>
            <p:cNvSpPr/>
            <p:nvPr/>
          </p:nvSpPr>
          <p:spPr>
            <a:xfrm>
              <a:off x="2748872" y="3748700"/>
              <a:ext cx="638117" cy="87565"/>
            </a:xfrm>
            <a:custGeom>
              <a:avLst/>
              <a:gdLst/>
              <a:ahLst/>
              <a:cxnLst/>
              <a:rect l="l" t="t" r="r" b="b"/>
              <a:pathLst>
                <a:path w="6872" h="943" extrusionOk="0">
                  <a:moveTo>
                    <a:pt x="0" y="1"/>
                  </a:moveTo>
                  <a:lnTo>
                    <a:pt x="0" y="942"/>
                  </a:lnTo>
                  <a:lnTo>
                    <a:pt x="3071" y="942"/>
                  </a:lnTo>
                  <a:cubicBezTo>
                    <a:pt x="3139" y="773"/>
                    <a:pt x="3292" y="688"/>
                    <a:pt x="3444" y="688"/>
                  </a:cubicBezTo>
                  <a:cubicBezTo>
                    <a:pt x="3597" y="688"/>
                    <a:pt x="3750" y="773"/>
                    <a:pt x="3818" y="942"/>
                  </a:cubicBezTo>
                  <a:lnTo>
                    <a:pt x="6871" y="942"/>
                  </a:lnTo>
                  <a:lnTo>
                    <a:pt x="6871" y="1"/>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4"/>
            <p:cNvSpPr/>
            <p:nvPr/>
          </p:nvSpPr>
          <p:spPr>
            <a:xfrm>
              <a:off x="2682664" y="4587392"/>
              <a:ext cx="771832" cy="169558"/>
            </a:xfrm>
            <a:custGeom>
              <a:avLst/>
              <a:gdLst/>
              <a:ahLst/>
              <a:cxnLst/>
              <a:rect l="l" t="t" r="r" b="b"/>
              <a:pathLst>
                <a:path w="8312" h="1826" extrusionOk="0">
                  <a:moveTo>
                    <a:pt x="1" y="1"/>
                  </a:moveTo>
                  <a:lnTo>
                    <a:pt x="1" y="1113"/>
                  </a:lnTo>
                  <a:cubicBezTo>
                    <a:pt x="395" y="1113"/>
                    <a:pt x="713" y="1432"/>
                    <a:pt x="713" y="1826"/>
                  </a:cubicBezTo>
                  <a:lnTo>
                    <a:pt x="7659" y="1826"/>
                  </a:lnTo>
                  <a:cubicBezTo>
                    <a:pt x="7657" y="1808"/>
                    <a:pt x="7654" y="1794"/>
                    <a:pt x="7654" y="1776"/>
                  </a:cubicBezTo>
                  <a:cubicBezTo>
                    <a:pt x="7654" y="1403"/>
                    <a:pt x="7940" y="1093"/>
                    <a:pt x="8311" y="1064"/>
                  </a:cubicBezTo>
                  <a:lnTo>
                    <a:pt x="83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4"/>
            <p:cNvSpPr/>
            <p:nvPr/>
          </p:nvSpPr>
          <p:spPr>
            <a:xfrm>
              <a:off x="2861787" y="4051324"/>
              <a:ext cx="91279" cy="191101"/>
            </a:xfrm>
            <a:custGeom>
              <a:avLst/>
              <a:gdLst/>
              <a:ahLst/>
              <a:cxnLst/>
              <a:rect l="l" t="t" r="r" b="b"/>
              <a:pathLst>
                <a:path w="983" h="2058" extrusionOk="0">
                  <a:moveTo>
                    <a:pt x="494" y="292"/>
                  </a:moveTo>
                  <a:cubicBezTo>
                    <a:pt x="596" y="292"/>
                    <a:pt x="678" y="381"/>
                    <a:pt x="667" y="484"/>
                  </a:cubicBezTo>
                  <a:lnTo>
                    <a:pt x="667" y="739"/>
                  </a:lnTo>
                  <a:cubicBezTo>
                    <a:pt x="678" y="843"/>
                    <a:pt x="596" y="931"/>
                    <a:pt x="494" y="931"/>
                  </a:cubicBezTo>
                  <a:cubicBezTo>
                    <a:pt x="488" y="931"/>
                    <a:pt x="482" y="931"/>
                    <a:pt x="476" y="930"/>
                  </a:cubicBezTo>
                  <a:lnTo>
                    <a:pt x="314" y="928"/>
                  </a:lnTo>
                  <a:lnTo>
                    <a:pt x="314" y="293"/>
                  </a:lnTo>
                  <a:lnTo>
                    <a:pt x="476" y="293"/>
                  </a:lnTo>
                  <a:cubicBezTo>
                    <a:pt x="482" y="293"/>
                    <a:pt x="488" y="292"/>
                    <a:pt x="494" y="292"/>
                  </a:cubicBezTo>
                  <a:close/>
                  <a:moveTo>
                    <a:pt x="1" y="1"/>
                  </a:moveTo>
                  <a:lnTo>
                    <a:pt x="1" y="2057"/>
                  </a:lnTo>
                  <a:lnTo>
                    <a:pt x="314" y="2057"/>
                  </a:lnTo>
                  <a:lnTo>
                    <a:pt x="314" y="1223"/>
                  </a:lnTo>
                  <a:lnTo>
                    <a:pt x="490" y="1223"/>
                  </a:lnTo>
                  <a:cubicBezTo>
                    <a:pt x="638" y="1223"/>
                    <a:pt x="757" y="1180"/>
                    <a:pt x="844" y="1090"/>
                  </a:cubicBezTo>
                  <a:cubicBezTo>
                    <a:pt x="936" y="994"/>
                    <a:pt x="983" y="864"/>
                    <a:pt x="977" y="734"/>
                  </a:cubicBezTo>
                  <a:lnTo>
                    <a:pt x="977" y="493"/>
                  </a:lnTo>
                  <a:cubicBezTo>
                    <a:pt x="983" y="360"/>
                    <a:pt x="936" y="230"/>
                    <a:pt x="844" y="134"/>
                  </a:cubicBezTo>
                  <a:cubicBezTo>
                    <a:pt x="757" y="47"/>
                    <a:pt x="638" y="1"/>
                    <a:pt x="490" y="1"/>
                  </a:cubicBez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4"/>
            <p:cNvSpPr/>
            <p:nvPr/>
          </p:nvSpPr>
          <p:spPr>
            <a:xfrm>
              <a:off x="2973681" y="4048538"/>
              <a:ext cx="94250" cy="196579"/>
            </a:xfrm>
            <a:custGeom>
              <a:avLst/>
              <a:gdLst/>
              <a:ahLst/>
              <a:cxnLst/>
              <a:rect l="l" t="t" r="r" b="b"/>
              <a:pathLst>
                <a:path w="1015" h="2117" extrusionOk="0">
                  <a:moveTo>
                    <a:pt x="506" y="295"/>
                  </a:moveTo>
                  <a:cubicBezTo>
                    <a:pt x="556" y="295"/>
                    <a:pt x="605" y="313"/>
                    <a:pt x="644" y="349"/>
                  </a:cubicBezTo>
                  <a:cubicBezTo>
                    <a:pt x="682" y="390"/>
                    <a:pt x="699" y="442"/>
                    <a:pt x="696" y="497"/>
                  </a:cubicBezTo>
                  <a:lnTo>
                    <a:pt x="696" y="1621"/>
                  </a:lnTo>
                  <a:cubicBezTo>
                    <a:pt x="699" y="1676"/>
                    <a:pt x="682" y="1728"/>
                    <a:pt x="644" y="1772"/>
                  </a:cubicBezTo>
                  <a:cubicBezTo>
                    <a:pt x="605" y="1806"/>
                    <a:pt x="556" y="1824"/>
                    <a:pt x="506" y="1824"/>
                  </a:cubicBezTo>
                  <a:cubicBezTo>
                    <a:pt x="457" y="1824"/>
                    <a:pt x="408" y="1806"/>
                    <a:pt x="369" y="1772"/>
                  </a:cubicBezTo>
                  <a:cubicBezTo>
                    <a:pt x="334" y="1728"/>
                    <a:pt x="314" y="1676"/>
                    <a:pt x="319" y="1621"/>
                  </a:cubicBezTo>
                  <a:lnTo>
                    <a:pt x="319" y="497"/>
                  </a:lnTo>
                  <a:cubicBezTo>
                    <a:pt x="314" y="442"/>
                    <a:pt x="334" y="390"/>
                    <a:pt x="369" y="349"/>
                  </a:cubicBezTo>
                  <a:cubicBezTo>
                    <a:pt x="408" y="313"/>
                    <a:pt x="457" y="295"/>
                    <a:pt x="506" y="295"/>
                  </a:cubicBezTo>
                  <a:close/>
                  <a:moveTo>
                    <a:pt x="507" y="1"/>
                  </a:moveTo>
                  <a:cubicBezTo>
                    <a:pt x="377" y="1"/>
                    <a:pt x="248" y="47"/>
                    <a:pt x="146" y="138"/>
                  </a:cubicBezTo>
                  <a:cubicBezTo>
                    <a:pt x="50" y="233"/>
                    <a:pt x="1" y="364"/>
                    <a:pt x="7" y="497"/>
                  </a:cubicBezTo>
                  <a:lnTo>
                    <a:pt x="7" y="1621"/>
                  </a:lnTo>
                  <a:cubicBezTo>
                    <a:pt x="1" y="1754"/>
                    <a:pt x="50" y="1885"/>
                    <a:pt x="146" y="1980"/>
                  </a:cubicBezTo>
                  <a:cubicBezTo>
                    <a:pt x="248" y="2071"/>
                    <a:pt x="377" y="2117"/>
                    <a:pt x="507" y="2117"/>
                  </a:cubicBezTo>
                  <a:cubicBezTo>
                    <a:pt x="636" y="2117"/>
                    <a:pt x="766" y="2071"/>
                    <a:pt x="870" y="1980"/>
                  </a:cubicBezTo>
                  <a:cubicBezTo>
                    <a:pt x="962" y="1885"/>
                    <a:pt x="1015" y="1754"/>
                    <a:pt x="1009" y="1621"/>
                  </a:cubicBezTo>
                  <a:lnTo>
                    <a:pt x="1009" y="497"/>
                  </a:lnTo>
                  <a:cubicBezTo>
                    <a:pt x="1015" y="364"/>
                    <a:pt x="962" y="233"/>
                    <a:pt x="870" y="138"/>
                  </a:cubicBezTo>
                  <a:cubicBezTo>
                    <a:pt x="766" y="47"/>
                    <a:pt x="636" y="1"/>
                    <a:pt x="507" y="1"/>
                  </a:cubicBez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4"/>
            <p:cNvSpPr/>
            <p:nvPr/>
          </p:nvSpPr>
          <p:spPr>
            <a:xfrm>
              <a:off x="3089104" y="4051324"/>
              <a:ext cx="87007" cy="191101"/>
            </a:xfrm>
            <a:custGeom>
              <a:avLst/>
              <a:gdLst/>
              <a:ahLst/>
              <a:cxnLst/>
              <a:rect l="l" t="t" r="r" b="b"/>
              <a:pathLst>
                <a:path w="937" h="2058" extrusionOk="0">
                  <a:moveTo>
                    <a:pt x="0" y="1"/>
                  </a:moveTo>
                  <a:lnTo>
                    <a:pt x="0" y="296"/>
                  </a:lnTo>
                  <a:lnTo>
                    <a:pt x="589" y="296"/>
                  </a:lnTo>
                  <a:lnTo>
                    <a:pt x="0" y="1794"/>
                  </a:lnTo>
                  <a:lnTo>
                    <a:pt x="0" y="2057"/>
                  </a:lnTo>
                  <a:lnTo>
                    <a:pt x="936" y="2057"/>
                  </a:lnTo>
                  <a:lnTo>
                    <a:pt x="936" y="1765"/>
                  </a:lnTo>
                  <a:lnTo>
                    <a:pt x="348" y="1765"/>
                  </a:lnTo>
                  <a:lnTo>
                    <a:pt x="936" y="264"/>
                  </a:lnTo>
                  <a:lnTo>
                    <a:pt x="936" y="1"/>
                  </a:ln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4"/>
            <p:cNvSpPr/>
            <p:nvPr/>
          </p:nvSpPr>
          <p:spPr>
            <a:xfrm>
              <a:off x="3200441" y="4051324"/>
              <a:ext cx="82179" cy="191101"/>
            </a:xfrm>
            <a:custGeom>
              <a:avLst/>
              <a:gdLst/>
              <a:ahLst/>
              <a:cxnLst/>
              <a:rect l="l" t="t" r="r" b="b"/>
              <a:pathLst>
                <a:path w="885" h="2058" extrusionOk="0">
                  <a:moveTo>
                    <a:pt x="1" y="1"/>
                  </a:moveTo>
                  <a:lnTo>
                    <a:pt x="1" y="2057"/>
                  </a:lnTo>
                  <a:lnTo>
                    <a:pt x="884" y="2057"/>
                  </a:lnTo>
                  <a:lnTo>
                    <a:pt x="884" y="1765"/>
                  </a:lnTo>
                  <a:lnTo>
                    <a:pt x="311" y="1765"/>
                  </a:lnTo>
                  <a:lnTo>
                    <a:pt x="311" y="1162"/>
                  </a:lnTo>
                  <a:lnTo>
                    <a:pt x="768" y="1162"/>
                  </a:lnTo>
                  <a:lnTo>
                    <a:pt x="768" y="870"/>
                  </a:lnTo>
                  <a:lnTo>
                    <a:pt x="311" y="870"/>
                  </a:lnTo>
                  <a:lnTo>
                    <a:pt x="311" y="296"/>
                  </a:lnTo>
                  <a:lnTo>
                    <a:pt x="884" y="296"/>
                  </a:lnTo>
                  <a:lnTo>
                    <a:pt x="884" y="1"/>
                  </a:ln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4"/>
            <p:cNvSpPr/>
            <p:nvPr/>
          </p:nvSpPr>
          <p:spPr>
            <a:xfrm>
              <a:off x="2793722" y="4309283"/>
              <a:ext cx="33707" cy="54693"/>
            </a:xfrm>
            <a:custGeom>
              <a:avLst/>
              <a:gdLst/>
              <a:ahLst/>
              <a:cxnLst/>
              <a:rect l="l" t="t" r="r" b="b"/>
              <a:pathLst>
                <a:path w="363" h="589" extrusionOk="0">
                  <a:moveTo>
                    <a:pt x="70" y="1"/>
                  </a:moveTo>
                  <a:lnTo>
                    <a:pt x="36" y="279"/>
                  </a:lnTo>
                  <a:cubicBezTo>
                    <a:pt x="62" y="273"/>
                    <a:pt x="88" y="273"/>
                    <a:pt x="114" y="273"/>
                  </a:cubicBezTo>
                  <a:cubicBezTo>
                    <a:pt x="230" y="273"/>
                    <a:pt x="282" y="325"/>
                    <a:pt x="282" y="400"/>
                  </a:cubicBezTo>
                  <a:cubicBezTo>
                    <a:pt x="279" y="469"/>
                    <a:pt x="224" y="525"/>
                    <a:pt x="153" y="525"/>
                  </a:cubicBezTo>
                  <a:cubicBezTo>
                    <a:pt x="150" y="525"/>
                    <a:pt x="146" y="525"/>
                    <a:pt x="143" y="525"/>
                  </a:cubicBezTo>
                  <a:cubicBezTo>
                    <a:pt x="99" y="525"/>
                    <a:pt x="59" y="513"/>
                    <a:pt x="21" y="493"/>
                  </a:cubicBezTo>
                  <a:lnTo>
                    <a:pt x="1" y="554"/>
                  </a:lnTo>
                  <a:cubicBezTo>
                    <a:pt x="41" y="575"/>
                    <a:pt x="85" y="589"/>
                    <a:pt x="132" y="589"/>
                  </a:cubicBezTo>
                  <a:cubicBezTo>
                    <a:pt x="137" y="589"/>
                    <a:pt x="141" y="589"/>
                    <a:pt x="146" y="589"/>
                  </a:cubicBezTo>
                  <a:cubicBezTo>
                    <a:pt x="270" y="589"/>
                    <a:pt x="360" y="505"/>
                    <a:pt x="360" y="392"/>
                  </a:cubicBezTo>
                  <a:cubicBezTo>
                    <a:pt x="363" y="331"/>
                    <a:pt x="331" y="273"/>
                    <a:pt x="279" y="244"/>
                  </a:cubicBezTo>
                  <a:cubicBezTo>
                    <a:pt x="241" y="221"/>
                    <a:pt x="198" y="212"/>
                    <a:pt x="154" y="212"/>
                  </a:cubicBezTo>
                  <a:cubicBezTo>
                    <a:pt x="137" y="212"/>
                    <a:pt x="123" y="212"/>
                    <a:pt x="105" y="215"/>
                  </a:cubicBezTo>
                  <a:lnTo>
                    <a:pt x="128" y="67"/>
                  </a:lnTo>
                  <a:lnTo>
                    <a:pt x="349" y="67"/>
                  </a:lnTo>
                  <a:lnTo>
                    <a:pt x="349"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4"/>
            <p:cNvSpPr/>
            <p:nvPr/>
          </p:nvSpPr>
          <p:spPr>
            <a:xfrm>
              <a:off x="2835973" y="4309283"/>
              <a:ext cx="33986" cy="54693"/>
            </a:xfrm>
            <a:custGeom>
              <a:avLst/>
              <a:gdLst/>
              <a:ahLst/>
              <a:cxnLst/>
              <a:rect l="l" t="t" r="r" b="b"/>
              <a:pathLst>
                <a:path w="366" h="589" extrusionOk="0">
                  <a:moveTo>
                    <a:pt x="70" y="1"/>
                  </a:moveTo>
                  <a:lnTo>
                    <a:pt x="35" y="279"/>
                  </a:lnTo>
                  <a:cubicBezTo>
                    <a:pt x="62" y="273"/>
                    <a:pt x="88" y="273"/>
                    <a:pt x="117" y="273"/>
                  </a:cubicBezTo>
                  <a:cubicBezTo>
                    <a:pt x="232" y="273"/>
                    <a:pt x="282" y="325"/>
                    <a:pt x="282" y="400"/>
                  </a:cubicBezTo>
                  <a:cubicBezTo>
                    <a:pt x="282" y="469"/>
                    <a:pt x="224" y="525"/>
                    <a:pt x="156" y="525"/>
                  </a:cubicBezTo>
                  <a:cubicBezTo>
                    <a:pt x="152" y="525"/>
                    <a:pt x="149" y="525"/>
                    <a:pt x="146" y="525"/>
                  </a:cubicBezTo>
                  <a:cubicBezTo>
                    <a:pt x="102" y="525"/>
                    <a:pt x="59" y="513"/>
                    <a:pt x="21" y="493"/>
                  </a:cubicBezTo>
                  <a:lnTo>
                    <a:pt x="1" y="554"/>
                  </a:lnTo>
                  <a:cubicBezTo>
                    <a:pt x="40" y="575"/>
                    <a:pt x="87" y="589"/>
                    <a:pt x="133" y="589"/>
                  </a:cubicBezTo>
                  <a:cubicBezTo>
                    <a:pt x="137" y="589"/>
                    <a:pt x="141" y="589"/>
                    <a:pt x="146" y="589"/>
                  </a:cubicBezTo>
                  <a:cubicBezTo>
                    <a:pt x="273" y="589"/>
                    <a:pt x="363" y="505"/>
                    <a:pt x="363" y="392"/>
                  </a:cubicBezTo>
                  <a:cubicBezTo>
                    <a:pt x="366" y="331"/>
                    <a:pt x="334" y="273"/>
                    <a:pt x="282" y="244"/>
                  </a:cubicBezTo>
                  <a:cubicBezTo>
                    <a:pt x="241" y="221"/>
                    <a:pt x="201" y="212"/>
                    <a:pt x="157" y="212"/>
                  </a:cubicBezTo>
                  <a:cubicBezTo>
                    <a:pt x="140" y="212"/>
                    <a:pt x="125" y="212"/>
                    <a:pt x="108" y="215"/>
                  </a:cubicBezTo>
                  <a:lnTo>
                    <a:pt x="131" y="67"/>
                  </a:lnTo>
                  <a:lnTo>
                    <a:pt x="351" y="67"/>
                  </a:lnTo>
                  <a:lnTo>
                    <a:pt x="348"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4"/>
            <p:cNvSpPr/>
            <p:nvPr/>
          </p:nvSpPr>
          <p:spPr>
            <a:xfrm>
              <a:off x="2877666" y="4308447"/>
              <a:ext cx="37793" cy="55529"/>
            </a:xfrm>
            <a:custGeom>
              <a:avLst/>
              <a:gdLst/>
              <a:ahLst/>
              <a:cxnLst/>
              <a:rect l="l" t="t" r="r" b="b"/>
              <a:pathLst>
                <a:path w="407" h="598" extrusionOk="0">
                  <a:moveTo>
                    <a:pt x="203" y="267"/>
                  </a:moveTo>
                  <a:cubicBezTo>
                    <a:pt x="276" y="267"/>
                    <a:pt x="322" y="317"/>
                    <a:pt x="322" y="401"/>
                  </a:cubicBezTo>
                  <a:cubicBezTo>
                    <a:pt x="322" y="482"/>
                    <a:pt x="276" y="540"/>
                    <a:pt x="209" y="540"/>
                  </a:cubicBezTo>
                  <a:cubicBezTo>
                    <a:pt x="125" y="540"/>
                    <a:pt x="82" y="470"/>
                    <a:pt x="82" y="375"/>
                  </a:cubicBezTo>
                  <a:cubicBezTo>
                    <a:pt x="79" y="363"/>
                    <a:pt x="85" y="348"/>
                    <a:pt x="90" y="340"/>
                  </a:cubicBezTo>
                  <a:cubicBezTo>
                    <a:pt x="111" y="296"/>
                    <a:pt x="154" y="267"/>
                    <a:pt x="203" y="267"/>
                  </a:cubicBezTo>
                  <a:close/>
                  <a:moveTo>
                    <a:pt x="345" y="1"/>
                  </a:moveTo>
                  <a:cubicBezTo>
                    <a:pt x="325" y="1"/>
                    <a:pt x="305" y="1"/>
                    <a:pt x="287" y="4"/>
                  </a:cubicBezTo>
                  <a:cubicBezTo>
                    <a:pt x="218" y="12"/>
                    <a:pt x="151" y="41"/>
                    <a:pt x="102" y="91"/>
                  </a:cubicBezTo>
                  <a:cubicBezTo>
                    <a:pt x="35" y="160"/>
                    <a:pt x="1" y="256"/>
                    <a:pt x="4" y="351"/>
                  </a:cubicBezTo>
                  <a:cubicBezTo>
                    <a:pt x="4" y="502"/>
                    <a:pt x="85" y="598"/>
                    <a:pt x="209" y="598"/>
                  </a:cubicBezTo>
                  <a:cubicBezTo>
                    <a:pt x="319" y="598"/>
                    <a:pt x="406" y="505"/>
                    <a:pt x="400" y="395"/>
                  </a:cubicBezTo>
                  <a:cubicBezTo>
                    <a:pt x="400" y="279"/>
                    <a:pt x="328" y="207"/>
                    <a:pt x="227" y="207"/>
                  </a:cubicBezTo>
                  <a:cubicBezTo>
                    <a:pt x="172" y="207"/>
                    <a:pt x="119" y="230"/>
                    <a:pt x="88" y="273"/>
                  </a:cubicBezTo>
                  <a:lnTo>
                    <a:pt x="85" y="273"/>
                  </a:lnTo>
                  <a:cubicBezTo>
                    <a:pt x="96" y="169"/>
                    <a:pt x="177" y="82"/>
                    <a:pt x="285" y="68"/>
                  </a:cubicBezTo>
                  <a:cubicBezTo>
                    <a:pt x="305" y="65"/>
                    <a:pt x="325" y="65"/>
                    <a:pt x="345" y="65"/>
                  </a:cubicBezTo>
                  <a:lnTo>
                    <a:pt x="345"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75;p4"/>
            <p:cNvSpPr/>
            <p:nvPr/>
          </p:nvSpPr>
          <p:spPr>
            <a:xfrm>
              <a:off x="2920195" y="4338068"/>
              <a:ext cx="20522" cy="5479"/>
            </a:xfrm>
            <a:custGeom>
              <a:avLst/>
              <a:gdLst/>
              <a:ahLst/>
              <a:cxnLst/>
              <a:rect l="l" t="t" r="r" b="b"/>
              <a:pathLst>
                <a:path w="221" h="59" extrusionOk="0">
                  <a:moveTo>
                    <a:pt x="0" y="1"/>
                  </a:moveTo>
                  <a:lnTo>
                    <a:pt x="0" y="58"/>
                  </a:lnTo>
                  <a:lnTo>
                    <a:pt x="220" y="58"/>
                  </a:lnTo>
                  <a:lnTo>
                    <a:pt x="220"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4"/>
            <p:cNvSpPr/>
            <p:nvPr/>
          </p:nvSpPr>
          <p:spPr>
            <a:xfrm>
              <a:off x="2946010" y="4308447"/>
              <a:ext cx="37236" cy="55529"/>
            </a:xfrm>
            <a:custGeom>
              <a:avLst/>
              <a:gdLst/>
              <a:ahLst/>
              <a:cxnLst/>
              <a:rect l="l" t="t" r="r" b="b"/>
              <a:pathLst>
                <a:path w="401" h="598" extrusionOk="0">
                  <a:moveTo>
                    <a:pt x="197" y="59"/>
                  </a:moveTo>
                  <a:cubicBezTo>
                    <a:pt x="279" y="59"/>
                    <a:pt x="316" y="134"/>
                    <a:pt x="316" y="236"/>
                  </a:cubicBezTo>
                  <a:cubicBezTo>
                    <a:pt x="316" y="244"/>
                    <a:pt x="313" y="253"/>
                    <a:pt x="307" y="262"/>
                  </a:cubicBezTo>
                  <a:cubicBezTo>
                    <a:pt x="286" y="300"/>
                    <a:pt x="246" y="323"/>
                    <a:pt x="202" y="323"/>
                  </a:cubicBezTo>
                  <a:cubicBezTo>
                    <a:pt x="200" y="323"/>
                    <a:pt x="197" y="323"/>
                    <a:pt x="195" y="322"/>
                  </a:cubicBezTo>
                  <a:cubicBezTo>
                    <a:pt x="128" y="322"/>
                    <a:pt x="76" y="267"/>
                    <a:pt x="84" y="201"/>
                  </a:cubicBezTo>
                  <a:cubicBezTo>
                    <a:pt x="84" y="120"/>
                    <a:pt x="131" y="59"/>
                    <a:pt x="197" y="59"/>
                  </a:cubicBezTo>
                  <a:close/>
                  <a:moveTo>
                    <a:pt x="203" y="1"/>
                  </a:moveTo>
                  <a:cubicBezTo>
                    <a:pt x="90" y="1"/>
                    <a:pt x="0" y="94"/>
                    <a:pt x="6" y="207"/>
                  </a:cubicBezTo>
                  <a:cubicBezTo>
                    <a:pt x="4" y="314"/>
                    <a:pt x="91" y="384"/>
                    <a:pt x="181" y="384"/>
                  </a:cubicBezTo>
                  <a:cubicBezTo>
                    <a:pt x="228" y="384"/>
                    <a:pt x="277" y="364"/>
                    <a:pt x="313" y="320"/>
                  </a:cubicBezTo>
                  <a:lnTo>
                    <a:pt x="316" y="320"/>
                  </a:lnTo>
                  <a:cubicBezTo>
                    <a:pt x="310" y="380"/>
                    <a:pt x="281" y="435"/>
                    <a:pt x="238" y="476"/>
                  </a:cubicBezTo>
                  <a:cubicBezTo>
                    <a:pt x="206" y="505"/>
                    <a:pt x="163" y="525"/>
                    <a:pt x="119" y="531"/>
                  </a:cubicBezTo>
                  <a:cubicBezTo>
                    <a:pt x="96" y="534"/>
                    <a:pt x="76" y="534"/>
                    <a:pt x="55" y="534"/>
                  </a:cubicBezTo>
                  <a:lnTo>
                    <a:pt x="55" y="598"/>
                  </a:lnTo>
                  <a:cubicBezTo>
                    <a:pt x="79" y="598"/>
                    <a:pt x="102" y="598"/>
                    <a:pt x="128" y="592"/>
                  </a:cubicBezTo>
                  <a:cubicBezTo>
                    <a:pt x="189" y="586"/>
                    <a:pt x="250" y="560"/>
                    <a:pt x="296" y="516"/>
                  </a:cubicBezTo>
                  <a:cubicBezTo>
                    <a:pt x="365" y="444"/>
                    <a:pt x="400" y="346"/>
                    <a:pt x="394" y="244"/>
                  </a:cubicBezTo>
                  <a:cubicBezTo>
                    <a:pt x="394" y="96"/>
                    <a:pt x="322" y="1"/>
                    <a:pt x="203"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4"/>
            <p:cNvSpPr/>
            <p:nvPr/>
          </p:nvSpPr>
          <p:spPr>
            <a:xfrm>
              <a:off x="2988539" y="4308447"/>
              <a:ext cx="36679" cy="55529"/>
            </a:xfrm>
            <a:custGeom>
              <a:avLst/>
              <a:gdLst/>
              <a:ahLst/>
              <a:cxnLst/>
              <a:rect l="l" t="t" r="r" b="b"/>
              <a:pathLst>
                <a:path w="395" h="598" extrusionOk="0">
                  <a:moveTo>
                    <a:pt x="187" y="55"/>
                  </a:moveTo>
                  <a:cubicBezTo>
                    <a:pt x="191" y="55"/>
                    <a:pt x="195" y="55"/>
                    <a:pt x="200" y="56"/>
                  </a:cubicBezTo>
                  <a:cubicBezTo>
                    <a:pt x="202" y="56"/>
                    <a:pt x="203" y="56"/>
                    <a:pt x="205" y="56"/>
                  </a:cubicBezTo>
                  <a:cubicBezTo>
                    <a:pt x="258" y="56"/>
                    <a:pt x="298" y="101"/>
                    <a:pt x="293" y="152"/>
                  </a:cubicBezTo>
                  <a:cubicBezTo>
                    <a:pt x="290" y="204"/>
                    <a:pt x="255" y="247"/>
                    <a:pt x="206" y="259"/>
                  </a:cubicBezTo>
                  <a:cubicBezTo>
                    <a:pt x="139" y="238"/>
                    <a:pt x="96" y="207"/>
                    <a:pt x="96" y="149"/>
                  </a:cubicBezTo>
                  <a:lnTo>
                    <a:pt x="99" y="149"/>
                  </a:lnTo>
                  <a:cubicBezTo>
                    <a:pt x="96" y="98"/>
                    <a:pt x="137" y="55"/>
                    <a:pt x="187" y="55"/>
                  </a:cubicBezTo>
                  <a:close/>
                  <a:moveTo>
                    <a:pt x="185" y="311"/>
                  </a:moveTo>
                  <a:cubicBezTo>
                    <a:pt x="264" y="334"/>
                    <a:pt x="313" y="369"/>
                    <a:pt x="313" y="438"/>
                  </a:cubicBezTo>
                  <a:cubicBezTo>
                    <a:pt x="313" y="496"/>
                    <a:pt x="264" y="543"/>
                    <a:pt x="207" y="543"/>
                  </a:cubicBezTo>
                  <a:cubicBezTo>
                    <a:pt x="204" y="543"/>
                    <a:pt x="200" y="543"/>
                    <a:pt x="197" y="543"/>
                  </a:cubicBezTo>
                  <a:cubicBezTo>
                    <a:pt x="195" y="543"/>
                    <a:pt x="194" y="543"/>
                    <a:pt x="192" y="543"/>
                  </a:cubicBezTo>
                  <a:cubicBezTo>
                    <a:pt x="130" y="543"/>
                    <a:pt x="81" y="494"/>
                    <a:pt x="81" y="432"/>
                  </a:cubicBezTo>
                  <a:cubicBezTo>
                    <a:pt x="81" y="377"/>
                    <a:pt x="119" y="331"/>
                    <a:pt x="185" y="311"/>
                  </a:cubicBezTo>
                  <a:close/>
                  <a:moveTo>
                    <a:pt x="203" y="1"/>
                  </a:moveTo>
                  <a:cubicBezTo>
                    <a:pt x="101" y="1"/>
                    <a:pt x="26" y="62"/>
                    <a:pt x="26" y="154"/>
                  </a:cubicBezTo>
                  <a:cubicBezTo>
                    <a:pt x="26" y="212"/>
                    <a:pt x="64" y="262"/>
                    <a:pt x="116" y="285"/>
                  </a:cubicBezTo>
                  <a:lnTo>
                    <a:pt x="116" y="288"/>
                  </a:lnTo>
                  <a:cubicBezTo>
                    <a:pt x="49" y="308"/>
                    <a:pt x="3" y="372"/>
                    <a:pt x="0" y="441"/>
                  </a:cubicBezTo>
                  <a:cubicBezTo>
                    <a:pt x="0" y="525"/>
                    <a:pt x="75" y="598"/>
                    <a:pt x="197" y="598"/>
                  </a:cubicBezTo>
                  <a:cubicBezTo>
                    <a:pt x="307" y="598"/>
                    <a:pt x="394" y="531"/>
                    <a:pt x="394" y="430"/>
                  </a:cubicBezTo>
                  <a:cubicBezTo>
                    <a:pt x="394" y="360"/>
                    <a:pt x="351" y="308"/>
                    <a:pt x="278" y="282"/>
                  </a:cubicBezTo>
                  <a:lnTo>
                    <a:pt x="278" y="279"/>
                  </a:lnTo>
                  <a:cubicBezTo>
                    <a:pt x="333" y="256"/>
                    <a:pt x="371" y="204"/>
                    <a:pt x="374" y="143"/>
                  </a:cubicBezTo>
                  <a:cubicBezTo>
                    <a:pt x="374" y="73"/>
                    <a:pt x="316" y="1"/>
                    <a:pt x="203"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4"/>
            <p:cNvSpPr/>
            <p:nvPr/>
          </p:nvSpPr>
          <p:spPr>
            <a:xfrm>
              <a:off x="3032646" y="4309283"/>
              <a:ext cx="34264" cy="53857"/>
            </a:xfrm>
            <a:custGeom>
              <a:avLst/>
              <a:gdLst/>
              <a:ahLst/>
              <a:cxnLst/>
              <a:rect l="l" t="t" r="r" b="b"/>
              <a:pathLst>
                <a:path w="369" h="580" extrusionOk="0">
                  <a:moveTo>
                    <a:pt x="0" y="1"/>
                  </a:moveTo>
                  <a:lnTo>
                    <a:pt x="0" y="67"/>
                  </a:lnTo>
                  <a:lnTo>
                    <a:pt x="284" y="67"/>
                  </a:lnTo>
                  <a:lnTo>
                    <a:pt x="32" y="580"/>
                  </a:lnTo>
                  <a:lnTo>
                    <a:pt x="113" y="580"/>
                  </a:lnTo>
                  <a:lnTo>
                    <a:pt x="368" y="53"/>
                  </a:lnTo>
                  <a:lnTo>
                    <a:pt x="368"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4"/>
            <p:cNvSpPr/>
            <p:nvPr/>
          </p:nvSpPr>
          <p:spPr>
            <a:xfrm>
              <a:off x="3072946" y="4338068"/>
              <a:ext cx="20522" cy="5479"/>
            </a:xfrm>
            <a:custGeom>
              <a:avLst/>
              <a:gdLst/>
              <a:ahLst/>
              <a:cxnLst/>
              <a:rect l="l" t="t" r="r" b="b"/>
              <a:pathLst>
                <a:path w="221" h="59" extrusionOk="0">
                  <a:moveTo>
                    <a:pt x="1" y="1"/>
                  </a:moveTo>
                  <a:lnTo>
                    <a:pt x="1" y="58"/>
                  </a:lnTo>
                  <a:lnTo>
                    <a:pt x="221" y="58"/>
                  </a:lnTo>
                  <a:lnTo>
                    <a:pt x="221"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4"/>
            <p:cNvSpPr/>
            <p:nvPr/>
          </p:nvSpPr>
          <p:spPr>
            <a:xfrm>
              <a:off x="3098761" y="4308447"/>
              <a:ext cx="36679" cy="55529"/>
            </a:xfrm>
            <a:custGeom>
              <a:avLst/>
              <a:gdLst/>
              <a:ahLst/>
              <a:cxnLst/>
              <a:rect l="l" t="t" r="r" b="b"/>
              <a:pathLst>
                <a:path w="395" h="598" extrusionOk="0">
                  <a:moveTo>
                    <a:pt x="198" y="62"/>
                  </a:moveTo>
                  <a:cubicBezTo>
                    <a:pt x="279" y="62"/>
                    <a:pt x="316" y="149"/>
                    <a:pt x="316" y="296"/>
                  </a:cubicBezTo>
                  <a:cubicBezTo>
                    <a:pt x="316" y="444"/>
                    <a:pt x="279" y="540"/>
                    <a:pt x="198" y="540"/>
                  </a:cubicBezTo>
                  <a:cubicBezTo>
                    <a:pt x="125" y="540"/>
                    <a:pt x="79" y="453"/>
                    <a:pt x="79" y="302"/>
                  </a:cubicBezTo>
                  <a:cubicBezTo>
                    <a:pt x="79" y="146"/>
                    <a:pt x="131" y="62"/>
                    <a:pt x="198" y="62"/>
                  </a:cubicBezTo>
                  <a:close/>
                  <a:moveTo>
                    <a:pt x="204" y="1"/>
                  </a:moveTo>
                  <a:cubicBezTo>
                    <a:pt x="85" y="1"/>
                    <a:pt x="1" y="111"/>
                    <a:pt x="1" y="302"/>
                  </a:cubicBezTo>
                  <a:cubicBezTo>
                    <a:pt x="4" y="493"/>
                    <a:pt x="79" y="598"/>
                    <a:pt x="195" y="598"/>
                  </a:cubicBezTo>
                  <a:cubicBezTo>
                    <a:pt x="322" y="598"/>
                    <a:pt x="395" y="490"/>
                    <a:pt x="395" y="293"/>
                  </a:cubicBezTo>
                  <a:cubicBezTo>
                    <a:pt x="395" y="108"/>
                    <a:pt x="322" y="1"/>
                    <a:pt x="204"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4"/>
            <p:cNvSpPr/>
            <p:nvPr/>
          </p:nvSpPr>
          <p:spPr>
            <a:xfrm>
              <a:off x="3141847" y="4308447"/>
              <a:ext cx="33707" cy="55529"/>
            </a:xfrm>
            <a:custGeom>
              <a:avLst/>
              <a:gdLst/>
              <a:ahLst/>
              <a:cxnLst/>
              <a:rect l="l" t="t" r="r" b="b"/>
              <a:pathLst>
                <a:path w="363" h="598" extrusionOk="0">
                  <a:moveTo>
                    <a:pt x="174" y="1"/>
                  </a:moveTo>
                  <a:cubicBezTo>
                    <a:pt x="119" y="1"/>
                    <a:pt x="67" y="15"/>
                    <a:pt x="23" y="44"/>
                  </a:cubicBezTo>
                  <a:lnTo>
                    <a:pt x="44" y="102"/>
                  </a:lnTo>
                  <a:cubicBezTo>
                    <a:pt x="78" y="79"/>
                    <a:pt x="116" y="65"/>
                    <a:pt x="160" y="65"/>
                  </a:cubicBezTo>
                  <a:cubicBezTo>
                    <a:pt x="232" y="65"/>
                    <a:pt x="261" y="105"/>
                    <a:pt x="261" y="152"/>
                  </a:cubicBezTo>
                  <a:cubicBezTo>
                    <a:pt x="261" y="218"/>
                    <a:pt x="189" y="250"/>
                    <a:pt x="131" y="250"/>
                  </a:cubicBezTo>
                  <a:lnTo>
                    <a:pt x="87" y="250"/>
                  </a:lnTo>
                  <a:lnTo>
                    <a:pt x="87" y="308"/>
                  </a:lnTo>
                  <a:lnTo>
                    <a:pt x="131" y="308"/>
                  </a:lnTo>
                  <a:cubicBezTo>
                    <a:pt x="206" y="308"/>
                    <a:pt x="281" y="343"/>
                    <a:pt x="281" y="424"/>
                  </a:cubicBezTo>
                  <a:cubicBezTo>
                    <a:pt x="281" y="470"/>
                    <a:pt x="252" y="537"/>
                    <a:pt x="151" y="537"/>
                  </a:cubicBezTo>
                  <a:cubicBezTo>
                    <a:pt x="105" y="534"/>
                    <a:pt x="61" y="522"/>
                    <a:pt x="21" y="499"/>
                  </a:cubicBezTo>
                  <a:lnTo>
                    <a:pt x="0" y="557"/>
                  </a:lnTo>
                  <a:cubicBezTo>
                    <a:pt x="47" y="583"/>
                    <a:pt x="99" y="598"/>
                    <a:pt x="151" y="598"/>
                  </a:cubicBezTo>
                  <a:cubicBezTo>
                    <a:pt x="290" y="598"/>
                    <a:pt x="362" y="516"/>
                    <a:pt x="362" y="424"/>
                  </a:cubicBezTo>
                  <a:cubicBezTo>
                    <a:pt x="362" y="348"/>
                    <a:pt x="307" y="285"/>
                    <a:pt x="232" y="273"/>
                  </a:cubicBezTo>
                  <a:cubicBezTo>
                    <a:pt x="296" y="259"/>
                    <a:pt x="339" y="201"/>
                    <a:pt x="339" y="137"/>
                  </a:cubicBezTo>
                  <a:cubicBezTo>
                    <a:pt x="339" y="68"/>
                    <a:pt x="287" y="1"/>
                    <a:pt x="174"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 name="Google Shape;82;p4"/>
            <p:cNvSpPr/>
            <p:nvPr/>
          </p:nvSpPr>
          <p:spPr>
            <a:xfrm>
              <a:off x="3215762" y="4306311"/>
              <a:ext cx="28879" cy="60079"/>
            </a:xfrm>
            <a:custGeom>
              <a:avLst/>
              <a:gdLst/>
              <a:ahLst/>
              <a:cxnLst/>
              <a:rect l="l" t="t" r="r" b="b"/>
              <a:pathLst>
                <a:path w="311" h="647" extrusionOk="0">
                  <a:moveTo>
                    <a:pt x="250" y="1"/>
                  </a:moveTo>
                  <a:lnTo>
                    <a:pt x="1" y="647"/>
                  </a:lnTo>
                  <a:lnTo>
                    <a:pt x="62" y="647"/>
                  </a:lnTo>
                  <a:lnTo>
                    <a:pt x="311"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4"/>
            <p:cNvSpPr/>
            <p:nvPr/>
          </p:nvSpPr>
          <p:spPr>
            <a:xfrm>
              <a:off x="3264791" y="4308447"/>
              <a:ext cx="36586" cy="55529"/>
            </a:xfrm>
            <a:custGeom>
              <a:avLst/>
              <a:gdLst/>
              <a:ahLst/>
              <a:cxnLst/>
              <a:rect l="l" t="t" r="r" b="b"/>
              <a:pathLst>
                <a:path w="394" h="598" extrusionOk="0">
                  <a:moveTo>
                    <a:pt x="197" y="62"/>
                  </a:moveTo>
                  <a:cubicBezTo>
                    <a:pt x="281" y="62"/>
                    <a:pt x="316" y="149"/>
                    <a:pt x="316" y="296"/>
                  </a:cubicBezTo>
                  <a:cubicBezTo>
                    <a:pt x="316" y="444"/>
                    <a:pt x="278" y="540"/>
                    <a:pt x="197" y="540"/>
                  </a:cubicBezTo>
                  <a:cubicBezTo>
                    <a:pt x="125" y="540"/>
                    <a:pt x="78" y="453"/>
                    <a:pt x="78" y="302"/>
                  </a:cubicBezTo>
                  <a:cubicBezTo>
                    <a:pt x="78" y="146"/>
                    <a:pt x="130" y="62"/>
                    <a:pt x="197" y="62"/>
                  </a:cubicBezTo>
                  <a:close/>
                  <a:moveTo>
                    <a:pt x="203" y="1"/>
                  </a:moveTo>
                  <a:cubicBezTo>
                    <a:pt x="84" y="1"/>
                    <a:pt x="0" y="111"/>
                    <a:pt x="0" y="302"/>
                  </a:cubicBezTo>
                  <a:cubicBezTo>
                    <a:pt x="3" y="493"/>
                    <a:pt x="78" y="598"/>
                    <a:pt x="194" y="598"/>
                  </a:cubicBezTo>
                  <a:cubicBezTo>
                    <a:pt x="322" y="598"/>
                    <a:pt x="394" y="490"/>
                    <a:pt x="394" y="293"/>
                  </a:cubicBezTo>
                  <a:cubicBezTo>
                    <a:pt x="394" y="108"/>
                    <a:pt x="322" y="1"/>
                    <a:pt x="203"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 name="Google Shape;84;p4"/>
            <p:cNvSpPr/>
            <p:nvPr/>
          </p:nvSpPr>
          <p:spPr>
            <a:xfrm>
              <a:off x="3307506" y="4308447"/>
              <a:ext cx="36400" cy="55529"/>
            </a:xfrm>
            <a:custGeom>
              <a:avLst/>
              <a:gdLst/>
              <a:ahLst/>
              <a:cxnLst/>
              <a:rect l="l" t="t" r="r" b="b"/>
              <a:pathLst>
                <a:path w="392" h="598" extrusionOk="0">
                  <a:moveTo>
                    <a:pt x="185" y="58"/>
                  </a:moveTo>
                  <a:cubicBezTo>
                    <a:pt x="188" y="58"/>
                    <a:pt x="192" y="58"/>
                    <a:pt x="195" y="59"/>
                  </a:cubicBezTo>
                  <a:cubicBezTo>
                    <a:pt x="198" y="58"/>
                    <a:pt x="201" y="58"/>
                    <a:pt x="205" y="58"/>
                  </a:cubicBezTo>
                  <a:cubicBezTo>
                    <a:pt x="255" y="58"/>
                    <a:pt x="296" y="100"/>
                    <a:pt x="293" y="152"/>
                  </a:cubicBezTo>
                  <a:cubicBezTo>
                    <a:pt x="290" y="204"/>
                    <a:pt x="255" y="247"/>
                    <a:pt x="203" y="259"/>
                  </a:cubicBezTo>
                  <a:cubicBezTo>
                    <a:pt x="137" y="238"/>
                    <a:pt x="93" y="207"/>
                    <a:pt x="93" y="149"/>
                  </a:cubicBezTo>
                  <a:lnTo>
                    <a:pt x="96" y="149"/>
                  </a:lnTo>
                  <a:cubicBezTo>
                    <a:pt x="96" y="100"/>
                    <a:pt x="137" y="58"/>
                    <a:pt x="185" y="58"/>
                  </a:cubicBezTo>
                  <a:close/>
                  <a:moveTo>
                    <a:pt x="183" y="311"/>
                  </a:moveTo>
                  <a:cubicBezTo>
                    <a:pt x="261" y="334"/>
                    <a:pt x="311" y="369"/>
                    <a:pt x="311" y="438"/>
                  </a:cubicBezTo>
                  <a:cubicBezTo>
                    <a:pt x="311" y="496"/>
                    <a:pt x="264" y="543"/>
                    <a:pt x="205" y="543"/>
                  </a:cubicBezTo>
                  <a:cubicBezTo>
                    <a:pt x="201" y="543"/>
                    <a:pt x="198" y="543"/>
                    <a:pt x="195" y="543"/>
                  </a:cubicBezTo>
                  <a:cubicBezTo>
                    <a:pt x="193" y="543"/>
                    <a:pt x="191" y="543"/>
                    <a:pt x="189" y="543"/>
                  </a:cubicBezTo>
                  <a:cubicBezTo>
                    <a:pt x="128" y="543"/>
                    <a:pt x="79" y="494"/>
                    <a:pt x="79" y="432"/>
                  </a:cubicBezTo>
                  <a:cubicBezTo>
                    <a:pt x="79" y="377"/>
                    <a:pt x="116" y="331"/>
                    <a:pt x="183" y="311"/>
                  </a:cubicBezTo>
                  <a:close/>
                  <a:moveTo>
                    <a:pt x="200" y="1"/>
                  </a:moveTo>
                  <a:cubicBezTo>
                    <a:pt x="99" y="1"/>
                    <a:pt x="24" y="62"/>
                    <a:pt x="24" y="154"/>
                  </a:cubicBezTo>
                  <a:cubicBezTo>
                    <a:pt x="24" y="212"/>
                    <a:pt x="61" y="262"/>
                    <a:pt x="114" y="285"/>
                  </a:cubicBezTo>
                  <a:lnTo>
                    <a:pt x="114" y="288"/>
                  </a:lnTo>
                  <a:cubicBezTo>
                    <a:pt x="47" y="308"/>
                    <a:pt x="1" y="372"/>
                    <a:pt x="1" y="441"/>
                  </a:cubicBezTo>
                  <a:cubicBezTo>
                    <a:pt x="1" y="525"/>
                    <a:pt x="73" y="598"/>
                    <a:pt x="195" y="598"/>
                  </a:cubicBezTo>
                  <a:cubicBezTo>
                    <a:pt x="305" y="598"/>
                    <a:pt x="392" y="531"/>
                    <a:pt x="392" y="430"/>
                  </a:cubicBezTo>
                  <a:cubicBezTo>
                    <a:pt x="392" y="360"/>
                    <a:pt x="348" y="308"/>
                    <a:pt x="276" y="282"/>
                  </a:cubicBezTo>
                  <a:lnTo>
                    <a:pt x="276" y="279"/>
                  </a:lnTo>
                  <a:cubicBezTo>
                    <a:pt x="331" y="256"/>
                    <a:pt x="368" y="204"/>
                    <a:pt x="371" y="143"/>
                  </a:cubicBezTo>
                  <a:cubicBezTo>
                    <a:pt x="371" y="73"/>
                    <a:pt x="313" y="1"/>
                    <a:pt x="200"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 name="Google Shape;85;p4"/>
            <p:cNvSpPr/>
            <p:nvPr/>
          </p:nvSpPr>
          <p:spPr>
            <a:xfrm>
              <a:off x="2994110" y="3794479"/>
              <a:ext cx="130093" cy="111429"/>
            </a:xfrm>
            <a:custGeom>
              <a:avLst/>
              <a:gdLst/>
              <a:ahLst/>
              <a:cxnLst/>
              <a:rect l="l" t="t" r="r" b="b"/>
              <a:pathLst>
                <a:path w="1401" h="1200" extrusionOk="0">
                  <a:moveTo>
                    <a:pt x="798" y="194"/>
                  </a:moveTo>
                  <a:cubicBezTo>
                    <a:pt x="1006" y="194"/>
                    <a:pt x="1206" y="357"/>
                    <a:pt x="1206" y="600"/>
                  </a:cubicBezTo>
                  <a:cubicBezTo>
                    <a:pt x="1206" y="823"/>
                    <a:pt x="1023" y="1003"/>
                    <a:pt x="803" y="1003"/>
                  </a:cubicBezTo>
                  <a:cubicBezTo>
                    <a:pt x="441" y="1003"/>
                    <a:pt x="262" y="568"/>
                    <a:pt x="517" y="313"/>
                  </a:cubicBezTo>
                  <a:cubicBezTo>
                    <a:pt x="599" y="231"/>
                    <a:pt x="700" y="194"/>
                    <a:pt x="798" y="194"/>
                  </a:cubicBezTo>
                  <a:close/>
                  <a:moveTo>
                    <a:pt x="803" y="0"/>
                  </a:moveTo>
                  <a:cubicBezTo>
                    <a:pt x="267" y="0"/>
                    <a:pt x="1" y="646"/>
                    <a:pt x="378" y="1023"/>
                  </a:cubicBezTo>
                  <a:cubicBezTo>
                    <a:pt x="500" y="1145"/>
                    <a:pt x="651" y="1199"/>
                    <a:pt x="798" y="1199"/>
                  </a:cubicBezTo>
                  <a:cubicBezTo>
                    <a:pt x="1106" y="1199"/>
                    <a:pt x="1400" y="961"/>
                    <a:pt x="1400" y="600"/>
                  </a:cubicBezTo>
                  <a:cubicBezTo>
                    <a:pt x="1400" y="267"/>
                    <a:pt x="1134" y="0"/>
                    <a:pt x="803" y="0"/>
                  </a:cubicBezTo>
                  <a:close/>
                </a:path>
              </a:pathLst>
            </a:custGeom>
            <a:solidFill>
              <a:srgbClr val="EC54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4"/>
            <p:cNvSpPr/>
            <p:nvPr/>
          </p:nvSpPr>
          <p:spPr>
            <a:xfrm>
              <a:off x="2678950" y="4576342"/>
              <a:ext cx="26093" cy="22286"/>
            </a:xfrm>
            <a:custGeom>
              <a:avLst/>
              <a:gdLst/>
              <a:ahLst/>
              <a:cxnLst/>
              <a:rect l="l" t="t" r="r" b="b"/>
              <a:pathLst>
                <a:path w="281" h="240" extrusionOk="0">
                  <a:moveTo>
                    <a:pt x="167" y="1"/>
                  </a:moveTo>
                  <a:cubicBezTo>
                    <a:pt x="166" y="1"/>
                    <a:pt x="164" y="1"/>
                    <a:pt x="162" y="1"/>
                  </a:cubicBezTo>
                  <a:cubicBezTo>
                    <a:pt x="55" y="1"/>
                    <a:pt x="0" y="128"/>
                    <a:pt x="75" y="204"/>
                  </a:cubicBezTo>
                  <a:cubicBezTo>
                    <a:pt x="100" y="228"/>
                    <a:pt x="130" y="239"/>
                    <a:pt x="160" y="239"/>
                  </a:cubicBezTo>
                  <a:cubicBezTo>
                    <a:pt x="222" y="239"/>
                    <a:pt x="281" y="192"/>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4"/>
            <p:cNvSpPr/>
            <p:nvPr/>
          </p:nvSpPr>
          <p:spPr>
            <a:xfrm>
              <a:off x="2711450" y="4576342"/>
              <a:ext cx="26186" cy="22286"/>
            </a:xfrm>
            <a:custGeom>
              <a:avLst/>
              <a:gdLst/>
              <a:ahLst/>
              <a:cxnLst/>
              <a:rect l="l" t="t" r="r" b="b"/>
              <a:pathLst>
                <a:path w="282" h="240" extrusionOk="0">
                  <a:moveTo>
                    <a:pt x="168" y="1"/>
                  </a:moveTo>
                  <a:cubicBezTo>
                    <a:pt x="166" y="1"/>
                    <a:pt x="164" y="1"/>
                    <a:pt x="163" y="1"/>
                  </a:cubicBezTo>
                  <a:cubicBezTo>
                    <a:pt x="56" y="1"/>
                    <a:pt x="1" y="128"/>
                    <a:pt x="76" y="204"/>
                  </a:cubicBezTo>
                  <a:cubicBezTo>
                    <a:pt x="100" y="228"/>
                    <a:pt x="131" y="239"/>
                    <a:pt x="160" y="239"/>
                  </a:cubicBezTo>
                  <a:cubicBezTo>
                    <a:pt x="222" y="239"/>
                    <a:pt x="281" y="192"/>
                    <a:pt x="281" y="120"/>
                  </a:cubicBezTo>
                  <a:cubicBezTo>
                    <a:pt x="281" y="55"/>
                    <a:pt x="232" y="1"/>
                    <a:pt x="168"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4"/>
            <p:cNvSpPr/>
            <p:nvPr/>
          </p:nvSpPr>
          <p:spPr>
            <a:xfrm>
              <a:off x="2744043" y="4576342"/>
              <a:ext cx="26372" cy="22472"/>
            </a:xfrm>
            <a:custGeom>
              <a:avLst/>
              <a:gdLst/>
              <a:ahLst/>
              <a:cxnLst/>
              <a:rect l="l" t="t" r="r" b="b"/>
              <a:pathLst>
                <a:path w="284" h="242" extrusionOk="0">
                  <a:moveTo>
                    <a:pt x="162" y="1"/>
                  </a:moveTo>
                  <a:cubicBezTo>
                    <a:pt x="55" y="1"/>
                    <a:pt x="0" y="128"/>
                    <a:pt x="75" y="207"/>
                  </a:cubicBezTo>
                  <a:cubicBezTo>
                    <a:pt x="100" y="231"/>
                    <a:pt x="131" y="241"/>
                    <a:pt x="160" y="241"/>
                  </a:cubicBezTo>
                  <a:cubicBezTo>
                    <a:pt x="224" y="241"/>
                    <a:pt x="284" y="193"/>
                    <a:pt x="284" y="120"/>
                  </a:cubicBezTo>
                  <a:cubicBezTo>
                    <a:pt x="284" y="53"/>
                    <a:pt x="229" y="1"/>
                    <a:pt x="162"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 name="Google Shape;89;p4"/>
            <p:cNvSpPr/>
            <p:nvPr/>
          </p:nvSpPr>
          <p:spPr>
            <a:xfrm>
              <a:off x="2776822" y="4576342"/>
              <a:ext cx="26186" cy="22286"/>
            </a:xfrm>
            <a:custGeom>
              <a:avLst/>
              <a:gdLst/>
              <a:ahLst/>
              <a:cxnLst/>
              <a:rect l="l" t="t" r="r" b="b"/>
              <a:pathLst>
                <a:path w="282" h="240" extrusionOk="0">
                  <a:moveTo>
                    <a:pt x="165" y="1"/>
                  </a:moveTo>
                  <a:cubicBezTo>
                    <a:pt x="163" y="1"/>
                    <a:pt x="161" y="1"/>
                    <a:pt x="160" y="1"/>
                  </a:cubicBezTo>
                  <a:cubicBezTo>
                    <a:pt x="53" y="1"/>
                    <a:pt x="0" y="128"/>
                    <a:pt x="76" y="204"/>
                  </a:cubicBezTo>
                  <a:cubicBezTo>
                    <a:pt x="100" y="228"/>
                    <a:pt x="130" y="239"/>
                    <a:pt x="160" y="239"/>
                  </a:cubicBezTo>
                  <a:cubicBezTo>
                    <a:pt x="221" y="239"/>
                    <a:pt x="279" y="192"/>
                    <a:pt x="281" y="120"/>
                  </a:cubicBezTo>
                  <a:cubicBezTo>
                    <a:pt x="281" y="55"/>
                    <a:pt x="229" y="1"/>
                    <a:pt x="165"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 name="Google Shape;90;p4"/>
            <p:cNvSpPr/>
            <p:nvPr/>
          </p:nvSpPr>
          <p:spPr>
            <a:xfrm>
              <a:off x="2809323" y="4576342"/>
              <a:ext cx="26186" cy="22286"/>
            </a:xfrm>
            <a:custGeom>
              <a:avLst/>
              <a:gdLst/>
              <a:ahLst/>
              <a:cxnLst/>
              <a:rect l="l" t="t" r="r" b="b"/>
              <a:pathLst>
                <a:path w="282" h="240" extrusionOk="0">
                  <a:moveTo>
                    <a:pt x="165" y="1"/>
                  </a:moveTo>
                  <a:cubicBezTo>
                    <a:pt x="164" y="1"/>
                    <a:pt x="162" y="1"/>
                    <a:pt x="160" y="1"/>
                  </a:cubicBezTo>
                  <a:cubicBezTo>
                    <a:pt x="53" y="1"/>
                    <a:pt x="1" y="128"/>
                    <a:pt x="76" y="204"/>
                  </a:cubicBezTo>
                  <a:cubicBezTo>
                    <a:pt x="101" y="228"/>
                    <a:pt x="131" y="239"/>
                    <a:pt x="161" y="239"/>
                  </a:cubicBezTo>
                  <a:cubicBezTo>
                    <a:pt x="223" y="239"/>
                    <a:pt x="282" y="192"/>
                    <a:pt x="282" y="120"/>
                  </a:cubicBezTo>
                  <a:cubicBezTo>
                    <a:pt x="282" y="55"/>
                    <a:pt x="230" y="1"/>
                    <a:pt x="165"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4"/>
            <p:cNvSpPr/>
            <p:nvPr/>
          </p:nvSpPr>
          <p:spPr>
            <a:xfrm>
              <a:off x="2841730" y="4576342"/>
              <a:ext cx="26372" cy="22472"/>
            </a:xfrm>
            <a:custGeom>
              <a:avLst/>
              <a:gdLst/>
              <a:ahLst/>
              <a:cxnLst/>
              <a:rect l="l" t="t" r="r" b="b"/>
              <a:pathLst>
                <a:path w="284" h="242" extrusionOk="0">
                  <a:moveTo>
                    <a:pt x="167" y="1"/>
                  </a:moveTo>
                  <a:cubicBezTo>
                    <a:pt x="165" y="1"/>
                    <a:pt x="163" y="1"/>
                    <a:pt x="162" y="1"/>
                  </a:cubicBezTo>
                  <a:cubicBezTo>
                    <a:pt x="161" y="1"/>
                    <a:pt x="159" y="1"/>
                    <a:pt x="158" y="1"/>
                  </a:cubicBezTo>
                  <a:cubicBezTo>
                    <a:pt x="53" y="1"/>
                    <a:pt x="0" y="129"/>
                    <a:pt x="78" y="207"/>
                  </a:cubicBezTo>
                  <a:cubicBezTo>
                    <a:pt x="102" y="231"/>
                    <a:pt x="131" y="241"/>
                    <a:pt x="161" y="241"/>
                  </a:cubicBezTo>
                  <a:cubicBezTo>
                    <a:pt x="223" y="241"/>
                    <a:pt x="283"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4"/>
            <p:cNvSpPr/>
            <p:nvPr/>
          </p:nvSpPr>
          <p:spPr>
            <a:xfrm>
              <a:off x="2874509" y="4576342"/>
              <a:ext cx="26093" cy="22472"/>
            </a:xfrm>
            <a:custGeom>
              <a:avLst/>
              <a:gdLst/>
              <a:ahLst/>
              <a:cxnLst/>
              <a:rect l="l" t="t" r="r" b="b"/>
              <a:pathLst>
                <a:path w="281" h="242" extrusionOk="0">
                  <a:moveTo>
                    <a:pt x="164" y="1"/>
                  </a:moveTo>
                  <a:cubicBezTo>
                    <a:pt x="163" y="1"/>
                    <a:pt x="161" y="1"/>
                    <a:pt x="159" y="1"/>
                  </a:cubicBezTo>
                  <a:cubicBezTo>
                    <a:pt x="158" y="1"/>
                    <a:pt x="157" y="1"/>
                    <a:pt x="156" y="1"/>
                  </a:cubicBezTo>
                  <a:cubicBezTo>
                    <a:pt x="51" y="1"/>
                    <a:pt x="1" y="129"/>
                    <a:pt x="75" y="207"/>
                  </a:cubicBezTo>
                  <a:cubicBezTo>
                    <a:pt x="99" y="231"/>
                    <a:pt x="129" y="241"/>
                    <a:pt x="158" y="241"/>
                  </a:cubicBezTo>
                  <a:cubicBezTo>
                    <a:pt x="221" y="241"/>
                    <a:pt x="281" y="193"/>
                    <a:pt x="281" y="120"/>
                  </a:cubicBezTo>
                  <a:cubicBezTo>
                    <a:pt x="281" y="55"/>
                    <a:pt x="229" y="1"/>
                    <a:pt x="164"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4"/>
            <p:cNvSpPr/>
            <p:nvPr/>
          </p:nvSpPr>
          <p:spPr>
            <a:xfrm>
              <a:off x="2907009" y="4576342"/>
              <a:ext cx="26186" cy="22286"/>
            </a:xfrm>
            <a:custGeom>
              <a:avLst/>
              <a:gdLst/>
              <a:ahLst/>
              <a:cxnLst/>
              <a:rect l="l" t="t" r="r" b="b"/>
              <a:pathLst>
                <a:path w="282" h="240" extrusionOk="0">
                  <a:moveTo>
                    <a:pt x="167" y="1"/>
                  </a:moveTo>
                  <a:cubicBezTo>
                    <a:pt x="166" y="1"/>
                    <a:pt x="164" y="1"/>
                    <a:pt x="163" y="1"/>
                  </a:cubicBezTo>
                  <a:cubicBezTo>
                    <a:pt x="55" y="1"/>
                    <a:pt x="0" y="128"/>
                    <a:pt x="76" y="204"/>
                  </a:cubicBezTo>
                  <a:cubicBezTo>
                    <a:pt x="100" y="228"/>
                    <a:pt x="131" y="239"/>
                    <a:pt x="160" y="239"/>
                  </a:cubicBezTo>
                  <a:cubicBezTo>
                    <a:pt x="222" y="239"/>
                    <a:pt x="281" y="192"/>
                    <a:pt x="281" y="120"/>
                  </a:cubicBezTo>
                  <a:cubicBezTo>
                    <a:pt x="281" y="55"/>
                    <a:pt x="229"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4"/>
            <p:cNvSpPr/>
            <p:nvPr/>
          </p:nvSpPr>
          <p:spPr>
            <a:xfrm>
              <a:off x="2939602"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1"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 name="Google Shape;95;p4"/>
            <p:cNvSpPr/>
            <p:nvPr/>
          </p:nvSpPr>
          <p:spPr>
            <a:xfrm>
              <a:off x="2972196" y="4576342"/>
              <a:ext cx="26093" cy="22472"/>
            </a:xfrm>
            <a:custGeom>
              <a:avLst/>
              <a:gdLst/>
              <a:ahLst/>
              <a:cxnLst/>
              <a:rect l="l" t="t" r="r" b="b"/>
              <a:pathLst>
                <a:path w="281" h="242" extrusionOk="0">
                  <a:moveTo>
                    <a:pt x="167" y="1"/>
                  </a:moveTo>
                  <a:cubicBezTo>
                    <a:pt x="165" y="1"/>
                    <a:pt x="163" y="1"/>
                    <a:pt x="162" y="1"/>
                  </a:cubicBezTo>
                  <a:cubicBezTo>
                    <a:pt x="160" y="1"/>
                    <a:pt x="159" y="1"/>
                    <a:pt x="158" y="1"/>
                  </a:cubicBezTo>
                  <a:cubicBezTo>
                    <a:pt x="53" y="1"/>
                    <a:pt x="0" y="129"/>
                    <a:pt x="75" y="207"/>
                  </a:cubicBezTo>
                  <a:cubicBezTo>
                    <a:pt x="99" y="231"/>
                    <a:pt x="128" y="241"/>
                    <a:pt x="158" y="241"/>
                  </a:cubicBezTo>
                  <a:cubicBezTo>
                    <a:pt x="220" y="241"/>
                    <a:pt x="280" y="193"/>
                    <a:pt x="280" y="120"/>
                  </a:cubicBezTo>
                  <a:cubicBezTo>
                    <a:pt x="280"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 name="Google Shape;96;p4"/>
            <p:cNvSpPr/>
            <p:nvPr/>
          </p:nvSpPr>
          <p:spPr>
            <a:xfrm>
              <a:off x="3004696"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1"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4"/>
            <p:cNvSpPr/>
            <p:nvPr/>
          </p:nvSpPr>
          <p:spPr>
            <a:xfrm>
              <a:off x="3037289"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5" y="207"/>
                  </a:cubicBezTo>
                  <a:cubicBezTo>
                    <a:pt x="100" y="231"/>
                    <a:pt x="130" y="241"/>
                    <a:pt x="159" y="241"/>
                  </a:cubicBezTo>
                  <a:cubicBezTo>
                    <a:pt x="222" y="241"/>
                    <a:pt x="281"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4"/>
            <p:cNvSpPr/>
            <p:nvPr/>
          </p:nvSpPr>
          <p:spPr>
            <a:xfrm>
              <a:off x="3069789" y="4576342"/>
              <a:ext cx="26372" cy="22472"/>
            </a:xfrm>
            <a:custGeom>
              <a:avLst/>
              <a:gdLst/>
              <a:ahLst/>
              <a:cxnLst/>
              <a:rect l="l" t="t" r="r" b="b"/>
              <a:pathLst>
                <a:path w="284" h="242" extrusionOk="0">
                  <a:moveTo>
                    <a:pt x="167" y="1"/>
                  </a:moveTo>
                  <a:cubicBezTo>
                    <a:pt x="165" y="1"/>
                    <a:pt x="164" y="1"/>
                    <a:pt x="162" y="1"/>
                  </a:cubicBezTo>
                  <a:cubicBezTo>
                    <a:pt x="161" y="1"/>
                    <a:pt x="160" y="1"/>
                    <a:pt x="159" y="1"/>
                  </a:cubicBezTo>
                  <a:cubicBezTo>
                    <a:pt x="54" y="1"/>
                    <a:pt x="1" y="129"/>
                    <a:pt x="78" y="207"/>
                  </a:cubicBezTo>
                  <a:cubicBezTo>
                    <a:pt x="102" y="231"/>
                    <a:pt x="132" y="241"/>
                    <a:pt x="161" y="241"/>
                  </a:cubicBezTo>
                  <a:cubicBezTo>
                    <a:pt x="223" y="241"/>
                    <a:pt x="284" y="193"/>
                    <a:pt x="284" y="120"/>
                  </a:cubicBezTo>
                  <a:cubicBezTo>
                    <a:pt x="284"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4"/>
            <p:cNvSpPr/>
            <p:nvPr/>
          </p:nvSpPr>
          <p:spPr>
            <a:xfrm>
              <a:off x="3102382"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8" y="207"/>
                  </a:cubicBezTo>
                  <a:cubicBezTo>
                    <a:pt x="102" y="231"/>
                    <a:pt x="131" y="241"/>
                    <a:pt x="161" y="241"/>
                  </a:cubicBezTo>
                  <a:cubicBezTo>
                    <a:pt x="223" y="241"/>
                    <a:pt x="283"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 name="Google Shape;100;p4"/>
            <p:cNvSpPr/>
            <p:nvPr/>
          </p:nvSpPr>
          <p:spPr>
            <a:xfrm>
              <a:off x="3135161" y="4576342"/>
              <a:ext cx="26093" cy="22472"/>
            </a:xfrm>
            <a:custGeom>
              <a:avLst/>
              <a:gdLst/>
              <a:ahLst/>
              <a:cxnLst/>
              <a:rect l="l" t="t" r="r" b="b"/>
              <a:pathLst>
                <a:path w="281" h="242" extrusionOk="0">
                  <a:moveTo>
                    <a:pt x="164" y="1"/>
                  </a:moveTo>
                  <a:cubicBezTo>
                    <a:pt x="162" y="1"/>
                    <a:pt x="161" y="1"/>
                    <a:pt x="159" y="1"/>
                  </a:cubicBezTo>
                  <a:cubicBezTo>
                    <a:pt x="158" y="1"/>
                    <a:pt x="157" y="1"/>
                    <a:pt x="156" y="1"/>
                  </a:cubicBezTo>
                  <a:cubicBezTo>
                    <a:pt x="51" y="1"/>
                    <a:pt x="1" y="129"/>
                    <a:pt x="75" y="207"/>
                  </a:cubicBezTo>
                  <a:cubicBezTo>
                    <a:pt x="99" y="231"/>
                    <a:pt x="129" y="241"/>
                    <a:pt x="158" y="241"/>
                  </a:cubicBezTo>
                  <a:cubicBezTo>
                    <a:pt x="220" y="241"/>
                    <a:pt x="281" y="193"/>
                    <a:pt x="281" y="120"/>
                  </a:cubicBezTo>
                  <a:cubicBezTo>
                    <a:pt x="281" y="55"/>
                    <a:pt x="228" y="1"/>
                    <a:pt x="164"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 name="Google Shape;101;p4"/>
            <p:cNvSpPr/>
            <p:nvPr/>
          </p:nvSpPr>
          <p:spPr>
            <a:xfrm>
              <a:off x="3167755" y="4576342"/>
              <a:ext cx="26093" cy="22472"/>
            </a:xfrm>
            <a:custGeom>
              <a:avLst/>
              <a:gdLst/>
              <a:ahLst/>
              <a:cxnLst/>
              <a:rect l="l" t="t" r="r" b="b"/>
              <a:pathLst>
                <a:path w="281" h="242" extrusionOk="0">
                  <a:moveTo>
                    <a:pt x="166" y="1"/>
                  </a:moveTo>
                  <a:cubicBezTo>
                    <a:pt x="165" y="1"/>
                    <a:pt x="163" y="1"/>
                    <a:pt x="162" y="1"/>
                  </a:cubicBezTo>
                  <a:cubicBezTo>
                    <a:pt x="160" y="1"/>
                    <a:pt x="159" y="1"/>
                    <a:pt x="158" y="1"/>
                  </a:cubicBezTo>
                  <a:cubicBezTo>
                    <a:pt x="50" y="1"/>
                    <a:pt x="0" y="129"/>
                    <a:pt x="75" y="207"/>
                  </a:cubicBezTo>
                  <a:cubicBezTo>
                    <a:pt x="99" y="231"/>
                    <a:pt x="128" y="241"/>
                    <a:pt x="158" y="241"/>
                  </a:cubicBezTo>
                  <a:cubicBezTo>
                    <a:pt x="220" y="241"/>
                    <a:pt x="280" y="193"/>
                    <a:pt x="280" y="120"/>
                  </a:cubicBezTo>
                  <a:cubicBezTo>
                    <a:pt x="280" y="55"/>
                    <a:pt x="228" y="1"/>
                    <a:pt x="166"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4"/>
            <p:cNvSpPr/>
            <p:nvPr/>
          </p:nvSpPr>
          <p:spPr>
            <a:xfrm>
              <a:off x="3200255"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0"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4"/>
            <p:cNvSpPr/>
            <p:nvPr/>
          </p:nvSpPr>
          <p:spPr>
            <a:xfrm>
              <a:off x="3232755" y="4576342"/>
              <a:ext cx="26186" cy="22472"/>
            </a:xfrm>
            <a:custGeom>
              <a:avLst/>
              <a:gdLst/>
              <a:ahLst/>
              <a:cxnLst/>
              <a:rect l="l" t="t" r="r" b="b"/>
              <a:pathLst>
                <a:path w="282" h="242" extrusionOk="0">
                  <a:moveTo>
                    <a:pt x="163" y="1"/>
                  </a:moveTo>
                  <a:cubicBezTo>
                    <a:pt x="55" y="1"/>
                    <a:pt x="0" y="128"/>
                    <a:pt x="76" y="207"/>
                  </a:cubicBezTo>
                  <a:cubicBezTo>
                    <a:pt x="100" y="231"/>
                    <a:pt x="129" y="241"/>
                    <a:pt x="159" y="241"/>
                  </a:cubicBezTo>
                  <a:cubicBezTo>
                    <a:pt x="221" y="241"/>
                    <a:pt x="281" y="193"/>
                    <a:pt x="281" y="120"/>
                  </a:cubicBezTo>
                  <a:cubicBezTo>
                    <a:pt x="281"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4"/>
            <p:cNvSpPr/>
            <p:nvPr/>
          </p:nvSpPr>
          <p:spPr>
            <a:xfrm>
              <a:off x="3265348"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0"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4"/>
            <p:cNvSpPr/>
            <p:nvPr/>
          </p:nvSpPr>
          <p:spPr>
            <a:xfrm>
              <a:off x="3297941"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5" y="207"/>
                  </a:cubicBezTo>
                  <a:cubicBezTo>
                    <a:pt x="100" y="231"/>
                    <a:pt x="130" y="241"/>
                    <a:pt x="159" y="241"/>
                  </a:cubicBezTo>
                  <a:cubicBezTo>
                    <a:pt x="222" y="241"/>
                    <a:pt x="281"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4"/>
            <p:cNvSpPr/>
            <p:nvPr/>
          </p:nvSpPr>
          <p:spPr>
            <a:xfrm>
              <a:off x="3330627" y="4576342"/>
              <a:ext cx="26186" cy="22472"/>
            </a:xfrm>
            <a:custGeom>
              <a:avLst/>
              <a:gdLst/>
              <a:ahLst/>
              <a:cxnLst/>
              <a:rect l="l" t="t" r="r" b="b"/>
              <a:pathLst>
                <a:path w="282" h="242" extrusionOk="0">
                  <a:moveTo>
                    <a:pt x="160" y="1"/>
                  </a:moveTo>
                  <a:cubicBezTo>
                    <a:pt x="53" y="1"/>
                    <a:pt x="1" y="128"/>
                    <a:pt x="76" y="207"/>
                  </a:cubicBezTo>
                  <a:cubicBezTo>
                    <a:pt x="100" y="231"/>
                    <a:pt x="130" y="241"/>
                    <a:pt x="159" y="241"/>
                  </a:cubicBezTo>
                  <a:cubicBezTo>
                    <a:pt x="221" y="241"/>
                    <a:pt x="282" y="193"/>
                    <a:pt x="282" y="120"/>
                  </a:cubicBezTo>
                  <a:cubicBezTo>
                    <a:pt x="282" y="53"/>
                    <a:pt x="227" y="1"/>
                    <a:pt x="160"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4"/>
            <p:cNvSpPr/>
            <p:nvPr/>
          </p:nvSpPr>
          <p:spPr>
            <a:xfrm>
              <a:off x="3362942" y="4576342"/>
              <a:ext cx="26464" cy="22472"/>
            </a:xfrm>
            <a:custGeom>
              <a:avLst/>
              <a:gdLst/>
              <a:ahLst/>
              <a:cxnLst/>
              <a:rect l="l" t="t" r="r" b="b"/>
              <a:pathLst>
                <a:path w="285" h="242" extrusionOk="0">
                  <a:moveTo>
                    <a:pt x="163" y="1"/>
                  </a:moveTo>
                  <a:cubicBezTo>
                    <a:pt x="55" y="1"/>
                    <a:pt x="0" y="128"/>
                    <a:pt x="79" y="207"/>
                  </a:cubicBezTo>
                  <a:cubicBezTo>
                    <a:pt x="103" y="231"/>
                    <a:pt x="132" y="241"/>
                    <a:pt x="162" y="241"/>
                  </a:cubicBezTo>
                  <a:cubicBezTo>
                    <a:pt x="224" y="241"/>
                    <a:pt x="284" y="193"/>
                    <a:pt x="284" y="120"/>
                  </a:cubicBezTo>
                  <a:cubicBezTo>
                    <a:pt x="284"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 name="Google Shape;108;p4"/>
            <p:cNvSpPr/>
            <p:nvPr/>
          </p:nvSpPr>
          <p:spPr>
            <a:xfrm>
              <a:off x="3395721" y="4576342"/>
              <a:ext cx="26186" cy="22472"/>
            </a:xfrm>
            <a:custGeom>
              <a:avLst/>
              <a:gdLst/>
              <a:ahLst/>
              <a:cxnLst/>
              <a:rect l="l" t="t" r="r" b="b"/>
              <a:pathLst>
                <a:path w="282" h="242" extrusionOk="0">
                  <a:moveTo>
                    <a:pt x="160" y="1"/>
                  </a:moveTo>
                  <a:cubicBezTo>
                    <a:pt x="53" y="1"/>
                    <a:pt x="1" y="128"/>
                    <a:pt x="76" y="207"/>
                  </a:cubicBezTo>
                  <a:cubicBezTo>
                    <a:pt x="100" y="231"/>
                    <a:pt x="130" y="241"/>
                    <a:pt x="159" y="241"/>
                  </a:cubicBezTo>
                  <a:cubicBezTo>
                    <a:pt x="221" y="241"/>
                    <a:pt x="282" y="193"/>
                    <a:pt x="282" y="120"/>
                  </a:cubicBezTo>
                  <a:cubicBezTo>
                    <a:pt x="282" y="53"/>
                    <a:pt x="227" y="1"/>
                    <a:pt x="160"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4"/>
            <p:cNvSpPr/>
            <p:nvPr/>
          </p:nvSpPr>
          <p:spPr>
            <a:xfrm>
              <a:off x="3428035" y="4576342"/>
              <a:ext cx="26464" cy="22472"/>
            </a:xfrm>
            <a:custGeom>
              <a:avLst/>
              <a:gdLst/>
              <a:ahLst/>
              <a:cxnLst/>
              <a:rect l="l" t="t" r="r" b="b"/>
              <a:pathLst>
                <a:path w="285" h="242" extrusionOk="0">
                  <a:moveTo>
                    <a:pt x="163" y="1"/>
                  </a:moveTo>
                  <a:cubicBezTo>
                    <a:pt x="55" y="1"/>
                    <a:pt x="0" y="128"/>
                    <a:pt x="76" y="207"/>
                  </a:cubicBezTo>
                  <a:cubicBezTo>
                    <a:pt x="101" y="231"/>
                    <a:pt x="131" y="241"/>
                    <a:pt x="161" y="241"/>
                  </a:cubicBezTo>
                  <a:cubicBezTo>
                    <a:pt x="224" y="241"/>
                    <a:pt x="284" y="193"/>
                    <a:pt x="284" y="120"/>
                  </a:cubicBezTo>
                  <a:cubicBezTo>
                    <a:pt x="284"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4"/>
            <p:cNvSpPr/>
            <p:nvPr/>
          </p:nvSpPr>
          <p:spPr>
            <a:xfrm>
              <a:off x="2698822" y="4585813"/>
              <a:ext cx="741374" cy="4086"/>
            </a:xfrm>
            <a:custGeom>
              <a:avLst/>
              <a:gdLst/>
              <a:ahLst/>
              <a:cxnLst/>
              <a:rect l="l" t="t" r="r" b="b"/>
              <a:pathLst>
                <a:path w="7984" h="44" extrusionOk="0">
                  <a:moveTo>
                    <a:pt x="0" y="0"/>
                  </a:moveTo>
                  <a:lnTo>
                    <a:pt x="0" y="44"/>
                  </a:lnTo>
                  <a:lnTo>
                    <a:pt x="7984" y="44"/>
                  </a:lnTo>
                  <a:lnTo>
                    <a:pt x="7984" y="0"/>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4"/>
            <p:cNvSpPr/>
            <p:nvPr/>
          </p:nvSpPr>
          <p:spPr>
            <a:xfrm>
              <a:off x="2937931" y="4651742"/>
              <a:ext cx="42343" cy="50050"/>
            </a:xfrm>
            <a:custGeom>
              <a:avLst/>
              <a:gdLst/>
              <a:ahLst/>
              <a:cxnLst/>
              <a:rect l="l" t="t" r="r" b="b"/>
              <a:pathLst>
                <a:path w="456" h="539" extrusionOk="0">
                  <a:moveTo>
                    <a:pt x="229" y="122"/>
                  </a:moveTo>
                  <a:cubicBezTo>
                    <a:pt x="261" y="122"/>
                    <a:pt x="273" y="130"/>
                    <a:pt x="273" y="162"/>
                  </a:cubicBezTo>
                  <a:cubicBezTo>
                    <a:pt x="273" y="194"/>
                    <a:pt x="264" y="209"/>
                    <a:pt x="232" y="209"/>
                  </a:cubicBezTo>
                  <a:lnTo>
                    <a:pt x="189" y="209"/>
                  </a:lnTo>
                  <a:lnTo>
                    <a:pt x="189" y="122"/>
                  </a:lnTo>
                  <a:close/>
                  <a:moveTo>
                    <a:pt x="232" y="324"/>
                  </a:moveTo>
                  <a:cubicBezTo>
                    <a:pt x="267" y="324"/>
                    <a:pt x="279" y="330"/>
                    <a:pt x="279" y="368"/>
                  </a:cubicBezTo>
                  <a:cubicBezTo>
                    <a:pt x="279" y="403"/>
                    <a:pt x="267" y="414"/>
                    <a:pt x="232" y="414"/>
                  </a:cubicBezTo>
                  <a:lnTo>
                    <a:pt x="189" y="414"/>
                  </a:lnTo>
                  <a:lnTo>
                    <a:pt x="189" y="324"/>
                  </a:lnTo>
                  <a:close/>
                  <a:moveTo>
                    <a:pt x="1" y="0"/>
                  </a:moveTo>
                  <a:lnTo>
                    <a:pt x="1" y="539"/>
                  </a:lnTo>
                  <a:lnTo>
                    <a:pt x="250" y="539"/>
                  </a:lnTo>
                  <a:cubicBezTo>
                    <a:pt x="360" y="539"/>
                    <a:pt x="455" y="507"/>
                    <a:pt x="455" y="385"/>
                  </a:cubicBezTo>
                  <a:cubicBezTo>
                    <a:pt x="455" y="307"/>
                    <a:pt x="438" y="284"/>
                    <a:pt x="389" y="261"/>
                  </a:cubicBezTo>
                  <a:cubicBezTo>
                    <a:pt x="435" y="229"/>
                    <a:pt x="444" y="197"/>
                    <a:pt x="444" y="133"/>
                  </a:cubicBezTo>
                  <a:cubicBezTo>
                    <a:pt x="444" y="29"/>
                    <a:pt x="354" y="0"/>
                    <a:pt x="247" y="0"/>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4"/>
            <p:cNvSpPr/>
            <p:nvPr/>
          </p:nvSpPr>
          <p:spPr>
            <a:xfrm>
              <a:off x="2981481" y="4647935"/>
              <a:ext cx="38814" cy="59522"/>
            </a:xfrm>
            <a:custGeom>
              <a:avLst/>
              <a:gdLst/>
              <a:ahLst/>
              <a:cxnLst/>
              <a:rect l="l" t="t" r="r" b="b"/>
              <a:pathLst>
                <a:path w="418" h="641" extrusionOk="0">
                  <a:moveTo>
                    <a:pt x="244" y="0"/>
                  </a:moveTo>
                  <a:lnTo>
                    <a:pt x="1" y="603"/>
                  </a:lnTo>
                  <a:lnTo>
                    <a:pt x="175" y="641"/>
                  </a:lnTo>
                  <a:lnTo>
                    <a:pt x="418" y="35"/>
                  </a:lnTo>
                  <a:lnTo>
                    <a:pt x="244" y="0"/>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4"/>
            <p:cNvSpPr/>
            <p:nvPr/>
          </p:nvSpPr>
          <p:spPr>
            <a:xfrm>
              <a:off x="3021596" y="4650628"/>
              <a:ext cx="37700" cy="52000"/>
            </a:xfrm>
            <a:custGeom>
              <a:avLst/>
              <a:gdLst/>
              <a:ahLst/>
              <a:cxnLst/>
              <a:rect l="l" t="t" r="r" b="b"/>
              <a:pathLst>
                <a:path w="406" h="560" extrusionOk="0">
                  <a:moveTo>
                    <a:pt x="241" y="0"/>
                  </a:moveTo>
                  <a:cubicBezTo>
                    <a:pt x="53" y="0"/>
                    <a:pt x="0" y="67"/>
                    <a:pt x="0" y="279"/>
                  </a:cubicBezTo>
                  <a:cubicBezTo>
                    <a:pt x="0" y="499"/>
                    <a:pt x="55" y="560"/>
                    <a:pt x="232" y="560"/>
                  </a:cubicBezTo>
                  <a:cubicBezTo>
                    <a:pt x="290" y="560"/>
                    <a:pt x="348" y="554"/>
                    <a:pt x="406" y="539"/>
                  </a:cubicBezTo>
                  <a:lnTo>
                    <a:pt x="403" y="397"/>
                  </a:lnTo>
                  <a:cubicBezTo>
                    <a:pt x="403" y="397"/>
                    <a:pt x="334" y="403"/>
                    <a:pt x="278" y="403"/>
                  </a:cubicBezTo>
                  <a:cubicBezTo>
                    <a:pt x="206" y="403"/>
                    <a:pt x="192" y="386"/>
                    <a:pt x="192" y="279"/>
                  </a:cubicBezTo>
                  <a:cubicBezTo>
                    <a:pt x="192" y="174"/>
                    <a:pt x="206" y="160"/>
                    <a:pt x="278" y="160"/>
                  </a:cubicBezTo>
                  <a:cubicBezTo>
                    <a:pt x="319" y="160"/>
                    <a:pt x="360" y="163"/>
                    <a:pt x="400" y="166"/>
                  </a:cubicBezTo>
                  <a:lnTo>
                    <a:pt x="406" y="21"/>
                  </a:lnTo>
                  <a:cubicBezTo>
                    <a:pt x="351" y="9"/>
                    <a:pt x="296" y="3"/>
                    <a:pt x="241" y="0"/>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4"/>
            <p:cNvSpPr/>
            <p:nvPr/>
          </p:nvSpPr>
          <p:spPr>
            <a:xfrm>
              <a:off x="3078611" y="4676164"/>
              <a:ext cx="22193" cy="13557"/>
            </a:xfrm>
            <a:custGeom>
              <a:avLst/>
              <a:gdLst/>
              <a:ahLst/>
              <a:cxnLst/>
              <a:rect l="l" t="t" r="r" b="b"/>
              <a:pathLst>
                <a:path w="239" h="146" extrusionOk="0">
                  <a:moveTo>
                    <a:pt x="1" y="1"/>
                  </a:moveTo>
                  <a:lnTo>
                    <a:pt x="1" y="145"/>
                  </a:lnTo>
                  <a:lnTo>
                    <a:pt x="238" y="145"/>
                  </a:lnTo>
                  <a:lnTo>
                    <a:pt x="238" y="1"/>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4"/>
            <p:cNvSpPr/>
            <p:nvPr/>
          </p:nvSpPr>
          <p:spPr>
            <a:xfrm>
              <a:off x="3122161" y="4652485"/>
              <a:ext cx="31850" cy="49307"/>
            </a:xfrm>
            <a:custGeom>
              <a:avLst/>
              <a:gdLst/>
              <a:ahLst/>
              <a:cxnLst/>
              <a:rect l="l" t="t" r="r" b="b"/>
              <a:pathLst>
                <a:path w="343" h="531" extrusionOk="0">
                  <a:moveTo>
                    <a:pt x="189" y="1"/>
                  </a:moveTo>
                  <a:lnTo>
                    <a:pt x="1" y="108"/>
                  </a:lnTo>
                  <a:lnTo>
                    <a:pt x="50" y="238"/>
                  </a:lnTo>
                  <a:lnTo>
                    <a:pt x="160" y="195"/>
                  </a:lnTo>
                  <a:lnTo>
                    <a:pt x="160" y="531"/>
                  </a:lnTo>
                  <a:lnTo>
                    <a:pt x="343" y="531"/>
                  </a:lnTo>
                  <a:lnTo>
                    <a:pt x="343" y="1"/>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 name="Google Shape;116;p4"/>
            <p:cNvSpPr/>
            <p:nvPr/>
          </p:nvSpPr>
          <p:spPr>
            <a:xfrm>
              <a:off x="3161440" y="4652485"/>
              <a:ext cx="38536" cy="50422"/>
            </a:xfrm>
            <a:custGeom>
              <a:avLst/>
              <a:gdLst/>
              <a:ahLst/>
              <a:cxnLst/>
              <a:rect l="l" t="t" r="r" b="b"/>
              <a:pathLst>
                <a:path w="415" h="543" extrusionOk="0">
                  <a:moveTo>
                    <a:pt x="27" y="1"/>
                  </a:moveTo>
                  <a:lnTo>
                    <a:pt x="15" y="345"/>
                  </a:lnTo>
                  <a:lnTo>
                    <a:pt x="134" y="360"/>
                  </a:lnTo>
                  <a:cubicBezTo>
                    <a:pt x="154" y="354"/>
                    <a:pt x="177" y="351"/>
                    <a:pt x="198" y="351"/>
                  </a:cubicBezTo>
                  <a:cubicBezTo>
                    <a:pt x="227" y="351"/>
                    <a:pt x="238" y="357"/>
                    <a:pt x="238" y="374"/>
                  </a:cubicBezTo>
                  <a:cubicBezTo>
                    <a:pt x="238" y="389"/>
                    <a:pt x="221" y="395"/>
                    <a:pt x="198" y="395"/>
                  </a:cubicBezTo>
                  <a:cubicBezTo>
                    <a:pt x="137" y="392"/>
                    <a:pt x="76" y="386"/>
                    <a:pt x="15" y="377"/>
                  </a:cubicBezTo>
                  <a:lnTo>
                    <a:pt x="1" y="511"/>
                  </a:lnTo>
                  <a:cubicBezTo>
                    <a:pt x="70" y="528"/>
                    <a:pt x="143" y="537"/>
                    <a:pt x="215" y="542"/>
                  </a:cubicBezTo>
                  <a:cubicBezTo>
                    <a:pt x="334" y="542"/>
                    <a:pt x="415" y="490"/>
                    <a:pt x="415" y="357"/>
                  </a:cubicBezTo>
                  <a:cubicBezTo>
                    <a:pt x="415" y="224"/>
                    <a:pt x="354" y="186"/>
                    <a:pt x="235" y="186"/>
                  </a:cubicBezTo>
                  <a:cubicBezTo>
                    <a:pt x="209" y="186"/>
                    <a:pt x="186" y="189"/>
                    <a:pt x="163" y="198"/>
                  </a:cubicBezTo>
                  <a:lnTo>
                    <a:pt x="166" y="160"/>
                  </a:lnTo>
                  <a:lnTo>
                    <a:pt x="395" y="160"/>
                  </a:lnTo>
                  <a:lnTo>
                    <a:pt x="395" y="1"/>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4"/>
            <p:cNvSpPr/>
            <p:nvPr/>
          </p:nvSpPr>
          <p:spPr>
            <a:xfrm>
              <a:off x="3014075" y="3809150"/>
              <a:ext cx="95272" cy="81715"/>
            </a:xfrm>
            <a:custGeom>
              <a:avLst/>
              <a:gdLst/>
              <a:ahLst/>
              <a:cxnLst/>
              <a:rect l="l" t="t" r="r" b="b"/>
              <a:pathLst>
                <a:path w="1026" h="880" extrusionOk="0">
                  <a:moveTo>
                    <a:pt x="588" y="74"/>
                  </a:moveTo>
                  <a:cubicBezTo>
                    <a:pt x="791" y="74"/>
                    <a:pt x="953" y="239"/>
                    <a:pt x="953" y="442"/>
                  </a:cubicBezTo>
                  <a:cubicBezTo>
                    <a:pt x="953" y="663"/>
                    <a:pt x="774" y="809"/>
                    <a:pt x="586" y="809"/>
                  </a:cubicBezTo>
                  <a:cubicBezTo>
                    <a:pt x="495" y="809"/>
                    <a:pt x="403" y="775"/>
                    <a:pt x="328" y="700"/>
                  </a:cubicBezTo>
                  <a:cubicBezTo>
                    <a:pt x="96" y="471"/>
                    <a:pt x="261" y="74"/>
                    <a:pt x="588" y="74"/>
                  </a:cubicBezTo>
                  <a:close/>
                  <a:moveTo>
                    <a:pt x="582" y="1"/>
                  </a:moveTo>
                  <a:cubicBezTo>
                    <a:pt x="475" y="1"/>
                    <a:pt x="365" y="41"/>
                    <a:pt x="275" y="129"/>
                  </a:cubicBezTo>
                  <a:cubicBezTo>
                    <a:pt x="0" y="407"/>
                    <a:pt x="194" y="879"/>
                    <a:pt x="588" y="879"/>
                  </a:cubicBezTo>
                  <a:cubicBezTo>
                    <a:pt x="829" y="879"/>
                    <a:pt x="1026" y="682"/>
                    <a:pt x="1026" y="442"/>
                  </a:cubicBezTo>
                  <a:cubicBezTo>
                    <a:pt x="1026" y="177"/>
                    <a:pt x="809" y="1"/>
                    <a:pt x="582" y="1"/>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6459502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F26B10-5618-49CC-BDD1-F3AE9FE65144}"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748BE9-2C72-4367-BA5D-04CD6C749DD0}" type="slidenum">
              <a:rPr lang="en-US" smtClean="0"/>
              <a:t>‹#›</a:t>
            </a:fld>
            <a:endParaRPr lang="en-US"/>
          </a:p>
        </p:txBody>
      </p:sp>
    </p:spTree>
    <p:extLst>
      <p:ext uri="{BB962C8B-B14F-4D97-AF65-F5344CB8AC3E}">
        <p14:creationId xmlns:p14="http://schemas.microsoft.com/office/powerpoint/2010/main" val="24281529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CF26B10-5618-49CC-BDD1-F3AE9FE65144}" type="datetimeFigureOut">
              <a:rPr lang="en-US" smtClean="0"/>
              <a:t>9/20/2021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748BE9-2C72-4367-BA5D-04CD6C749DD0}" type="slidenum">
              <a:rPr lang="en-US" smtClean="0"/>
              <a:t>‹#›</a:t>
            </a:fld>
            <a:endParaRPr lang="en-US"/>
          </a:p>
        </p:txBody>
      </p:sp>
    </p:spTree>
    <p:extLst>
      <p:ext uri="{BB962C8B-B14F-4D97-AF65-F5344CB8AC3E}">
        <p14:creationId xmlns:p14="http://schemas.microsoft.com/office/powerpoint/2010/main" val="12320275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CF26B10-5618-49CC-BDD1-F3AE9FE65144}" type="datetimeFigureOut">
              <a:rPr lang="en-US" smtClean="0"/>
              <a:t>9/20/2021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748BE9-2C72-4367-BA5D-04CD6C749DD0}" type="slidenum">
              <a:rPr lang="en-US" smtClean="0"/>
              <a:t>‹#›</a:t>
            </a:fld>
            <a:endParaRPr lang="en-US"/>
          </a:p>
        </p:txBody>
      </p:sp>
    </p:spTree>
    <p:extLst>
      <p:ext uri="{BB962C8B-B14F-4D97-AF65-F5344CB8AC3E}">
        <p14:creationId xmlns:p14="http://schemas.microsoft.com/office/powerpoint/2010/main" val="41831234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CF26B10-5618-49CC-BDD1-F3AE9FE65144}" type="datetimeFigureOut">
              <a:rPr lang="en-US" smtClean="0"/>
              <a:t>9/20/2021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748BE9-2C72-4367-BA5D-04CD6C749DD0}" type="slidenum">
              <a:rPr lang="en-US" smtClean="0"/>
              <a:t>‹#›</a:t>
            </a:fld>
            <a:endParaRPr lang="en-US"/>
          </a:p>
        </p:txBody>
      </p:sp>
    </p:spTree>
    <p:extLst>
      <p:ext uri="{BB962C8B-B14F-4D97-AF65-F5344CB8AC3E}">
        <p14:creationId xmlns:p14="http://schemas.microsoft.com/office/powerpoint/2010/main" val="24919159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F26B10-5618-49CC-BDD1-F3AE9FE65144}" type="datetimeFigureOut">
              <a:rPr lang="en-US" smtClean="0"/>
              <a:t>9/20/2021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748BE9-2C72-4367-BA5D-04CD6C749DD0}" type="slidenum">
              <a:rPr lang="en-US" smtClean="0"/>
              <a:t>‹#›</a:t>
            </a:fld>
            <a:endParaRPr lang="en-US"/>
          </a:p>
        </p:txBody>
      </p:sp>
    </p:spTree>
    <p:extLst>
      <p:ext uri="{BB962C8B-B14F-4D97-AF65-F5344CB8AC3E}">
        <p14:creationId xmlns:p14="http://schemas.microsoft.com/office/powerpoint/2010/main" val="3875477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CF26B10-5618-49CC-BDD1-F3AE9FE65144}" type="datetimeFigureOut">
              <a:rPr lang="en-US" smtClean="0"/>
              <a:t>9/20/2021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748BE9-2C72-4367-BA5D-04CD6C749DD0}" type="slidenum">
              <a:rPr lang="en-US" smtClean="0"/>
              <a:t>‹#›</a:t>
            </a:fld>
            <a:endParaRPr lang="en-US"/>
          </a:p>
        </p:txBody>
      </p:sp>
    </p:spTree>
    <p:extLst>
      <p:ext uri="{BB962C8B-B14F-4D97-AF65-F5344CB8AC3E}">
        <p14:creationId xmlns:p14="http://schemas.microsoft.com/office/powerpoint/2010/main" val="7190235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CF26B10-5618-49CC-BDD1-F3AE9FE65144}" type="datetimeFigureOut">
              <a:rPr lang="en-US" smtClean="0"/>
              <a:t>9/20/2021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748BE9-2C72-4367-BA5D-04CD6C749DD0}" type="slidenum">
              <a:rPr lang="en-US" smtClean="0"/>
              <a:t>‹#›</a:t>
            </a:fld>
            <a:endParaRPr lang="en-US"/>
          </a:p>
        </p:txBody>
      </p:sp>
    </p:spTree>
    <p:extLst>
      <p:ext uri="{BB962C8B-B14F-4D97-AF65-F5344CB8AC3E}">
        <p14:creationId xmlns:p14="http://schemas.microsoft.com/office/powerpoint/2010/main" val="2953734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F26B10-5618-49CC-BDD1-F3AE9FE65144}"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748BE9-2C72-4367-BA5D-04CD6C749DD0}" type="slidenum">
              <a:rPr lang="en-US" smtClean="0"/>
              <a:t>‹#›</a:t>
            </a:fld>
            <a:endParaRPr lang="en-US"/>
          </a:p>
        </p:txBody>
      </p:sp>
    </p:spTree>
    <p:extLst>
      <p:ext uri="{BB962C8B-B14F-4D97-AF65-F5344CB8AC3E}">
        <p14:creationId xmlns:p14="http://schemas.microsoft.com/office/powerpoint/2010/main" val="9737565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F26B10-5618-49CC-BDD1-F3AE9FE65144}"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748BE9-2C72-4367-BA5D-04CD6C749DD0}" type="slidenum">
              <a:rPr lang="en-US" smtClean="0"/>
              <a:t>‹#›</a:t>
            </a:fld>
            <a:endParaRPr lang="en-US"/>
          </a:p>
        </p:txBody>
      </p:sp>
    </p:spTree>
    <p:extLst>
      <p:ext uri="{BB962C8B-B14F-4D97-AF65-F5344CB8AC3E}">
        <p14:creationId xmlns:p14="http://schemas.microsoft.com/office/powerpoint/2010/main" val="39007088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43"/>
        <p:cNvGrpSpPr/>
        <p:nvPr/>
      </p:nvGrpSpPr>
      <p:grpSpPr>
        <a:xfrm>
          <a:off x="0" y="0"/>
          <a:ext cx="0" cy="0"/>
          <a:chOff x="0" y="0"/>
          <a:chExt cx="0" cy="0"/>
        </a:xfrm>
      </p:grpSpPr>
      <p:sp>
        <p:nvSpPr>
          <p:cNvPr id="544" name="Google Shape;544;p23"/>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5" name="Google Shape;545;p23"/>
          <p:cNvSpPr/>
          <p:nvPr/>
        </p:nvSpPr>
        <p:spPr>
          <a:xfrm>
            <a:off x="617125" y="609800"/>
            <a:ext cx="7909800" cy="3924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6" name="Google Shape;546;p23"/>
          <p:cNvSpPr txBox="1">
            <a:spLocks noGrp="1"/>
          </p:cNvSpPr>
          <p:nvPr>
            <p:ph type="body" idx="1"/>
          </p:nvPr>
        </p:nvSpPr>
        <p:spPr>
          <a:xfrm>
            <a:off x="1252900" y="1907002"/>
            <a:ext cx="3175800" cy="702900"/>
          </a:xfrm>
          <a:prstGeom prst="rect">
            <a:avLst/>
          </a:prstGeom>
        </p:spPr>
        <p:txBody>
          <a:bodyPr spcFirstLastPara="1" wrap="square" lIns="91425" tIns="91425" rIns="91425" bIns="91425" anchor="t" anchorCtr="0">
            <a:noAutofit/>
          </a:bodyPr>
          <a:lstStyle>
            <a:lvl1pPr marL="457189" lvl="0" indent="-292093" rtl="0">
              <a:spcBef>
                <a:spcPts val="0"/>
              </a:spcBef>
              <a:spcAft>
                <a:spcPts val="0"/>
              </a:spcAft>
              <a:buClr>
                <a:srgbClr val="734D3F"/>
              </a:buClr>
              <a:buSzPts val="1000"/>
              <a:buFont typeface="Montserrat"/>
              <a:buChar char="●"/>
              <a:defRPr u="sng"/>
            </a:lvl1pPr>
            <a:lvl2pPr marL="914378" lvl="1" indent="-330192" rtl="0">
              <a:lnSpc>
                <a:spcPct val="100000"/>
              </a:lnSpc>
              <a:spcBef>
                <a:spcPts val="1600"/>
              </a:spcBef>
              <a:spcAft>
                <a:spcPts val="0"/>
              </a:spcAft>
              <a:buSzPts val="1600"/>
              <a:buFont typeface="Montserrat"/>
              <a:buChar char="○"/>
              <a:defRPr sz="1200"/>
            </a:lvl2pPr>
            <a:lvl3pPr marL="1371566" lvl="2" indent="-330192" rtl="0">
              <a:spcBef>
                <a:spcPts val="1600"/>
              </a:spcBef>
              <a:spcAft>
                <a:spcPts val="0"/>
              </a:spcAft>
              <a:buClr>
                <a:srgbClr val="734D3F"/>
              </a:buClr>
              <a:buSzPts val="1600"/>
              <a:buFont typeface="Montserrat"/>
              <a:buChar char="■"/>
              <a:defRPr/>
            </a:lvl3pPr>
            <a:lvl4pPr marL="1828754" lvl="3" indent="-330192" rtl="0">
              <a:spcBef>
                <a:spcPts val="1600"/>
              </a:spcBef>
              <a:spcAft>
                <a:spcPts val="0"/>
              </a:spcAft>
              <a:buClr>
                <a:srgbClr val="734D3F"/>
              </a:buClr>
              <a:buSzPts val="1600"/>
              <a:buFont typeface="Montserrat"/>
              <a:buChar char="●"/>
              <a:defRPr/>
            </a:lvl4pPr>
            <a:lvl5pPr marL="2285943" lvl="4" indent="-330192" rtl="0">
              <a:spcBef>
                <a:spcPts val="1600"/>
              </a:spcBef>
              <a:spcAft>
                <a:spcPts val="0"/>
              </a:spcAft>
              <a:buClr>
                <a:srgbClr val="734D3F"/>
              </a:buClr>
              <a:buSzPts val="1600"/>
              <a:buFont typeface="Montserrat"/>
              <a:buChar char="○"/>
              <a:defRPr/>
            </a:lvl5pPr>
            <a:lvl6pPr marL="2743132" lvl="5" indent="-330192" rtl="0">
              <a:spcBef>
                <a:spcPts val="1600"/>
              </a:spcBef>
              <a:spcAft>
                <a:spcPts val="0"/>
              </a:spcAft>
              <a:buClr>
                <a:srgbClr val="734D3F"/>
              </a:buClr>
              <a:buSzPts val="1600"/>
              <a:buFont typeface="Montserrat"/>
              <a:buChar char="■"/>
              <a:defRPr/>
            </a:lvl6pPr>
            <a:lvl7pPr marL="3200320" lvl="6" indent="-330192" rtl="0">
              <a:spcBef>
                <a:spcPts val="1600"/>
              </a:spcBef>
              <a:spcAft>
                <a:spcPts val="0"/>
              </a:spcAft>
              <a:buClr>
                <a:srgbClr val="734D3F"/>
              </a:buClr>
              <a:buSzPts val="1600"/>
              <a:buFont typeface="Montserrat"/>
              <a:buChar char="●"/>
              <a:defRPr/>
            </a:lvl7pPr>
            <a:lvl8pPr marL="3657509" lvl="7" indent="-330192" rtl="0">
              <a:spcBef>
                <a:spcPts val="1600"/>
              </a:spcBef>
              <a:spcAft>
                <a:spcPts val="0"/>
              </a:spcAft>
              <a:buClr>
                <a:srgbClr val="734D3F"/>
              </a:buClr>
              <a:buSzPts val="1600"/>
              <a:buFont typeface="Montserrat"/>
              <a:buChar char="○"/>
              <a:defRPr/>
            </a:lvl8pPr>
            <a:lvl9pPr marL="4114697" lvl="8" indent="-330192" rtl="0">
              <a:spcBef>
                <a:spcPts val="1600"/>
              </a:spcBef>
              <a:spcAft>
                <a:spcPts val="1600"/>
              </a:spcAft>
              <a:buClr>
                <a:srgbClr val="734D3F"/>
              </a:buClr>
              <a:buSzPts val="1600"/>
              <a:buFont typeface="Montserrat"/>
              <a:buChar char="■"/>
              <a:defRPr/>
            </a:lvl9pPr>
          </a:lstStyle>
          <a:p>
            <a:endParaRPr/>
          </a:p>
        </p:txBody>
      </p:sp>
      <p:sp>
        <p:nvSpPr>
          <p:cNvPr id="547" name="Google Shape;547;p23"/>
          <p:cNvSpPr txBox="1">
            <a:spLocks noGrp="1"/>
          </p:cNvSpPr>
          <p:nvPr>
            <p:ph type="body" idx="2"/>
          </p:nvPr>
        </p:nvSpPr>
        <p:spPr>
          <a:xfrm>
            <a:off x="5084050" y="1907002"/>
            <a:ext cx="3175800" cy="1173000"/>
          </a:xfrm>
          <a:prstGeom prst="rect">
            <a:avLst/>
          </a:prstGeom>
        </p:spPr>
        <p:txBody>
          <a:bodyPr spcFirstLastPara="1" wrap="square" lIns="91425" tIns="91425" rIns="91425" bIns="91425" anchor="t" anchorCtr="0">
            <a:noAutofit/>
          </a:bodyPr>
          <a:lstStyle>
            <a:lvl1pPr marL="457189" lvl="0" indent="-292093" rtl="0">
              <a:spcBef>
                <a:spcPts val="0"/>
              </a:spcBef>
              <a:spcAft>
                <a:spcPts val="0"/>
              </a:spcAft>
              <a:buSzPts val="1000"/>
              <a:buFont typeface="Montserrat"/>
              <a:buChar char="●"/>
              <a:defRPr u="sng"/>
            </a:lvl1pPr>
            <a:lvl2pPr marL="914378" lvl="1" indent="-330192" rtl="0">
              <a:lnSpc>
                <a:spcPct val="100000"/>
              </a:lnSpc>
              <a:spcBef>
                <a:spcPts val="1600"/>
              </a:spcBef>
              <a:spcAft>
                <a:spcPts val="0"/>
              </a:spcAft>
              <a:buSzPts val="1600"/>
              <a:buFont typeface="Montserrat"/>
              <a:buChar char="○"/>
              <a:defRPr sz="1200"/>
            </a:lvl2pPr>
            <a:lvl3pPr marL="1371566" lvl="2" indent="-330192" rtl="0">
              <a:spcBef>
                <a:spcPts val="1600"/>
              </a:spcBef>
              <a:spcAft>
                <a:spcPts val="0"/>
              </a:spcAft>
              <a:buSzPts val="1600"/>
              <a:buFont typeface="Montserrat"/>
              <a:buChar char="■"/>
              <a:defRPr/>
            </a:lvl3pPr>
            <a:lvl4pPr marL="1828754" lvl="3" indent="-330192" rtl="0">
              <a:spcBef>
                <a:spcPts val="1600"/>
              </a:spcBef>
              <a:spcAft>
                <a:spcPts val="0"/>
              </a:spcAft>
              <a:buSzPts val="1600"/>
              <a:buFont typeface="Montserrat"/>
              <a:buChar char="●"/>
              <a:defRPr/>
            </a:lvl4pPr>
            <a:lvl5pPr marL="2285943" lvl="4" indent="-330192" rtl="0">
              <a:spcBef>
                <a:spcPts val="1600"/>
              </a:spcBef>
              <a:spcAft>
                <a:spcPts val="0"/>
              </a:spcAft>
              <a:buSzPts val="1600"/>
              <a:buFont typeface="Montserrat"/>
              <a:buChar char="○"/>
              <a:defRPr/>
            </a:lvl5pPr>
            <a:lvl6pPr marL="2743132" lvl="5" indent="-330192" rtl="0">
              <a:spcBef>
                <a:spcPts val="1600"/>
              </a:spcBef>
              <a:spcAft>
                <a:spcPts val="0"/>
              </a:spcAft>
              <a:buSzPts val="1600"/>
              <a:buFont typeface="Montserrat"/>
              <a:buChar char="■"/>
              <a:defRPr/>
            </a:lvl6pPr>
            <a:lvl7pPr marL="3200320" lvl="6" indent="-330192" rtl="0">
              <a:spcBef>
                <a:spcPts val="1600"/>
              </a:spcBef>
              <a:spcAft>
                <a:spcPts val="0"/>
              </a:spcAft>
              <a:buSzPts val="1600"/>
              <a:buFont typeface="Montserrat"/>
              <a:buChar char="●"/>
              <a:defRPr/>
            </a:lvl7pPr>
            <a:lvl8pPr marL="3657509" lvl="7" indent="-330192" rtl="0">
              <a:spcBef>
                <a:spcPts val="1600"/>
              </a:spcBef>
              <a:spcAft>
                <a:spcPts val="0"/>
              </a:spcAft>
              <a:buSzPts val="1600"/>
              <a:buFont typeface="Montserrat"/>
              <a:buChar char="○"/>
              <a:defRPr/>
            </a:lvl8pPr>
            <a:lvl9pPr marL="4114697" lvl="8" indent="-330192" rtl="0">
              <a:spcBef>
                <a:spcPts val="1600"/>
              </a:spcBef>
              <a:spcAft>
                <a:spcPts val="1600"/>
              </a:spcAft>
              <a:buSzPts val="1600"/>
              <a:buFont typeface="Montserrat"/>
              <a:buChar char="■"/>
              <a:defRPr/>
            </a:lvl9pPr>
          </a:lstStyle>
          <a:p>
            <a:endParaRPr/>
          </a:p>
        </p:txBody>
      </p:sp>
      <p:sp>
        <p:nvSpPr>
          <p:cNvPr id="548" name="Google Shape;548;p23"/>
          <p:cNvSpPr txBox="1">
            <a:spLocks noGrp="1"/>
          </p:cNvSpPr>
          <p:nvPr>
            <p:ph type="subTitle" idx="3"/>
          </p:nvPr>
        </p:nvSpPr>
        <p:spPr>
          <a:xfrm>
            <a:off x="1252900" y="1572600"/>
            <a:ext cx="2852400" cy="373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Limelight"/>
              <a:buNone/>
              <a:defRPr sz="1800">
                <a:latin typeface="Limelight"/>
                <a:ea typeface="Limelight"/>
                <a:cs typeface="Limelight"/>
                <a:sym typeface="Limelight"/>
              </a:defRPr>
            </a:lvl1pPr>
            <a:lvl2pPr lvl="1" rtl="0">
              <a:spcBef>
                <a:spcPts val="1600"/>
              </a:spcBef>
              <a:spcAft>
                <a:spcPts val="0"/>
              </a:spcAft>
              <a:buSzPts val="1800"/>
              <a:buFont typeface="Limelight"/>
              <a:buNone/>
              <a:defRPr sz="1800">
                <a:latin typeface="Limelight"/>
                <a:ea typeface="Limelight"/>
                <a:cs typeface="Limelight"/>
                <a:sym typeface="Limelight"/>
              </a:defRPr>
            </a:lvl2pPr>
            <a:lvl3pPr lvl="2" rtl="0">
              <a:spcBef>
                <a:spcPts val="1600"/>
              </a:spcBef>
              <a:spcAft>
                <a:spcPts val="0"/>
              </a:spcAft>
              <a:buSzPts val="1800"/>
              <a:buFont typeface="Limelight"/>
              <a:buNone/>
              <a:defRPr sz="1800">
                <a:latin typeface="Limelight"/>
                <a:ea typeface="Limelight"/>
                <a:cs typeface="Limelight"/>
                <a:sym typeface="Limelight"/>
              </a:defRPr>
            </a:lvl3pPr>
            <a:lvl4pPr lvl="3" rtl="0">
              <a:spcBef>
                <a:spcPts val="1600"/>
              </a:spcBef>
              <a:spcAft>
                <a:spcPts val="0"/>
              </a:spcAft>
              <a:buSzPts val="1800"/>
              <a:buFont typeface="Limelight"/>
              <a:buNone/>
              <a:defRPr sz="1800">
                <a:latin typeface="Limelight"/>
                <a:ea typeface="Limelight"/>
                <a:cs typeface="Limelight"/>
                <a:sym typeface="Limelight"/>
              </a:defRPr>
            </a:lvl4pPr>
            <a:lvl5pPr lvl="4" rtl="0">
              <a:spcBef>
                <a:spcPts val="1600"/>
              </a:spcBef>
              <a:spcAft>
                <a:spcPts val="0"/>
              </a:spcAft>
              <a:buSzPts val="1800"/>
              <a:buFont typeface="Limelight"/>
              <a:buNone/>
              <a:defRPr sz="1800">
                <a:latin typeface="Limelight"/>
                <a:ea typeface="Limelight"/>
                <a:cs typeface="Limelight"/>
                <a:sym typeface="Limelight"/>
              </a:defRPr>
            </a:lvl5pPr>
            <a:lvl6pPr lvl="5" rtl="0">
              <a:spcBef>
                <a:spcPts val="1600"/>
              </a:spcBef>
              <a:spcAft>
                <a:spcPts val="0"/>
              </a:spcAft>
              <a:buSzPts val="1800"/>
              <a:buFont typeface="Limelight"/>
              <a:buNone/>
              <a:defRPr sz="1800">
                <a:latin typeface="Limelight"/>
                <a:ea typeface="Limelight"/>
                <a:cs typeface="Limelight"/>
                <a:sym typeface="Limelight"/>
              </a:defRPr>
            </a:lvl6pPr>
            <a:lvl7pPr lvl="6" rtl="0">
              <a:spcBef>
                <a:spcPts val="1600"/>
              </a:spcBef>
              <a:spcAft>
                <a:spcPts val="0"/>
              </a:spcAft>
              <a:buSzPts val="1800"/>
              <a:buFont typeface="Limelight"/>
              <a:buNone/>
              <a:defRPr sz="1800">
                <a:latin typeface="Limelight"/>
                <a:ea typeface="Limelight"/>
                <a:cs typeface="Limelight"/>
                <a:sym typeface="Limelight"/>
              </a:defRPr>
            </a:lvl7pPr>
            <a:lvl8pPr lvl="7" rtl="0">
              <a:spcBef>
                <a:spcPts val="1600"/>
              </a:spcBef>
              <a:spcAft>
                <a:spcPts val="0"/>
              </a:spcAft>
              <a:buSzPts val="1800"/>
              <a:buFont typeface="Limelight"/>
              <a:buNone/>
              <a:defRPr sz="1800">
                <a:latin typeface="Limelight"/>
                <a:ea typeface="Limelight"/>
                <a:cs typeface="Limelight"/>
                <a:sym typeface="Limelight"/>
              </a:defRPr>
            </a:lvl8pPr>
            <a:lvl9pPr lvl="8" rtl="0">
              <a:spcBef>
                <a:spcPts val="1600"/>
              </a:spcBef>
              <a:spcAft>
                <a:spcPts val="1600"/>
              </a:spcAft>
              <a:buSzPts val="1800"/>
              <a:buFont typeface="Limelight"/>
              <a:buNone/>
              <a:defRPr sz="1800">
                <a:latin typeface="Limelight"/>
                <a:ea typeface="Limelight"/>
                <a:cs typeface="Limelight"/>
                <a:sym typeface="Limelight"/>
              </a:defRPr>
            </a:lvl9pPr>
          </a:lstStyle>
          <a:p>
            <a:endParaRPr/>
          </a:p>
        </p:txBody>
      </p:sp>
      <p:sp>
        <p:nvSpPr>
          <p:cNvPr id="549" name="Google Shape;549;p23"/>
          <p:cNvSpPr txBox="1">
            <a:spLocks noGrp="1"/>
          </p:cNvSpPr>
          <p:nvPr>
            <p:ph type="subTitle" idx="4"/>
          </p:nvPr>
        </p:nvSpPr>
        <p:spPr>
          <a:xfrm>
            <a:off x="5084050" y="1572600"/>
            <a:ext cx="2852100" cy="373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Limelight"/>
              <a:buNone/>
              <a:defRPr sz="1800">
                <a:latin typeface="Limelight"/>
                <a:ea typeface="Limelight"/>
                <a:cs typeface="Limelight"/>
                <a:sym typeface="Limelight"/>
              </a:defRPr>
            </a:lvl1pPr>
            <a:lvl2pPr lvl="1" rtl="0">
              <a:spcBef>
                <a:spcPts val="1600"/>
              </a:spcBef>
              <a:spcAft>
                <a:spcPts val="0"/>
              </a:spcAft>
              <a:buSzPts val="1800"/>
              <a:buFont typeface="Limelight"/>
              <a:buNone/>
              <a:defRPr sz="1800">
                <a:latin typeface="Limelight"/>
                <a:ea typeface="Limelight"/>
                <a:cs typeface="Limelight"/>
                <a:sym typeface="Limelight"/>
              </a:defRPr>
            </a:lvl2pPr>
            <a:lvl3pPr lvl="2" rtl="0">
              <a:spcBef>
                <a:spcPts val="1600"/>
              </a:spcBef>
              <a:spcAft>
                <a:spcPts val="0"/>
              </a:spcAft>
              <a:buSzPts val="1800"/>
              <a:buFont typeface="Limelight"/>
              <a:buNone/>
              <a:defRPr sz="1800">
                <a:latin typeface="Limelight"/>
                <a:ea typeface="Limelight"/>
                <a:cs typeface="Limelight"/>
                <a:sym typeface="Limelight"/>
              </a:defRPr>
            </a:lvl3pPr>
            <a:lvl4pPr lvl="3" rtl="0">
              <a:spcBef>
                <a:spcPts val="1600"/>
              </a:spcBef>
              <a:spcAft>
                <a:spcPts val="0"/>
              </a:spcAft>
              <a:buSzPts val="1800"/>
              <a:buFont typeface="Limelight"/>
              <a:buNone/>
              <a:defRPr sz="1800">
                <a:latin typeface="Limelight"/>
                <a:ea typeface="Limelight"/>
                <a:cs typeface="Limelight"/>
                <a:sym typeface="Limelight"/>
              </a:defRPr>
            </a:lvl4pPr>
            <a:lvl5pPr lvl="4" rtl="0">
              <a:spcBef>
                <a:spcPts val="1600"/>
              </a:spcBef>
              <a:spcAft>
                <a:spcPts val="0"/>
              </a:spcAft>
              <a:buSzPts val="1800"/>
              <a:buFont typeface="Limelight"/>
              <a:buNone/>
              <a:defRPr sz="1800">
                <a:latin typeface="Limelight"/>
                <a:ea typeface="Limelight"/>
                <a:cs typeface="Limelight"/>
                <a:sym typeface="Limelight"/>
              </a:defRPr>
            </a:lvl5pPr>
            <a:lvl6pPr lvl="5" rtl="0">
              <a:spcBef>
                <a:spcPts val="1600"/>
              </a:spcBef>
              <a:spcAft>
                <a:spcPts val="0"/>
              </a:spcAft>
              <a:buSzPts val="1800"/>
              <a:buFont typeface="Limelight"/>
              <a:buNone/>
              <a:defRPr sz="1800">
                <a:latin typeface="Limelight"/>
                <a:ea typeface="Limelight"/>
                <a:cs typeface="Limelight"/>
                <a:sym typeface="Limelight"/>
              </a:defRPr>
            </a:lvl6pPr>
            <a:lvl7pPr lvl="6" rtl="0">
              <a:spcBef>
                <a:spcPts val="1600"/>
              </a:spcBef>
              <a:spcAft>
                <a:spcPts val="0"/>
              </a:spcAft>
              <a:buSzPts val="1800"/>
              <a:buFont typeface="Limelight"/>
              <a:buNone/>
              <a:defRPr sz="1800">
                <a:latin typeface="Limelight"/>
                <a:ea typeface="Limelight"/>
                <a:cs typeface="Limelight"/>
                <a:sym typeface="Limelight"/>
              </a:defRPr>
            </a:lvl7pPr>
            <a:lvl8pPr lvl="7" rtl="0">
              <a:spcBef>
                <a:spcPts val="1600"/>
              </a:spcBef>
              <a:spcAft>
                <a:spcPts val="0"/>
              </a:spcAft>
              <a:buSzPts val="1800"/>
              <a:buFont typeface="Limelight"/>
              <a:buNone/>
              <a:defRPr sz="1800">
                <a:latin typeface="Limelight"/>
                <a:ea typeface="Limelight"/>
                <a:cs typeface="Limelight"/>
                <a:sym typeface="Limelight"/>
              </a:defRPr>
            </a:lvl8pPr>
            <a:lvl9pPr lvl="8" rtl="0">
              <a:spcBef>
                <a:spcPts val="1600"/>
              </a:spcBef>
              <a:spcAft>
                <a:spcPts val="1600"/>
              </a:spcAft>
              <a:buSzPts val="1800"/>
              <a:buFont typeface="Limelight"/>
              <a:buNone/>
              <a:defRPr sz="1800">
                <a:latin typeface="Limelight"/>
                <a:ea typeface="Limelight"/>
                <a:cs typeface="Limelight"/>
                <a:sym typeface="Limelight"/>
              </a:defRPr>
            </a:lvl9pPr>
          </a:lstStyle>
          <a:p>
            <a:endParaRPr/>
          </a:p>
        </p:txBody>
      </p:sp>
      <p:sp>
        <p:nvSpPr>
          <p:cNvPr id="550" name="Google Shape;550;p23"/>
          <p:cNvSpPr txBox="1">
            <a:spLocks noGrp="1"/>
          </p:cNvSpPr>
          <p:nvPr>
            <p:ph type="title"/>
          </p:nvPr>
        </p:nvSpPr>
        <p:spPr>
          <a:xfrm>
            <a:off x="1100500" y="640850"/>
            <a:ext cx="6942900" cy="51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51" name="Google Shape;551;p23"/>
          <p:cNvSpPr txBox="1">
            <a:spLocks noGrp="1"/>
          </p:cNvSpPr>
          <p:nvPr>
            <p:ph type="body" idx="5"/>
          </p:nvPr>
        </p:nvSpPr>
        <p:spPr>
          <a:xfrm>
            <a:off x="1252900" y="3071078"/>
            <a:ext cx="3175800" cy="427500"/>
          </a:xfrm>
          <a:prstGeom prst="rect">
            <a:avLst/>
          </a:prstGeom>
        </p:spPr>
        <p:txBody>
          <a:bodyPr spcFirstLastPara="1" wrap="square" lIns="91425" tIns="91425" rIns="91425" bIns="91425" anchor="t" anchorCtr="0">
            <a:noAutofit/>
          </a:bodyPr>
          <a:lstStyle>
            <a:lvl1pPr marL="457189" lvl="0" indent="-292093" rtl="0">
              <a:spcBef>
                <a:spcPts val="0"/>
              </a:spcBef>
              <a:spcAft>
                <a:spcPts val="0"/>
              </a:spcAft>
              <a:buClr>
                <a:schemeClr val="dk1"/>
              </a:buClr>
              <a:buSzPts val="1000"/>
              <a:buFont typeface="Montserrat"/>
              <a:buChar char="●"/>
              <a:defRPr u="sng">
                <a:solidFill>
                  <a:schemeClr val="hlink"/>
                </a:solidFill>
              </a:defRPr>
            </a:lvl1pPr>
            <a:lvl2pPr marL="914378" lvl="1" indent="-330192" rtl="0">
              <a:lnSpc>
                <a:spcPct val="100000"/>
              </a:lnSpc>
              <a:spcBef>
                <a:spcPts val="1600"/>
              </a:spcBef>
              <a:spcAft>
                <a:spcPts val="0"/>
              </a:spcAft>
              <a:buClr>
                <a:schemeClr val="dk1"/>
              </a:buClr>
              <a:buSzPts val="1600"/>
              <a:buFont typeface="Montserrat"/>
              <a:buChar char="○"/>
              <a:defRPr sz="1200"/>
            </a:lvl2pPr>
            <a:lvl3pPr marL="1371566" lvl="2" indent="-330192" rtl="0">
              <a:spcBef>
                <a:spcPts val="1600"/>
              </a:spcBef>
              <a:spcAft>
                <a:spcPts val="0"/>
              </a:spcAft>
              <a:buClr>
                <a:schemeClr val="dk1"/>
              </a:buClr>
              <a:buSzPts val="1600"/>
              <a:buFont typeface="Montserrat"/>
              <a:buChar char="■"/>
              <a:defRPr/>
            </a:lvl3pPr>
            <a:lvl4pPr marL="1828754" lvl="3" indent="-330192" rtl="0">
              <a:spcBef>
                <a:spcPts val="1600"/>
              </a:spcBef>
              <a:spcAft>
                <a:spcPts val="0"/>
              </a:spcAft>
              <a:buClr>
                <a:schemeClr val="dk1"/>
              </a:buClr>
              <a:buSzPts val="1600"/>
              <a:buFont typeface="Montserrat"/>
              <a:buChar char="●"/>
              <a:defRPr/>
            </a:lvl4pPr>
            <a:lvl5pPr marL="2285943" lvl="4" indent="-330192" rtl="0">
              <a:spcBef>
                <a:spcPts val="1600"/>
              </a:spcBef>
              <a:spcAft>
                <a:spcPts val="0"/>
              </a:spcAft>
              <a:buClr>
                <a:schemeClr val="dk1"/>
              </a:buClr>
              <a:buSzPts val="1600"/>
              <a:buFont typeface="Montserrat"/>
              <a:buChar char="○"/>
              <a:defRPr/>
            </a:lvl5pPr>
            <a:lvl6pPr marL="2743132" lvl="5" indent="-330192" rtl="0">
              <a:spcBef>
                <a:spcPts val="1600"/>
              </a:spcBef>
              <a:spcAft>
                <a:spcPts val="0"/>
              </a:spcAft>
              <a:buClr>
                <a:schemeClr val="dk1"/>
              </a:buClr>
              <a:buSzPts val="1600"/>
              <a:buFont typeface="Montserrat"/>
              <a:buChar char="■"/>
              <a:defRPr/>
            </a:lvl6pPr>
            <a:lvl7pPr marL="3200320" lvl="6" indent="-330192" rtl="0">
              <a:spcBef>
                <a:spcPts val="1600"/>
              </a:spcBef>
              <a:spcAft>
                <a:spcPts val="0"/>
              </a:spcAft>
              <a:buClr>
                <a:schemeClr val="dk1"/>
              </a:buClr>
              <a:buSzPts val="1600"/>
              <a:buFont typeface="Montserrat"/>
              <a:buChar char="●"/>
              <a:defRPr/>
            </a:lvl7pPr>
            <a:lvl8pPr marL="3657509" lvl="7" indent="-330192" rtl="0">
              <a:spcBef>
                <a:spcPts val="1600"/>
              </a:spcBef>
              <a:spcAft>
                <a:spcPts val="0"/>
              </a:spcAft>
              <a:buClr>
                <a:schemeClr val="dk1"/>
              </a:buClr>
              <a:buSzPts val="1600"/>
              <a:buFont typeface="Montserrat"/>
              <a:buChar char="○"/>
              <a:defRPr/>
            </a:lvl8pPr>
            <a:lvl9pPr marL="4114697" lvl="8" indent="-330192" rtl="0">
              <a:spcBef>
                <a:spcPts val="1600"/>
              </a:spcBef>
              <a:spcAft>
                <a:spcPts val="1600"/>
              </a:spcAft>
              <a:buClr>
                <a:schemeClr val="dk1"/>
              </a:buClr>
              <a:buSzPts val="1600"/>
              <a:buFont typeface="Montserrat"/>
              <a:buChar char="■"/>
              <a:defRPr/>
            </a:lvl9pPr>
          </a:lstStyle>
          <a:p>
            <a:endParaRPr/>
          </a:p>
        </p:txBody>
      </p:sp>
      <p:sp>
        <p:nvSpPr>
          <p:cNvPr id="552" name="Google Shape;552;p23"/>
          <p:cNvSpPr txBox="1">
            <a:spLocks noGrp="1"/>
          </p:cNvSpPr>
          <p:nvPr>
            <p:ph type="subTitle" idx="6"/>
          </p:nvPr>
        </p:nvSpPr>
        <p:spPr>
          <a:xfrm>
            <a:off x="1252900" y="2741868"/>
            <a:ext cx="2852400" cy="373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Limelight"/>
              <a:buNone/>
              <a:defRPr sz="1800">
                <a:latin typeface="Limelight"/>
                <a:ea typeface="Limelight"/>
                <a:cs typeface="Limelight"/>
                <a:sym typeface="Limelight"/>
              </a:defRPr>
            </a:lvl1pPr>
            <a:lvl2pPr lvl="1" rtl="0">
              <a:spcBef>
                <a:spcPts val="1600"/>
              </a:spcBef>
              <a:spcAft>
                <a:spcPts val="0"/>
              </a:spcAft>
              <a:buSzPts val="1800"/>
              <a:buFont typeface="Limelight"/>
              <a:buNone/>
              <a:defRPr sz="1800">
                <a:latin typeface="Limelight"/>
                <a:ea typeface="Limelight"/>
                <a:cs typeface="Limelight"/>
                <a:sym typeface="Limelight"/>
              </a:defRPr>
            </a:lvl2pPr>
            <a:lvl3pPr lvl="2" rtl="0">
              <a:spcBef>
                <a:spcPts val="1600"/>
              </a:spcBef>
              <a:spcAft>
                <a:spcPts val="0"/>
              </a:spcAft>
              <a:buSzPts val="1800"/>
              <a:buFont typeface="Limelight"/>
              <a:buNone/>
              <a:defRPr sz="1800">
                <a:latin typeface="Limelight"/>
                <a:ea typeface="Limelight"/>
                <a:cs typeface="Limelight"/>
                <a:sym typeface="Limelight"/>
              </a:defRPr>
            </a:lvl3pPr>
            <a:lvl4pPr lvl="3" rtl="0">
              <a:spcBef>
                <a:spcPts val="1600"/>
              </a:spcBef>
              <a:spcAft>
                <a:spcPts val="0"/>
              </a:spcAft>
              <a:buSzPts val="1800"/>
              <a:buFont typeface="Limelight"/>
              <a:buNone/>
              <a:defRPr sz="1800">
                <a:latin typeface="Limelight"/>
                <a:ea typeface="Limelight"/>
                <a:cs typeface="Limelight"/>
                <a:sym typeface="Limelight"/>
              </a:defRPr>
            </a:lvl4pPr>
            <a:lvl5pPr lvl="4" rtl="0">
              <a:spcBef>
                <a:spcPts val="1600"/>
              </a:spcBef>
              <a:spcAft>
                <a:spcPts val="0"/>
              </a:spcAft>
              <a:buSzPts val="1800"/>
              <a:buFont typeface="Limelight"/>
              <a:buNone/>
              <a:defRPr sz="1800">
                <a:latin typeface="Limelight"/>
                <a:ea typeface="Limelight"/>
                <a:cs typeface="Limelight"/>
                <a:sym typeface="Limelight"/>
              </a:defRPr>
            </a:lvl5pPr>
            <a:lvl6pPr lvl="5" rtl="0">
              <a:spcBef>
                <a:spcPts val="1600"/>
              </a:spcBef>
              <a:spcAft>
                <a:spcPts val="0"/>
              </a:spcAft>
              <a:buSzPts val="1800"/>
              <a:buFont typeface="Limelight"/>
              <a:buNone/>
              <a:defRPr sz="1800">
                <a:latin typeface="Limelight"/>
                <a:ea typeface="Limelight"/>
                <a:cs typeface="Limelight"/>
                <a:sym typeface="Limelight"/>
              </a:defRPr>
            </a:lvl6pPr>
            <a:lvl7pPr lvl="6" rtl="0">
              <a:spcBef>
                <a:spcPts val="1600"/>
              </a:spcBef>
              <a:spcAft>
                <a:spcPts val="0"/>
              </a:spcAft>
              <a:buSzPts val="1800"/>
              <a:buFont typeface="Limelight"/>
              <a:buNone/>
              <a:defRPr sz="1800">
                <a:latin typeface="Limelight"/>
                <a:ea typeface="Limelight"/>
                <a:cs typeface="Limelight"/>
                <a:sym typeface="Limelight"/>
              </a:defRPr>
            </a:lvl7pPr>
            <a:lvl8pPr lvl="7" rtl="0">
              <a:spcBef>
                <a:spcPts val="1600"/>
              </a:spcBef>
              <a:spcAft>
                <a:spcPts val="0"/>
              </a:spcAft>
              <a:buSzPts val="1800"/>
              <a:buFont typeface="Limelight"/>
              <a:buNone/>
              <a:defRPr sz="1800">
                <a:latin typeface="Limelight"/>
                <a:ea typeface="Limelight"/>
                <a:cs typeface="Limelight"/>
                <a:sym typeface="Limelight"/>
              </a:defRPr>
            </a:lvl8pPr>
            <a:lvl9pPr lvl="8" rtl="0">
              <a:spcBef>
                <a:spcPts val="1600"/>
              </a:spcBef>
              <a:spcAft>
                <a:spcPts val="1600"/>
              </a:spcAft>
              <a:buSzPts val="1800"/>
              <a:buFont typeface="Limelight"/>
              <a:buNone/>
              <a:defRPr sz="1800">
                <a:latin typeface="Limelight"/>
                <a:ea typeface="Limelight"/>
                <a:cs typeface="Limelight"/>
                <a:sym typeface="Limelight"/>
              </a:defRPr>
            </a:lvl9pPr>
          </a:lstStyle>
          <a:p>
            <a:endParaRPr/>
          </a:p>
        </p:txBody>
      </p:sp>
    </p:spTree>
    <p:extLst>
      <p:ext uri="{BB962C8B-B14F-4D97-AF65-F5344CB8AC3E}">
        <p14:creationId xmlns:p14="http://schemas.microsoft.com/office/powerpoint/2010/main" val="3141563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8"/>
        <p:cNvGrpSpPr/>
        <p:nvPr/>
      </p:nvGrpSpPr>
      <p:grpSpPr>
        <a:xfrm>
          <a:off x="0" y="0"/>
          <a:ext cx="0" cy="0"/>
          <a:chOff x="0" y="0"/>
          <a:chExt cx="0" cy="0"/>
        </a:xfrm>
      </p:grpSpPr>
      <p:sp>
        <p:nvSpPr>
          <p:cNvPr id="119" name="Google Shape;119;p5"/>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5"/>
          <p:cNvSpPr/>
          <p:nvPr/>
        </p:nvSpPr>
        <p:spPr>
          <a:xfrm>
            <a:off x="617125" y="609800"/>
            <a:ext cx="7909800" cy="3924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5"/>
          <p:cNvSpPr txBox="1">
            <a:spLocks noGrp="1"/>
          </p:cNvSpPr>
          <p:nvPr>
            <p:ph type="subTitle" idx="1"/>
          </p:nvPr>
        </p:nvSpPr>
        <p:spPr>
          <a:xfrm>
            <a:off x="1500300" y="2125800"/>
            <a:ext cx="2574300" cy="43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Limelight"/>
              <a:buNone/>
              <a:defRPr sz="1800">
                <a:latin typeface="Limelight"/>
                <a:ea typeface="Limelight"/>
                <a:cs typeface="Limelight"/>
                <a:sym typeface="Limelight"/>
              </a:defRPr>
            </a:lvl1pPr>
            <a:lvl2pPr lvl="1" rtl="0">
              <a:spcBef>
                <a:spcPts val="1600"/>
              </a:spcBef>
              <a:spcAft>
                <a:spcPts val="0"/>
              </a:spcAft>
              <a:buSzPts val="2000"/>
              <a:buFont typeface="Limelight"/>
              <a:buNone/>
              <a:defRPr sz="2000">
                <a:latin typeface="Limelight"/>
                <a:ea typeface="Limelight"/>
                <a:cs typeface="Limelight"/>
                <a:sym typeface="Limelight"/>
              </a:defRPr>
            </a:lvl2pPr>
            <a:lvl3pPr lvl="2" rtl="0">
              <a:spcBef>
                <a:spcPts val="1600"/>
              </a:spcBef>
              <a:spcAft>
                <a:spcPts val="0"/>
              </a:spcAft>
              <a:buSzPts val="2000"/>
              <a:buFont typeface="Limelight"/>
              <a:buNone/>
              <a:defRPr sz="2000">
                <a:latin typeface="Limelight"/>
                <a:ea typeface="Limelight"/>
                <a:cs typeface="Limelight"/>
                <a:sym typeface="Limelight"/>
              </a:defRPr>
            </a:lvl3pPr>
            <a:lvl4pPr lvl="3" rtl="0">
              <a:spcBef>
                <a:spcPts val="1600"/>
              </a:spcBef>
              <a:spcAft>
                <a:spcPts val="0"/>
              </a:spcAft>
              <a:buSzPts val="2000"/>
              <a:buFont typeface="Limelight"/>
              <a:buNone/>
              <a:defRPr sz="2000">
                <a:latin typeface="Limelight"/>
                <a:ea typeface="Limelight"/>
                <a:cs typeface="Limelight"/>
                <a:sym typeface="Limelight"/>
              </a:defRPr>
            </a:lvl4pPr>
            <a:lvl5pPr lvl="4" rtl="0">
              <a:spcBef>
                <a:spcPts val="1600"/>
              </a:spcBef>
              <a:spcAft>
                <a:spcPts val="0"/>
              </a:spcAft>
              <a:buSzPts val="2000"/>
              <a:buFont typeface="Limelight"/>
              <a:buNone/>
              <a:defRPr sz="2000">
                <a:latin typeface="Limelight"/>
                <a:ea typeface="Limelight"/>
                <a:cs typeface="Limelight"/>
                <a:sym typeface="Limelight"/>
              </a:defRPr>
            </a:lvl5pPr>
            <a:lvl6pPr lvl="5" rtl="0">
              <a:spcBef>
                <a:spcPts val="1600"/>
              </a:spcBef>
              <a:spcAft>
                <a:spcPts val="0"/>
              </a:spcAft>
              <a:buSzPts val="2000"/>
              <a:buFont typeface="Limelight"/>
              <a:buNone/>
              <a:defRPr sz="2000">
                <a:latin typeface="Limelight"/>
                <a:ea typeface="Limelight"/>
                <a:cs typeface="Limelight"/>
                <a:sym typeface="Limelight"/>
              </a:defRPr>
            </a:lvl6pPr>
            <a:lvl7pPr lvl="6" rtl="0">
              <a:spcBef>
                <a:spcPts val="1600"/>
              </a:spcBef>
              <a:spcAft>
                <a:spcPts val="0"/>
              </a:spcAft>
              <a:buSzPts val="2000"/>
              <a:buFont typeface="Limelight"/>
              <a:buNone/>
              <a:defRPr sz="2000">
                <a:latin typeface="Limelight"/>
                <a:ea typeface="Limelight"/>
                <a:cs typeface="Limelight"/>
                <a:sym typeface="Limelight"/>
              </a:defRPr>
            </a:lvl7pPr>
            <a:lvl8pPr lvl="7" rtl="0">
              <a:spcBef>
                <a:spcPts val="1600"/>
              </a:spcBef>
              <a:spcAft>
                <a:spcPts val="0"/>
              </a:spcAft>
              <a:buSzPts val="2000"/>
              <a:buFont typeface="Limelight"/>
              <a:buNone/>
              <a:defRPr sz="2000">
                <a:latin typeface="Limelight"/>
                <a:ea typeface="Limelight"/>
                <a:cs typeface="Limelight"/>
                <a:sym typeface="Limelight"/>
              </a:defRPr>
            </a:lvl8pPr>
            <a:lvl9pPr lvl="8" rtl="0">
              <a:spcBef>
                <a:spcPts val="1600"/>
              </a:spcBef>
              <a:spcAft>
                <a:spcPts val="1600"/>
              </a:spcAft>
              <a:buSzPts val="2000"/>
              <a:buFont typeface="Limelight"/>
              <a:buNone/>
              <a:defRPr sz="2000">
                <a:latin typeface="Limelight"/>
                <a:ea typeface="Limelight"/>
                <a:cs typeface="Limelight"/>
                <a:sym typeface="Limelight"/>
              </a:defRPr>
            </a:lvl9pPr>
          </a:lstStyle>
          <a:p>
            <a:endParaRPr/>
          </a:p>
        </p:txBody>
      </p:sp>
      <p:sp>
        <p:nvSpPr>
          <p:cNvPr id="122" name="Google Shape;122;p5"/>
          <p:cNvSpPr txBox="1">
            <a:spLocks noGrp="1"/>
          </p:cNvSpPr>
          <p:nvPr>
            <p:ph type="subTitle" idx="2"/>
          </p:nvPr>
        </p:nvSpPr>
        <p:spPr>
          <a:xfrm>
            <a:off x="1789950" y="2454275"/>
            <a:ext cx="1995000" cy="1080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3" name="Google Shape;123;p5"/>
          <p:cNvSpPr txBox="1">
            <a:spLocks noGrp="1"/>
          </p:cNvSpPr>
          <p:nvPr>
            <p:ph type="subTitle" idx="3"/>
          </p:nvPr>
        </p:nvSpPr>
        <p:spPr>
          <a:xfrm>
            <a:off x="5069550" y="2125800"/>
            <a:ext cx="2574300" cy="43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Limelight"/>
              <a:buNone/>
              <a:defRPr sz="1800">
                <a:latin typeface="Limelight"/>
                <a:ea typeface="Limelight"/>
                <a:cs typeface="Limelight"/>
                <a:sym typeface="Limelight"/>
              </a:defRPr>
            </a:lvl1pPr>
            <a:lvl2pPr lvl="1" rtl="0">
              <a:spcBef>
                <a:spcPts val="1600"/>
              </a:spcBef>
              <a:spcAft>
                <a:spcPts val="0"/>
              </a:spcAft>
              <a:buSzPts val="2000"/>
              <a:buFont typeface="Limelight"/>
              <a:buNone/>
              <a:defRPr sz="2000">
                <a:latin typeface="Limelight"/>
                <a:ea typeface="Limelight"/>
                <a:cs typeface="Limelight"/>
                <a:sym typeface="Limelight"/>
              </a:defRPr>
            </a:lvl2pPr>
            <a:lvl3pPr lvl="2" rtl="0">
              <a:spcBef>
                <a:spcPts val="1600"/>
              </a:spcBef>
              <a:spcAft>
                <a:spcPts val="0"/>
              </a:spcAft>
              <a:buSzPts val="2000"/>
              <a:buFont typeface="Limelight"/>
              <a:buNone/>
              <a:defRPr sz="2000">
                <a:latin typeface="Limelight"/>
                <a:ea typeface="Limelight"/>
                <a:cs typeface="Limelight"/>
                <a:sym typeface="Limelight"/>
              </a:defRPr>
            </a:lvl3pPr>
            <a:lvl4pPr lvl="3" rtl="0">
              <a:spcBef>
                <a:spcPts val="1600"/>
              </a:spcBef>
              <a:spcAft>
                <a:spcPts val="0"/>
              </a:spcAft>
              <a:buSzPts val="2000"/>
              <a:buFont typeface="Limelight"/>
              <a:buNone/>
              <a:defRPr sz="2000">
                <a:latin typeface="Limelight"/>
                <a:ea typeface="Limelight"/>
                <a:cs typeface="Limelight"/>
                <a:sym typeface="Limelight"/>
              </a:defRPr>
            </a:lvl4pPr>
            <a:lvl5pPr lvl="4" rtl="0">
              <a:spcBef>
                <a:spcPts val="1600"/>
              </a:spcBef>
              <a:spcAft>
                <a:spcPts val="0"/>
              </a:spcAft>
              <a:buSzPts val="2000"/>
              <a:buFont typeface="Limelight"/>
              <a:buNone/>
              <a:defRPr sz="2000">
                <a:latin typeface="Limelight"/>
                <a:ea typeface="Limelight"/>
                <a:cs typeface="Limelight"/>
                <a:sym typeface="Limelight"/>
              </a:defRPr>
            </a:lvl5pPr>
            <a:lvl6pPr lvl="5" rtl="0">
              <a:spcBef>
                <a:spcPts val="1600"/>
              </a:spcBef>
              <a:spcAft>
                <a:spcPts val="0"/>
              </a:spcAft>
              <a:buSzPts val="2000"/>
              <a:buFont typeface="Limelight"/>
              <a:buNone/>
              <a:defRPr sz="2000">
                <a:latin typeface="Limelight"/>
                <a:ea typeface="Limelight"/>
                <a:cs typeface="Limelight"/>
                <a:sym typeface="Limelight"/>
              </a:defRPr>
            </a:lvl6pPr>
            <a:lvl7pPr lvl="6" rtl="0">
              <a:spcBef>
                <a:spcPts val="1600"/>
              </a:spcBef>
              <a:spcAft>
                <a:spcPts val="0"/>
              </a:spcAft>
              <a:buSzPts val="2000"/>
              <a:buFont typeface="Limelight"/>
              <a:buNone/>
              <a:defRPr sz="2000">
                <a:latin typeface="Limelight"/>
                <a:ea typeface="Limelight"/>
                <a:cs typeface="Limelight"/>
                <a:sym typeface="Limelight"/>
              </a:defRPr>
            </a:lvl7pPr>
            <a:lvl8pPr lvl="7" rtl="0">
              <a:spcBef>
                <a:spcPts val="1600"/>
              </a:spcBef>
              <a:spcAft>
                <a:spcPts val="0"/>
              </a:spcAft>
              <a:buSzPts val="2000"/>
              <a:buFont typeface="Limelight"/>
              <a:buNone/>
              <a:defRPr sz="2000">
                <a:latin typeface="Limelight"/>
                <a:ea typeface="Limelight"/>
                <a:cs typeface="Limelight"/>
                <a:sym typeface="Limelight"/>
              </a:defRPr>
            </a:lvl8pPr>
            <a:lvl9pPr lvl="8" rtl="0">
              <a:spcBef>
                <a:spcPts val="1600"/>
              </a:spcBef>
              <a:spcAft>
                <a:spcPts val="1600"/>
              </a:spcAft>
              <a:buSzPts val="2000"/>
              <a:buFont typeface="Limelight"/>
              <a:buNone/>
              <a:defRPr sz="2000">
                <a:latin typeface="Limelight"/>
                <a:ea typeface="Limelight"/>
                <a:cs typeface="Limelight"/>
                <a:sym typeface="Limelight"/>
              </a:defRPr>
            </a:lvl9pPr>
          </a:lstStyle>
          <a:p>
            <a:endParaRPr/>
          </a:p>
        </p:txBody>
      </p:sp>
      <p:sp>
        <p:nvSpPr>
          <p:cNvPr id="124" name="Google Shape;124;p5"/>
          <p:cNvSpPr txBox="1">
            <a:spLocks noGrp="1"/>
          </p:cNvSpPr>
          <p:nvPr>
            <p:ph type="subTitle" idx="4"/>
          </p:nvPr>
        </p:nvSpPr>
        <p:spPr>
          <a:xfrm>
            <a:off x="5359200" y="2454275"/>
            <a:ext cx="1995000" cy="1080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5" name="Google Shape;125;p5"/>
          <p:cNvSpPr txBox="1">
            <a:spLocks noGrp="1"/>
          </p:cNvSpPr>
          <p:nvPr>
            <p:ph type="title"/>
          </p:nvPr>
        </p:nvSpPr>
        <p:spPr>
          <a:xfrm>
            <a:off x="1100500" y="640850"/>
            <a:ext cx="6942900" cy="51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1806593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0" name="Google Shape;10;p2"/>
          <p:cNvGrpSpPr/>
          <p:nvPr/>
        </p:nvGrpSpPr>
        <p:grpSpPr>
          <a:xfrm>
            <a:off x="4510915" y="445350"/>
            <a:ext cx="1461080" cy="703057"/>
            <a:chOff x="-3051905" y="4109025"/>
            <a:chExt cx="1236422" cy="594954"/>
          </a:xfrm>
        </p:grpSpPr>
        <p:sp>
          <p:nvSpPr>
            <p:cNvPr id="11" name="Google Shape;11;p2"/>
            <p:cNvSpPr/>
            <p:nvPr/>
          </p:nvSpPr>
          <p:spPr>
            <a:xfrm>
              <a:off x="-2508840" y="4158742"/>
              <a:ext cx="111321" cy="57573"/>
            </a:xfrm>
            <a:custGeom>
              <a:avLst/>
              <a:gdLst/>
              <a:ahLst/>
              <a:cxnLst/>
              <a:rect l="l" t="t" r="r" b="b"/>
              <a:pathLst>
                <a:path w="1077" h="557" extrusionOk="0">
                  <a:moveTo>
                    <a:pt x="779" y="1"/>
                  </a:moveTo>
                  <a:cubicBezTo>
                    <a:pt x="502" y="1"/>
                    <a:pt x="236" y="79"/>
                    <a:pt x="0" y="227"/>
                  </a:cubicBezTo>
                  <a:lnTo>
                    <a:pt x="747" y="556"/>
                  </a:lnTo>
                  <a:lnTo>
                    <a:pt x="1047" y="527"/>
                  </a:lnTo>
                  <a:cubicBezTo>
                    <a:pt x="1076" y="333"/>
                    <a:pt x="1008" y="140"/>
                    <a:pt x="873" y="4"/>
                  </a:cubicBezTo>
                  <a:cubicBezTo>
                    <a:pt x="841" y="2"/>
                    <a:pt x="810" y="1"/>
                    <a:pt x="779" y="1"/>
                  </a:cubicBezTo>
                  <a:close/>
                </a:path>
              </a:pathLst>
            </a:custGeom>
            <a:solidFill>
              <a:srgbClr val="F49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2484860" y="4180138"/>
              <a:ext cx="79279" cy="33179"/>
            </a:xfrm>
            <a:custGeom>
              <a:avLst/>
              <a:gdLst/>
              <a:ahLst/>
              <a:cxnLst/>
              <a:rect l="l" t="t" r="r" b="b"/>
              <a:pathLst>
                <a:path w="767" h="321" extrusionOk="0">
                  <a:moveTo>
                    <a:pt x="718" y="0"/>
                  </a:moveTo>
                  <a:cubicBezTo>
                    <a:pt x="466" y="20"/>
                    <a:pt x="233" y="78"/>
                    <a:pt x="1" y="156"/>
                  </a:cubicBezTo>
                  <a:lnTo>
                    <a:pt x="611" y="320"/>
                  </a:lnTo>
                  <a:lnTo>
                    <a:pt x="767" y="272"/>
                  </a:lnTo>
                  <a:cubicBezTo>
                    <a:pt x="767" y="175"/>
                    <a:pt x="747" y="78"/>
                    <a:pt x="718" y="0"/>
                  </a:cubicBezTo>
                  <a:close/>
                </a:path>
              </a:pathLst>
            </a:custGeom>
            <a:solidFill>
              <a:srgbClr val="EF6A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2383668" y="4210940"/>
              <a:ext cx="111321" cy="58503"/>
            </a:xfrm>
            <a:custGeom>
              <a:avLst/>
              <a:gdLst/>
              <a:ahLst/>
              <a:cxnLst/>
              <a:rect l="l" t="t" r="r" b="b"/>
              <a:pathLst>
                <a:path w="1077" h="566" extrusionOk="0">
                  <a:moveTo>
                    <a:pt x="773" y="0"/>
                  </a:moveTo>
                  <a:cubicBezTo>
                    <a:pt x="503" y="0"/>
                    <a:pt x="236" y="78"/>
                    <a:pt x="1" y="226"/>
                  </a:cubicBezTo>
                  <a:lnTo>
                    <a:pt x="747" y="565"/>
                  </a:lnTo>
                  <a:lnTo>
                    <a:pt x="1048" y="536"/>
                  </a:lnTo>
                  <a:cubicBezTo>
                    <a:pt x="1077" y="342"/>
                    <a:pt x="1009" y="139"/>
                    <a:pt x="864" y="3"/>
                  </a:cubicBezTo>
                  <a:cubicBezTo>
                    <a:pt x="833" y="1"/>
                    <a:pt x="803" y="0"/>
                    <a:pt x="773" y="0"/>
                  </a:cubicBezTo>
                  <a:close/>
                </a:path>
              </a:pathLst>
            </a:custGeom>
            <a:solidFill>
              <a:srgbClr val="F49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2360619" y="4232233"/>
              <a:ext cx="80313" cy="33179"/>
            </a:xfrm>
            <a:custGeom>
              <a:avLst/>
              <a:gdLst/>
              <a:ahLst/>
              <a:cxnLst/>
              <a:rect l="l" t="t" r="r" b="b"/>
              <a:pathLst>
                <a:path w="777" h="321" extrusionOk="0">
                  <a:moveTo>
                    <a:pt x="718" y="0"/>
                  </a:moveTo>
                  <a:cubicBezTo>
                    <a:pt x="476" y="30"/>
                    <a:pt x="233" y="78"/>
                    <a:pt x="1" y="156"/>
                  </a:cubicBezTo>
                  <a:lnTo>
                    <a:pt x="621" y="320"/>
                  </a:lnTo>
                  <a:lnTo>
                    <a:pt x="776" y="272"/>
                  </a:lnTo>
                  <a:cubicBezTo>
                    <a:pt x="776" y="175"/>
                    <a:pt x="757" y="88"/>
                    <a:pt x="718" y="0"/>
                  </a:cubicBezTo>
                  <a:close/>
                </a:path>
              </a:pathLst>
            </a:custGeom>
            <a:solidFill>
              <a:srgbClr val="EF6A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2402687" y="4499734"/>
              <a:ext cx="147395" cy="79486"/>
            </a:xfrm>
            <a:custGeom>
              <a:avLst/>
              <a:gdLst/>
              <a:ahLst/>
              <a:cxnLst/>
              <a:rect l="l" t="t" r="r" b="b"/>
              <a:pathLst>
                <a:path w="1426" h="769" extrusionOk="0">
                  <a:moveTo>
                    <a:pt x="1222" y="1"/>
                  </a:moveTo>
                  <a:cubicBezTo>
                    <a:pt x="1009" y="10"/>
                    <a:pt x="786" y="49"/>
                    <a:pt x="582" y="127"/>
                  </a:cubicBezTo>
                  <a:lnTo>
                    <a:pt x="1" y="698"/>
                  </a:lnTo>
                  <a:cubicBezTo>
                    <a:pt x="136" y="741"/>
                    <a:pt x="271" y="768"/>
                    <a:pt x="412" y="768"/>
                  </a:cubicBezTo>
                  <a:cubicBezTo>
                    <a:pt x="433" y="768"/>
                    <a:pt x="454" y="767"/>
                    <a:pt x="476" y="766"/>
                  </a:cubicBezTo>
                  <a:cubicBezTo>
                    <a:pt x="476" y="766"/>
                    <a:pt x="1067" y="708"/>
                    <a:pt x="1348" y="563"/>
                  </a:cubicBezTo>
                  <a:cubicBezTo>
                    <a:pt x="1348" y="563"/>
                    <a:pt x="1426" y="194"/>
                    <a:pt x="1222" y="1"/>
                  </a:cubicBezTo>
                  <a:close/>
                </a:path>
              </a:pathLst>
            </a:custGeom>
            <a:solidFill>
              <a:srgbClr val="F49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2768382" y="4109025"/>
              <a:ext cx="465028" cy="213754"/>
            </a:xfrm>
            <a:custGeom>
              <a:avLst/>
              <a:gdLst/>
              <a:ahLst/>
              <a:cxnLst/>
              <a:rect l="l" t="t" r="r" b="b"/>
              <a:pathLst>
                <a:path w="4499" h="2068" extrusionOk="0">
                  <a:moveTo>
                    <a:pt x="563" y="0"/>
                  </a:moveTo>
                  <a:cubicBezTo>
                    <a:pt x="369" y="10"/>
                    <a:pt x="185" y="49"/>
                    <a:pt x="1" y="126"/>
                  </a:cubicBezTo>
                  <a:lnTo>
                    <a:pt x="2414" y="2045"/>
                  </a:lnTo>
                  <a:cubicBezTo>
                    <a:pt x="2503" y="2061"/>
                    <a:pt x="2592" y="2068"/>
                    <a:pt x="2683" y="2068"/>
                  </a:cubicBezTo>
                  <a:cubicBezTo>
                    <a:pt x="3565" y="2068"/>
                    <a:pt x="4498" y="1406"/>
                    <a:pt x="4498" y="1406"/>
                  </a:cubicBezTo>
                  <a:cubicBezTo>
                    <a:pt x="4227" y="1222"/>
                    <a:pt x="834" y="0"/>
                    <a:pt x="563" y="0"/>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3030819" y="4375286"/>
              <a:ext cx="176440" cy="97471"/>
            </a:xfrm>
            <a:custGeom>
              <a:avLst/>
              <a:gdLst/>
              <a:ahLst/>
              <a:cxnLst/>
              <a:rect l="l" t="t" r="r" b="b"/>
              <a:pathLst>
                <a:path w="1707" h="943" extrusionOk="0">
                  <a:moveTo>
                    <a:pt x="685" y="1"/>
                  </a:moveTo>
                  <a:cubicBezTo>
                    <a:pt x="450" y="1"/>
                    <a:pt x="221" y="32"/>
                    <a:pt x="0" y="100"/>
                  </a:cubicBezTo>
                  <a:lnTo>
                    <a:pt x="1154" y="943"/>
                  </a:lnTo>
                  <a:lnTo>
                    <a:pt x="1706" y="768"/>
                  </a:lnTo>
                  <a:lnTo>
                    <a:pt x="785" y="3"/>
                  </a:lnTo>
                  <a:cubicBezTo>
                    <a:pt x="752" y="1"/>
                    <a:pt x="719" y="1"/>
                    <a:pt x="685" y="1"/>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2949680" y="4172593"/>
              <a:ext cx="1134197" cy="331277"/>
            </a:xfrm>
            <a:custGeom>
              <a:avLst/>
              <a:gdLst/>
              <a:ahLst/>
              <a:cxnLst/>
              <a:rect l="l" t="t" r="r" b="b"/>
              <a:pathLst>
                <a:path w="10973" h="3205" extrusionOk="0">
                  <a:moveTo>
                    <a:pt x="9333" y="0"/>
                  </a:moveTo>
                  <a:cubicBezTo>
                    <a:pt x="8951" y="0"/>
                    <a:pt x="8441" y="74"/>
                    <a:pt x="7784" y="306"/>
                  </a:cubicBezTo>
                  <a:cubicBezTo>
                    <a:pt x="5971" y="936"/>
                    <a:pt x="1658" y="2070"/>
                    <a:pt x="20" y="2972"/>
                  </a:cubicBezTo>
                  <a:cubicBezTo>
                    <a:pt x="0" y="3059"/>
                    <a:pt x="29" y="3156"/>
                    <a:pt x="107" y="3204"/>
                  </a:cubicBezTo>
                  <a:cubicBezTo>
                    <a:pt x="107" y="3204"/>
                    <a:pt x="4149" y="3098"/>
                    <a:pt x="6223" y="2303"/>
                  </a:cubicBezTo>
                  <a:cubicBezTo>
                    <a:pt x="8394" y="1469"/>
                    <a:pt x="9509" y="1188"/>
                    <a:pt x="10352" y="733"/>
                  </a:cubicBezTo>
                  <a:cubicBezTo>
                    <a:pt x="10634" y="577"/>
                    <a:pt x="10973" y="267"/>
                    <a:pt x="10285" y="229"/>
                  </a:cubicBezTo>
                  <a:cubicBezTo>
                    <a:pt x="10285" y="229"/>
                    <a:pt x="10005" y="0"/>
                    <a:pt x="9333" y="0"/>
                  </a:cubicBezTo>
                  <a:close/>
                </a:path>
              </a:pathLst>
            </a:custGeom>
            <a:solidFill>
              <a:srgbClr val="F49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3051905" y="4267273"/>
              <a:ext cx="327762" cy="189463"/>
            </a:xfrm>
            <a:custGeom>
              <a:avLst/>
              <a:gdLst/>
              <a:ahLst/>
              <a:cxnLst/>
              <a:rect l="l" t="t" r="r" b="b"/>
              <a:pathLst>
                <a:path w="3171" h="1833" extrusionOk="0">
                  <a:moveTo>
                    <a:pt x="698" y="1"/>
                  </a:moveTo>
                  <a:cubicBezTo>
                    <a:pt x="456" y="1"/>
                    <a:pt x="224" y="49"/>
                    <a:pt x="1" y="166"/>
                  </a:cubicBezTo>
                  <a:lnTo>
                    <a:pt x="1600" y="1833"/>
                  </a:lnTo>
                  <a:cubicBezTo>
                    <a:pt x="2133" y="1658"/>
                    <a:pt x="2656" y="1455"/>
                    <a:pt x="3170" y="1222"/>
                  </a:cubicBezTo>
                  <a:cubicBezTo>
                    <a:pt x="2899" y="1106"/>
                    <a:pt x="1009" y="30"/>
                    <a:pt x="698" y="1"/>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2941721" y="4198123"/>
              <a:ext cx="1089234" cy="300682"/>
            </a:xfrm>
            <a:custGeom>
              <a:avLst/>
              <a:gdLst/>
              <a:ahLst/>
              <a:cxnLst/>
              <a:rect l="l" t="t" r="r" b="b"/>
              <a:pathLst>
                <a:path w="10538" h="2909" extrusionOk="0">
                  <a:moveTo>
                    <a:pt x="9830" y="1"/>
                  </a:moveTo>
                  <a:lnTo>
                    <a:pt x="20" y="2783"/>
                  </a:lnTo>
                  <a:cubicBezTo>
                    <a:pt x="1" y="2831"/>
                    <a:pt x="20" y="2880"/>
                    <a:pt x="59" y="2909"/>
                  </a:cubicBezTo>
                  <a:cubicBezTo>
                    <a:pt x="5894" y="2385"/>
                    <a:pt x="5235" y="2085"/>
                    <a:pt x="6912" y="1581"/>
                  </a:cubicBezTo>
                  <a:cubicBezTo>
                    <a:pt x="8618" y="1057"/>
                    <a:pt x="10537" y="369"/>
                    <a:pt x="10469" y="214"/>
                  </a:cubicBezTo>
                  <a:cubicBezTo>
                    <a:pt x="10433" y="127"/>
                    <a:pt x="10277" y="116"/>
                    <a:pt x="10201" y="116"/>
                  </a:cubicBezTo>
                  <a:cubicBezTo>
                    <a:pt x="10175" y="116"/>
                    <a:pt x="10159" y="117"/>
                    <a:pt x="10159" y="117"/>
                  </a:cubicBezTo>
                  <a:cubicBezTo>
                    <a:pt x="10052" y="59"/>
                    <a:pt x="9946" y="20"/>
                    <a:pt x="9830" y="1"/>
                  </a:cubicBezTo>
                  <a:close/>
                </a:path>
              </a:pathLst>
            </a:custGeom>
            <a:solidFill>
              <a:srgbClr val="EF6A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2946682" y="4469656"/>
              <a:ext cx="174373" cy="116386"/>
            </a:xfrm>
            <a:custGeom>
              <a:avLst/>
              <a:gdLst/>
              <a:ahLst/>
              <a:cxnLst/>
              <a:rect l="l" t="t" r="r" b="b"/>
              <a:pathLst>
                <a:path w="1687" h="1126" extrusionOk="0">
                  <a:moveTo>
                    <a:pt x="1687" y="1"/>
                  </a:moveTo>
                  <a:lnTo>
                    <a:pt x="1687" y="1"/>
                  </a:lnTo>
                  <a:cubicBezTo>
                    <a:pt x="1251" y="59"/>
                    <a:pt x="834" y="146"/>
                    <a:pt x="417" y="262"/>
                  </a:cubicBezTo>
                  <a:cubicBezTo>
                    <a:pt x="359" y="388"/>
                    <a:pt x="0" y="1125"/>
                    <a:pt x="0" y="1125"/>
                  </a:cubicBezTo>
                  <a:cubicBezTo>
                    <a:pt x="0" y="1125"/>
                    <a:pt x="485" y="951"/>
                    <a:pt x="650" y="873"/>
                  </a:cubicBezTo>
                  <a:cubicBezTo>
                    <a:pt x="815" y="805"/>
                    <a:pt x="1687" y="1"/>
                    <a:pt x="1687" y="1"/>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2383668" y="4524748"/>
              <a:ext cx="116386" cy="48580"/>
            </a:xfrm>
            <a:custGeom>
              <a:avLst/>
              <a:gdLst/>
              <a:ahLst/>
              <a:cxnLst/>
              <a:rect l="l" t="t" r="r" b="b"/>
              <a:pathLst>
                <a:path w="1126" h="470" extrusionOk="0">
                  <a:moveTo>
                    <a:pt x="1077" y="1"/>
                  </a:moveTo>
                  <a:cubicBezTo>
                    <a:pt x="1077" y="1"/>
                    <a:pt x="369" y="107"/>
                    <a:pt x="107" y="127"/>
                  </a:cubicBezTo>
                  <a:lnTo>
                    <a:pt x="1" y="447"/>
                  </a:lnTo>
                  <a:cubicBezTo>
                    <a:pt x="72" y="461"/>
                    <a:pt x="148" y="470"/>
                    <a:pt x="222" y="470"/>
                  </a:cubicBezTo>
                  <a:cubicBezTo>
                    <a:pt x="249" y="470"/>
                    <a:pt x="275" y="469"/>
                    <a:pt x="301" y="466"/>
                  </a:cubicBezTo>
                  <a:cubicBezTo>
                    <a:pt x="573" y="427"/>
                    <a:pt x="844" y="369"/>
                    <a:pt x="1106" y="272"/>
                  </a:cubicBezTo>
                  <a:cubicBezTo>
                    <a:pt x="1125" y="175"/>
                    <a:pt x="1106" y="88"/>
                    <a:pt x="1077" y="1"/>
                  </a:cubicBezTo>
                  <a:close/>
                </a:path>
              </a:pathLst>
            </a:custGeom>
            <a:solidFill>
              <a:srgbClr val="EF6A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2319480" y="4384485"/>
              <a:ext cx="140366" cy="76282"/>
            </a:xfrm>
            <a:custGeom>
              <a:avLst/>
              <a:gdLst/>
              <a:ahLst/>
              <a:cxnLst/>
              <a:rect l="l" t="t" r="r" b="b"/>
              <a:pathLst>
                <a:path w="1358" h="738" extrusionOk="0">
                  <a:moveTo>
                    <a:pt x="1173" y="1"/>
                  </a:moveTo>
                  <a:cubicBezTo>
                    <a:pt x="960" y="11"/>
                    <a:pt x="756" y="49"/>
                    <a:pt x="553" y="107"/>
                  </a:cubicBezTo>
                  <a:lnTo>
                    <a:pt x="0" y="660"/>
                  </a:lnTo>
                  <a:cubicBezTo>
                    <a:pt x="146" y="708"/>
                    <a:pt x="301" y="737"/>
                    <a:pt x="456" y="737"/>
                  </a:cubicBezTo>
                  <a:cubicBezTo>
                    <a:pt x="456" y="737"/>
                    <a:pt x="1018" y="679"/>
                    <a:pt x="1289" y="534"/>
                  </a:cubicBezTo>
                  <a:cubicBezTo>
                    <a:pt x="1289" y="534"/>
                    <a:pt x="1357" y="185"/>
                    <a:pt x="1173" y="1"/>
                  </a:cubicBezTo>
                  <a:close/>
                </a:path>
              </a:pathLst>
            </a:custGeom>
            <a:solidFill>
              <a:srgbClr val="F49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2300462" y="4408569"/>
              <a:ext cx="110288" cy="46616"/>
            </a:xfrm>
            <a:custGeom>
              <a:avLst/>
              <a:gdLst/>
              <a:ahLst/>
              <a:cxnLst/>
              <a:rect l="l" t="t" r="r" b="b"/>
              <a:pathLst>
                <a:path w="1067" h="451" extrusionOk="0">
                  <a:moveTo>
                    <a:pt x="1018" y="0"/>
                  </a:moveTo>
                  <a:cubicBezTo>
                    <a:pt x="1018" y="0"/>
                    <a:pt x="340" y="97"/>
                    <a:pt x="88" y="117"/>
                  </a:cubicBezTo>
                  <a:lnTo>
                    <a:pt x="0" y="427"/>
                  </a:lnTo>
                  <a:cubicBezTo>
                    <a:pt x="64" y="441"/>
                    <a:pt x="133" y="450"/>
                    <a:pt x="204" y="450"/>
                  </a:cubicBezTo>
                  <a:cubicBezTo>
                    <a:pt x="229" y="450"/>
                    <a:pt x="255" y="449"/>
                    <a:pt x="281" y="446"/>
                  </a:cubicBezTo>
                  <a:cubicBezTo>
                    <a:pt x="543" y="408"/>
                    <a:pt x="805" y="349"/>
                    <a:pt x="1047" y="252"/>
                  </a:cubicBezTo>
                  <a:cubicBezTo>
                    <a:pt x="1067" y="165"/>
                    <a:pt x="1057" y="78"/>
                    <a:pt x="1018" y="0"/>
                  </a:cubicBezTo>
                  <a:close/>
                </a:path>
              </a:pathLst>
            </a:custGeom>
            <a:solidFill>
              <a:srgbClr val="EF6A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2577989" y="4333424"/>
              <a:ext cx="444976" cy="370555"/>
            </a:xfrm>
            <a:custGeom>
              <a:avLst/>
              <a:gdLst/>
              <a:ahLst/>
              <a:cxnLst/>
              <a:rect l="l" t="t" r="r" b="b"/>
              <a:pathLst>
                <a:path w="4305" h="3585" extrusionOk="0">
                  <a:moveTo>
                    <a:pt x="4101" y="0"/>
                  </a:moveTo>
                  <a:cubicBezTo>
                    <a:pt x="3073" y="156"/>
                    <a:pt x="1803" y="863"/>
                    <a:pt x="1803" y="863"/>
                  </a:cubicBezTo>
                  <a:lnTo>
                    <a:pt x="0" y="3558"/>
                  </a:lnTo>
                  <a:cubicBezTo>
                    <a:pt x="0" y="3558"/>
                    <a:pt x="76" y="3585"/>
                    <a:pt x="198" y="3585"/>
                  </a:cubicBezTo>
                  <a:cubicBezTo>
                    <a:pt x="339" y="3585"/>
                    <a:pt x="543" y="3549"/>
                    <a:pt x="766" y="3393"/>
                  </a:cubicBezTo>
                  <a:cubicBezTo>
                    <a:pt x="1638" y="2753"/>
                    <a:pt x="4304" y="0"/>
                    <a:pt x="4101" y="0"/>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1931769" y="4184169"/>
              <a:ext cx="40208" cy="32146"/>
            </a:xfrm>
            <a:custGeom>
              <a:avLst/>
              <a:gdLst/>
              <a:ahLst/>
              <a:cxnLst/>
              <a:rect l="l" t="t" r="r" b="b"/>
              <a:pathLst>
                <a:path w="389" h="311" extrusionOk="0">
                  <a:moveTo>
                    <a:pt x="252" y="0"/>
                  </a:moveTo>
                  <a:cubicBezTo>
                    <a:pt x="252" y="0"/>
                    <a:pt x="223" y="126"/>
                    <a:pt x="10" y="213"/>
                  </a:cubicBezTo>
                  <a:lnTo>
                    <a:pt x="0" y="310"/>
                  </a:lnTo>
                  <a:cubicBezTo>
                    <a:pt x="155" y="281"/>
                    <a:pt x="291" y="194"/>
                    <a:pt x="388" y="68"/>
                  </a:cubicBezTo>
                  <a:cubicBezTo>
                    <a:pt x="340" y="39"/>
                    <a:pt x="301" y="20"/>
                    <a:pt x="252" y="0"/>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7" name="Google Shape;27;p2"/>
          <p:cNvSpPr/>
          <p:nvPr/>
        </p:nvSpPr>
        <p:spPr>
          <a:xfrm>
            <a:off x="3373788" y="987313"/>
            <a:ext cx="854203" cy="322997"/>
          </a:xfrm>
          <a:custGeom>
            <a:avLst/>
            <a:gdLst/>
            <a:ahLst/>
            <a:cxnLst/>
            <a:rect l="l" t="t" r="r" b="b"/>
            <a:pathLst>
              <a:path w="3713" h="1404" extrusionOk="0">
                <a:moveTo>
                  <a:pt x="3479" y="1"/>
                </a:moveTo>
                <a:cubicBezTo>
                  <a:pt x="3100" y="1"/>
                  <a:pt x="2263" y="266"/>
                  <a:pt x="1852" y="467"/>
                </a:cubicBezTo>
                <a:cubicBezTo>
                  <a:pt x="1309" y="729"/>
                  <a:pt x="0" y="1204"/>
                  <a:pt x="59" y="1378"/>
                </a:cubicBezTo>
                <a:cubicBezTo>
                  <a:pt x="65" y="1395"/>
                  <a:pt x="92" y="1403"/>
                  <a:pt x="138" y="1403"/>
                </a:cubicBezTo>
                <a:cubicBezTo>
                  <a:pt x="461" y="1403"/>
                  <a:pt x="1675" y="1022"/>
                  <a:pt x="2472" y="768"/>
                </a:cubicBezTo>
                <a:cubicBezTo>
                  <a:pt x="3383" y="477"/>
                  <a:pt x="3713" y="322"/>
                  <a:pt x="3674" y="80"/>
                </a:cubicBezTo>
                <a:cubicBezTo>
                  <a:pt x="3665" y="24"/>
                  <a:pt x="3593" y="1"/>
                  <a:pt x="34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42451" y="1310301"/>
            <a:ext cx="4468477" cy="6702601"/>
          </a:xfrm>
          <a:custGeom>
            <a:avLst/>
            <a:gdLst/>
            <a:ahLst/>
            <a:cxnLst/>
            <a:rect l="l" t="t" r="r" b="b"/>
            <a:pathLst>
              <a:path w="138902" h="208398" extrusionOk="0">
                <a:moveTo>
                  <a:pt x="101452" y="0"/>
                </a:moveTo>
                <a:cubicBezTo>
                  <a:pt x="100874" y="0"/>
                  <a:pt x="100033" y="129"/>
                  <a:pt x="98964" y="397"/>
                </a:cubicBezTo>
                <a:cubicBezTo>
                  <a:pt x="94949" y="1383"/>
                  <a:pt x="78114" y="6877"/>
                  <a:pt x="65647" y="11948"/>
                </a:cubicBezTo>
                <a:cubicBezTo>
                  <a:pt x="41980" y="21739"/>
                  <a:pt x="19863" y="34981"/>
                  <a:pt x="0" y="51252"/>
                </a:cubicBezTo>
                <a:lnTo>
                  <a:pt x="0" y="208397"/>
                </a:lnTo>
                <a:lnTo>
                  <a:pt x="138901" y="208397"/>
                </a:lnTo>
                <a:lnTo>
                  <a:pt x="138901" y="134368"/>
                </a:lnTo>
                <a:lnTo>
                  <a:pt x="138831" y="134368"/>
                </a:lnTo>
                <a:cubicBezTo>
                  <a:pt x="131527" y="132474"/>
                  <a:pt x="127132" y="116284"/>
                  <a:pt x="118367" y="116284"/>
                </a:cubicBezTo>
                <a:cubicBezTo>
                  <a:pt x="115722" y="116284"/>
                  <a:pt x="112678" y="117759"/>
                  <a:pt x="109036" y="121548"/>
                </a:cubicBezTo>
                <a:cubicBezTo>
                  <a:pt x="108226" y="118026"/>
                  <a:pt x="105549" y="116371"/>
                  <a:pt x="102714" y="116371"/>
                </a:cubicBezTo>
                <a:cubicBezTo>
                  <a:pt x="99879" y="116371"/>
                  <a:pt x="96886" y="118026"/>
                  <a:pt x="95442" y="121126"/>
                </a:cubicBezTo>
                <a:cubicBezTo>
                  <a:pt x="92483" y="109997"/>
                  <a:pt x="96639" y="97177"/>
                  <a:pt x="81777" y="93444"/>
                </a:cubicBezTo>
                <a:cubicBezTo>
                  <a:pt x="79841" y="92943"/>
                  <a:pt x="77808" y="92713"/>
                  <a:pt x="75737" y="92713"/>
                </a:cubicBezTo>
                <a:cubicBezTo>
                  <a:pt x="69370" y="92713"/>
                  <a:pt x="62651" y="94886"/>
                  <a:pt x="57335" y="98022"/>
                </a:cubicBezTo>
                <a:cubicBezTo>
                  <a:pt x="54805" y="99549"/>
                  <a:pt x="53194" y="101400"/>
                  <a:pt x="51547" y="101400"/>
                </a:cubicBezTo>
                <a:cubicBezTo>
                  <a:pt x="50535" y="101400"/>
                  <a:pt x="49509" y="100701"/>
                  <a:pt x="48249" y="98797"/>
                </a:cubicBezTo>
                <a:cubicBezTo>
                  <a:pt x="45784" y="95064"/>
                  <a:pt x="50714" y="91401"/>
                  <a:pt x="44516" y="88936"/>
                </a:cubicBezTo>
                <a:cubicBezTo>
                  <a:pt x="43315" y="88504"/>
                  <a:pt x="42235" y="88356"/>
                  <a:pt x="41258" y="88356"/>
                </a:cubicBezTo>
                <a:cubicBezTo>
                  <a:pt x="39146" y="88356"/>
                  <a:pt x="37511" y="89045"/>
                  <a:pt x="36167" y="89045"/>
                </a:cubicBezTo>
                <a:cubicBezTo>
                  <a:pt x="34484" y="89045"/>
                  <a:pt x="33256" y="87963"/>
                  <a:pt x="32119" y="83090"/>
                </a:cubicBezTo>
                <a:cubicBezTo>
                  <a:pt x="30499" y="76046"/>
                  <a:pt x="21765" y="48223"/>
                  <a:pt x="100513" y="2158"/>
                </a:cubicBezTo>
                <a:cubicBezTo>
                  <a:pt x="102708" y="761"/>
                  <a:pt x="102854" y="0"/>
                  <a:pt x="1014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2"/>
          <p:cNvSpPr/>
          <p:nvPr/>
        </p:nvSpPr>
        <p:spPr>
          <a:xfrm>
            <a:off x="5535865" y="2804376"/>
            <a:ext cx="3455163" cy="2818675"/>
          </a:xfrm>
          <a:custGeom>
            <a:avLst/>
            <a:gdLst/>
            <a:ahLst/>
            <a:cxnLst/>
            <a:rect l="l" t="t" r="r" b="b"/>
            <a:pathLst>
              <a:path w="17914" h="14614" extrusionOk="0">
                <a:moveTo>
                  <a:pt x="15850" y="1"/>
                </a:moveTo>
                <a:cubicBezTo>
                  <a:pt x="11932" y="1"/>
                  <a:pt x="7819" y="1907"/>
                  <a:pt x="9733" y="6646"/>
                </a:cubicBezTo>
                <a:cubicBezTo>
                  <a:pt x="9703" y="7770"/>
                  <a:pt x="7261" y="6898"/>
                  <a:pt x="7561" y="9234"/>
                </a:cubicBezTo>
                <a:cubicBezTo>
                  <a:pt x="7423" y="9218"/>
                  <a:pt x="7295" y="9210"/>
                  <a:pt x="7176" y="9210"/>
                </a:cubicBezTo>
                <a:cubicBezTo>
                  <a:pt x="5892" y="9210"/>
                  <a:pt x="5667" y="10093"/>
                  <a:pt x="5313" y="10262"/>
                </a:cubicBezTo>
                <a:cubicBezTo>
                  <a:pt x="5280" y="10277"/>
                  <a:pt x="5241" y="10284"/>
                  <a:pt x="5198" y="10284"/>
                </a:cubicBezTo>
                <a:cubicBezTo>
                  <a:pt x="4806" y="10284"/>
                  <a:pt x="3995" y="9704"/>
                  <a:pt x="3033" y="9704"/>
                </a:cubicBezTo>
                <a:cubicBezTo>
                  <a:pt x="2404" y="9704"/>
                  <a:pt x="1711" y="9952"/>
                  <a:pt x="1028" y="10775"/>
                </a:cubicBezTo>
                <a:cubicBezTo>
                  <a:pt x="1" y="12016"/>
                  <a:pt x="107" y="13363"/>
                  <a:pt x="941" y="14614"/>
                </a:cubicBezTo>
                <a:lnTo>
                  <a:pt x="12863" y="14614"/>
                </a:lnTo>
                <a:lnTo>
                  <a:pt x="17623" y="14381"/>
                </a:lnTo>
                <a:lnTo>
                  <a:pt x="17913" y="181"/>
                </a:lnTo>
                <a:cubicBezTo>
                  <a:pt x="17256" y="63"/>
                  <a:pt x="16557" y="1"/>
                  <a:pt x="15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2"/>
          <p:cNvSpPr txBox="1">
            <a:spLocks noGrp="1"/>
          </p:cNvSpPr>
          <p:nvPr>
            <p:ph type="ctrTitle"/>
          </p:nvPr>
        </p:nvSpPr>
        <p:spPr>
          <a:xfrm>
            <a:off x="3259213" y="1572900"/>
            <a:ext cx="4041000" cy="14949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4000">
                <a:solidFill>
                  <a:schemeClr val="lt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1" name="Google Shape;31;p2"/>
          <p:cNvSpPr txBox="1">
            <a:spLocks noGrp="1"/>
          </p:cNvSpPr>
          <p:nvPr>
            <p:ph type="subTitle" idx="1"/>
          </p:nvPr>
        </p:nvSpPr>
        <p:spPr>
          <a:xfrm>
            <a:off x="3280388" y="3009025"/>
            <a:ext cx="4041000" cy="414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5874383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2"/>
        <p:cNvGrpSpPr/>
        <p:nvPr/>
      </p:nvGrpSpPr>
      <p:grpSpPr>
        <a:xfrm>
          <a:off x="0" y="0"/>
          <a:ext cx="0" cy="0"/>
          <a:chOff x="0" y="0"/>
          <a:chExt cx="0" cy="0"/>
        </a:xfrm>
      </p:grpSpPr>
      <p:sp>
        <p:nvSpPr>
          <p:cNvPr id="33" name="Google Shape;33;p3"/>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4" name="Google Shape;34;p3"/>
          <p:cNvGrpSpPr/>
          <p:nvPr/>
        </p:nvGrpSpPr>
        <p:grpSpPr>
          <a:xfrm rot="-763864">
            <a:off x="6725645" y="534960"/>
            <a:ext cx="1281057" cy="537262"/>
            <a:chOff x="7036389" y="1157700"/>
            <a:chExt cx="635554" cy="266555"/>
          </a:xfrm>
        </p:grpSpPr>
        <p:sp>
          <p:nvSpPr>
            <p:cNvPr id="35" name="Google Shape;35;p3"/>
            <p:cNvSpPr/>
            <p:nvPr/>
          </p:nvSpPr>
          <p:spPr>
            <a:xfrm>
              <a:off x="7453656" y="1360674"/>
              <a:ext cx="193154" cy="3162"/>
            </a:xfrm>
            <a:custGeom>
              <a:avLst/>
              <a:gdLst/>
              <a:ahLst/>
              <a:cxnLst/>
              <a:rect l="l" t="t" r="r" b="b"/>
              <a:pathLst>
                <a:path w="2321" h="38" extrusionOk="0">
                  <a:moveTo>
                    <a:pt x="2321" y="0"/>
                  </a:moveTo>
                  <a:lnTo>
                    <a:pt x="1" y="18"/>
                  </a:lnTo>
                  <a:lnTo>
                    <a:pt x="2321" y="38"/>
                  </a:lnTo>
                  <a:lnTo>
                    <a:pt x="232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3"/>
            <p:cNvSpPr/>
            <p:nvPr/>
          </p:nvSpPr>
          <p:spPr>
            <a:xfrm>
              <a:off x="7639321" y="1187576"/>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5"/>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3"/>
            <p:cNvSpPr/>
            <p:nvPr/>
          </p:nvSpPr>
          <p:spPr>
            <a:xfrm>
              <a:off x="7639321" y="1308828"/>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2"/>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3"/>
            <p:cNvSpPr/>
            <p:nvPr/>
          </p:nvSpPr>
          <p:spPr>
            <a:xfrm>
              <a:off x="7137585" y="1296012"/>
              <a:ext cx="83" cy="33371"/>
            </a:xfrm>
            <a:custGeom>
              <a:avLst/>
              <a:gdLst/>
              <a:ahLst/>
              <a:cxnLst/>
              <a:rect l="l" t="t" r="r" b="b"/>
              <a:pathLst>
                <a:path w="1" h="401" fill="none" extrusionOk="0">
                  <a:moveTo>
                    <a:pt x="1" y="1"/>
                  </a:moveTo>
                  <a:lnTo>
                    <a:pt x="1" y="401"/>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3"/>
            <p:cNvSpPr/>
            <p:nvPr/>
          </p:nvSpPr>
          <p:spPr>
            <a:xfrm>
              <a:off x="7637823" y="1291934"/>
              <a:ext cx="34120" cy="26381"/>
            </a:xfrm>
            <a:custGeom>
              <a:avLst/>
              <a:gdLst/>
              <a:ahLst/>
              <a:cxnLst/>
              <a:rect l="l" t="t" r="r" b="b"/>
              <a:pathLst>
                <a:path w="410" h="317" extrusionOk="0">
                  <a:moveTo>
                    <a:pt x="18" y="1"/>
                  </a:moveTo>
                  <a:lnTo>
                    <a:pt x="1" y="316"/>
                  </a:lnTo>
                  <a:lnTo>
                    <a:pt x="18" y="316"/>
                  </a:lnTo>
                  <a:cubicBezTo>
                    <a:pt x="209" y="316"/>
                    <a:pt x="409" y="247"/>
                    <a:pt x="409" y="160"/>
                  </a:cubicBezTo>
                  <a:cubicBezTo>
                    <a:pt x="409" y="73"/>
                    <a:pt x="209" y="1"/>
                    <a:pt x="18"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3"/>
            <p:cNvSpPr/>
            <p:nvPr/>
          </p:nvSpPr>
          <p:spPr>
            <a:xfrm>
              <a:off x="7569582" y="1365002"/>
              <a:ext cx="83" cy="33621"/>
            </a:xfrm>
            <a:custGeom>
              <a:avLst/>
              <a:gdLst/>
              <a:ahLst/>
              <a:cxnLst/>
              <a:rect l="l" t="t" r="r" b="b"/>
              <a:pathLst>
                <a:path w="1" h="404" fill="none" extrusionOk="0">
                  <a:moveTo>
                    <a:pt x="1" y="0"/>
                  </a:moveTo>
                  <a:lnTo>
                    <a:pt x="1" y="403"/>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3"/>
            <p:cNvSpPr/>
            <p:nvPr/>
          </p:nvSpPr>
          <p:spPr>
            <a:xfrm>
              <a:off x="7036389" y="1157700"/>
              <a:ext cx="607090" cy="213626"/>
            </a:xfrm>
            <a:custGeom>
              <a:avLst/>
              <a:gdLst/>
              <a:ahLst/>
              <a:cxnLst/>
              <a:rect l="l" t="t" r="r" b="b"/>
              <a:pathLst>
                <a:path w="7295" h="2567" extrusionOk="0">
                  <a:moveTo>
                    <a:pt x="0" y="0"/>
                  </a:moveTo>
                  <a:lnTo>
                    <a:pt x="426" y="1368"/>
                  </a:lnTo>
                  <a:cubicBezTo>
                    <a:pt x="478" y="1538"/>
                    <a:pt x="617" y="1666"/>
                    <a:pt x="788" y="1704"/>
                  </a:cubicBezTo>
                  <a:lnTo>
                    <a:pt x="4247" y="2483"/>
                  </a:lnTo>
                  <a:cubicBezTo>
                    <a:pt x="4499" y="2538"/>
                    <a:pt x="4754" y="2567"/>
                    <a:pt x="5009" y="2567"/>
                  </a:cubicBezTo>
                  <a:lnTo>
                    <a:pt x="6344" y="2567"/>
                  </a:lnTo>
                  <a:cubicBezTo>
                    <a:pt x="6868" y="2567"/>
                    <a:pt x="7291" y="2141"/>
                    <a:pt x="7294" y="1620"/>
                  </a:cubicBezTo>
                  <a:lnTo>
                    <a:pt x="6127" y="1425"/>
                  </a:lnTo>
                  <a:lnTo>
                    <a:pt x="5869" y="777"/>
                  </a:lnTo>
                  <a:lnTo>
                    <a:pt x="4412" y="695"/>
                  </a:lnTo>
                  <a:lnTo>
                    <a:pt x="3812" y="1249"/>
                  </a:lnTo>
                  <a:lnTo>
                    <a:pt x="1724" y="1249"/>
                  </a:ln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3"/>
            <p:cNvSpPr/>
            <p:nvPr/>
          </p:nvSpPr>
          <p:spPr>
            <a:xfrm>
              <a:off x="7339394" y="1352935"/>
              <a:ext cx="275625" cy="18392"/>
            </a:xfrm>
            <a:custGeom>
              <a:avLst/>
              <a:gdLst/>
              <a:ahLst/>
              <a:cxnLst/>
              <a:rect l="l" t="t" r="r" b="b"/>
              <a:pathLst>
                <a:path w="3312" h="221" extrusionOk="0">
                  <a:moveTo>
                    <a:pt x="1" y="1"/>
                  </a:moveTo>
                  <a:lnTo>
                    <a:pt x="606" y="137"/>
                  </a:lnTo>
                  <a:cubicBezTo>
                    <a:pt x="858" y="192"/>
                    <a:pt x="1113" y="221"/>
                    <a:pt x="1368" y="221"/>
                  </a:cubicBezTo>
                  <a:lnTo>
                    <a:pt x="2703" y="221"/>
                  </a:lnTo>
                  <a:cubicBezTo>
                    <a:pt x="2926" y="221"/>
                    <a:pt x="3141" y="143"/>
                    <a:pt x="3311" y="1"/>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3"/>
            <p:cNvSpPr/>
            <p:nvPr/>
          </p:nvSpPr>
          <p:spPr>
            <a:xfrm>
              <a:off x="7086238" y="1291934"/>
              <a:ext cx="557241" cy="33621"/>
            </a:xfrm>
            <a:custGeom>
              <a:avLst/>
              <a:gdLst/>
              <a:ahLst/>
              <a:cxnLst/>
              <a:rect l="l" t="t" r="r" b="b"/>
              <a:pathLst>
                <a:path w="6696" h="404" extrusionOk="0">
                  <a:moveTo>
                    <a:pt x="1" y="1"/>
                  </a:moveTo>
                  <a:cubicBezTo>
                    <a:pt x="56" y="44"/>
                    <a:pt x="123" y="76"/>
                    <a:pt x="192" y="91"/>
                  </a:cubicBezTo>
                  <a:lnTo>
                    <a:pt x="1574" y="403"/>
                  </a:lnTo>
                  <a:lnTo>
                    <a:pt x="6640" y="319"/>
                  </a:lnTo>
                  <a:cubicBezTo>
                    <a:pt x="6675" y="218"/>
                    <a:pt x="6695" y="111"/>
                    <a:pt x="6695" y="7"/>
                  </a:cubicBezTo>
                  <a:lnTo>
                    <a:pt x="6666" y="1"/>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3"/>
            <p:cNvSpPr/>
            <p:nvPr/>
          </p:nvSpPr>
          <p:spPr>
            <a:xfrm>
              <a:off x="7158390" y="1312240"/>
              <a:ext cx="482426" cy="13315"/>
            </a:xfrm>
            <a:custGeom>
              <a:avLst/>
              <a:gdLst/>
              <a:ahLst/>
              <a:cxnLst/>
              <a:rect l="l" t="t" r="r" b="b"/>
              <a:pathLst>
                <a:path w="5797" h="160" extrusionOk="0">
                  <a:moveTo>
                    <a:pt x="0" y="0"/>
                  </a:moveTo>
                  <a:lnTo>
                    <a:pt x="707" y="159"/>
                  </a:lnTo>
                  <a:lnTo>
                    <a:pt x="5773" y="75"/>
                  </a:lnTo>
                  <a:cubicBezTo>
                    <a:pt x="5782" y="49"/>
                    <a:pt x="5788" y="26"/>
                    <a:pt x="5796" y="0"/>
                  </a:cubicBezTo>
                  <a:close/>
                </a:path>
              </a:pathLst>
            </a:custGeom>
            <a:solidFill>
              <a:srgbClr val="000000">
                <a:alpha val="2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3"/>
            <p:cNvSpPr/>
            <p:nvPr/>
          </p:nvSpPr>
          <p:spPr>
            <a:xfrm>
              <a:off x="7067264" y="1157700"/>
              <a:ext cx="258981" cy="121085"/>
            </a:xfrm>
            <a:custGeom>
              <a:avLst/>
              <a:gdLst/>
              <a:ahLst/>
              <a:cxnLst/>
              <a:rect l="l" t="t" r="r" b="b"/>
              <a:pathLst>
                <a:path w="3112" h="1455" extrusionOk="0">
                  <a:moveTo>
                    <a:pt x="0" y="0"/>
                  </a:moveTo>
                  <a:lnTo>
                    <a:pt x="0" y="507"/>
                  </a:lnTo>
                  <a:lnTo>
                    <a:pt x="368" y="507"/>
                  </a:lnTo>
                  <a:lnTo>
                    <a:pt x="730" y="1454"/>
                  </a:lnTo>
                  <a:lnTo>
                    <a:pt x="3111" y="1454"/>
                  </a:lnTo>
                  <a:lnTo>
                    <a:pt x="3111" y="1362"/>
                  </a:lnTo>
                  <a:lnTo>
                    <a:pt x="794" y="1362"/>
                  </a:lnTo>
                  <a:lnTo>
                    <a:pt x="432" y="414"/>
                  </a:lnTo>
                  <a:lnTo>
                    <a:pt x="93" y="414"/>
                  </a:lnTo>
                  <a:lnTo>
                    <a:pt x="93" y="0"/>
                  </a:ln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3"/>
            <p:cNvSpPr/>
            <p:nvPr/>
          </p:nvSpPr>
          <p:spPr>
            <a:xfrm>
              <a:off x="7305440" y="1325472"/>
              <a:ext cx="308580" cy="27546"/>
            </a:xfrm>
            <a:custGeom>
              <a:avLst/>
              <a:gdLst/>
              <a:ahLst/>
              <a:cxnLst/>
              <a:rect l="l" t="t" r="r" b="b"/>
              <a:pathLst>
                <a:path w="3708" h="331" extrusionOk="0">
                  <a:moveTo>
                    <a:pt x="3575" y="0"/>
                  </a:moveTo>
                  <a:lnTo>
                    <a:pt x="3325" y="238"/>
                  </a:lnTo>
                  <a:lnTo>
                    <a:pt x="0" y="238"/>
                  </a:lnTo>
                  <a:lnTo>
                    <a:pt x="96" y="258"/>
                  </a:lnTo>
                  <a:lnTo>
                    <a:pt x="414" y="331"/>
                  </a:lnTo>
                  <a:lnTo>
                    <a:pt x="3363" y="331"/>
                  </a:lnTo>
                  <a:lnTo>
                    <a:pt x="3708" y="0"/>
                  </a:ln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3"/>
            <p:cNvSpPr/>
            <p:nvPr/>
          </p:nvSpPr>
          <p:spPr>
            <a:xfrm>
              <a:off x="7112785" y="1317733"/>
              <a:ext cx="43524" cy="37283"/>
            </a:xfrm>
            <a:custGeom>
              <a:avLst/>
              <a:gdLst/>
              <a:ahLst/>
              <a:cxnLst/>
              <a:rect l="l" t="t" r="r" b="b"/>
              <a:pathLst>
                <a:path w="523" h="448" extrusionOk="0">
                  <a:moveTo>
                    <a:pt x="299" y="1"/>
                  </a:moveTo>
                  <a:cubicBezTo>
                    <a:pt x="99" y="1"/>
                    <a:pt x="1" y="241"/>
                    <a:pt x="140" y="383"/>
                  </a:cubicBezTo>
                  <a:cubicBezTo>
                    <a:pt x="185" y="428"/>
                    <a:pt x="241" y="448"/>
                    <a:pt x="296" y="448"/>
                  </a:cubicBezTo>
                  <a:cubicBezTo>
                    <a:pt x="412" y="448"/>
                    <a:pt x="522" y="359"/>
                    <a:pt x="522" y="224"/>
                  </a:cubicBezTo>
                  <a:cubicBezTo>
                    <a:pt x="522" y="102"/>
                    <a:pt x="421" y="1"/>
                    <a:pt x="299"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3"/>
            <p:cNvSpPr/>
            <p:nvPr/>
          </p:nvSpPr>
          <p:spPr>
            <a:xfrm>
              <a:off x="7128930" y="1327636"/>
              <a:ext cx="17476" cy="17393"/>
            </a:xfrm>
            <a:custGeom>
              <a:avLst/>
              <a:gdLst/>
              <a:ahLst/>
              <a:cxnLst/>
              <a:rect l="l" t="t" r="r" b="b"/>
              <a:pathLst>
                <a:path w="210" h="209" extrusionOk="0">
                  <a:moveTo>
                    <a:pt x="105" y="0"/>
                  </a:moveTo>
                  <a:cubicBezTo>
                    <a:pt x="47" y="0"/>
                    <a:pt x="1" y="47"/>
                    <a:pt x="1" y="105"/>
                  </a:cubicBezTo>
                  <a:cubicBezTo>
                    <a:pt x="1" y="163"/>
                    <a:pt x="47" y="209"/>
                    <a:pt x="105" y="209"/>
                  </a:cubicBezTo>
                  <a:cubicBezTo>
                    <a:pt x="163" y="209"/>
                    <a:pt x="209" y="163"/>
                    <a:pt x="209" y="105"/>
                  </a:cubicBezTo>
                  <a:cubicBezTo>
                    <a:pt x="209" y="47"/>
                    <a:pt x="163" y="0"/>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 name="Google Shape;49;p3"/>
            <p:cNvSpPr/>
            <p:nvPr/>
          </p:nvSpPr>
          <p:spPr>
            <a:xfrm>
              <a:off x="7544782" y="1386972"/>
              <a:ext cx="43441" cy="37283"/>
            </a:xfrm>
            <a:custGeom>
              <a:avLst/>
              <a:gdLst/>
              <a:ahLst/>
              <a:cxnLst/>
              <a:rect l="l" t="t" r="r" b="b"/>
              <a:pathLst>
                <a:path w="522" h="448" extrusionOk="0">
                  <a:moveTo>
                    <a:pt x="299" y="0"/>
                  </a:moveTo>
                  <a:cubicBezTo>
                    <a:pt x="99" y="0"/>
                    <a:pt x="0" y="240"/>
                    <a:pt x="142" y="382"/>
                  </a:cubicBezTo>
                  <a:cubicBezTo>
                    <a:pt x="187" y="427"/>
                    <a:pt x="243" y="447"/>
                    <a:pt x="297" y="447"/>
                  </a:cubicBezTo>
                  <a:cubicBezTo>
                    <a:pt x="412" y="447"/>
                    <a:pt x="522" y="358"/>
                    <a:pt x="522" y="223"/>
                  </a:cubicBezTo>
                  <a:cubicBezTo>
                    <a:pt x="522" y="98"/>
                    <a:pt x="423" y="0"/>
                    <a:pt x="299"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3"/>
            <p:cNvSpPr/>
            <p:nvPr/>
          </p:nvSpPr>
          <p:spPr>
            <a:xfrm>
              <a:off x="7560927" y="1396792"/>
              <a:ext cx="17726" cy="17476"/>
            </a:xfrm>
            <a:custGeom>
              <a:avLst/>
              <a:gdLst/>
              <a:ahLst/>
              <a:cxnLst/>
              <a:rect l="l" t="t" r="r" b="b"/>
              <a:pathLst>
                <a:path w="213" h="210" extrusionOk="0">
                  <a:moveTo>
                    <a:pt x="105" y="1"/>
                  </a:moveTo>
                  <a:cubicBezTo>
                    <a:pt x="47" y="1"/>
                    <a:pt x="1" y="47"/>
                    <a:pt x="1" y="105"/>
                  </a:cubicBezTo>
                  <a:cubicBezTo>
                    <a:pt x="1" y="163"/>
                    <a:pt x="47" y="209"/>
                    <a:pt x="105" y="209"/>
                  </a:cubicBezTo>
                  <a:cubicBezTo>
                    <a:pt x="163" y="209"/>
                    <a:pt x="212" y="163"/>
                    <a:pt x="212" y="105"/>
                  </a:cubicBezTo>
                  <a:cubicBezTo>
                    <a:pt x="212" y="47"/>
                    <a:pt x="163" y="1"/>
                    <a:pt x="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3"/>
            <p:cNvSpPr/>
            <p:nvPr/>
          </p:nvSpPr>
          <p:spPr>
            <a:xfrm>
              <a:off x="7380339" y="1229769"/>
              <a:ext cx="165941" cy="46603"/>
            </a:xfrm>
            <a:custGeom>
              <a:avLst/>
              <a:gdLst/>
              <a:ahLst/>
              <a:cxnLst/>
              <a:rect l="l" t="t" r="r" b="b"/>
              <a:pathLst>
                <a:path w="1994" h="560" extrusionOk="0">
                  <a:moveTo>
                    <a:pt x="383" y="0"/>
                  </a:moveTo>
                  <a:lnTo>
                    <a:pt x="1" y="389"/>
                  </a:lnTo>
                  <a:lnTo>
                    <a:pt x="1994" y="559"/>
                  </a:lnTo>
                  <a:lnTo>
                    <a:pt x="1780" y="21"/>
                  </a:lnTo>
                  <a:lnTo>
                    <a:pt x="383" y="0"/>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3"/>
            <p:cNvSpPr/>
            <p:nvPr/>
          </p:nvSpPr>
          <p:spPr>
            <a:xfrm>
              <a:off x="7284469" y="1223943"/>
              <a:ext cx="136481" cy="15312"/>
            </a:xfrm>
            <a:custGeom>
              <a:avLst/>
              <a:gdLst/>
              <a:ahLst/>
              <a:cxnLst/>
              <a:rect l="l" t="t" r="r" b="b"/>
              <a:pathLst>
                <a:path w="1640" h="184" extrusionOk="0">
                  <a:moveTo>
                    <a:pt x="0" y="1"/>
                  </a:moveTo>
                  <a:lnTo>
                    <a:pt x="0" y="183"/>
                  </a:lnTo>
                  <a:lnTo>
                    <a:pt x="1640" y="183"/>
                  </a:lnTo>
                  <a:lnTo>
                    <a:pt x="1640" y="1"/>
                  </a:ln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3"/>
            <p:cNvSpPr/>
            <p:nvPr/>
          </p:nvSpPr>
          <p:spPr>
            <a:xfrm>
              <a:off x="7420867" y="1222279"/>
              <a:ext cx="110516" cy="16977"/>
            </a:xfrm>
            <a:custGeom>
              <a:avLst/>
              <a:gdLst/>
              <a:ahLst/>
              <a:cxnLst/>
              <a:rect l="l" t="t" r="r" b="b"/>
              <a:pathLst>
                <a:path w="1328" h="204" extrusionOk="0">
                  <a:moveTo>
                    <a:pt x="1249" y="1"/>
                  </a:moveTo>
                  <a:lnTo>
                    <a:pt x="1" y="21"/>
                  </a:lnTo>
                  <a:lnTo>
                    <a:pt x="1" y="203"/>
                  </a:lnTo>
                  <a:lnTo>
                    <a:pt x="1327" y="203"/>
                  </a:lnTo>
                  <a:lnTo>
                    <a:pt x="1249" y="1"/>
                  </a:ln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3"/>
            <p:cNvSpPr/>
            <p:nvPr/>
          </p:nvSpPr>
          <p:spPr>
            <a:xfrm>
              <a:off x="7284469" y="1215538"/>
              <a:ext cx="240423" cy="8488"/>
            </a:xfrm>
            <a:custGeom>
              <a:avLst/>
              <a:gdLst/>
              <a:ahLst/>
              <a:cxnLst/>
              <a:rect l="l" t="t" r="r" b="b"/>
              <a:pathLst>
                <a:path w="2889" h="102" extrusionOk="0">
                  <a:moveTo>
                    <a:pt x="1431" y="0"/>
                  </a:moveTo>
                  <a:lnTo>
                    <a:pt x="0" y="102"/>
                  </a:lnTo>
                  <a:lnTo>
                    <a:pt x="1640" y="102"/>
                  </a:lnTo>
                  <a:lnTo>
                    <a:pt x="2888" y="82"/>
                  </a:lnTo>
                  <a:lnTo>
                    <a:pt x="143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5" name="Google Shape;55;p3"/>
          <p:cNvSpPr/>
          <p:nvPr/>
        </p:nvSpPr>
        <p:spPr>
          <a:xfrm rot="514300">
            <a:off x="4153994" y="1129326"/>
            <a:ext cx="5471199" cy="4652800"/>
          </a:xfrm>
          <a:custGeom>
            <a:avLst/>
            <a:gdLst/>
            <a:ahLst/>
            <a:cxnLst/>
            <a:rect l="l" t="t" r="r" b="b"/>
            <a:pathLst>
              <a:path w="37037" h="28679" extrusionOk="0">
                <a:moveTo>
                  <a:pt x="13959" y="0"/>
                </a:moveTo>
                <a:cubicBezTo>
                  <a:pt x="13881" y="0"/>
                  <a:pt x="13766" y="18"/>
                  <a:pt x="13619" y="55"/>
                </a:cubicBezTo>
                <a:cubicBezTo>
                  <a:pt x="13066" y="200"/>
                  <a:pt x="10740" y="947"/>
                  <a:pt x="9034" y="1654"/>
                </a:cubicBezTo>
                <a:cubicBezTo>
                  <a:pt x="5767" y="3002"/>
                  <a:pt x="2733" y="4814"/>
                  <a:pt x="0" y="7053"/>
                </a:cubicBezTo>
                <a:lnTo>
                  <a:pt x="0" y="28678"/>
                </a:lnTo>
                <a:lnTo>
                  <a:pt x="37037" y="28678"/>
                </a:lnTo>
                <a:lnTo>
                  <a:pt x="37037" y="9380"/>
                </a:lnTo>
                <a:cubicBezTo>
                  <a:pt x="36030" y="8865"/>
                  <a:pt x="34813" y="8556"/>
                  <a:pt x="33599" y="8556"/>
                </a:cubicBezTo>
                <a:cubicBezTo>
                  <a:pt x="32277" y="8556"/>
                  <a:pt x="30958" y="8922"/>
                  <a:pt x="29922" y="9787"/>
                </a:cubicBezTo>
                <a:cubicBezTo>
                  <a:pt x="28623" y="10853"/>
                  <a:pt x="27741" y="12346"/>
                  <a:pt x="27412" y="13993"/>
                </a:cubicBezTo>
                <a:cubicBezTo>
                  <a:pt x="27102" y="15729"/>
                  <a:pt x="28013" y="17580"/>
                  <a:pt x="28982" y="18065"/>
                </a:cubicBezTo>
                <a:cubicBezTo>
                  <a:pt x="29670" y="18413"/>
                  <a:pt x="28788" y="19208"/>
                  <a:pt x="28497" y="19431"/>
                </a:cubicBezTo>
                <a:cubicBezTo>
                  <a:pt x="28093" y="19751"/>
                  <a:pt x="27615" y="19879"/>
                  <a:pt x="27266" y="19879"/>
                </a:cubicBezTo>
                <a:cubicBezTo>
                  <a:pt x="27054" y="19879"/>
                  <a:pt x="26890" y="19832"/>
                  <a:pt x="26821" y="19751"/>
                </a:cubicBezTo>
                <a:cubicBezTo>
                  <a:pt x="26675" y="19567"/>
                  <a:pt x="27189" y="19296"/>
                  <a:pt x="27082" y="18840"/>
                </a:cubicBezTo>
                <a:cubicBezTo>
                  <a:pt x="26908" y="18326"/>
                  <a:pt x="26791" y="17987"/>
                  <a:pt x="26394" y="17531"/>
                </a:cubicBezTo>
                <a:cubicBezTo>
                  <a:pt x="25748" y="16814"/>
                  <a:pt x="24860" y="16413"/>
                  <a:pt x="23962" y="16413"/>
                </a:cubicBezTo>
                <a:cubicBezTo>
                  <a:pt x="23284" y="16413"/>
                  <a:pt x="22601" y="16642"/>
                  <a:pt x="22013" y="17134"/>
                </a:cubicBezTo>
                <a:cubicBezTo>
                  <a:pt x="21167" y="17828"/>
                  <a:pt x="20866" y="18608"/>
                  <a:pt x="19862" y="18608"/>
                </a:cubicBezTo>
                <a:cubicBezTo>
                  <a:pt x="19646" y="18608"/>
                  <a:pt x="19398" y="18572"/>
                  <a:pt x="19105" y="18491"/>
                </a:cubicBezTo>
                <a:cubicBezTo>
                  <a:pt x="18099" y="18230"/>
                  <a:pt x="17495" y="16006"/>
                  <a:pt x="16287" y="16006"/>
                </a:cubicBezTo>
                <a:cubicBezTo>
                  <a:pt x="15924" y="16006"/>
                  <a:pt x="15505" y="16208"/>
                  <a:pt x="15005" y="16727"/>
                </a:cubicBezTo>
                <a:cubicBezTo>
                  <a:pt x="14894" y="16244"/>
                  <a:pt x="14527" y="16016"/>
                  <a:pt x="14137" y="16016"/>
                </a:cubicBezTo>
                <a:cubicBezTo>
                  <a:pt x="13744" y="16016"/>
                  <a:pt x="13328" y="16246"/>
                  <a:pt x="13124" y="16678"/>
                </a:cubicBezTo>
                <a:cubicBezTo>
                  <a:pt x="12727" y="15137"/>
                  <a:pt x="13299" y="13373"/>
                  <a:pt x="11254" y="12859"/>
                </a:cubicBezTo>
                <a:cubicBezTo>
                  <a:pt x="10987" y="12790"/>
                  <a:pt x="10707" y="12759"/>
                  <a:pt x="10422" y="12759"/>
                </a:cubicBezTo>
                <a:cubicBezTo>
                  <a:pt x="9546" y="12759"/>
                  <a:pt x="8622" y="13058"/>
                  <a:pt x="7890" y="13489"/>
                </a:cubicBezTo>
                <a:cubicBezTo>
                  <a:pt x="7536" y="13700"/>
                  <a:pt x="7316" y="13954"/>
                  <a:pt x="7091" y="13954"/>
                </a:cubicBezTo>
                <a:cubicBezTo>
                  <a:pt x="6953" y="13954"/>
                  <a:pt x="6813" y="13858"/>
                  <a:pt x="6640" y="13596"/>
                </a:cubicBezTo>
                <a:cubicBezTo>
                  <a:pt x="6300" y="13092"/>
                  <a:pt x="6979" y="12578"/>
                  <a:pt x="6126" y="12239"/>
                </a:cubicBezTo>
                <a:cubicBezTo>
                  <a:pt x="5961" y="12180"/>
                  <a:pt x="5812" y="12159"/>
                  <a:pt x="5678" y="12159"/>
                </a:cubicBezTo>
                <a:cubicBezTo>
                  <a:pt x="5387" y="12159"/>
                  <a:pt x="5162" y="12254"/>
                  <a:pt x="4977" y="12254"/>
                </a:cubicBezTo>
                <a:cubicBezTo>
                  <a:pt x="4745" y="12254"/>
                  <a:pt x="4577" y="12105"/>
                  <a:pt x="4420" y="11435"/>
                </a:cubicBezTo>
                <a:cubicBezTo>
                  <a:pt x="4187" y="10465"/>
                  <a:pt x="2995" y="6637"/>
                  <a:pt x="13832" y="297"/>
                </a:cubicBezTo>
                <a:cubicBezTo>
                  <a:pt x="14127" y="105"/>
                  <a:pt x="14150" y="0"/>
                  <a:pt x="139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3"/>
          <p:cNvSpPr/>
          <p:nvPr/>
        </p:nvSpPr>
        <p:spPr>
          <a:xfrm flipH="1">
            <a:off x="-17707631" y="1530649"/>
            <a:ext cx="22130031" cy="3597109"/>
          </a:xfrm>
          <a:custGeom>
            <a:avLst/>
            <a:gdLst/>
            <a:ahLst/>
            <a:cxnLst/>
            <a:rect l="l" t="t" r="r" b="b"/>
            <a:pathLst>
              <a:path w="28968" h="4272" extrusionOk="0">
                <a:moveTo>
                  <a:pt x="21071" y="0"/>
                </a:moveTo>
                <a:cubicBezTo>
                  <a:pt x="21051" y="0"/>
                  <a:pt x="21031" y="1"/>
                  <a:pt x="21010" y="2"/>
                </a:cubicBezTo>
                <a:cubicBezTo>
                  <a:pt x="20414" y="25"/>
                  <a:pt x="19898" y="430"/>
                  <a:pt x="19730" y="1007"/>
                </a:cubicBezTo>
                <a:cubicBezTo>
                  <a:pt x="19391" y="841"/>
                  <a:pt x="19030" y="761"/>
                  <a:pt x="18672" y="761"/>
                </a:cubicBezTo>
                <a:cubicBezTo>
                  <a:pt x="17958" y="761"/>
                  <a:pt x="17259" y="1079"/>
                  <a:pt x="16790" y="1667"/>
                </a:cubicBezTo>
                <a:cubicBezTo>
                  <a:pt x="16520" y="1393"/>
                  <a:pt x="16174" y="1263"/>
                  <a:pt x="15831" y="1263"/>
                </a:cubicBezTo>
                <a:cubicBezTo>
                  <a:pt x="15316" y="1263"/>
                  <a:pt x="14810" y="1556"/>
                  <a:pt x="14586" y="2090"/>
                </a:cubicBezTo>
                <a:cubicBezTo>
                  <a:pt x="14474" y="2062"/>
                  <a:pt x="14359" y="2048"/>
                  <a:pt x="14245" y="2048"/>
                </a:cubicBezTo>
                <a:cubicBezTo>
                  <a:pt x="14052" y="2048"/>
                  <a:pt x="13860" y="2088"/>
                  <a:pt x="13682" y="2168"/>
                </a:cubicBezTo>
                <a:cubicBezTo>
                  <a:pt x="13276" y="2249"/>
                  <a:pt x="12866" y="2289"/>
                  <a:pt x="12457" y="2289"/>
                </a:cubicBezTo>
                <a:cubicBezTo>
                  <a:pt x="11467" y="2289"/>
                  <a:pt x="10486" y="2055"/>
                  <a:pt x="9595" y="1601"/>
                </a:cubicBezTo>
                <a:cubicBezTo>
                  <a:pt x="8812" y="1601"/>
                  <a:pt x="8120" y="2110"/>
                  <a:pt x="7886" y="2858"/>
                </a:cubicBezTo>
                <a:cubicBezTo>
                  <a:pt x="7458" y="2525"/>
                  <a:pt x="6946" y="2360"/>
                  <a:pt x="6435" y="2360"/>
                </a:cubicBezTo>
                <a:cubicBezTo>
                  <a:pt x="5857" y="2360"/>
                  <a:pt x="5280" y="2571"/>
                  <a:pt x="4830" y="2988"/>
                </a:cubicBezTo>
                <a:cubicBezTo>
                  <a:pt x="4639" y="2432"/>
                  <a:pt x="4122" y="2096"/>
                  <a:pt x="3581" y="2096"/>
                </a:cubicBezTo>
                <a:cubicBezTo>
                  <a:pt x="3363" y="2096"/>
                  <a:pt x="3141" y="2150"/>
                  <a:pt x="2935" y="2267"/>
                </a:cubicBezTo>
                <a:cubicBezTo>
                  <a:pt x="2944" y="2200"/>
                  <a:pt x="2947" y="2134"/>
                  <a:pt x="2947" y="2064"/>
                </a:cubicBezTo>
                <a:cubicBezTo>
                  <a:pt x="2947" y="1366"/>
                  <a:pt x="2561" y="723"/>
                  <a:pt x="1944" y="395"/>
                </a:cubicBezTo>
                <a:cubicBezTo>
                  <a:pt x="1666" y="248"/>
                  <a:pt x="1361" y="174"/>
                  <a:pt x="1056" y="174"/>
                </a:cubicBezTo>
                <a:cubicBezTo>
                  <a:pt x="687" y="174"/>
                  <a:pt x="318" y="282"/>
                  <a:pt x="1" y="497"/>
                </a:cubicBezTo>
                <a:lnTo>
                  <a:pt x="1" y="4271"/>
                </a:lnTo>
                <a:lnTo>
                  <a:pt x="28968" y="4271"/>
                </a:lnTo>
                <a:lnTo>
                  <a:pt x="28968" y="2359"/>
                </a:lnTo>
                <a:cubicBezTo>
                  <a:pt x="28661" y="2122"/>
                  <a:pt x="28284" y="1994"/>
                  <a:pt x="27896" y="1994"/>
                </a:cubicBezTo>
                <a:cubicBezTo>
                  <a:pt x="27586" y="1994"/>
                  <a:pt x="27282" y="2076"/>
                  <a:pt x="27012" y="2232"/>
                </a:cubicBezTo>
                <a:cubicBezTo>
                  <a:pt x="26808" y="2032"/>
                  <a:pt x="26534" y="1923"/>
                  <a:pt x="26253" y="1923"/>
                </a:cubicBezTo>
                <a:cubicBezTo>
                  <a:pt x="26176" y="1923"/>
                  <a:pt x="26099" y="1931"/>
                  <a:pt x="26022" y="1948"/>
                </a:cubicBezTo>
                <a:cubicBezTo>
                  <a:pt x="25590" y="1021"/>
                  <a:pt x="24677" y="492"/>
                  <a:pt x="23736" y="492"/>
                </a:cubicBezTo>
                <a:cubicBezTo>
                  <a:pt x="23269" y="492"/>
                  <a:pt x="22795" y="623"/>
                  <a:pt x="22369" y="900"/>
                </a:cubicBezTo>
                <a:cubicBezTo>
                  <a:pt x="22165" y="357"/>
                  <a:pt x="21647" y="0"/>
                  <a:pt x="210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3"/>
          <p:cNvSpPr txBox="1">
            <a:spLocks noGrp="1"/>
          </p:cNvSpPr>
          <p:nvPr>
            <p:ph type="title"/>
          </p:nvPr>
        </p:nvSpPr>
        <p:spPr>
          <a:xfrm>
            <a:off x="2733750" y="2963375"/>
            <a:ext cx="2241900" cy="7455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2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8" name="Google Shape;58;p3"/>
          <p:cNvSpPr txBox="1">
            <a:spLocks noGrp="1"/>
          </p:cNvSpPr>
          <p:nvPr>
            <p:ph type="title" idx="2" hasCustomPrompt="1"/>
          </p:nvPr>
        </p:nvSpPr>
        <p:spPr>
          <a:xfrm>
            <a:off x="2733750" y="2436925"/>
            <a:ext cx="1368000" cy="5907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4000">
                <a:solidFill>
                  <a:schemeClr val="lt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9" name="Google Shape;59;p3"/>
          <p:cNvSpPr txBox="1">
            <a:spLocks noGrp="1"/>
          </p:cNvSpPr>
          <p:nvPr>
            <p:ph type="subTitle" idx="1"/>
          </p:nvPr>
        </p:nvSpPr>
        <p:spPr>
          <a:xfrm>
            <a:off x="2733750" y="3651875"/>
            <a:ext cx="2241900" cy="590700"/>
          </a:xfrm>
          <a:prstGeom prst="rect">
            <a:avLst/>
          </a:prstGeom>
        </p:spPr>
        <p:txBody>
          <a:bodyPr spcFirstLastPara="1" wrap="square" lIns="91425" tIns="91425" rIns="91425" bIns="91425" anchor="t" anchorCtr="0">
            <a:noAutofit/>
          </a:bodyPr>
          <a:lstStyle>
            <a:lvl1pPr marL="0" marR="0" lvl="0" indent="-88898"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8345842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0"/>
        <p:cNvGrpSpPr/>
        <p:nvPr/>
      </p:nvGrpSpPr>
      <p:grpSpPr>
        <a:xfrm>
          <a:off x="0" y="0"/>
          <a:ext cx="0" cy="0"/>
          <a:chOff x="0" y="0"/>
          <a:chExt cx="0" cy="0"/>
        </a:xfrm>
      </p:grpSpPr>
      <p:sp>
        <p:nvSpPr>
          <p:cNvPr id="61" name="Google Shape;61;p4"/>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4"/>
          <p:cNvSpPr txBox="1">
            <a:spLocks noGrp="1"/>
          </p:cNvSpPr>
          <p:nvPr>
            <p:ph type="title"/>
          </p:nvPr>
        </p:nvSpPr>
        <p:spPr>
          <a:xfrm>
            <a:off x="471725" y="438825"/>
            <a:ext cx="67899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solidFill>
                  <a:schemeClr val="lt1"/>
                </a:solidFill>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3" name="Google Shape;63;p4"/>
          <p:cNvSpPr txBox="1">
            <a:spLocks noGrp="1"/>
          </p:cNvSpPr>
          <p:nvPr>
            <p:ph type="body" idx="1"/>
          </p:nvPr>
        </p:nvSpPr>
        <p:spPr>
          <a:xfrm>
            <a:off x="511050" y="1011525"/>
            <a:ext cx="6501300" cy="3579900"/>
          </a:xfrm>
          <a:prstGeom prst="rect">
            <a:avLst/>
          </a:prstGeom>
        </p:spPr>
        <p:txBody>
          <a:bodyPr spcFirstLastPara="1" wrap="square" lIns="91425" tIns="91425" rIns="91425" bIns="91425" anchor="t" anchorCtr="0">
            <a:noAutofit/>
          </a:bodyPr>
          <a:lstStyle>
            <a:lvl1pPr marL="457189" lvl="0" indent="-304793">
              <a:lnSpc>
                <a:spcPct val="100000"/>
              </a:lnSpc>
              <a:spcBef>
                <a:spcPts val="0"/>
              </a:spcBef>
              <a:spcAft>
                <a:spcPts val="0"/>
              </a:spcAft>
              <a:buClr>
                <a:schemeClr val="lt1"/>
              </a:buClr>
              <a:buSzPts val="1200"/>
              <a:buChar char="●"/>
              <a:defRPr sz="1200">
                <a:solidFill>
                  <a:schemeClr val="lt1"/>
                </a:solidFill>
              </a:defRPr>
            </a:lvl1pPr>
            <a:lvl2pPr marL="914378" lvl="1" indent="-304793">
              <a:lnSpc>
                <a:spcPct val="100000"/>
              </a:lnSpc>
              <a:spcBef>
                <a:spcPts val="0"/>
              </a:spcBef>
              <a:spcAft>
                <a:spcPts val="0"/>
              </a:spcAft>
              <a:buClr>
                <a:schemeClr val="lt1"/>
              </a:buClr>
              <a:buSzPts val="1200"/>
              <a:buFont typeface="Muli"/>
              <a:buChar char="○"/>
              <a:defRPr sz="1200">
                <a:solidFill>
                  <a:schemeClr val="lt1"/>
                </a:solidFill>
              </a:defRPr>
            </a:lvl2pPr>
            <a:lvl3pPr marL="1371566" lvl="2" indent="-304793">
              <a:spcBef>
                <a:spcPts val="0"/>
              </a:spcBef>
              <a:spcAft>
                <a:spcPts val="0"/>
              </a:spcAft>
              <a:buClr>
                <a:schemeClr val="lt1"/>
              </a:buClr>
              <a:buSzPts val="1200"/>
              <a:buFont typeface="Muli"/>
              <a:buChar char="■"/>
              <a:defRPr sz="1200">
                <a:solidFill>
                  <a:schemeClr val="lt1"/>
                </a:solidFill>
              </a:defRPr>
            </a:lvl3pPr>
            <a:lvl4pPr marL="1828754" lvl="3" indent="-304793">
              <a:spcBef>
                <a:spcPts val="1600"/>
              </a:spcBef>
              <a:spcAft>
                <a:spcPts val="0"/>
              </a:spcAft>
              <a:buClr>
                <a:schemeClr val="lt1"/>
              </a:buClr>
              <a:buSzPts val="1200"/>
              <a:buFont typeface="Muli"/>
              <a:buChar char="●"/>
              <a:defRPr sz="1200">
                <a:solidFill>
                  <a:schemeClr val="lt1"/>
                </a:solidFill>
              </a:defRPr>
            </a:lvl4pPr>
            <a:lvl5pPr marL="2285943" lvl="4" indent="-304793">
              <a:spcBef>
                <a:spcPts val="1600"/>
              </a:spcBef>
              <a:spcAft>
                <a:spcPts val="0"/>
              </a:spcAft>
              <a:buClr>
                <a:schemeClr val="lt1"/>
              </a:buClr>
              <a:buSzPts val="1200"/>
              <a:buFont typeface="Muli"/>
              <a:buChar char="○"/>
              <a:defRPr sz="1200">
                <a:solidFill>
                  <a:schemeClr val="lt1"/>
                </a:solidFill>
              </a:defRPr>
            </a:lvl5pPr>
            <a:lvl6pPr marL="2743132" lvl="5" indent="-304793">
              <a:spcBef>
                <a:spcPts val="1600"/>
              </a:spcBef>
              <a:spcAft>
                <a:spcPts val="0"/>
              </a:spcAft>
              <a:buClr>
                <a:schemeClr val="lt1"/>
              </a:buClr>
              <a:buSzPts val="1200"/>
              <a:buFont typeface="Muli"/>
              <a:buChar char="■"/>
              <a:defRPr sz="1200">
                <a:solidFill>
                  <a:schemeClr val="lt1"/>
                </a:solidFill>
              </a:defRPr>
            </a:lvl6pPr>
            <a:lvl7pPr marL="3200320" lvl="6" indent="-304793">
              <a:spcBef>
                <a:spcPts val="1600"/>
              </a:spcBef>
              <a:spcAft>
                <a:spcPts val="0"/>
              </a:spcAft>
              <a:buClr>
                <a:schemeClr val="lt1"/>
              </a:buClr>
              <a:buSzPts val="1200"/>
              <a:buFont typeface="Muli"/>
              <a:buChar char="●"/>
              <a:defRPr sz="1200">
                <a:solidFill>
                  <a:schemeClr val="lt1"/>
                </a:solidFill>
              </a:defRPr>
            </a:lvl7pPr>
            <a:lvl8pPr marL="3657509" lvl="7" indent="-304793">
              <a:spcBef>
                <a:spcPts val="1600"/>
              </a:spcBef>
              <a:spcAft>
                <a:spcPts val="0"/>
              </a:spcAft>
              <a:buClr>
                <a:schemeClr val="lt1"/>
              </a:buClr>
              <a:buSzPts val="1200"/>
              <a:buFont typeface="Muli"/>
              <a:buChar char="○"/>
              <a:defRPr sz="1200">
                <a:solidFill>
                  <a:schemeClr val="lt1"/>
                </a:solidFill>
              </a:defRPr>
            </a:lvl8pPr>
            <a:lvl9pPr marL="4114697" lvl="8" indent="-304793">
              <a:spcBef>
                <a:spcPts val="1600"/>
              </a:spcBef>
              <a:spcAft>
                <a:spcPts val="1600"/>
              </a:spcAft>
              <a:buClr>
                <a:schemeClr val="lt1"/>
              </a:buClr>
              <a:buSzPts val="1200"/>
              <a:buFont typeface="Muli"/>
              <a:buChar char="■"/>
              <a:defRPr sz="1200">
                <a:solidFill>
                  <a:schemeClr val="lt1"/>
                </a:solidFill>
              </a:defRPr>
            </a:lvl9pPr>
          </a:lstStyle>
          <a:p>
            <a:endParaRPr/>
          </a:p>
        </p:txBody>
      </p:sp>
      <p:grpSp>
        <p:nvGrpSpPr>
          <p:cNvPr id="64" name="Google Shape;64;p4"/>
          <p:cNvGrpSpPr/>
          <p:nvPr/>
        </p:nvGrpSpPr>
        <p:grpSpPr>
          <a:xfrm rot="-435938">
            <a:off x="7439895" y="3308356"/>
            <a:ext cx="960319" cy="1248457"/>
            <a:chOff x="2678950" y="3748700"/>
            <a:chExt cx="775550" cy="1008249"/>
          </a:xfrm>
        </p:grpSpPr>
        <p:sp>
          <p:nvSpPr>
            <p:cNvPr id="65" name="Google Shape;65;p4"/>
            <p:cNvSpPr/>
            <p:nvPr/>
          </p:nvSpPr>
          <p:spPr>
            <a:xfrm>
              <a:off x="2682664" y="3811100"/>
              <a:ext cx="771832" cy="871096"/>
            </a:xfrm>
            <a:custGeom>
              <a:avLst/>
              <a:gdLst/>
              <a:ahLst/>
              <a:cxnLst/>
              <a:rect l="l" t="t" r="r" b="b"/>
              <a:pathLst>
                <a:path w="8312" h="9381" extrusionOk="0">
                  <a:moveTo>
                    <a:pt x="4154" y="15"/>
                  </a:moveTo>
                  <a:cubicBezTo>
                    <a:pt x="4361" y="15"/>
                    <a:pt x="4560" y="175"/>
                    <a:pt x="4560" y="418"/>
                  </a:cubicBezTo>
                  <a:cubicBezTo>
                    <a:pt x="4560" y="641"/>
                    <a:pt x="4380" y="824"/>
                    <a:pt x="4157" y="824"/>
                  </a:cubicBezTo>
                  <a:lnTo>
                    <a:pt x="4157" y="821"/>
                  </a:lnTo>
                  <a:cubicBezTo>
                    <a:pt x="3795" y="821"/>
                    <a:pt x="3616" y="386"/>
                    <a:pt x="3871" y="134"/>
                  </a:cubicBezTo>
                  <a:cubicBezTo>
                    <a:pt x="3953" y="52"/>
                    <a:pt x="4055" y="15"/>
                    <a:pt x="4154" y="15"/>
                  </a:cubicBezTo>
                  <a:close/>
                  <a:moveTo>
                    <a:pt x="713" y="1"/>
                  </a:moveTo>
                  <a:cubicBezTo>
                    <a:pt x="713" y="395"/>
                    <a:pt x="395" y="714"/>
                    <a:pt x="1" y="714"/>
                  </a:cubicBezTo>
                  <a:lnTo>
                    <a:pt x="1" y="9380"/>
                  </a:lnTo>
                  <a:lnTo>
                    <a:pt x="8311" y="9354"/>
                  </a:lnTo>
                  <a:lnTo>
                    <a:pt x="8311" y="711"/>
                  </a:lnTo>
                  <a:cubicBezTo>
                    <a:pt x="8294" y="711"/>
                    <a:pt x="8274" y="714"/>
                    <a:pt x="8256" y="714"/>
                  </a:cubicBezTo>
                  <a:cubicBezTo>
                    <a:pt x="7862" y="714"/>
                    <a:pt x="7541" y="395"/>
                    <a:pt x="7541"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4"/>
            <p:cNvSpPr/>
            <p:nvPr/>
          </p:nvSpPr>
          <p:spPr>
            <a:xfrm>
              <a:off x="2748872" y="3748700"/>
              <a:ext cx="638117" cy="87565"/>
            </a:xfrm>
            <a:custGeom>
              <a:avLst/>
              <a:gdLst/>
              <a:ahLst/>
              <a:cxnLst/>
              <a:rect l="l" t="t" r="r" b="b"/>
              <a:pathLst>
                <a:path w="6872" h="943" extrusionOk="0">
                  <a:moveTo>
                    <a:pt x="0" y="1"/>
                  </a:moveTo>
                  <a:lnTo>
                    <a:pt x="0" y="942"/>
                  </a:lnTo>
                  <a:lnTo>
                    <a:pt x="3071" y="942"/>
                  </a:lnTo>
                  <a:cubicBezTo>
                    <a:pt x="3139" y="773"/>
                    <a:pt x="3292" y="688"/>
                    <a:pt x="3444" y="688"/>
                  </a:cubicBezTo>
                  <a:cubicBezTo>
                    <a:pt x="3597" y="688"/>
                    <a:pt x="3750" y="773"/>
                    <a:pt x="3818" y="942"/>
                  </a:cubicBezTo>
                  <a:lnTo>
                    <a:pt x="6871" y="942"/>
                  </a:lnTo>
                  <a:lnTo>
                    <a:pt x="6871" y="1"/>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4"/>
            <p:cNvSpPr/>
            <p:nvPr/>
          </p:nvSpPr>
          <p:spPr>
            <a:xfrm>
              <a:off x="2682664" y="4587392"/>
              <a:ext cx="771832" cy="169558"/>
            </a:xfrm>
            <a:custGeom>
              <a:avLst/>
              <a:gdLst/>
              <a:ahLst/>
              <a:cxnLst/>
              <a:rect l="l" t="t" r="r" b="b"/>
              <a:pathLst>
                <a:path w="8312" h="1826" extrusionOk="0">
                  <a:moveTo>
                    <a:pt x="1" y="1"/>
                  </a:moveTo>
                  <a:lnTo>
                    <a:pt x="1" y="1113"/>
                  </a:lnTo>
                  <a:cubicBezTo>
                    <a:pt x="395" y="1113"/>
                    <a:pt x="713" y="1432"/>
                    <a:pt x="713" y="1826"/>
                  </a:cubicBezTo>
                  <a:lnTo>
                    <a:pt x="7659" y="1826"/>
                  </a:lnTo>
                  <a:cubicBezTo>
                    <a:pt x="7657" y="1808"/>
                    <a:pt x="7654" y="1794"/>
                    <a:pt x="7654" y="1776"/>
                  </a:cubicBezTo>
                  <a:cubicBezTo>
                    <a:pt x="7654" y="1403"/>
                    <a:pt x="7940" y="1093"/>
                    <a:pt x="8311" y="1064"/>
                  </a:cubicBezTo>
                  <a:lnTo>
                    <a:pt x="83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4"/>
            <p:cNvSpPr/>
            <p:nvPr/>
          </p:nvSpPr>
          <p:spPr>
            <a:xfrm>
              <a:off x="2861787" y="4051324"/>
              <a:ext cx="91279" cy="191101"/>
            </a:xfrm>
            <a:custGeom>
              <a:avLst/>
              <a:gdLst/>
              <a:ahLst/>
              <a:cxnLst/>
              <a:rect l="l" t="t" r="r" b="b"/>
              <a:pathLst>
                <a:path w="983" h="2058" extrusionOk="0">
                  <a:moveTo>
                    <a:pt x="494" y="292"/>
                  </a:moveTo>
                  <a:cubicBezTo>
                    <a:pt x="596" y="292"/>
                    <a:pt x="678" y="381"/>
                    <a:pt x="667" y="484"/>
                  </a:cubicBezTo>
                  <a:lnTo>
                    <a:pt x="667" y="739"/>
                  </a:lnTo>
                  <a:cubicBezTo>
                    <a:pt x="678" y="843"/>
                    <a:pt x="596" y="931"/>
                    <a:pt x="494" y="931"/>
                  </a:cubicBezTo>
                  <a:cubicBezTo>
                    <a:pt x="488" y="931"/>
                    <a:pt x="482" y="931"/>
                    <a:pt x="476" y="930"/>
                  </a:cubicBezTo>
                  <a:lnTo>
                    <a:pt x="314" y="928"/>
                  </a:lnTo>
                  <a:lnTo>
                    <a:pt x="314" y="293"/>
                  </a:lnTo>
                  <a:lnTo>
                    <a:pt x="476" y="293"/>
                  </a:lnTo>
                  <a:cubicBezTo>
                    <a:pt x="482" y="293"/>
                    <a:pt x="488" y="292"/>
                    <a:pt x="494" y="292"/>
                  </a:cubicBezTo>
                  <a:close/>
                  <a:moveTo>
                    <a:pt x="1" y="1"/>
                  </a:moveTo>
                  <a:lnTo>
                    <a:pt x="1" y="2057"/>
                  </a:lnTo>
                  <a:lnTo>
                    <a:pt x="314" y="2057"/>
                  </a:lnTo>
                  <a:lnTo>
                    <a:pt x="314" y="1223"/>
                  </a:lnTo>
                  <a:lnTo>
                    <a:pt x="490" y="1223"/>
                  </a:lnTo>
                  <a:cubicBezTo>
                    <a:pt x="638" y="1223"/>
                    <a:pt x="757" y="1180"/>
                    <a:pt x="844" y="1090"/>
                  </a:cubicBezTo>
                  <a:cubicBezTo>
                    <a:pt x="936" y="994"/>
                    <a:pt x="983" y="864"/>
                    <a:pt x="977" y="734"/>
                  </a:cubicBezTo>
                  <a:lnTo>
                    <a:pt x="977" y="493"/>
                  </a:lnTo>
                  <a:cubicBezTo>
                    <a:pt x="983" y="360"/>
                    <a:pt x="936" y="230"/>
                    <a:pt x="844" y="134"/>
                  </a:cubicBezTo>
                  <a:cubicBezTo>
                    <a:pt x="757" y="47"/>
                    <a:pt x="638" y="1"/>
                    <a:pt x="490" y="1"/>
                  </a:cubicBez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4"/>
            <p:cNvSpPr/>
            <p:nvPr/>
          </p:nvSpPr>
          <p:spPr>
            <a:xfrm>
              <a:off x="2973681" y="4048538"/>
              <a:ext cx="94250" cy="196579"/>
            </a:xfrm>
            <a:custGeom>
              <a:avLst/>
              <a:gdLst/>
              <a:ahLst/>
              <a:cxnLst/>
              <a:rect l="l" t="t" r="r" b="b"/>
              <a:pathLst>
                <a:path w="1015" h="2117" extrusionOk="0">
                  <a:moveTo>
                    <a:pt x="506" y="295"/>
                  </a:moveTo>
                  <a:cubicBezTo>
                    <a:pt x="556" y="295"/>
                    <a:pt x="605" y="313"/>
                    <a:pt x="644" y="349"/>
                  </a:cubicBezTo>
                  <a:cubicBezTo>
                    <a:pt x="682" y="390"/>
                    <a:pt x="699" y="442"/>
                    <a:pt x="696" y="497"/>
                  </a:cubicBezTo>
                  <a:lnTo>
                    <a:pt x="696" y="1621"/>
                  </a:lnTo>
                  <a:cubicBezTo>
                    <a:pt x="699" y="1676"/>
                    <a:pt x="682" y="1728"/>
                    <a:pt x="644" y="1772"/>
                  </a:cubicBezTo>
                  <a:cubicBezTo>
                    <a:pt x="605" y="1806"/>
                    <a:pt x="556" y="1824"/>
                    <a:pt x="506" y="1824"/>
                  </a:cubicBezTo>
                  <a:cubicBezTo>
                    <a:pt x="457" y="1824"/>
                    <a:pt x="408" y="1806"/>
                    <a:pt x="369" y="1772"/>
                  </a:cubicBezTo>
                  <a:cubicBezTo>
                    <a:pt x="334" y="1728"/>
                    <a:pt x="314" y="1676"/>
                    <a:pt x="319" y="1621"/>
                  </a:cubicBezTo>
                  <a:lnTo>
                    <a:pt x="319" y="497"/>
                  </a:lnTo>
                  <a:cubicBezTo>
                    <a:pt x="314" y="442"/>
                    <a:pt x="334" y="390"/>
                    <a:pt x="369" y="349"/>
                  </a:cubicBezTo>
                  <a:cubicBezTo>
                    <a:pt x="408" y="313"/>
                    <a:pt x="457" y="295"/>
                    <a:pt x="506" y="295"/>
                  </a:cubicBezTo>
                  <a:close/>
                  <a:moveTo>
                    <a:pt x="507" y="1"/>
                  </a:moveTo>
                  <a:cubicBezTo>
                    <a:pt x="377" y="1"/>
                    <a:pt x="248" y="47"/>
                    <a:pt x="146" y="138"/>
                  </a:cubicBezTo>
                  <a:cubicBezTo>
                    <a:pt x="50" y="233"/>
                    <a:pt x="1" y="364"/>
                    <a:pt x="7" y="497"/>
                  </a:cubicBezTo>
                  <a:lnTo>
                    <a:pt x="7" y="1621"/>
                  </a:lnTo>
                  <a:cubicBezTo>
                    <a:pt x="1" y="1754"/>
                    <a:pt x="50" y="1885"/>
                    <a:pt x="146" y="1980"/>
                  </a:cubicBezTo>
                  <a:cubicBezTo>
                    <a:pt x="248" y="2071"/>
                    <a:pt x="377" y="2117"/>
                    <a:pt x="507" y="2117"/>
                  </a:cubicBezTo>
                  <a:cubicBezTo>
                    <a:pt x="636" y="2117"/>
                    <a:pt x="766" y="2071"/>
                    <a:pt x="870" y="1980"/>
                  </a:cubicBezTo>
                  <a:cubicBezTo>
                    <a:pt x="962" y="1885"/>
                    <a:pt x="1015" y="1754"/>
                    <a:pt x="1009" y="1621"/>
                  </a:cubicBezTo>
                  <a:lnTo>
                    <a:pt x="1009" y="497"/>
                  </a:lnTo>
                  <a:cubicBezTo>
                    <a:pt x="1015" y="364"/>
                    <a:pt x="962" y="233"/>
                    <a:pt x="870" y="138"/>
                  </a:cubicBezTo>
                  <a:cubicBezTo>
                    <a:pt x="766" y="47"/>
                    <a:pt x="636" y="1"/>
                    <a:pt x="507" y="1"/>
                  </a:cubicBez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4"/>
            <p:cNvSpPr/>
            <p:nvPr/>
          </p:nvSpPr>
          <p:spPr>
            <a:xfrm>
              <a:off x="3089104" y="4051324"/>
              <a:ext cx="87007" cy="191101"/>
            </a:xfrm>
            <a:custGeom>
              <a:avLst/>
              <a:gdLst/>
              <a:ahLst/>
              <a:cxnLst/>
              <a:rect l="l" t="t" r="r" b="b"/>
              <a:pathLst>
                <a:path w="937" h="2058" extrusionOk="0">
                  <a:moveTo>
                    <a:pt x="0" y="1"/>
                  </a:moveTo>
                  <a:lnTo>
                    <a:pt x="0" y="296"/>
                  </a:lnTo>
                  <a:lnTo>
                    <a:pt x="589" y="296"/>
                  </a:lnTo>
                  <a:lnTo>
                    <a:pt x="0" y="1794"/>
                  </a:lnTo>
                  <a:lnTo>
                    <a:pt x="0" y="2057"/>
                  </a:lnTo>
                  <a:lnTo>
                    <a:pt x="936" y="2057"/>
                  </a:lnTo>
                  <a:lnTo>
                    <a:pt x="936" y="1765"/>
                  </a:lnTo>
                  <a:lnTo>
                    <a:pt x="348" y="1765"/>
                  </a:lnTo>
                  <a:lnTo>
                    <a:pt x="936" y="264"/>
                  </a:lnTo>
                  <a:lnTo>
                    <a:pt x="936" y="1"/>
                  </a:ln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4"/>
            <p:cNvSpPr/>
            <p:nvPr/>
          </p:nvSpPr>
          <p:spPr>
            <a:xfrm>
              <a:off x="3200441" y="4051324"/>
              <a:ext cx="82179" cy="191101"/>
            </a:xfrm>
            <a:custGeom>
              <a:avLst/>
              <a:gdLst/>
              <a:ahLst/>
              <a:cxnLst/>
              <a:rect l="l" t="t" r="r" b="b"/>
              <a:pathLst>
                <a:path w="885" h="2058" extrusionOk="0">
                  <a:moveTo>
                    <a:pt x="1" y="1"/>
                  </a:moveTo>
                  <a:lnTo>
                    <a:pt x="1" y="2057"/>
                  </a:lnTo>
                  <a:lnTo>
                    <a:pt x="884" y="2057"/>
                  </a:lnTo>
                  <a:lnTo>
                    <a:pt x="884" y="1765"/>
                  </a:lnTo>
                  <a:lnTo>
                    <a:pt x="311" y="1765"/>
                  </a:lnTo>
                  <a:lnTo>
                    <a:pt x="311" y="1162"/>
                  </a:lnTo>
                  <a:lnTo>
                    <a:pt x="768" y="1162"/>
                  </a:lnTo>
                  <a:lnTo>
                    <a:pt x="768" y="870"/>
                  </a:lnTo>
                  <a:lnTo>
                    <a:pt x="311" y="870"/>
                  </a:lnTo>
                  <a:lnTo>
                    <a:pt x="311" y="296"/>
                  </a:lnTo>
                  <a:lnTo>
                    <a:pt x="884" y="296"/>
                  </a:lnTo>
                  <a:lnTo>
                    <a:pt x="884" y="1"/>
                  </a:ln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4"/>
            <p:cNvSpPr/>
            <p:nvPr/>
          </p:nvSpPr>
          <p:spPr>
            <a:xfrm>
              <a:off x="2793722" y="4309283"/>
              <a:ext cx="33707" cy="54693"/>
            </a:xfrm>
            <a:custGeom>
              <a:avLst/>
              <a:gdLst/>
              <a:ahLst/>
              <a:cxnLst/>
              <a:rect l="l" t="t" r="r" b="b"/>
              <a:pathLst>
                <a:path w="363" h="589" extrusionOk="0">
                  <a:moveTo>
                    <a:pt x="70" y="1"/>
                  </a:moveTo>
                  <a:lnTo>
                    <a:pt x="36" y="279"/>
                  </a:lnTo>
                  <a:cubicBezTo>
                    <a:pt x="62" y="273"/>
                    <a:pt x="88" y="273"/>
                    <a:pt x="114" y="273"/>
                  </a:cubicBezTo>
                  <a:cubicBezTo>
                    <a:pt x="230" y="273"/>
                    <a:pt x="282" y="325"/>
                    <a:pt x="282" y="400"/>
                  </a:cubicBezTo>
                  <a:cubicBezTo>
                    <a:pt x="279" y="469"/>
                    <a:pt x="224" y="525"/>
                    <a:pt x="153" y="525"/>
                  </a:cubicBezTo>
                  <a:cubicBezTo>
                    <a:pt x="150" y="525"/>
                    <a:pt x="146" y="525"/>
                    <a:pt x="143" y="525"/>
                  </a:cubicBezTo>
                  <a:cubicBezTo>
                    <a:pt x="99" y="525"/>
                    <a:pt x="59" y="513"/>
                    <a:pt x="21" y="493"/>
                  </a:cubicBezTo>
                  <a:lnTo>
                    <a:pt x="1" y="554"/>
                  </a:lnTo>
                  <a:cubicBezTo>
                    <a:pt x="41" y="575"/>
                    <a:pt x="85" y="589"/>
                    <a:pt x="132" y="589"/>
                  </a:cubicBezTo>
                  <a:cubicBezTo>
                    <a:pt x="137" y="589"/>
                    <a:pt x="141" y="589"/>
                    <a:pt x="146" y="589"/>
                  </a:cubicBezTo>
                  <a:cubicBezTo>
                    <a:pt x="270" y="589"/>
                    <a:pt x="360" y="505"/>
                    <a:pt x="360" y="392"/>
                  </a:cubicBezTo>
                  <a:cubicBezTo>
                    <a:pt x="363" y="331"/>
                    <a:pt x="331" y="273"/>
                    <a:pt x="279" y="244"/>
                  </a:cubicBezTo>
                  <a:cubicBezTo>
                    <a:pt x="241" y="221"/>
                    <a:pt x="198" y="212"/>
                    <a:pt x="154" y="212"/>
                  </a:cubicBezTo>
                  <a:cubicBezTo>
                    <a:pt x="137" y="212"/>
                    <a:pt x="123" y="212"/>
                    <a:pt x="105" y="215"/>
                  </a:cubicBezTo>
                  <a:lnTo>
                    <a:pt x="128" y="67"/>
                  </a:lnTo>
                  <a:lnTo>
                    <a:pt x="349" y="67"/>
                  </a:lnTo>
                  <a:lnTo>
                    <a:pt x="349"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4"/>
            <p:cNvSpPr/>
            <p:nvPr/>
          </p:nvSpPr>
          <p:spPr>
            <a:xfrm>
              <a:off x="2835973" y="4309283"/>
              <a:ext cx="33986" cy="54693"/>
            </a:xfrm>
            <a:custGeom>
              <a:avLst/>
              <a:gdLst/>
              <a:ahLst/>
              <a:cxnLst/>
              <a:rect l="l" t="t" r="r" b="b"/>
              <a:pathLst>
                <a:path w="366" h="589" extrusionOk="0">
                  <a:moveTo>
                    <a:pt x="70" y="1"/>
                  </a:moveTo>
                  <a:lnTo>
                    <a:pt x="35" y="279"/>
                  </a:lnTo>
                  <a:cubicBezTo>
                    <a:pt x="62" y="273"/>
                    <a:pt x="88" y="273"/>
                    <a:pt x="117" y="273"/>
                  </a:cubicBezTo>
                  <a:cubicBezTo>
                    <a:pt x="232" y="273"/>
                    <a:pt x="282" y="325"/>
                    <a:pt x="282" y="400"/>
                  </a:cubicBezTo>
                  <a:cubicBezTo>
                    <a:pt x="282" y="469"/>
                    <a:pt x="224" y="525"/>
                    <a:pt x="156" y="525"/>
                  </a:cubicBezTo>
                  <a:cubicBezTo>
                    <a:pt x="152" y="525"/>
                    <a:pt x="149" y="525"/>
                    <a:pt x="146" y="525"/>
                  </a:cubicBezTo>
                  <a:cubicBezTo>
                    <a:pt x="102" y="525"/>
                    <a:pt x="59" y="513"/>
                    <a:pt x="21" y="493"/>
                  </a:cubicBezTo>
                  <a:lnTo>
                    <a:pt x="1" y="554"/>
                  </a:lnTo>
                  <a:cubicBezTo>
                    <a:pt x="40" y="575"/>
                    <a:pt x="87" y="589"/>
                    <a:pt x="133" y="589"/>
                  </a:cubicBezTo>
                  <a:cubicBezTo>
                    <a:pt x="137" y="589"/>
                    <a:pt x="141" y="589"/>
                    <a:pt x="146" y="589"/>
                  </a:cubicBezTo>
                  <a:cubicBezTo>
                    <a:pt x="273" y="589"/>
                    <a:pt x="363" y="505"/>
                    <a:pt x="363" y="392"/>
                  </a:cubicBezTo>
                  <a:cubicBezTo>
                    <a:pt x="366" y="331"/>
                    <a:pt x="334" y="273"/>
                    <a:pt x="282" y="244"/>
                  </a:cubicBezTo>
                  <a:cubicBezTo>
                    <a:pt x="241" y="221"/>
                    <a:pt x="201" y="212"/>
                    <a:pt x="157" y="212"/>
                  </a:cubicBezTo>
                  <a:cubicBezTo>
                    <a:pt x="140" y="212"/>
                    <a:pt x="125" y="212"/>
                    <a:pt x="108" y="215"/>
                  </a:cubicBezTo>
                  <a:lnTo>
                    <a:pt x="131" y="67"/>
                  </a:lnTo>
                  <a:lnTo>
                    <a:pt x="351" y="67"/>
                  </a:lnTo>
                  <a:lnTo>
                    <a:pt x="348"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4"/>
            <p:cNvSpPr/>
            <p:nvPr/>
          </p:nvSpPr>
          <p:spPr>
            <a:xfrm>
              <a:off x="2877666" y="4308447"/>
              <a:ext cx="37793" cy="55529"/>
            </a:xfrm>
            <a:custGeom>
              <a:avLst/>
              <a:gdLst/>
              <a:ahLst/>
              <a:cxnLst/>
              <a:rect l="l" t="t" r="r" b="b"/>
              <a:pathLst>
                <a:path w="407" h="598" extrusionOk="0">
                  <a:moveTo>
                    <a:pt x="203" y="267"/>
                  </a:moveTo>
                  <a:cubicBezTo>
                    <a:pt x="276" y="267"/>
                    <a:pt x="322" y="317"/>
                    <a:pt x="322" y="401"/>
                  </a:cubicBezTo>
                  <a:cubicBezTo>
                    <a:pt x="322" y="482"/>
                    <a:pt x="276" y="540"/>
                    <a:pt x="209" y="540"/>
                  </a:cubicBezTo>
                  <a:cubicBezTo>
                    <a:pt x="125" y="540"/>
                    <a:pt x="82" y="470"/>
                    <a:pt x="82" y="375"/>
                  </a:cubicBezTo>
                  <a:cubicBezTo>
                    <a:pt x="79" y="363"/>
                    <a:pt x="85" y="348"/>
                    <a:pt x="90" y="340"/>
                  </a:cubicBezTo>
                  <a:cubicBezTo>
                    <a:pt x="111" y="296"/>
                    <a:pt x="154" y="267"/>
                    <a:pt x="203" y="267"/>
                  </a:cubicBezTo>
                  <a:close/>
                  <a:moveTo>
                    <a:pt x="345" y="1"/>
                  </a:moveTo>
                  <a:cubicBezTo>
                    <a:pt x="325" y="1"/>
                    <a:pt x="305" y="1"/>
                    <a:pt x="287" y="4"/>
                  </a:cubicBezTo>
                  <a:cubicBezTo>
                    <a:pt x="218" y="12"/>
                    <a:pt x="151" y="41"/>
                    <a:pt x="102" y="91"/>
                  </a:cubicBezTo>
                  <a:cubicBezTo>
                    <a:pt x="35" y="160"/>
                    <a:pt x="1" y="256"/>
                    <a:pt x="4" y="351"/>
                  </a:cubicBezTo>
                  <a:cubicBezTo>
                    <a:pt x="4" y="502"/>
                    <a:pt x="85" y="598"/>
                    <a:pt x="209" y="598"/>
                  </a:cubicBezTo>
                  <a:cubicBezTo>
                    <a:pt x="319" y="598"/>
                    <a:pt x="406" y="505"/>
                    <a:pt x="400" y="395"/>
                  </a:cubicBezTo>
                  <a:cubicBezTo>
                    <a:pt x="400" y="279"/>
                    <a:pt x="328" y="207"/>
                    <a:pt x="227" y="207"/>
                  </a:cubicBezTo>
                  <a:cubicBezTo>
                    <a:pt x="172" y="207"/>
                    <a:pt x="119" y="230"/>
                    <a:pt x="88" y="273"/>
                  </a:cubicBezTo>
                  <a:lnTo>
                    <a:pt x="85" y="273"/>
                  </a:lnTo>
                  <a:cubicBezTo>
                    <a:pt x="96" y="169"/>
                    <a:pt x="177" y="82"/>
                    <a:pt x="285" y="68"/>
                  </a:cubicBezTo>
                  <a:cubicBezTo>
                    <a:pt x="305" y="65"/>
                    <a:pt x="325" y="65"/>
                    <a:pt x="345" y="65"/>
                  </a:cubicBezTo>
                  <a:lnTo>
                    <a:pt x="345"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75;p4"/>
            <p:cNvSpPr/>
            <p:nvPr/>
          </p:nvSpPr>
          <p:spPr>
            <a:xfrm>
              <a:off x="2920195" y="4338068"/>
              <a:ext cx="20522" cy="5479"/>
            </a:xfrm>
            <a:custGeom>
              <a:avLst/>
              <a:gdLst/>
              <a:ahLst/>
              <a:cxnLst/>
              <a:rect l="l" t="t" r="r" b="b"/>
              <a:pathLst>
                <a:path w="221" h="59" extrusionOk="0">
                  <a:moveTo>
                    <a:pt x="0" y="1"/>
                  </a:moveTo>
                  <a:lnTo>
                    <a:pt x="0" y="58"/>
                  </a:lnTo>
                  <a:lnTo>
                    <a:pt x="220" y="58"/>
                  </a:lnTo>
                  <a:lnTo>
                    <a:pt x="220"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4"/>
            <p:cNvSpPr/>
            <p:nvPr/>
          </p:nvSpPr>
          <p:spPr>
            <a:xfrm>
              <a:off x="2946010" y="4308447"/>
              <a:ext cx="37236" cy="55529"/>
            </a:xfrm>
            <a:custGeom>
              <a:avLst/>
              <a:gdLst/>
              <a:ahLst/>
              <a:cxnLst/>
              <a:rect l="l" t="t" r="r" b="b"/>
              <a:pathLst>
                <a:path w="401" h="598" extrusionOk="0">
                  <a:moveTo>
                    <a:pt x="197" y="59"/>
                  </a:moveTo>
                  <a:cubicBezTo>
                    <a:pt x="279" y="59"/>
                    <a:pt x="316" y="134"/>
                    <a:pt x="316" y="236"/>
                  </a:cubicBezTo>
                  <a:cubicBezTo>
                    <a:pt x="316" y="244"/>
                    <a:pt x="313" y="253"/>
                    <a:pt x="307" y="262"/>
                  </a:cubicBezTo>
                  <a:cubicBezTo>
                    <a:pt x="286" y="300"/>
                    <a:pt x="246" y="323"/>
                    <a:pt x="202" y="323"/>
                  </a:cubicBezTo>
                  <a:cubicBezTo>
                    <a:pt x="200" y="323"/>
                    <a:pt x="197" y="323"/>
                    <a:pt x="195" y="322"/>
                  </a:cubicBezTo>
                  <a:cubicBezTo>
                    <a:pt x="128" y="322"/>
                    <a:pt x="76" y="267"/>
                    <a:pt x="84" y="201"/>
                  </a:cubicBezTo>
                  <a:cubicBezTo>
                    <a:pt x="84" y="120"/>
                    <a:pt x="131" y="59"/>
                    <a:pt x="197" y="59"/>
                  </a:cubicBezTo>
                  <a:close/>
                  <a:moveTo>
                    <a:pt x="203" y="1"/>
                  </a:moveTo>
                  <a:cubicBezTo>
                    <a:pt x="90" y="1"/>
                    <a:pt x="0" y="94"/>
                    <a:pt x="6" y="207"/>
                  </a:cubicBezTo>
                  <a:cubicBezTo>
                    <a:pt x="4" y="314"/>
                    <a:pt x="91" y="384"/>
                    <a:pt x="181" y="384"/>
                  </a:cubicBezTo>
                  <a:cubicBezTo>
                    <a:pt x="228" y="384"/>
                    <a:pt x="277" y="364"/>
                    <a:pt x="313" y="320"/>
                  </a:cubicBezTo>
                  <a:lnTo>
                    <a:pt x="316" y="320"/>
                  </a:lnTo>
                  <a:cubicBezTo>
                    <a:pt x="310" y="380"/>
                    <a:pt x="281" y="435"/>
                    <a:pt x="238" y="476"/>
                  </a:cubicBezTo>
                  <a:cubicBezTo>
                    <a:pt x="206" y="505"/>
                    <a:pt x="163" y="525"/>
                    <a:pt x="119" y="531"/>
                  </a:cubicBezTo>
                  <a:cubicBezTo>
                    <a:pt x="96" y="534"/>
                    <a:pt x="76" y="534"/>
                    <a:pt x="55" y="534"/>
                  </a:cubicBezTo>
                  <a:lnTo>
                    <a:pt x="55" y="598"/>
                  </a:lnTo>
                  <a:cubicBezTo>
                    <a:pt x="79" y="598"/>
                    <a:pt x="102" y="598"/>
                    <a:pt x="128" y="592"/>
                  </a:cubicBezTo>
                  <a:cubicBezTo>
                    <a:pt x="189" y="586"/>
                    <a:pt x="250" y="560"/>
                    <a:pt x="296" y="516"/>
                  </a:cubicBezTo>
                  <a:cubicBezTo>
                    <a:pt x="365" y="444"/>
                    <a:pt x="400" y="346"/>
                    <a:pt x="394" y="244"/>
                  </a:cubicBezTo>
                  <a:cubicBezTo>
                    <a:pt x="394" y="96"/>
                    <a:pt x="322" y="1"/>
                    <a:pt x="203"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4"/>
            <p:cNvSpPr/>
            <p:nvPr/>
          </p:nvSpPr>
          <p:spPr>
            <a:xfrm>
              <a:off x="2988539" y="4308447"/>
              <a:ext cx="36679" cy="55529"/>
            </a:xfrm>
            <a:custGeom>
              <a:avLst/>
              <a:gdLst/>
              <a:ahLst/>
              <a:cxnLst/>
              <a:rect l="l" t="t" r="r" b="b"/>
              <a:pathLst>
                <a:path w="395" h="598" extrusionOk="0">
                  <a:moveTo>
                    <a:pt x="187" y="55"/>
                  </a:moveTo>
                  <a:cubicBezTo>
                    <a:pt x="191" y="55"/>
                    <a:pt x="195" y="55"/>
                    <a:pt x="200" y="56"/>
                  </a:cubicBezTo>
                  <a:cubicBezTo>
                    <a:pt x="202" y="56"/>
                    <a:pt x="203" y="56"/>
                    <a:pt x="205" y="56"/>
                  </a:cubicBezTo>
                  <a:cubicBezTo>
                    <a:pt x="258" y="56"/>
                    <a:pt x="298" y="101"/>
                    <a:pt x="293" y="152"/>
                  </a:cubicBezTo>
                  <a:cubicBezTo>
                    <a:pt x="290" y="204"/>
                    <a:pt x="255" y="247"/>
                    <a:pt x="206" y="259"/>
                  </a:cubicBezTo>
                  <a:cubicBezTo>
                    <a:pt x="139" y="238"/>
                    <a:pt x="96" y="207"/>
                    <a:pt x="96" y="149"/>
                  </a:cubicBezTo>
                  <a:lnTo>
                    <a:pt x="99" y="149"/>
                  </a:lnTo>
                  <a:cubicBezTo>
                    <a:pt x="96" y="98"/>
                    <a:pt x="137" y="55"/>
                    <a:pt x="187" y="55"/>
                  </a:cubicBezTo>
                  <a:close/>
                  <a:moveTo>
                    <a:pt x="185" y="311"/>
                  </a:moveTo>
                  <a:cubicBezTo>
                    <a:pt x="264" y="334"/>
                    <a:pt x="313" y="369"/>
                    <a:pt x="313" y="438"/>
                  </a:cubicBezTo>
                  <a:cubicBezTo>
                    <a:pt x="313" y="496"/>
                    <a:pt x="264" y="543"/>
                    <a:pt x="207" y="543"/>
                  </a:cubicBezTo>
                  <a:cubicBezTo>
                    <a:pt x="204" y="543"/>
                    <a:pt x="200" y="543"/>
                    <a:pt x="197" y="543"/>
                  </a:cubicBezTo>
                  <a:cubicBezTo>
                    <a:pt x="195" y="543"/>
                    <a:pt x="194" y="543"/>
                    <a:pt x="192" y="543"/>
                  </a:cubicBezTo>
                  <a:cubicBezTo>
                    <a:pt x="130" y="543"/>
                    <a:pt x="81" y="494"/>
                    <a:pt x="81" y="432"/>
                  </a:cubicBezTo>
                  <a:cubicBezTo>
                    <a:pt x="81" y="377"/>
                    <a:pt x="119" y="331"/>
                    <a:pt x="185" y="311"/>
                  </a:cubicBezTo>
                  <a:close/>
                  <a:moveTo>
                    <a:pt x="203" y="1"/>
                  </a:moveTo>
                  <a:cubicBezTo>
                    <a:pt x="101" y="1"/>
                    <a:pt x="26" y="62"/>
                    <a:pt x="26" y="154"/>
                  </a:cubicBezTo>
                  <a:cubicBezTo>
                    <a:pt x="26" y="212"/>
                    <a:pt x="64" y="262"/>
                    <a:pt x="116" y="285"/>
                  </a:cubicBezTo>
                  <a:lnTo>
                    <a:pt x="116" y="288"/>
                  </a:lnTo>
                  <a:cubicBezTo>
                    <a:pt x="49" y="308"/>
                    <a:pt x="3" y="372"/>
                    <a:pt x="0" y="441"/>
                  </a:cubicBezTo>
                  <a:cubicBezTo>
                    <a:pt x="0" y="525"/>
                    <a:pt x="75" y="598"/>
                    <a:pt x="197" y="598"/>
                  </a:cubicBezTo>
                  <a:cubicBezTo>
                    <a:pt x="307" y="598"/>
                    <a:pt x="394" y="531"/>
                    <a:pt x="394" y="430"/>
                  </a:cubicBezTo>
                  <a:cubicBezTo>
                    <a:pt x="394" y="360"/>
                    <a:pt x="351" y="308"/>
                    <a:pt x="278" y="282"/>
                  </a:cubicBezTo>
                  <a:lnTo>
                    <a:pt x="278" y="279"/>
                  </a:lnTo>
                  <a:cubicBezTo>
                    <a:pt x="333" y="256"/>
                    <a:pt x="371" y="204"/>
                    <a:pt x="374" y="143"/>
                  </a:cubicBezTo>
                  <a:cubicBezTo>
                    <a:pt x="374" y="73"/>
                    <a:pt x="316" y="1"/>
                    <a:pt x="203"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4"/>
            <p:cNvSpPr/>
            <p:nvPr/>
          </p:nvSpPr>
          <p:spPr>
            <a:xfrm>
              <a:off x="3032646" y="4309283"/>
              <a:ext cx="34264" cy="53857"/>
            </a:xfrm>
            <a:custGeom>
              <a:avLst/>
              <a:gdLst/>
              <a:ahLst/>
              <a:cxnLst/>
              <a:rect l="l" t="t" r="r" b="b"/>
              <a:pathLst>
                <a:path w="369" h="580" extrusionOk="0">
                  <a:moveTo>
                    <a:pt x="0" y="1"/>
                  </a:moveTo>
                  <a:lnTo>
                    <a:pt x="0" y="67"/>
                  </a:lnTo>
                  <a:lnTo>
                    <a:pt x="284" y="67"/>
                  </a:lnTo>
                  <a:lnTo>
                    <a:pt x="32" y="580"/>
                  </a:lnTo>
                  <a:lnTo>
                    <a:pt x="113" y="580"/>
                  </a:lnTo>
                  <a:lnTo>
                    <a:pt x="368" y="53"/>
                  </a:lnTo>
                  <a:lnTo>
                    <a:pt x="368"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4"/>
            <p:cNvSpPr/>
            <p:nvPr/>
          </p:nvSpPr>
          <p:spPr>
            <a:xfrm>
              <a:off x="3072946" y="4338068"/>
              <a:ext cx="20522" cy="5479"/>
            </a:xfrm>
            <a:custGeom>
              <a:avLst/>
              <a:gdLst/>
              <a:ahLst/>
              <a:cxnLst/>
              <a:rect l="l" t="t" r="r" b="b"/>
              <a:pathLst>
                <a:path w="221" h="59" extrusionOk="0">
                  <a:moveTo>
                    <a:pt x="1" y="1"/>
                  </a:moveTo>
                  <a:lnTo>
                    <a:pt x="1" y="58"/>
                  </a:lnTo>
                  <a:lnTo>
                    <a:pt x="221" y="58"/>
                  </a:lnTo>
                  <a:lnTo>
                    <a:pt x="221"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4"/>
            <p:cNvSpPr/>
            <p:nvPr/>
          </p:nvSpPr>
          <p:spPr>
            <a:xfrm>
              <a:off x="3098761" y="4308447"/>
              <a:ext cx="36679" cy="55529"/>
            </a:xfrm>
            <a:custGeom>
              <a:avLst/>
              <a:gdLst/>
              <a:ahLst/>
              <a:cxnLst/>
              <a:rect l="l" t="t" r="r" b="b"/>
              <a:pathLst>
                <a:path w="395" h="598" extrusionOk="0">
                  <a:moveTo>
                    <a:pt x="198" y="62"/>
                  </a:moveTo>
                  <a:cubicBezTo>
                    <a:pt x="279" y="62"/>
                    <a:pt x="316" y="149"/>
                    <a:pt x="316" y="296"/>
                  </a:cubicBezTo>
                  <a:cubicBezTo>
                    <a:pt x="316" y="444"/>
                    <a:pt x="279" y="540"/>
                    <a:pt x="198" y="540"/>
                  </a:cubicBezTo>
                  <a:cubicBezTo>
                    <a:pt x="125" y="540"/>
                    <a:pt x="79" y="453"/>
                    <a:pt x="79" y="302"/>
                  </a:cubicBezTo>
                  <a:cubicBezTo>
                    <a:pt x="79" y="146"/>
                    <a:pt x="131" y="62"/>
                    <a:pt x="198" y="62"/>
                  </a:cubicBezTo>
                  <a:close/>
                  <a:moveTo>
                    <a:pt x="204" y="1"/>
                  </a:moveTo>
                  <a:cubicBezTo>
                    <a:pt x="85" y="1"/>
                    <a:pt x="1" y="111"/>
                    <a:pt x="1" y="302"/>
                  </a:cubicBezTo>
                  <a:cubicBezTo>
                    <a:pt x="4" y="493"/>
                    <a:pt x="79" y="598"/>
                    <a:pt x="195" y="598"/>
                  </a:cubicBezTo>
                  <a:cubicBezTo>
                    <a:pt x="322" y="598"/>
                    <a:pt x="395" y="490"/>
                    <a:pt x="395" y="293"/>
                  </a:cubicBezTo>
                  <a:cubicBezTo>
                    <a:pt x="395" y="108"/>
                    <a:pt x="322" y="1"/>
                    <a:pt x="204"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4"/>
            <p:cNvSpPr/>
            <p:nvPr/>
          </p:nvSpPr>
          <p:spPr>
            <a:xfrm>
              <a:off x="3141847" y="4308447"/>
              <a:ext cx="33707" cy="55529"/>
            </a:xfrm>
            <a:custGeom>
              <a:avLst/>
              <a:gdLst/>
              <a:ahLst/>
              <a:cxnLst/>
              <a:rect l="l" t="t" r="r" b="b"/>
              <a:pathLst>
                <a:path w="363" h="598" extrusionOk="0">
                  <a:moveTo>
                    <a:pt x="174" y="1"/>
                  </a:moveTo>
                  <a:cubicBezTo>
                    <a:pt x="119" y="1"/>
                    <a:pt x="67" y="15"/>
                    <a:pt x="23" y="44"/>
                  </a:cubicBezTo>
                  <a:lnTo>
                    <a:pt x="44" y="102"/>
                  </a:lnTo>
                  <a:cubicBezTo>
                    <a:pt x="78" y="79"/>
                    <a:pt x="116" y="65"/>
                    <a:pt x="160" y="65"/>
                  </a:cubicBezTo>
                  <a:cubicBezTo>
                    <a:pt x="232" y="65"/>
                    <a:pt x="261" y="105"/>
                    <a:pt x="261" y="152"/>
                  </a:cubicBezTo>
                  <a:cubicBezTo>
                    <a:pt x="261" y="218"/>
                    <a:pt x="189" y="250"/>
                    <a:pt x="131" y="250"/>
                  </a:cubicBezTo>
                  <a:lnTo>
                    <a:pt x="87" y="250"/>
                  </a:lnTo>
                  <a:lnTo>
                    <a:pt x="87" y="308"/>
                  </a:lnTo>
                  <a:lnTo>
                    <a:pt x="131" y="308"/>
                  </a:lnTo>
                  <a:cubicBezTo>
                    <a:pt x="206" y="308"/>
                    <a:pt x="281" y="343"/>
                    <a:pt x="281" y="424"/>
                  </a:cubicBezTo>
                  <a:cubicBezTo>
                    <a:pt x="281" y="470"/>
                    <a:pt x="252" y="537"/>
                    <a:pt x="151" y="537"/>
                  </a:cubicBezTo>
                  <a:cubicBezTo>
                    <a:pt x="105" y="534"/>
                    <a:pt x="61" y="522"/>
                    <a:pt x="21" y="499"/>
                  </a:cubicBezTo>
                  <a:lnTo>
                    <a:pt x="0" y="557"/>
                  </a:lnTo>
                  <a:cubicBezTo>
                    <a:pt x="47" y="583"/>
                    <a:pt x="99" y="598"/>
                    <a:pt x="151" y="598"/>
                  </a:cubicBezTo>
                  <a:cubicBezTo>
                    <a:pt x="290" y="598"/>
                    <a:pt x="362" y="516"/>
                    <a:pt x="362" y="424"/>
                  </a:cubicBezTo>
                  <a:cubicBezTo>
                    <a:pt x="362" y="348"/>
                    <a:pt x="307" y="285"/>
                    <a:pt x="232" y="273"/>
                  </a:cubicBezTo>
                  <a:cubicBezTo>
                    <a:pt x="296" y="259"/>
                    <a:pt x="339" y="201"/>
                    <a:pt x="339" y="137"/>
                  </a:cubicBezTo>
                  <a:cubicBezTo>
                    <a:pt x="339" y="68"/>
                    <a:pt x="287" y="1"/>
                    <a:pt x="174"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 name="Google Shape;82;p4"/>
            <p:cNvSpPr/>
            <p:nvPr/>
          </p:nvSpPr>
          <p:spPr>
            <a:xfrm>
              <a:off x="3215762" y="4306311"/>
              <a:ext cx="28879" cy="60079"/>
            </a:xfrm>
            <a:custGeom>
              <a:avLst/>
              <a:gdLst/>
              <a:ahLst/>
              <a:cxnLst/>
              <a:rect l="l" t="t" r="r" b="b"/>
              <a:pathLst>
                <a:path w="311" h="647" extrusionOk="0">
                  <a:moveTo>
                    <a:pt x="250" y="1"/>
                  </a:moveTo>
                  <a:lnTo>
                    <a:pt x="1" y="647"/>
                  </a:lnTo>
                  <a:lnTo>
                    <a:pt x="62" y="647"/>
                  </a:lnTo>
                  <a:lnTo>
                    <a:pt x="311"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4"/>
            <p:cNvSpPr/>
            <p:nvPr/>
          </p:nvSpPr>
          <p:spPr>
            <a:xfrm>
              <a:off x="3264791" y="4308447"/>
              <a:ext cx="36586" cy="55529"/>
            </a:xfrm>
            <a:custGeom>
              <a:avLst/>
              <a:gdLst/>
              <a:ahLst/>
              <a:cxnLst/>
              <a:rect l="l" t="t" r="r" b="b"/>
              <a:pathLst>
                <a:path w="394" h="598" extrusionOk="0">
                  <a:moveTo>
                    <a:pt x="197" y="62"/>
                  </a:moveTo>
                  <a:cubicBezTo>
                    <a:pt x="281" y="62"/>
                    <a:pt x="316" y="149"/>
                    <a:pt x="316" y="296"/>
                  </a:cubicBezTo>
                  <a:cubicBezTo>
                    <a:pt x="316" y="444"/>
                    <a:pt x="278" y="540"/>
                    <a:pt x="197" y="540"/>
                  </a:cubicBezTo>
                  <a:cubicBezTo>
                    <a:pt x="125" y="540"/>
                    <a:pt x="78" y="453"/>
                    <a:pt x="78" y="302"/>
                  </a:cubicBezTo>
                  <a:cubicBezTo>
                    <a:pt x="78" y="146"/>
                    <a:pt x="130" y="62"/>
                    <a:pt x="197" y="62"/>
                  </a:cubicBezTo>
                  <a:close/>
                  <a:moveTo>
                    <a:pt x="203" y="1"/>
                  </a:moveTo>
                  <a:cubicBezTo>
                    <a:pt x="84" y="1"/>
                    <a:pt x="0" y="111"/>
                    <a:pt x="0" y="302"/>
                  </a:cubicBezTo>
                  <a:cubicBezTo>
                    <a:pt x="3" y="493"/>
                    <a:pt x="78" y="598"/>
                    <a:pt x="194" y="598"/>
                  </a:cubicBezTo>
                  <a:cubicBezTo>
                    <a:pt x="322" y="598"/>
                    <a:pt x="394" y="490"/>
                    <a:pt x="394" y="293"/>
                  </a:cubicBezTo>
                  <a:cubicBezTo>
                    <a:pt x="394" y="108"/>
                    <a:pt x="322" y="1"/>
                    <a:pt x="203"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 name="Google Shape;84;p4"/>
            <p:cNvSpPr/>
            <p:nvPr/>
          </p:nvSpPr>
          <p:spPr>
            <a:xfrm>
              <a:off x="3307506" y="4308447"/>
              <a:ext cx="36400" cy="55529"/>
            </a:xfrm>
            <a:custGeom>
              <a:avLst/>
              <a:gdLst/>
              <a:ahLst/>
              <a:cxnLst/>
              <a:rect l="l" t="t" r="r" b="b"/>
              <a:pathLst>
                <a:path w="392" h="598" extrusionOk="0">
                  <a:moveTo>
                    <a:pt x="185" y="58"/>
                  </a:moveTo>
                  <a:cubicBezTo>
                    <a:pt x="188" y="58"/>
                    <a:pt x="192" y="58"/>
                    <a:pt x="195" y="59"/>
                  </a:cubicBezTo>
                  <a:cubicBezTo>
                    <a:pt x="198" y="58"/>
                    <a:pt x="201" y="58"/>
                    <a:pt x="205" y="58"/>
                  </a:cubicBezTo>
                  <a:cubicBezTo>
                    <a:pt x="255" y="58"/>
                    <a:pt x="296" y="100"/>
                    <a:pt x="293" y="152"/>
                  </a:cubicBezTo>
                  <a:cubicBezTo>
                    <a:pt x="290" y="204"/>
                    <a:pt x="255" y="247"/>
                    <a:pt x="203" y="259"/>
                  </a:cubicBezTo>
                  <a:cubicBezTo>
                    <a:pt x="137" y="238"/>
                    <a:pt x="93" y="207"/>
                    <a:pt x="93" y="149"/>
                  </a:cubicBezTo>
                  <a:lnTo>
                    <a:pt x="96" y="149"/>
                  </a:lnTo>
                  <a:cubicBezTo>
                    <a:pt x="96" y="100"/>
                    <a:pt x="137" y="58"/>
                    <a:pt x="185" y="58"/>
                  </a:cubicBezTo>
                  <a:close/>
                  <a:moveTo>
                    <a:pt x="183" y="311"/>
                  </a:moveTo>
                  <a:cubicBezTo>
                    <a:pt x="261" y="334"/>
                    <a:pt x="311" y="369"/>
                    <a:pt x="311" y="438"/>
                  </a:cubicBezTo>
                  <a:cubicBezTo>
                    <a:pt x="311" y="496"/>
                    <a:pt x="264" y="543"/>
                    <a:pt x="205" y="543"/>
                  </a:cubicBezTo>
                  <a:cubicBezTo>
                    <a:pt x="201" y="543"/>
                    <a:pt x="198" y="543"/>
                    <a:pt x="195" y="543"/>
                  </a:cubicBezTo>
                  <a:cubicBezTo>
                    <a:pt x="193" y="543"/>
                    <a:pt x="191" y="543"/>
                    <a:pt x="189" y="543"/>
                  </a:cubicBezTo>
                  <a:cubicBezTo>
                    <a:pt x="128" y="543"/>
                    <a:pt x="79" y="494"/>
                    <a:pt x="79" y="432"/>
                  </a:cubicBezTo>
                  <a:cubicBezTo>
                    <a:pt x="79" y="377"/>
                    <a:pt x="116" y="331"/>
                    <a:pt x="183" y="311"/>
                  </a:cubicBezTo>
                  <a:close/>
                  <a:moveTo>
                    <a:pt x="200" y="1"/>
                  </a:moveTo>
                  <a:cubicBezTo>
                    <a:pt x="99" y="1"/>
                    <a:pt x="24" y="62"/>
                    <a:pt x="24" y="154"/>
                  </a:cubicBezTo>
                  <a:cubicBezTo>
                    <a:pt x="24" y="212"/>
                    <a:pt x="61" y="262"/>
                    <a:pt x="114" y="285"/>
                  </a:cubicBezTo>
                  <a:lnTo>
                    <a:pt x="114" y="288"/>
                  </a:lnTo>
                  <a:cubicBezTo>
                    <a:pt x="47" y="308"/>
                    <a:pt x="1" y="372"/>
                    <a:pt x="1" y="441"/>
                  </a:cubicBezTo>
                  <a:cubicBezTo>
                    <a:pt x="1" y="525"/>
                    <a:pt x="73" y="598"/>
                    <a:pt x="195" y="598"/>
                  </a:cubicBezTo>
                  <a:cubicBezTo>
                    <a:pt x="305" y="598"/>
                    <a:pt x="392" y="531"/>
                    <a:pt x="392" y="430"/>
                  </a:cubicBezTo>
                  <a:cubicBezTo>
                    <a:pt x="392" y="360"/>
                    <a:pt x="348" y="308"/>
                    <a:pt x="276" y="282"/>
                  </a:cubicBezTo>
                  <a:lnTo>
                    <a:pt x="276" y="279"/>
                  </a:lnTo>
                  <a:cubicBezTo>
                    <a:pt x="331" y="256"/>
                    <a:pt x="368" y="204"/>
                    <a:pt x="371" y="143"/>
                  </a:cubicBezTo>
                  <a:cubicBezTo>
                    <a:pt x="371" y="73"/>
                    <a:pt x="313" y="1"/>
                    <a:pt x="200"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 name="Google Shape;85;p4"/>
            <p:cNvSpPr/>
            <p:nvPr/>
          </p:nvSpPr>
          <p:spPr>
            <a:xfrm>
              <a:off x="2994110" y="3794479"/>
              <a:ext cx="130093" cy="111429"/>
            </a:xfrm>
            <a:custGeom>
              <a:avLst/>
              <a:gdLst/>
              <a:ahLst/>
              <a:cxnLst/>
              <a:rect l="l" t="t" r="r" b="b"/>
              <a:pathLst>
                <a:path w="1401" h="1200" extrusionOk="0">
                  <a:moveTo>
                    <a:pt x="798" y="194"/>
                  </a:moveTo>
                  <a:cubicBezTo>
                    <a:pt x="1006" y="194"/>
                    <a:pt x="1206" y="357"/>
                    <a:pt x="1206" y="600"/>
                  </a:cubicBezTo>
                  <a:cubicBezTo>
                    <a:pt x="1206" y="823"/>
                    <a:pt x="1023" y="1003"/>
                    <a:pt x="803" y="1003"/>
                  </a:cubicBezTo>
                  <a:cubicBezTo>
                    <a:pt x="441" y="1003"/>
                    <a:pt x="262" y="568"/>
                    <a:pt x="517" y="313"/>
                  </a:cubicBezTo>
                  <a:cubicBezTo>
                    <a:pt x="599" y="231"/>
                    <a:pt x="700" y="194"/>
                    <a:pt x="798" y="194"/>
                  </a:cubicBezTo>
                  <a:close/>
                  <a:moveTo>
                    <a:pt x="803" y="0"/>
                  </a:moveTo>
                  <a:cubicBezTo>
                    <a:pt x="267" y="0"/>
                    <a:pt x="1" y="646"/>
                    <a:pt x="378" y="1023"/>
                  </a:cubicBezTo>
                  <a:cubicBezTo>
                    <a:pt x="500" y="1145"/>
                    <a:pt x="651" y="1199"/>
                    <a:pt x="798" y="1199"/>
                  </a:cubicBezTo>
                  <a:cubicBezTo>
                    <a:pt x="1106" y="1199"/>
                    <a:pt x="1400" y="961"/>
                    <a:pt x="1400" y="600"/>
                  </a:cubicBezTo>
                  <a:cubicBezTo>
                    <a:pt x="1400" y="267"/>
                    <a:pt x="1134" y="0"/>
                    <a:pt x="803" y="0"/>
                  </a:cubicBezTo>
                  <a:close/>
                </a:path>
              </a:pathLst>
            </a:custGeom>
            <a:solidFill>
              <a:srgbClr val="EC54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4"/>
            <p:cNvSpPr/>
            <p:nvPr/>
          </p:nvSpPr>
          <p:spPr>
            <a:xfrm>
              <a:off x="2678950" y="4576342"/>
              <a:ext cx="26093" cy="22286"/>
            </a:xfrm>
            <a:custGeom>
              <a:avLst/>
              <a:gdLst/>
              <a:ahLst/>
              <a:cxnLst/>
              <a:rect l="l" t="t" r="r" b="b"/>
              <a:pathLst>
                <a:path w="281" h="240" extrusionOk="0">
                  <a:moveTo>
                    <a:pt x="167" y="1"/>
                  </a:moveTo>
                  <a:cubicBezTo>
                    <a:pt x="166" y="1"/>
                    <a:pt x="164" y="1"/>
                    <a:pt x="162" y="1"/>
                  </a:cubicBezTo>
                  <a:cubicBezTo>
                    <a:pt x="55" y="1"/>
                    <a:pt x="0" y="128"/>
                    <a:pt x="75" y="204"/>
                  </a:cubicBezTo>
                  <a:cubicBezTo>
                    <a:pt x="100" y="228"/>
                    <a:pt x="130" y="239"/>
                    <a:pt x="160" y="239"/>
                  </a:cubicBezTo>
                  <a:cubicBezTo>
                    <a:pt x="222" y="239"/>
                    <a:pt x="281" y="192"/>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4"/>
            <p:cNvSpPr/>
            <p:nvPr/>
          </p:nvSpPr>
          <p:spPr>
            <a:xfrm>
              <a:off x="2711450" y="4576342"/>
              <a:ext cx="26186" cy="22286"/>
            </a:xfrm>
            <a:custGeom>
              <a:avLst/>
              <a:gdLst/>
              <a:ahLst/>
              <a:cxnLst/>
              <a:rect l="l" t="t" r="r" b="b"/>
              <a:pathLst>
                <a:path w="282" h="240" extrusionOk="0">
                  <a:moveTo>
                    <a:pt x="168" y="1"/>
                  </a:moveTo>
                  <a:cubicBezTo>
                    <a:pt x="166" y="1"/>
                    <a:pt x="164" y="1"/>
                    <a:pt x="163" y="1"/>
                  </a:cubicBezTo>
                  <a:cubicBezTo>
                    <a:pt x="56" y="1"/>
                    <a:pt x="1" y="128"/>
                    <a:pt x="76" y="204"/>
                  </a:cubicBezTo>
                  <a:cubicBezTo>
                    <a:pt x="100" y="228"/>
                    <a:pt x="131" y="239"/>
                    <a:pt x="160" y="239"/>
                  </a:cubicBezTo>
                  <a:cubicBezTo>
                    <a:pt x="222" y="239"/>
                    <a:pt x="281" y="192"/>
                    <a:pt x="281" y="120"/>
                  </a:cubicBezTo>
                  <a:cubicBezTo>
                    <a:pt x="281" y="55"/>
                    <a:pt x="232" y="1"/>
                    <a:pt x="168"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4"/>
            <p:cNvSpPr/>
            <p:nvPr/>
          </p:nvSpPr>
          <p:spPr>
            <a:xfrm>
              <a:off x="2744043" y="4576342"/>
              <a:ext cx="26372" cy="22472"/>
            </a:xfrm>
            <a:custGeom>
              <a:avLst/>
              <a:gdLst/>
              <a:ahLst/>
              <a:cxnLst/>
              <a:rect l="l" t="t" r="r" b="b"/>
              <a:pathLst>
                <a:path w="284" h="242" extrusionOk="0">
                  <a:moveTo>
                    <a:pt x="162" y="1"/>
                  </a:moveTo>
                  <a:cubicBezTo>
                    <a:pt x="55" y="1"/>
                    <a:pt x="0" y="128"/>
                    <a:pt x="75" y="207"/>
                  </a:cubicBezTo>
                  <a:cubicBezTo>
                    <a:pt x="100" y="231"/>
                    <a:pt x="131" y="241"/>
                    <a:pt x="160" y="241"/>
                  </a:cubicBezTo>
                  <a:cubicBezTo>
                    <a:pt x="224" y="241"/>
                    <a:pt x="284" y="193"/>
                    <a:pt x="284" y="120"/>
                  </a:cubicBezTo>
                  <a:cubicBezTo>
                    <a:pt x="284" y="53"/>
                    <a:pt x="229" y="1"/>
                    <a:pt x="162"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 name="Google Shape;89;p4"/>
            <p:cNvSpPr/>
            <p:nvPr/>
          </p:nvSpPr>
          <p:spPr>
            <a:xfrm>
              <a:off x="2776822" y="4576342"/>
              <a:ext cx="26186" cy="22286"/>
            </a:xfrm>
            <a:custGeom>
              <a:avLst/>
              <a:gdLst/>
              <a:ahLst/>
              <a:cxnLst/>
              <a:rect l="l" t="t" r="r" b="b"/>
              <a:pathLst>
                <a:path w="282" h="240" extrusionOk="0">
                  <a:moveTo>
                    <a:pt x="165" y="1"/>
                  </a:moveTo>
                  <a:cubicBezTo>
                    <a:pt x="163" y="1"/>
                    <a:pt x="161" y="1"/>
                    <a:pt x="160" y="1"/>
                  </a:cubicBezTo>
                  <a:cubicBezTo>
                    <a:pt x="53" y="1"/>
                    <a:pt x="0" y="128"/>
                    <a:pt x="76" y="204"/>
                  </a:cubicBezTo>
                  <a:cubicBezTo>
                    <a:pt x="100" y="228"/>
                    <a:pt x="130" y="239"/>
                    <a:pt x="160" y="239"/>
                  </a:cubicBezTo>
                  <a:cubicBezTo>
                    <a:pt x="221" y="239"/>
                    <a:pt x="279" y="192"/>
                    <a:pt x="281" y="120"/>
                  </a:cubicBezTo>
                  <a:cubicBezTo>
                    <a:pt x="281" y="55"/>
                    <a:pt x="229" y="1"/>
                    <a:pt x="165"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 name="Google Shape;90;p4"/>
            <p:cNvSpPr/>
            <p:nvPr/>
          </p:nvSpPr>
          <p:spPr>
            <a:xfrm>
              <a:off x="2809323" y="4576342"/>
              <a:ext cx="26186" cy="22286"/>
            </a:xfrm>
            <a:custGeom>
              <a:avLst/>
              <a:gdLst/>
              <a:ahLst/>
              <a:cxnLst/>
              <a:rect l="l" t="t" r="r" b="b"/>
              <a:pathLst>
                <a:path w="282" h="240" extrusionOk="0">
                  <a:moveTo>
                    <a:pt x="165" y="1"/>
                  </a:moveTo>
                  <a:cubicBezTo>
                    <a:pt x="164" y="1"/>
                    <a:pt x="162" y="1"/>
                    <a:pt x="160" y="1"/>
                  </a:cubicBezTo>
                  <a:cubicBezTo>
                    <a:pt x="53" y="1"/>
                    <a:pt x="1" y="128"/>
                    <a:pt x="76" y="204"/>
                  </a:cubicBezTo>
                  <a:cubicBezTo>
                    <a:pt x="101" y="228"/>
                    <a:pt x="131" y="239"/>
                    <a:pt x="161" y="239"/>
                  </a:cubicBezTo>
                  <a:cubicBezTo>
                    <a:pt x="223" y="239"/>
                    <a:pt x="282" y="192"/>
                    <a:pt x="282" y="120"/>
                  </a:cubicBezTo>
                  <a:cubicBezTo>
                    <a:pt x="282" y="55"/>
                    <a:pt x="230" y="1"/>
                    <a:pt x="165"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4"/>
            <p:cNvSpPr/>
            <p:nvPr/>
          </p:nvSpPr>
          <p:spPr>
            <a:xfrm>
              <a:off x="2841730" y="4576342"/>
              <a:ext cx="26372" cy="22472"/>
            </a:xfrm>
            <a:custGeom>
              <a:avLst/>
              <a:gdLst/>
              <a:ahLst/>
              <a:cxnLst/>
              <a:rect l="l" t="t" r="r" b="b"/>
              <a:pathLst>
                <a:path w="284" h="242" extrusionOk="0">
                  <a:moveTo>
                    <a:pt x="167" y="1"/>
                  </a:moveTo>
                  <a:cubicBezTo>
                    <a:pt x="165" y="1"/>
                    <a:pt x="163" y="1"/>
                    <a:pt x="162" y="1"/>
                  </a:cubicBezTo>
                  <a:cubicBezTo>
                    <a:pt x="161" y="1"/>
                    <a:pt x="159" y="1"/>
                    <a:pt x="158" y="1"/>
                  </a:cubicBezTo>
                  <a:cubicBezTo>
                    <a:pt x="53" y="1"/>
                    <a:pt x="0" y="129"/>
                    <a:pt x="78" y="207"/>
                  </a:cubicBezTo>
                  <a:cubicBezTo>
                    <a:pt x="102" y="231"/>
                    <a:pt x="131" y="241"/>
                    <a:pt x="161" y="241"/>
                  </a:cubicBezTo>
                  <a:cubicBezTo>
                    <a:pt x="223" y="241"/>
                    <a:pt x="283"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4"/>
            <p:cNvSpPr/>
            <p:nvPr/>
          </p:nvSpPr>
          <p:spPr>
            <a:xfrm>
              <a:off x="2874509" y="4576342"/>
              <a:ext cx="26093" cy="22472"/>
            </a:xfrm>
            <a:custGeom>
              <a:avLst/>
              <a:gdLst/>
              <a:ahLst/>
              <a:cxnLst/>
              <a:rect l="l" t="t" r="r" b="b"/>
              <a:pathLst>
                <a:path w="281" h="242" extrusionOk="0">
                  <a:moveTo>
                    <a:pt x="164" y="1"/>
                  </a:moveTo>
                  <a:cubicBezTo>
                    <a:pt x="163" y="1"/>
                    <a:pt x="161" y="1"/>
                    <a:pt x="159" y="1"/>
                  </a:cubicBezTo>
                  <a:cubicBezTo>
                    <a:pt x="158" y="1"/>
                    <a:pt x="157" y="1"/>
                    <a:pt x="156" y="1"/>
                  </a:cubicBezTo>
                  <a:cubicBezTo>
                    <a:pt x="51" y="1"/>
                    <a:pt x="1" y="129"/>
                    <a:pt x="75" y="207"/>
                  </a:cubicBezTo>
                  <a:cubicBezTo>
                    <a:pt x="99" y="231"/>
                    <a:pt x="129" y="241"/>
                    <a:pt x="158" y="241"/>
                  </a:cubicBezTo>
                  <a:cubicBezTo>
                    <a:pt x="221" y="241"/>
                    <a:pt x="281" y="193"/>
                    <a:pt x="281" y="120"/>
                  </a:cubicBezTo>
                  <a:cubicBezTo>
                    <a:pt x="281" y="55"/>
                    <a:pt x="229" y="1"/>
                    <a:pt x="164"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4"/>
            <p:cNvSpPr/>
            <p:nvPr/>
          </p:nvSpPr>
          <p:spPr>
            <a:xfrm>
              <a:off x="2907009" y="4576342"/>
              <a:ext cx="26186" cy="22286"/>
            </a:xfrm>
            <a:custGeom>
              <a:avLst/>
              <a:gdLst/>
              <a:ahLst/>
              <a:cxnLst/>
              <a:rect l="l" t="t" r="r" b="b"/>
              <a:pathLst>
                <a:path w="282" h="240" extrusionOk="0">
                  <a:moveTo>
                    <a:pt x="167" y="1"/>
                  </a:moveTo>
                  <a:cubicBezTo>
                    <a:pt x="166" y="1"/>
                    <a:pt x="164" y="1"/>
                    <a:pt x="163" y="1"/>
                  </a:cubicBezTo>
                  <a:cubicBezTo>
                    <a:pt x="55" y="1"/>
                    <a:pt x="0" y="128"/>
                    <a:pt x="76" y="204"/>
                  </a:cubicBezTo>
                  <a:cubicBezTo>
                    <a:pt x="100" y="228"/>
                    <a:pt x="131" y="239"/>
                    <a:pt x="160" y="239"/>
                  </a:cubicBezTo>
                  <a:cubicBezTo>
                    <a:pt x="222" y="239"/>
                    <a:pt x="281" y="192"/>
                    <a:pt x="281" y="120"/>
                  </a:cubicBezTo>
                  <a:cubicBezTo>
                    <a:pt x="281" y="55"/>
                    <a:pt x="229"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4"/>
            <p:cNvSpPr/>
            <p:nvPr/>
          </p:nvSpPr>
          <p:spPr>
            <a:xfrm>
              <a:off x="2939602"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1"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 name="Google Shape;95;p4"/>
            <p:cNvSpPr/>
            <p:nvPr/>
          </p:nvSpPr>
          <p:spPr>
            <a:xfrm>
              <a:off x="2972196" y="4576342"/>
              <a:ext cx="26093" cy="22472"/>
            </a:xfrm>
            <a:custGeom>
              <a:avLst/>
              <a:gdLst/>
              <a:ahLst/>
              <a:cxnLst/>
              <a:rect l="l" t="t" r="r" b="b"/>
              <a:pathLst>
                <a:path w="281" h="242" extrusionOk="0">
                  <a:moveTo>
                    <a:pt x="167" y="1"/>
                  </a:moveTo>
                  <a:cubicBezTo>
                    <a:pt x="165" y="1"/>
                    <a:pt x="163" y="1"/>
                    <a:pt x="162" y="1"/>
                  </a:cubicBezTo>
                  <a:cubicBezTo>
                    <a:pt x="160" y="1"/>
                    <a:pt x="159" y="1"/>
                    <a:pt x="158" y="1"/>
                  </a:cubicBezTo>
                  <a:cubicBezTo>
                    <a:pt x="53" y="1"/>
                    <a:pt x="0" y="129"/>
                    <a:pt x="75" y="207"/>
                  </a:cubicBezTo>
                  <a:cubicBezTo>
                    <a:pt x="99" y="231"/>
                    <a:pt x="128" y="241"/>
                    <a:pt x="158" y="241"/>
                  </a:cubicBezTo>
                  <a:cubicBezTo>
                    <a:pt x="220" y="241"/>
                    <a:pt x="280" y="193"/>
                    <a:pt x="280" y="120"/>
                  </a:cubicBezTo>
                  <a:cubicBezTo>
                    <a:pt x="280"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 name="Google Shape;96;p4"/>
            <p:cNvSpPr/>
            <p:nvPr/>
          </p:nvSpPr>
          <p:spPr>
            <a:xfrm>
              <a:off x="3004696"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1"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4"/>
            <p:cNvSpPr/>
            <p:nvPr/>
          </p:nvSpPr>
          <p:spPr>
            <a:xfrm>
              <a:off x="3037289"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5" y="207"/>
                  </a:cubicBezTo>
                  <a:cubicBezTo>
                    <a:pt x="100" y="231"/>
                    <a:pt x="130" y="241"/>
                    <a:pt x="159" y="241"/>
                  </a:cubicBezTo>
                  <a:cubicBezTo>
                    <a:pt x="222" y="241"/>
                    <a:pt x="281"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4"/>
            <p:cNvSpPr/>
            <p:nvPr/>
          </p:nvSpPr>
          <p:spPr>
            <a:xfrm>
              <a:off x="3069789" y="4576342"/>
              <a:ext cx="26372" cy="22472"/>
            </a:xfrm>
            <a:custGeom>
              <a:avLst/>
              <a:gdLst/>
              <a:ahLst/>
              <a:cxnLst/>
              <a:rect l="l" t="t" r="r" b="b"/>
              <a:pathLst>
                <a:path w="284" h="242" extrusionOk="0">
                  <a:moveTo>
                    <a:pt x="167" y="1"/>
                  </a:moveTo>
                  <a:cubicBezTo>
                    <a:pt x="165" y="1"/>
                    <a:pt x="164" y="1"/>
                    <a:pt x="162" y="1"/>
                  </a:cubicBezTo>
                  <a:cubicBezTo>
                    <a:pt x="161" y="1"/>
                    <a:pt x="160" y="1"/>
                    <a:pt x="159" y="1"/>
                  </a:cubicBezTo>
                  <a:cubicBezTo>
                    <a:pt x="54" y="1"/>
                    <a:pt x="1" y="129"/>
                    <a:pt x="78" y="207"/>
                  </a:cubicBezTo>
                  <a:cubicBezTo>
                    <a:pt x="102" y="231"/>
                    <a:pt x="132" y="241"/>
                    <a:pt x="161" y="241"/>
                  </a:cubicBezTo>
                  <a:cubicBezTo>
                    <a:pt x="223" y="241"/>
                    <a:pt x="284" y="193"/>
                    <a:pt x="284" y="120"/>
                  </a:cubicBezTo>
                  <a:cubicBezTo>
                    <a:pt x="284"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4"/>
            <p:cNvSpPr/>
            <p:nvPr/>
          </p:nvSpPr>
          <p:spPr>
            <a:xfrm>
              <a:off x="3102382"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8" y="207"/>
                  </a:cubicBezTo>
                  <a:cubicBezTo>
                    <a:pt x="102" y="231"/>
                    <a:pt x="131" y="241"/>
                    <a:pt x="161" y="241"/>
                  </a:cubicBezTo>
                  <a:cubicBezTo>
                    <a:pt x="223" y="241"/>
                    <a:pt x="283"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 name="Google Shape;100;p4"/>
            <p:cNvSpPr/>
            <p:nvPr/>
          </p:nvSpPr>
          <p:spPr>
            <a:xfrm>
              <a:off x="3135161" y="4576342"/>
              <a:ext cx="26093" cy="22472"/>
            </a:xfrm>
            <a:custGeom>
              <a:avLst/>
              <a:gdLst/>
              <a:ahLst/>
              <a:cxnLst/>
              <a:rect l="l" t="t" r="r" b="b"/>
              <a:pathLst>
                <a:path w="281" h="242" extrusionOk="0">
                  <a:moveTo>
                    <a:pt x="164" y="1"/>
                  </a:moveTo>
                  <a:cubicBezTo>
                    <a:pt x="162" y="1"/>
                    <a:pt x="161" y="1"/>
                    <a:pt x="159" y="1"/>
                  </a:cubicBezTo>
                  <a:cubicBezTo>
                    <a:pt x="158" y="1"/>
                    <a:pt x="157" y="1"/>
                    <a:pt x="156" y="1"/>
                  </a:cubicBezTo>
                  <a:cubicBezTo>
                    <a:pt x="51" y="1"/>
                    <a:pt x="1" y="129"/>
                    <a:pt x="75" y="207"/>
                  </a:cubicBezTo>
                  <a:cubicBezTo>
                    <a:pt x="99" y="231"/>
                    <a:pt x="129" y="241"/>
                    <a:pt x="158" y="241"/>
                  </a:cubicBezTo>
                  <a:cubicBezTo>
                    <a:pt x="220" y="241"/>
                    <a:pt x="281" y="193"/>
                    <a:pt x="281" y="120"/>
                  </a:cubicBezTo>
                  <a:cubicBezTo>
                    <a:pt x="281" y="55"/>
                    <a:pt x="228" y="1"/>
                    <a:pt x="164"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 name="Google Shape;101;p4"/>
            <p:cNvSpPr/>
            <p:nvPr/>
          </p:nvSpPr>
          <p:spPr>
            <a:xfrm>
              <a:off x="3167755" y="4576342"/>
              <a:ext cx="26093" cy="22472"/>
            </a:xfrm>
            <a:custGeom>
              <a:avLst/>
              <a:gdLst/>
              <a:ahLst/>
              <a:cxnLst/>
              <a:rect l="l" t="t" r="r" b="b"/>
              <a:pathLst>
                <a:path w="281" h="242" extrusionOk="0">
                  <a:moveTo>
                    <a:pt x="166" y="1"/>
                  </a:moveTo>
                  <a:cubicBezTo>
                    <a:pt x="165" y="1"/>
                    <a:pt x="163" y="1"/>
                    <a:pt x="162" y="1"/>
                  </a:cubicBezTo>
                  <a:cubicBezTo>
                    <a:pt x="160" y="1"/>
                    <a:pt x="159" y="1"/>
                    <a:pt x="158" y="1"/>
                  </a:cubicBezTo>
                  <a:cubicBezTo>
                    <a:pt x="50" y="1"/>
                    <a:pt x="0" y="129"/>
                    <a:pt x="75" y="207"/>
                  </a:cubicBezTo>
                  <a:cubicBezTo>
                    <a:pt x="99" y="231"/>
                    <a:pt x="128" y="241"/>
                    <a:pt x="158" y="241"/>
                  </a:cubicBezTo>
                  <a:cubicBezTo>
                    <a:pt x="220" y="241"/>
                    <a:pt x="280" y="193"/>
                    <a:pt x="280" y="120"/>
                  </a:cubicBezTo>
                  <a:cubicBezTo>
                    <a:pt x="280" y="55"/>
                    <a:pt x="228" y="1"/>
                    <a:pt x="166"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4"/>
            <p:cNvSpPr/>
            <p:nvPr/>
          </p:nvSpPr>
          <p:spPr>
            <a:xfrm>
              <a:off x="3200255"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0"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4"/>
            <p:cNvSpPr/>
            <p:nvPr/>
          </p:nvSpPr>
          <p:spPr>
            <a:xfrm>
              <a:off x="3232755" y="4576342"/>
              <a:ext cx="26186" cy="22472"/>
            </a:xfrm>
            <a:custGeom>
              <a:avLst/>
              <a:gdLst/>
              <a:ahLst/>
              <a:cxnLst/>
              <a:rect l="l" t="t" r="r" b="b"/>
              <a:pathLst>
                <a:path w="282" h="242" extrusionOk="0">
                  <a:moveTo>
                    <a:pt x="163" y="1"/>
                  </a:moveTo>
                  <a:cubicBezTo>
                    <a:pt x="55" y="1"/>
                    <a:pt x="0" y="128"/>
                    <a:pt x="76" y="207"/>
                  </a:cubicBezTo>
                  <a:cubicBezTo>
                    <a:pt x="100" y="231"/>
                    <a:pt x="129" y="241"/>
                    <a:pt x="159" y="241"/>
                  </a:cubicBezTo>
                  <a:cubicBezTo>
                    <a:pt x="221" y="241"/>
                    <a:pt x="281" y="193"/>
                    <a:pt x="281" y="120"/>
                  </a:cubicBezTo>
                  <a:cubicBezTo>
                    <a:pt x="281"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4"/>
            <p:cNvSpPr/>
            <p:nvPr/>
          </p:nvSpPr>
          <p:spPr>
            <a:xfrm>
              <a:off x="3265348"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0"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4"/>
            <p:cNvSpPr/>
            <p:nvPr/>
          </p:nvSpPr>
          <p:spPr>
            <a:xfrm>
              <a:off x="3297941"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5" y="207"/>
                  </a:cubicBezTo>
                  <a:cubicBezTo>
                    <a:pt x="100" y="231"/>
                    <a:pt x="130" y="241"/>
                    <a:pt x="159" y="241"/>
                  </a:cubicBezTo>
                  <a:cubicBezTo>
                    <a:pt x="222" y="241"/>
                    <a:pt x="281"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4"/>
            <p:cNvSpPr/>
            <p:nvPr/>
          </p:nvSpPr>
          <p:spPr>
            <a:xfrm>
              <a:off x="3330627" y="4576342"/>
              <a:ext cx="26186" cy="22472"/>
            </a:xfrm>
            <a:custGeom>
              <a:avLst/>
              <a:gdLst/>
              <a:ahLst/>
              <a:cxnLst/>
              <a:rect l="l" t="t" r="r" b="b"/>
              <a:pathLst>
                <a:path w="282" h="242" extrusionOk="0">
                  <a:moveTo>
                    <a:pt x="160" y="1"/>
                  </a:moveTo>
                  <a:cubicBezTo>
                    <a:pt x="53" y="1"/>
                    <a:pt x="1" y="128"/>
                    <a:pt x="76" y="207"/>
                  </a:cubicBezTo>
                  <a:cubicBezTo>
                    <a:pt x="100" y="231"/>
                    <a:pt x="130" y="241"/>
                    <a:pt x="159" y="241"/>
                  </a:cubicBezTo>
                  <a:cubicBezTo>
                    <a:pt x="221" y="241"/>
                    <a:pt x="282" y="193"/>
                    <a:pt x="282" y="120"/>
                  </a:cubicBezTo>
                  <a:cubicBezTo>
                    <a:pt x="282" y="53"/>
                    <a:pt x="227" y="1"/>
                    <a:pt x="160"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4"/>
            <p:cNvSpPr/>
            <p:nvPr/>
          </p:nvSpPr>
          <p:spPr>
            <a:xfrm>
              <a:off x="3362942" y="4576342"/>
              <a:ext cx="26464" cy="22472"/>
            </a:xfrm>
            <a:custGeom>
              <a:avLst/>
              <a:gdLst/>
              <a:ahLst/>
              <a:cxnLst/>
              <a:rect l="l" t="t" r="r" b="b"/>
              <a:pathLst>
                <a:path w="285" h="242" extrusionOk="0">
                  <a:moveTo>
                    <a:pt x="163" y="1"/>
                  </a:moveTo>
                  <a:cubicBezTo>
                    <a:pt x="55" y="1"/>
                    <a:pt x="0" y="128"/>
                    <a:pt x="79" y="207"/>
                  </a:cubicBezTo>
                  <a:cubicBezTo>
                    <a:pt x="103" y="231"/>
                    <a:pt x="132" y="241"/>
                    <a:pt x="162" y="241"/>
                  </a:cubicBezTo>
                  <a:cubicBezTo>
                    <a:pt x="224" y="241"/>
                    <a:pt x="284" y="193"/>
                    <a:pt x="284" y="120"/>
                  </a:cubicBezTo>
                  <a:cubicBezTo>
                    <a:pt x="284"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 name="Google Shape;108;p4"/>
            <p:cNvSpPr/>
            <p:nvPr/>
          </p:nvSpPr>
          <p:spPr>
            <a:xfrm>
              <a:off x="3395721" y="4576342"/>
              <a:ext cx="26186" cy="22472"/>
            </a:xfrm>
            <a:custGeom>
              <a:avLst/>
              <a:gdLst/>
              <a:ahLst/>
              <a:cxnLst/>
              <a:rect l="l" t="t" r="r" b="b"/>
              <a:pathLst>
                <a:path w="282" h="242" extrusionOk="0">
                  <a:moveTo>
                    <a:pt x="160" y="1"/>
                  </a:moveTo>
                  <a:cubicBezTo>
                    <a:pt x="53" y="1"/>
                    <a:pt x="1" y="128"/>
                    <a:pt x="76" y="207"/>
                  </a:cubicBezTo>
                  <a:cubicBezTo>
                    <a:pt x="100" y="231"/>
                    <a:pt x="130" y="241"/>
                    <a:pt x="159" y="241"/>
                  </a:cubicBezTo>
                  <a:cubicBezTo>
                    <a:pt x="221" y="241"/>
                    <a:pt x="282" y="193"/>
                    <a:pt x="282" y="120"/>
                  </a:cubicBezTo>
                  <a:cubicBezTo>
                    <a:pt x="282" y="53"/>
                    <a:pt x="227" y="1"/>
                    <a:pt x="160"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4"/>
            <p:cNvSpPr/>
            <p:nvPr/>
          </p:nvSpPr>
          <p:spPr>
            <a:xfrm>
              <a:off x="3428035" y="4576342"/>
              <a:ext cx="26464" cy="22472"/>
            </a:xfrm>
            <a:custGeom>
              <a:avLst/>
              <a:gdLst/>
              <a:ahLst/>
              <a:cxnLst/>
              <a:rect l="l" t="t" r="r" b="b"/>
              <a:pathLst>
                <a:path w="285" h="242" extrusionOk="0">
                  <a:moveTo>
                    <a:pt x="163" y="1"/>
                  </a:moveTo>
                  <a:cubicBezTo>
                    <a:pt x="55" y="1"/>
                    <a:pt x="0" y="128"/>
                    <a:pt x="76" y="207"/>
                  </a:cubicBezTo>
                  <a:cubicBezTo>
                    <a:pt x="101" y="231"/>
                    <a:pt x="131" y="241"/>
                    <a:pt x="161" y="241"/>
                  </a:cubicBezTo>
                  <a:cubicBezTo>
                    <a:pt x="224" y="241"/>
                    <a:pt x="284" y="193"/>
                    <a:pt x="284" y="120"/>
                  </a:cubicBezTo>
                  <a:cubicBezTo>
                    <a:pt x="284"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4"/>
            <p:cNvSpPr/>
            <p:nvPr/>
          </p:nvSpPr>
          <p:spPr>
            <a:xfrm>
              <a:off x="2698822" y="4585813"/>
              <a:ext cx="741374" cy="4086"/>
            </a:xfrm>
            <a:custGeom>
              <a:avLst/>
              <a:gdLst/>
              <a:ahLst/>
              <a:cxnLst/>
              <a:rect l="l" t="t" r="r" b="b"/>
              <a:pathLst>
                <a:path w="7984" h="44" extrusionOk="0">
                  <a:moveTo>
                    <a:pt x="0" y="0"/>
                  </a:moveTo>
                  <a:lnTo>
                    <a:pt x="0" y="44"/>
                  </a:lnTo>
                  <a:lnTo>
                    <a:pt x="7984" y="44"/>
                  </a:lnTo>
                  <a:lnTo>
                    <a:pt x="7984" y="0"/>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4"/>
            <p:cNvSpPr/>
            <p:nvPr/>
          </p:nvSpPr>
          <p:spPr>
            <a:xfrm>
              <a:off x="2937931" y="4651742"/>
              <a:ext cx="42343" cy="50050"/>
            </a:xfrm>
            <a:custGeom>
              <a:avLst/>
              <a:gdLst/>
              <a:ahLst/>
              <a:cxnLst/>
              <a:rect l="l" t="t" r="r" b="b"/>
              <a:pathLst>
                <a:path w="456" h="539" extrusionOk="0">
                  <a:moveTo>
                    <a:pt x="229" y="122"/>
                  </a:moveTo>
                  <a:cubicBezTo>
                    <a:pt x="261" y="122"/>
                    <a:pt x="273" y="130"/>
                    <a:pt x="273" y="162"/>
                  </a:cubicBezTo>
                  <a:cubicBezTo>
                    <a:pt x="273" y="194"/>
                    <a:pt x="264" y="209"/>
                    <a:pt x="232" y="209"/>
                  </a:cubicBezTo>
                  <a:lnTo>
                    <a:pt x="189" y="209"/>
                  </a:lnTo>
                  <a:lnTo>
                    <a:pt x="189" y="122"/>
                  </a:lnTo>
                  <a:close/>
                  <a:moveTo>
                    <a:pt x="232" y="324"/>
                  </a:moveTo>
                  <a:cubicBezTo>
                    <a:pt x="267" y="324"/>
                    <a:pt x="279" y="330"/>
                    <a:pt x="279" y="368"/>
                  </a:cubicBezTo>
                  <a:cubicBezTo>
                    <a:pt x="279" y="403"/>
                    <a:pt x="267" y="414"/>
                    <a:pt x="232" y="414"/>
                  </a:cubicBezTo>
                  <a:lnTo>
                    <a:pt x="189" y="414"/>
                  </a:lnTo>
                  <a:lnTo>
                    <a:pt x="189" y="324"/>
                  </a:lnTo>
                  <a:close/>
                  <a:moveTo>
                    <a:pt x="1" y="0"/>
                  </a:moveTo>
                  <a:lnTo>
                    <a:pt x="1" y="539"/>
                  </a:lnTo>
                  <a:lnTo>
                    <a:pt x="250" y="539"/>
                  </a:lnTo>
                  <a:cubicBezTo>
                    <a:pt x="360" y="539"/>
                    <a:pt x="455" y="507"/>
                    <a:pt x="455" y="385"/>
                  </a:cubicBezTo>
                  <a:cubicBezTo>
                    <a:pt x="455" y="307"/>
                    <a:pt x="438" y="284"/>
                    <a:pt x="389" y="261"/>
                  </a:cubicBezTo>
                  <a:cubicBezTo>
                    <a:pt x="435" y="229"/>
                    <a:pt x="444" y="197"/>
                    <a:pt x="444" y="133"/>
                  </a:cubicBezTo>
                  <a:cubicBezTo>
                    <a:pt x="444" y="29"/>
                    <a:pt x="354" y="0"/>
                    <a:pt x="247" y="0"/>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4"/>
            <p:cNvSpPr/>
            <p:nvPr/>
          </p:nvSpPr>
          <p:spPr>
            <a:xfrm>
              <a:off x="2981481" y="4647935"/>
              <a:ext cx="38814" cy="59522"/>
            </a:xfrm>
            <a:custGeom>
              <a:avLst/>
              <a:gdLst/>
              <a:ahLst/>
              <a:cxnLst/>
              <a:rect l="l" t="t" r="r" b="b"/>
              <a:pathLst>
                <a:path w="418" h="641" extrusionOk="0">
                  <a:moveTo>
                    <a:pt x="244" y="0"/>
                  </a:moveTo>
                  <a:lnTo>
                    <a:pt x="1" y="603"/>
                  </a:lnTo>
                  <a:lnTo>
                    <a:pt x="175" y="641"/>
                  </a:lnTo>
                  <a:lnTo>
                    <a:pt x="418" y="35"/>
                  </a:lnTo>
                  <a:lnTo>
                    <a:pt x="244" y="0"/>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4"/>
            <p:cNvSpPr/>
            <p:nvPr/>
          </p:nvSpPr>
          <p:spPr>
            <a:xfrm>
              <a:off x="3021596" y="4650628"/>
              <a:ext cx="37700" cy="52000"/>
            </a:xfrm>
            <a:custGeom>
              <a:avLst/>
              <a:gdLst/>
              <a:ahLst/>
              <a:cxnLst/>
              <a:rect l="l" t="t" r="r" b="b"/>
              <a:pathLst>
                <a:path w="406" h="560" extrusionOk="0">
                  <a:moveTo>
                    <a:pt x="241" y="0"/>
                  </a:moveTo>
                  <a:cubicBezTo>
                    <a:pt x="53" y="0"/>
                    <a:pt x="0" y="67"/>
                    <a:pt x="0" y="279"/>
                  </a:cubicBezTo>
                  <a:cubicBezTo>
                    <a:pt x="0" y="499"/>
                    <a:pt x="55" y="560"/>
                    <a:pt x="232" y="560"/>
                  </a:cubicBezTo>
                  <a:cubicBezTo>
                    <a:pt x="290" y="560"/>
                    <a:pt x="348" y="554"/>
                    <a:pt x="406" y="539"/>
                  </a:cubicBezTo>
                  <a:lnTo>
                    <a:pt x="403" y="397"/>
                  </a:lnTo>
                  <a:cubicBezTo>
                    <a:pt x="403" y="397"/>
                    <a:pt x="334" y="403"/>
                    <a:pt x="278" y="403"/>
                  </a:cubicBezTo>
                  <a:cubicBezTo>
                    <a:pt x="206" y="403"/>
                    <a:pt x="192" y="386"/>
                    <a:pt x="192" y="279"/>
                  </a:cubicBezTo>
                  <a:cubicBezTo>
                    <a:pt x="192" y="174"/>
                    <a:pt x="206" y="160"/>
                    <a:pt x="278" y="160"/>
                  </a:cubicBezTo>
                  <a:cubicBezTo>
                    <a:pt x="319" y="160"/>
                    <a:pt x="360" y="163"/>
                    <a:pt x="400" y="166"/>
                  </a:cubicBezTo>
                  <a:lnTo>
                    <a:pt x="406" y="21"/>
                  </a:lnTo>
                  <a:cubicBezTo>
                    <a:pt x="351" y="9"/>
                    <a:pt x="296" y="3"/>
                    <a:pt x="241" y="0"/>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4"/>
            <p:cNvSpPr/>
            <p:nvPr/>
          </p:nvSpPr>
          <p:spPr>
            <a:xfrm>
              <a:off x="3078611" y="4676164"/>
              <a:ext cx="22193" cy="13557"/>
            </a:xfrm>
            <a:custGeom>
              <a:avLst/>
              <a:gdLst/>
              <a:ahLst/>
              <a:cxnLst/>
              <a:rect l="l" t="t" r="r" b="b"/>
              <a:pathLst>
                <a:path w="239" h="146" extrusionOk="0">
                  <a:moveTo>
                    <a:pt x="1" y="1"/>
                  </a:moveTo>
                  <a:lnTo>
                    <a:pt x="1" y="145"/>
                  </a:lnTo>
                  <a:lnTo>
                    <a:pt x="238" y="145"/>
                  </a:lnTo>
                  <a:lnTo>
                    <a:pt x="238" y="1"/>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4"/>
            <p:cNvSpPr/>
            <p:nvPr/>
          </p:nvSpPr>
          <p:spPr>
            <a:xfrm>
              <a:off x="3122161" y="4652485"/>
              <a:ext cx="31850" cy="49307"/>
            </a:xfrm>
            <a:custGeom>
              <a:avLst/>
              <a:gdLst/>
              <a:ahLst/>
              <a:cxnLst/>
              <a:rect l="l" t="t" r="r" b="b"/>
              <a:pathLst>
                <a:path w="343" h="531" extrusionOk="0">
                  <a:moveTo>
                    <a:pt x="189" y="1"/>
                  </a:moveTo>
                  <a:lnTo>
                    <a:pt x="1" y="108"/>
                  </a:lnTo>
                  <a:lnTo>
                    <a:pt x="50" y="238"/>
                  </a:lnTo>
                  <a:lnTo>
                    <a:pt x="160" y="195"/>
                  </a:lnTo>
                  <a:lnTo>
                    <a:pt x="160" y="531"/>
                  </a:lnTo>
                  <a:lnTo>
                    <a:pt x="343" y="531"/>
                  </a:lnTo>
                  <a:lnTo>
                    <a:pt x="343" y="1"/>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 name="Google Shape;116;p4"/>
            <p:cNvSpPr/>
            <p:nvPr/>
          </p:nvSpPr>
          <p:spPr>
            <a:xfrm>
              <a:off x="3161440" y="4652485"/>
              <a:ext cx="38536" cy="50422"/>
            </a:xfrm>
            <a:custGeom>
              <a:avLst/>
              <a:gdLst/>
              <a:ahLst/>
              <a:cxnLst/>
              <a:rect l="l" t="t" r="r" b="b"/>
              <a:pathLst>
                <a:path w="415" h="543" extrusionOk="0">
                  <a:moveTo>
                    <a:pt x="27" y="1"/>
                  </a:moveTo>
                  <a:lnTo>
                    <a:pt x="15" y="345"/>
                  </a:lnTo>
                  <a:lnTo>
                    <a:pt x="134" y="360"/>
                  </a:lnTo>
                  <a:cubicBezTo>
                    <a:pt x="154" y="354"/>
                    <a:pt x="177" y="351"/>
                    <a:pt x="198" y="351"/>
                  </a:cubicBezTo>
                  <a:cubicBezTo>
                    <a:pt x="227" y="351"/>
                    <a:pt x="238" y="357"/>
                    <a:pt x="238" y="374"/>
                  </a:cubicBezTo>
                  <a:cubicBezTo>
                    <a:pt x="238" y="389"/>
                    <a:pt x="221" y="395"/>
                    <a:pt x="198" y="395"/>
                  </a:cubicBezTo>
                  <a:cubicBezTo>
                    <a:pt x="137" y="392"/>
                    <a:pt x="76" y="386"/>
                    <a:pt x="15" y="377"/>
                  </a:cubicBezTo>
                  <a:lnTo>
                    <a:pt x="1" y="511"/>
                  </a:lnTo>
                  <a:cubicBezTo>
                    <a:pt x="70" y="528"/>
                    <a:pt x="143" y="537"/>
                    <a:pt x="215" y="542"/>
                  </a:cubicBezTo>
                  <a:cubicBezTo>
                    <a:pt x="334" y="542"/>
                    <a:pt x="415" y="490"/>
                    <a:pt x="415" y="357"/>
                  </a:cubicBezTo>
                  <a:cubicBezTo>
                    <a:pt x="415" y="224"/>
                    <a:pt x="354" y="186"/>
                    <a:pt x="235" y="186"/>
                  </a:cubicBezTo>
                  <a:cubicBezTo>
                    <a:pt x="209" y="186"/>
                    <a:pt x="186" y="189"/>
                    <a:pt x="163" y="198"/>
                  </a:cubicBezTo>
                  <a:lnTo>
                    <a:pt x="166" y="160"/>
                  </a:lnTo>
                  <a:lnTo>
                    <a:pt x="395" y="160"/>
                  </a:lnTo>
                  <a:lnTo>
                    <a:pt x="395" y="1"/>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4"/>
            <p:cNvSpPr/>
            <p:nvPr/>
          </p:nvSpPr>
          <p:spPr>
            <a:xfrm>
              <a:off x="3014075" y="3809150"/>
              <a:ext cx="95272" cy="81715"/>
            </a:xfrm>
            <a:custGeom>
              <a:avLst/>
              <a:gdLst/>
              <a:ahLst/>
              <a:cxnLst/>
              <a:rect l="l" t="t" r="r" b="b"/>
              <a:pathLst>
                <a:path w="1026" h="880" extrusionOk="0">
                  <a:moveTo>
                    <a:pt x="588" y="74"/>
                  </a:moveTo>
                  <a:cubicBezTo>
                    <a:pt x="791" y="74"/>
                    <a:pt x="953" y="239"/>
                    <a:pt x="953" y="442"/>
                  </a:cubicBezTo>
                  <a:cubicBezTo>
                    <a:pt x="953" y="663"/>
                    <a:pt x="774" y="809"/>
                    <a:pt x="586" y="809"/>
                  </a:cubicBezTo>
                  <a:cubicBezTo>
                    <a:pt x="495" y="809"/>
                    <a:pt x="403" y="775"/>
                    <a:pt x="328" y="700"/>
                  </a:cubicBezTo>
                  <a:cubicBezTo>
                    <a:pt x="96" y="471"/>
                    <a:pt x="261" y="74"/>
                    <a:pt x="588" y="74"/>
                  </a:cubicBezTo>
                  <a:close/>
                  <a:moveTo>
                    <a:pt x="582" y="1"/>
                  </a:moveTo>
                  <a:cubicBezTo>
                    <a:pt x="475" y="1"/>
                    <a:pt x="365" y="41"/>
                    <a:pt x="275" y="129"/>
                  </a:cubicBezTo>
                  <a:cubicBezTo>
                    <a:pt x="0" y="407"/>
                    <a:pt x="194" y="879"/>
                    <a:pt x="588" y="879"/>
                  </a:cubicBezTo>
                  <a:cubicBezTo>
                    <a:pt x="829" y="879"/>
                    <a:pt x="1026" y="682"/>
                    <a:pt x="1026" y="442"/>
                  </a:cubicBezTo>
                  <a:cubicBezTo>
                    <a:pt x="1026" y="177"/>
                    <a:pt x="809" y="1"/>
                    <a:pt x="582" y="1"/>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9588539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8"/>
        <p:cNvGrpSpPr/>
        <p:nvPr/>
      </p:nvGrpSpPr>
      <p:grpSpPr>
        <a:xfrm>
          <a:off x="0" y="0"/>
          <a:ext cx="0" cy="0"/>
          <a:chOff x="0" y="0"/>
          <a:chExt cx="0" cy="0"/>
        </a:xfrm>
      </p:grpSpPr>
      <p:sp>
        <p:nvSpPr>
          <p:cNvPr id="119" name="Google Shape;119;p5"/>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5"/>
          <p:cNvSpPr/>
          <p:nvPr/>
        </p:nvSpPr>
        <p:spPr>
          <a:xfrm>
            <a:off x="617125" y="609800"/>
            <a:ext cx="7909800" cy="3924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5"/>
          <p:cNvSpPr txBox="1">
            <a:spLocks noGrp="1"/>
          </p:cNvSpPr>
          <p:nvPr>
            <p:ph type="subTitle" idx="1"/>
          </p:nvPr>
        </p:nvSpPr>
        <p:spPr>
          <a:xfrm>
            <a:off x="1500300" y="2125800"/>
            <a:ext cx="2574300" cy="43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Limelight"/>
              <a:buNone/>
              <a:defRPr sz="1800">
                <a:latin typeface="Limelight"/>
                <a:ea typeface="Limelight"/>
                <a:cs typeface="Limelight"/>
                <a:sym typeface="Limelight"/>
              </a:defRPr>
            </a:lvl1pPr>
            <a:lvl2pPr lvl="1" rtl="0">
              <a:spcBef>
                <a:spcPts val="1600"/>
              </a:spcBef>
              <a:spcAft>
                <a:spcPts val="0"/>
              </a:spcAft>
              <a:buSzPts val="2000"/>
              <a:buFont typeface="Limelight"/>
              <a:buNone/>
              <a:defRPr sz="2000">
                <a:latin typeface="Limelight"/>
                <a:ea typeface="Limelight"/>
                <a:cs typeface="Limelight"/>
                <a:sym typeface="Limelight"/>
              </a:defRPr>
            </a:lvl2pPr>
            <a:lvl3pPr lvl="2" rtl="0">
              <a:spcBef>
                <a:spcPts val="1600"/>
              </a:spcBef>
              <a:spcAft>
                <a:spcPts val="0"/>
              </a:spcAft>
              <a:buSzPts val="2000"/>
              <a:buFont typeface="Limelight"/>
              <a:buNone/>
              <a:defRPr sz="2000">
                <a:latin typeface="Limelight"/>
                <a:ea typeface="Limelight"/>
                <a:cs typeface="Limelight"/>
                <a:sym typeface="Limelight"/>
              </a:defRPr>
            </a:lvl3pPr>
            <a:lvl4pPr lvl="3" rtl="0">
              <a:spcBef>
                <a:spcPts val="1600"/>
              </a:spcBef>
              <a:spcAft>
                <a:spcPts val="0"/>
              </a:spcAft>
              <a:buSzPts val="2000"/>
              <a:buFont typeface="Limelight"/>
              <a:buNone/>
              <a:defRPr sz="2000">
                <a:latin typeface="Limelight"/>
                <a:ea typeface="Limelight"/>
                <a:cs typeface="Limelight"/>
                <a:sym typeface="Limelight"/>
              </a:defRPr>
            </a:lvl4pPr>
            <a:lvl5pPr lvl="4" rtl="0">
              <a:spcBef>
                <a:spcPts val="1600"/>
              </a:spcBef>
              <a:spcAft>
                <a:spcPts val="0"/>
              </a:spcAft>
              <a:buSzPts val="2000"/>
              <a:buFont typeface="Limelight"/>
              <a:buNone/>
              <a:defRPr sz="2000">
                <a:latin typeface="Limelight"/>
                <a:ea typeface="Limelight"/>
                <a:cs typeface="Limelight"/>
                <a:sym typeface="Limelight"/>
              </a:defRPr>
            </a:lvl5pPr>
            <a:lvl6pPr lvl="5" rtl="0">
              <a:spcBef>
                <a:spcPts val="1600"/>
              </a:spcBef>
              <a:spcAft>
                <a:spcPts val="0"/>
              </a:spcAft>
              <a:buSzPts val="2000"/>
              <a:buFont typeface="Limelight"/>
              <a:buNone/>
              <a:defRPr sz="2000">
                <a:latin typeface="Limelight"/>
                <a:ea typeface="Limelight"/>
                <a:cs typeface="Limelight"/>
                <a:sym typeface="Limelight"/>
              </a:defRPr>
            </a:lvl6pPr>
            <a:lvl7pPr lvl="6" rtl="0">
              <a:spcBef>
                <a:spcPts val="1600"/>
              </a:spcBef>
              <a:spcAft>
                <a:spcPts val="0"/>
              </a:spcAft>
              <a:buSzPts val="2000"/>
              <a:buFont typeface="Limelight"/>
              <a:buNone/>
              <a:defRPr sz="2000">
                <a:latin typeface="Limelight"/>
                <a:ea typeface="Limelight"/>
                <a:cs typeface="Limelight"/>
                <a:sym typeface="Limelight"/>
              </a:defRPr>
            </a:lvl7pPr>
            <a:lvl8pPr lvl="7" rtl="0">
              <a:spcBef>
                <a:spcPts val="1600"/>
              </a:spcBef>
              <a:spcAft>
                <a:spcPts val="0"/>
              </a:spcAft>
              <a:buSzPts val="2000"/>
              <a:buFont typeface="Limelight"/>
              <a:buNone/>
              <a:defRPr sz="2000">
                <a:latin typeface="Limelight"/>
                <a:ea typeface="Limelight"/>
                <a:cs typeface="Limelight"/>
                <a:sym typeface="Limelight"/>
              </a:defRPr>
            </a:lvl8pPr>
            <a:lvl9pPr lvl="8" rtl="0">
              <a:spcBef>
                <a:spcPts val="1600"/>
              </a:spcBef>
              <a:spcAft>
                <a:spcPts val="1600"/>
              </a:spcAft>
              <a:buSzPts val="2000"/>
              <a:buFont typeface="Limelight"/>
              <a:buNone/>
              <a:defRPr sz="2000">
                <a:latin typeface="Limelight"/>
                <a:ea typeface="Limelight"/>
                <a:cs typeface="Limelight"/>
                <a:sym typeface="Limelight"/>
              </a:defRPr>
            </a:lvl9pPr>
          </a:lstStyle>
          <a:p>
            <a:endParaRPr/>
          </a:p>
        </p:txBody>
      </p:sp>
      <p:sp>
        <p:nvSpPr>
          <p:cNvPr id="122" name="Google Shape;122;p5"/>
          <p:cNvSpPr txBox="1">
            <a:spLocks noGrp="1"/>
          </p:cNvSpPr>
          <p:nvPr>
            <p:ph type="subTitle" idx="2"/>
          </p:nvPr>
        </p:nvSpPr>
        <p:spPr>
          <a:xfrm>
            <a:off x="1789950" y="2454275"/>
            <a:ext cx="1995000" cy="1080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3" name="Google Shape;123;p5"/>
          <p:cNvSpPr txBox="1">
            <a:spLocks noGrp="1"/>
          </p:cNvSpPr>
          <p:nvPr>
            <p:ph type="subTitle" idx="3"/>
          </p:nvPr>
        </p:nvSpPr>
        <p:spPr>
          <a:xfrm>
            <a:off x="5069550" y="2125800"/>
            <a:ext cx="2574300" cy="43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Limelight"/>
              <a:buNone/>
              <a:defRPr sz="1800">
                <a:latin typeface="Limelight"/>
                <a:ea typeface="Limelight"/>
                <a:cs typeface="Limelight"/>
                <a:sym typeface="Limelight"/>
              </a:defRPr>
            </a:lvl1pPr>
            <a:lvl2pPr lvl="1" rtl="0">
              <a:spcBef>
                <a:spcPts val="1600"/>
              </a:spcBef>
              <a:spcAft>
                <a:spcPts val="0"/>
              </a:spcAft>
              <a:buSzPts val="2000"/>
              <a:buFont typeface="Limelight"/>
              <a:buNone/>
              <a:defRPr sz="2000">
                <a:latin typeface="Limelight"/>
                <a:ea typeface="Limelight"/>
                <a:cs typeface="Limelight"/>
                <a:sym typeface="Limelight"/>
              </a:defRPr>
            </a:lvl2pPr>
            <a:lvl3pPr lvl="2" rtl="0">
              <a:spcBef>
                <a:spcPts val="1600"/>
              </a:spcBef>
              <a:spcAft>
                <a:spcPts val="0"/>
              </a:spcAft>
              <a:buSzPts val="2000"/>
              <a:buFont typeface="Limelight"/>
              <a:buNone/>
              <a:defRPr sz="2000">
                <a:latin typeface="Limelight"/>
                <a:ea typeface="Limelight"/>
                <a:cs typeface="Limelight"/>
                <a:sym typeface="Limelight"/>
              </a:defRPr>
            </a:lvl3pPr>
            <a:lvl4pPr lvl="3" rtl="0">
              <a:spcBef>
                <a:spcPts val="1600"/>
              </a:spcBef>
              <a:spcAft>
                <a:spcPts val="0"/>
              </a:spcAft>
              <a:buSzPts val="2000"/>
              <a:buFont typeface="Limelight"/>
              <a:buNone/>
              <a:defRPr sz="2000">
                <a:latin typeface="Limelight"/>
                <a:ea typeface="Limelight"/>
                <a:cs typeface="Limelight"/>
                <a:sym typeface="Limelight"/>
              </a:defRPr>
            </a:lvl4pPr>
            <a:lvl5pPr lvl="4" rtl="0">
              <a:spcBef>
                <a:spcPts val="1600"/>
              </a:spcBef>
              <a:spcAft>
                <a:spcPts val="0"/>
              </a:spcAft>
              <a:buSzPts val="2000"/>
              <a:buFont typeface="Limelight"/>
              <a:buNone/>
              <a:defRPr sz="2000">
                <a:latin typeface="Limelight"/>
                <a:ea typeface="Limelight"/>
                <a:cs typeface="Limelight"/>
                <a:sym typeface="Limelight"/>
              </a:defRPr>
            </a:lvl5pPr>
            <a:lvl6pPr lvl="5" rtl="0">
              <a:spcBef>
                <a:spcPts val="1600"/>
              </a:spcBef>
              <a:spcAft>
                <a:spcPts val="0"/>
              </a:spcAft>
              <a:buSzPts val="2000"/>
              <a:buFont typeface="Limelight"/>
              <a:buNone/>
              <a:defRPr sz="2000">
                <a:latin typeface="Limelight"/>
                <a:ea typeface="Limelight"/>
                <a:cs typeface="Limelight"/>
                <a:sym typeface="Limelight"/>
              </a:defRPr>
            </a:lvl6pPr>
            <a:lvl7pPr lvl="6" rtl="0">
              <a:spcBef>
                <a:spcPts val="1600"/>
              </a:spcBef>
              <a:spcAft>
                <a:spcPts val="0"/>
              </a:spcAft>
              <a:buSzPts val="2000"/>
              <a:buFont typeface="Limelight"/>
              <a:buNone/>
              <a:defRPr sz="2000">
                <a:latin typeface="Limelight"/>
                <a:ea typeface="Limelight"/>
                <a:cs typeface="Limelight"/>
                <a:sym typeface="Limelight"/>
              </a:defRPr>
            </a:lvl7pPr>
            <a:lvl8pPr lvl="7" rtl="0">
              <a:spcBef>
                <a:spcPts val="1600"/>
              </a:spcBef>
              <a:spcAft>
                <a:spcPts val="0"/>
              </a:spcAft>
              <a:buSzPts val="2000"/>
              <a:buFont typeface="Limelight"/>
              <a:buNone/>
              <a:defRPr sz="2000">
                <a:latin typeface="Limelight"/>
                <a:ea typeface="Limelight"/>
                <a:cs typeface="Limelight"/>
                <a:sym typeface="Limelight"/>
              </a:defRPr>
            </a:lvl8pPr>
            <a:lvl9pPr lvl="8" rtl="0">
              <a:spcBef>
                <a:spcPts val="1600"/>
              </a:spcBef>
              <a:spcAft>
                <a:spcPts val="1600"/>
              </a:spcAft>
              <a:buSzPts val="2000"/>
              <a:buFont typeface="Limelight"/>
              <a:buNone/>
              <a:defRPr sz="2000">
                <a:latin typeface="Limelight"/>
                <a:ea typeface="Limelight"/>
                <a:cs typeface="Limelight"/>
                <a:sym typeface="Limelight"/>
              </a:defRPr>
            </a:lvl9pPr>
          </a:lstStyle>
          <a:p>
            <a:endParaRPr/>
          </a:p>
        </p:txBody>
      </p:sp>
      <p:sp>
        <p:nvSpPr>
          <p:cNvPr id="124" name="Google Shape;124;p5"/>
          <p:cNvSpPr txBox="1">
            <a:spLocks noGrp="1"/>
          </p:cNvSpPr>
          <p:nvPr>
            <p:ph type="subTitle" idx="4"/>
          </p:nvPr>
        </p:nvSpPr>
        <p:spPr>
          <a:xfrm>
            <a:off x="5359200" y="2454275"/>
            <a:ext cx="1995000" cy="1080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5" name="Google Shape;125;p5"/>
          <p:cNvSpPr txBox="1">
            <a:spLocks noGrp="1"/>
          </p:cNvSpPr>
          <p:nvPr>
            <p:ph type="title"/>
          </p:nvPr>
        </p:nvSpPr>
        <p:spPr>
          <a:xfrm>
            <a:off x="1100500" y="640850"/>
            <a:ext cx="6942900" cy="51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7274399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6"/>
        <p:cNvGrpSpPr/>
        <p:nvPr/>
      </p:nvGrpSpPr>
      <p:grpSpPr>
        <a:xfrm>
          <a:off x="0" y="0"/>
          <a:ext cx="0" cy="0"/>
          <a:chOff x="0" y="0"/>
          <a:chExt cx="0" cy="0"/>
        </a:xfrm>
      </p:grpSpPr>
      <p:sp>
        <p:nvSpPr>
          <p:cNvPr id="127" name="Google Shape;127;p6"/>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 name="Google Shape;128;p6"/>
          <p:cNvSpPr/>
          <p:nvPr/>
        </p:nvSpPr>
        <p:spPr>
          <a:xfrm>
            <a:off x="617125" y="609800"/>
            <a:ext cx="7909800" cy="3924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6"/>
          <p:cNvSpPr txBox="1">
            <a:spLocks noGrp="1"/>
          </p:cNvSpPr>
          <p:nvPr>
            <p:ph type="title"/>
          </p:nvPr>
        </p:nvSpPr>
        <p:spPr>
          <a:xfrm>
            <a:off x="1100500" y="640850"/>
            <a:ext cx="6942900" cy="51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2257329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0"/>
        <p:cNvGrpSpPr/>
        <p:nvPr/>
      </p:nvGrpSpPr>
      <p:grpSpPr>
        <a:xfrm>
          <a:off x="0" y="0"/>
          <a:ext cx="0" cy="0"/>
          <a:chOff x="0" y="0"/>
          <a:chExt cx="0" cy="0"/>
        </a:xfrm>
      </p:grpSpPr>
      <p:sp>
        <p:nvSpPr>
          <p:cNvPr id="131" name="Google Shape;131;p7"/>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7"/>
          <p:cNvSpPr/>
          <p:nvPr/>
        </p:nvSpPr>
        <p:spPr>
          <a:xfrm>
            <a:off x="617125" y="609800"/>
            <a:ext cx="7909800" cy="3924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3" name="Google Shape;133;p7"/>
          <p:cNvGrpSpPr/>
          <p:nvPr/>
        </p:nvGrpSpPr>
        <p:grpSpPr>
          <a:xfrm rot="611736">
            <a:off x="6502190" y="2855923"/>
            <a:ext cx="990846" cy="1742322"/>
            <a:chOff x="1725900" y="1728738"/>
            <a:chExt cx="460217" cy="809187"/>
          </a:xfrm>
        </p:grpSpPr>
        <p:sp>
          <p:nvSpPr>
            <p:cNvPr id="134" name="Google Shape;134;p7"/>
            <p:cNvSpPr/>
            <p:nvPr/>
          </p:nvSpPr>
          <p:spPr>
            <a:xfrm>
              <a:off x="1725900" y="1728738"/>
              <a:ext cx="460217" cy="809180"/>
            </a:xfrm>
            <a:custGeom>
              <a:avLst/>
              <a:gdLst/>
              <a:ahLst/>
              <a:cxnLst/>
              <a:rect l="l" t="t" r="r" b="b"/>
              <a:pathLst>
                <a:path w="7388" h="12990" extrusionOk="0">
                  <a:moveTo>
                    <a:pt x="3694" y="916"/>
                  </a:moveTo>
                  <a:cubicBezTo>
                    <a:pt x="3981" y="916"/>
                    <a:pt x="4123" y="1261"/>
                    <a:pt x="3920" y="1463"/>
                  </a:cubicBezTo>
                  <a:cubicBezTo>
                    <a:pt x="3855" y="1528"/>
                    <a:pt x="3774" y="1557"/>
                    <a:pt x="3696" y="1557"/>
                  </a:cubicBezTo>
                  <a:cubicBezTo>
                    <a:pt x="3531" y="1557"/>
                    <a:pt x="3372" y="1429"/>
                    <a:pt x="3372" y="1234"/>
                  </a:cubicBezTo>
                  <a:cubicBezTo>
                    <a:pt x="3372" y="1058"/>
                    <a:pt x="3517" y="916"/>
                    <a:pt x="3694" y="916"/>
                  </a:cubicBezTo>
                  <a:close/>
                  <a:moveTo>
                    <a:pt x="1377" y="0"/>
                  </a:moveTo>
                  <a:cubicBezTo>
                    <a:pt x="1377" y="765"/>
                    <a:pt x="765" y="1394"/>
                    <a:pt x="1" y="1417"/>
                  </a:cubicBezTo>
                  <a:lnTo>
                    <a:pt x="1" y="7439"/>
                  </a:lnTo>
                  <a:cubicBezTo>
                    <a:pt x="154" y="7439"/>
                    <a:pt x="282" y="7564"/>
                    <a:pt x="282" y="7717"/>
                  </a:cubicBezTo>
                  <a:cubicBezTo>
                    <a:pt x="282" y="7874"/>
                    <a:pt x="154" y="7998"/>
                    <a:pt x="1" y="7998"/>
                  </a:cubicBezTo>
                  <a:lnTo>
                    <a:pt x="1" y="12989"/>
                  </a:lnTo>
                  <a:lnTo>
                    <a:pt x="7387" y="12989"/>
                  </a:lnTo>
                  <a:lnTo>
                    <a:pt x="7387" y="7998"/>
                  </a:lnTo>
                  <a:cubicBezTo>
                    <a:pt x="7231" y="7998"/>
                    <a:pt x="7106" y="7874"/>
                    <a:pt x="7106" y="7717"/>
                  </a:cubicBezTo>
                  <a:cubicBezTo>
                    <a:pt x="7106" y="7564"/>
                    <a:pt x="7231" y="7439"/>
                    <a:pt x="7387" y="7439"/>
                  </a:cubicBezTo>
                  <a:lnTo>
                    <a:pt x="7387" y="1417"/>
                  </a:lnTo>
                  <a:cubicBezTo>
                    <a:pt x="6605" y="1417"/>
                    <a:pt x="5968" y="783"/>
                    <a:pt x="5971" y="0"/>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7"/>
            <p:cNvSpPr/>
            <p:nvPr/>
          </p:nvSpPr>
          <p:spPr>
            <a:xfrm>
              <a:off x="1725900" y="2468344"/>
              <a:ext cx="460217" cy="69581"/>
            </a:xfrm>
            <a:custGeom>
              <a:avLst/>
              <a:gdLst/>
              <a:ahLst/>
              <a:cxnLst/>
              <a:rect l="l" t="t" r="r" b="b"/>
              <a:pathLst>
                <a:path w="7388" h="1117" extrusionOk="0">
                  <a:moveTo>
                    <a:pt x="1" y="1"/>
                  </a:moveTo>
                  <a:lnTo>
                    <a:pt x="1" y="1116"/>
                  </a:lnTo>
                  <a:lnTo>
                    <a:pt x="7387" y="1116"/>
                  </a:lnTo>
                  <a:lnTo>
                    <a:pt x="7387"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7"/>
            <p:cNvSpPr/>
            <p:nvPr/>
          </p:nvSpPr>
          <p:spPr>
            <a:xfrm>
              <a:off x="1725900" y="2139934"/>
              <a:ext cx="460217" cy="69581"/>
            </a:xfrm>
            <a:custGeom>
              <a:avLst/>
              <a:gdLst/>
              <a:ahLst/>
              <a:cxnLst/>
              <a:rect l="l" t="t" r="r" b="b"/>
              <a:pathLst>
                <a:path w="7388" h="1117" extrusionOk="0">
                  <a:moveTo>
                    <a:pt x="1" y="1"/>
                  </a:moveTo>
                  <a:lnTo>
                    <a:pt x="1" y="838"/>
                  </a:lnTo>
                  <a:cubicBezTo>
                    <a:pt x="1" y="992"/>
                    <a:pt x="125" y="1116"/>
                    <a:pt x="282" y="1116"/>
                  </a:cubicBezTo>
                  <a:lnTo>
                    <a:pt x="7106" y="1116"/>
                  </a:lnTo>
                  <a:cubicBezTo>
                    <a:pt x="7260" y="1116"/>
                    <a:pt x="7387" y="992"/>
                    <a:pt x="7387" y="838"/>
                  </a:cubicBezTo>
                  <a:lnTo>
                    <a:pt x="7387"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7"/>
            <p:cNvSpPr/>
            <p:nvPr/>
          </p:nvSpPr>
          <p:spPr>
            <a:xfrm>
              <a:off x="1725900" y="1728738"/>
              <a:ext cx="460217" cy="157974"/>
            </a:xfrm>
            <a:custGeom>
              <a:avLst/>
              <a:gdLst/>
              <a:ahLst/>
              <a:cxnLst/>
              <a:rect l="l" t="t" r="r" b="b"/>
              <a:pathLst>
                <a:path w="7388" h="2536" extrusionOk="0">
                  <a:moveTo>
                    <a:pt x="3691" y="914"/>
                  </a:moveTo>
                  <a:cubicBezTo>
                    <a:pt x="3856" y="914"/>
                    <a:pt x="4016" y="1042"/>
                    <a:pt x="4016" y="1234"/>
                  </a:cubicBezTo>
                  <a:cubicBezTo>
                    <a:pt x="4016" y="1411"/>
                    <a:pt x="3871" y="1556"/>
                    <a:pt x="3694" y="1556"/>
                  </a:cubicBezTo>
                  <a:cubicBezTo>
                    <a:pt x="3407" y="1556"/>
                    <a:pt x="3265" y="1211"/>
                    <a:pt x="3468" y="1009"/>
                  </a:cubicBezTo>
                  <a:cubicBezTo>
                    <a:pt x="3533" y="943"/>
                    <a:pt x="3613" y="914"/>
                    <a:pt x="3691" y="914"/>
                  </a:cubicBezTo>
                  <a:close/>
                  <a:moveTo>
                    <a:pt x="1377" y="0"/>
                  </a:moveTo>
                  <a:cubicBezTo>
                    <a:pt x="1377" y="765"/>
                    <a:pt x="765" y="1394"/>
                    <a:pt x="1" y="1417"/>
                  </a:cubicBezTo>
                  <a:lnTo>
                    <a:pt x="1" y="2535"/>
                  </a:lnTo>
                  <a:lnTo>
                    <a:pt x="7387" y="2535"/>
                  </a:lnTo>
                  <a:lnTo>
                    <a:pt x="7387" y="1417"/>
                  </a:lnTo>
                  <a:cubicBezTo>
                    <a:pt x="6605" y="1417"/>
                    <a:pt x="5968" y="783"/>
                    <a:pt x="5971"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7"/>
            <p:cNvSpPr/>
            <p:nvPr/>
          </p:nvSpPr>
          <p:spPr>
            <a:xfrm>
              <a:off x="1770502" y="2208021"/>
              <a:ext cx="17193" cy="3115"/>
            </a:xfrm>
            <a:custGeom>
              <a:avLst/>
              <a:gdLst/>
              <a:ahLst/>
              <a:cxnLst/>
              <a:rect l="l" t="t" r="r" b="b"/>
              <a:pathLst>
                <a:path w="276" h="50" extrusionOk="0">
                  <a:moveTo>
                    <a:pt x="0" y="0"/>
                  </a:moveTo>
                  <a:lnTo>
                    <a:pt x="0" y="49"/>
                  </a:lnTo>
                  <a:lnTo>
                    <a:pt x="275" y="49"/>
                  </a:lnTo>
                  <a:lnTo>
                    <a:pt x="275" y="0"/>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7"/>
            <p:cNvSpPr/>
            <p:nvPr/>
          </p:nvSpPr>
          <p:spPr>
            <a:xfrm>
              <a:off x="1797724" y="2208021"/>
              <a:ext cx="17193" cy="3115"/>
            </a:xfrm>
            <a:custGeom>
              <a:avLst/>
              <a:gdLst/>
              <a:ahLst/>
              <a:cxnLst/>
              <a:rect l="l" t="t" r="r" b="b"/>
              <a:pathLst>
                <a:path w="276" h="50" extrusionOk="0">
                  <a:moveTo>
                    <a:pt x="1" y="0"/>
                  </a:moveTo>
                  <a:lnTo>
                    <a:pt x="1"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 name="Google Shape;140;p7"/>
            <p:cNvSpPr/>
            <p:nvPr/>
          </p:nvSpPr>
          <p:spPr>
            <a:xfrm>
              <a:off x="1824946" y="2208021"/>
              <a:ext cx="17255" cy="3115"/>
            </a:xfrm>
            <a:custGeom>
              <a:avLst/>
              <a:gdLst/>
              <a:ahLst/>
              <a:cxnLst/>
              <a:rect l="l" t="t" r="r" b="b"/>
              <a:pathLst>
                <a:path w="277" h="50" extrusionOk="0">
                  <a:moveTo>
                    <a:pt x="1" y="0"/>
                  </a:moveTo>
                  <a:lnTo>
                    <a:pt x="1"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 name="Google Shape;141;p7"/>
            <p:cNvSpPr/>
            <p:nvPr/>
          </p:nvSpPr>
          <p:spPr>
            <a:xfrm>
              <a:off x="1852230" y="2208021"/>
              <a:ext cx="17193" cy="3115"/>
            </a:xfrm>
            <a:custGeom>
              <a:avLst/>
              <a:gdLst/>
              <a:ahLst/>
              <a:cxnLst/>
              <a:rect l="l" t="t" r="r" b="b"/>
              <a:pathLst>
                <a:path w="276" h="50" extrusionOk="0">
                  <a:moveTo>
                    <a:pt x="0" y="0"/>
                  </a:moveTo>
                  <a:lnTo>
                    <a:pt x="0"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 name="Google Shape;142;p7"/>
            <p:cNvSpPr/>
            <p:nvPr/>
          </p:nvSpPr>
          <p:spPr>
            <a:xfrm>
              <a:off x="1879266" y="2208021"/>
              <a:ext cx="17255" cy="3115"/>
            </a:xfrm>
            <a:custGeom>
              <a:avLst/>
              <a:gdLst/>
              <a:ahLst/>
              <a:cxnLst/>
              <a:rect l="l" t="t" r="r" b="b"/>
              <a:pathLst>
                <a:path w="277" h="50" extrusionOk="0">
                  <a:moveTo>
                    <a:pt x="1" y="0"/>
                  </a:moveTo>
                  <a:lnTo>
                    <a:pt x="1"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7"/>
            <p:cNvSpPr/>
            <p:nvPr/>
          </p:nvSpPr>
          <p:spPr>
            <a:xfrm>
              <a:off x="1906550" y="2208021"/>
              <a:ext cx="17193" cy="3115"/>
            </a:xfrm>
            <a:custGeom>
              <a:avLst/>
              <a:gdLst/>
              <a:ahLst/>
              <a:cxnLst/>
              <a:rect l="l" t="t" r="r" b="b"/>
              <a:pathLst>
                <a:path w="276" h="50" extrusionOk="0">
                  <a:moveTo>
                    <a:pt x="0" y="0"/>
                  </a:moveTo>
                  <a:lnTo>
                    <a:pt x="0" y="49"/>
                  </a:lnTo>
                  <a:lnTo>
                    <a:pt x="275" y="49"/>
                  </a:lnTo>
                  <a:lnTo>
                    <a:pt x="275" y="0"/>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7"/>
            <p:cNvSpPr/>
            <p:nvPr/>
          </p:nvSpPr>
          <p:spPr>
            <a:xfrm>
              <a:off x="1933772" y="2208021"/>
              <a:ext cx="17193" cy="3115"/>
            </a:xfrm>
            <a:custGeom>
              <a:avLst/>
              <a:gdLst/>
              <a:ahLst/>
              <a:cxnLst/>
              <a:rect l="l" t="t" r="r" b="b"/>
              <a:pathLst>
                <a:path w="276" h="50" extrusionOk="0">
                  <a:moveTo>
                    <a:pt x="1" y="0"/>
                  </a:moveTo>
                  <a:lnTo>
                    <a:pt x="1"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7"/>
            <p:cNvSpPr/>
            <p:nvPr/>
          </p:nvSpPr>
          <p:spPr>
            <a:xfrm>
              <a:off x="1960870" y="2208021"/>
              <a:ext cx="17193" cy="3115"/>
            </a:xfrm>
            <a:custGeom>
              <a:avLst/>
              <a:gdLst/>
              <a:ahLst/>
              <a:cxnLst/>
              <a:rect l="l" t="t" r="r" b="b"/>
              <a:pathLst>
                <a:path w="276" h="50" extrusionOk="0">
                  <a:moveTo>
                    <a:pt x="0" y="0"/>
                  </a:moveTo>
                  <a:lnTo>
                    <a:pt x="0" y="49"/>
                  </a:lnTo>
                  <a:lnTo>
                    <a:pt x="275" y="49"/>
                  </a:lnTo>
                  <a:lnTo>
                    <a:pt x="275" y="0"/>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7"/>
            <p:cNvSpPr/>
            <p:nvPr/>
          </p:nvSpPr>
          <p:spPr>
            <a:xfrm>
              <a:off x="1988092" y="2208021"/>
              <a:ext cx="17193" cy="3115"/>
            </a:xfrm>
            <a:custGeom>
              <a:avLst/>
              <a:gdLst/>
              <a:ahLst/>
              <a:cxnLst/>
              <a:rect l="l" t="t" r="r" b="b"/>
              <a:pathLst>
                <a:path w="276" h="50" extrusionOk="0">
                  <a:moveTo>
                    <a:pt x="1" y="0"/>
                  </a:moveTo>
                  <a:lnTo>
                    <a:pt x="1"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7"/>
            <p:cNvSpPr/>
            <p:nvPr/>
          </p:nvSpPr>
          <p:spPr>
            <a:xfrm>
              <a:off x="2015376" y="2208021"/>
              <a:ext cx="17193" cy="3115"/>
            </a:xfrm>
            <a:custGeom>
              <a:avLst/>
              <a:gdLst/>
              <a:ahLst/>
              <a:cxnLst/>
              <a:rect l="l" t="t" r="r" b="b"/>
              <a:pathLst>
                <a:path w="276" h="50" extrusionOk="0">
                  <a:moveTo>
                    <a:pt x="0" y="0"/>
                  </a:moveTo>
                  <a:lnTo>
                    <a:pt x="0" y="49"/>
                  </a:lnTo>
                  <a:lnTo>
                    <a:pt x="275" y="49"/>
                  </a:lnTo>
                  <a:lnTo>
                    <a:pt x="275" y="0"/>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7"/>
            <p:cNvSpPr/>
            <p:nvPr/>
          </p:nvSpPr>
          <p:spPr>
            <a:xfrm>
              <a:off x="2042598" y="2208021"/>
              <a:ext cx="17193" cy="3115"/>
            </a:xfrm>
            <a:custGeom>
              <a:avLst/>
              <a:gdLst/>
              <a:ahLst/>
              <a:cxnLst/>
              <a:rect l="l" t="t" r="r" b="b"/>
              <a:pathLst>
                <a:path w="276" h="50" extrusionOk="0">
                  <a:moveTo>
                    <a:pt x="0" y="0"/>
                  </a:moveTo>
                  <a:lnTo>
                    <a:pt x="0"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7"/>
            <p:cNvSpPr/>
            <p:nvPr/>
          </p:nvSpPr>
          <p:spPr>
            <a:xfrm>
              <a:off x="2069820" y="2208021"/>
              <a:ext cx="17193" cy="3115"/>
            </a:xfrm>
            <a:custGeom>
              <a:avLst/>
              <a:gdLst/>
              <a:ahLst/>
              <a:cxnLst/>
              <a:rect l="l" t="t" r="r" b="b"/>
              <a:pathLst>
                <a:path w="276" h="50" extrusionOk="0">
                  <a:moveTo>
                    <a:pt x="1" y="0"/>
                  </a:moveTo>
                  <a:lnTo>
                    <a:pt x="1"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7"/>
            <p:cNvSpPr/>
            <p:nvPr/>
          </p:nvSpPr>
          <p:spPr>
            <a:xfrm>
              <a:off x="2096918" y="2208021"/>
              <a:ext cx="17193" cy="3115"/>
            </a:xfrm>
            <a:custGeom>
              <a:avLst/>
              <a:gdLst/>
              <a:ahLst/>
              <a:cxnLst/>
              <a:rect l="l" t="t" r="r" b="b"/>
              <a:pathLst>
                <a:path w="276" h="50" extrusionOk="0">
                  <a:moveTo>
                    <a:pt x="0" y="0"/>
                  </a:moveTo>
                  <a:lnTo>
                    <a:pt x="0" y="49"/>
                  </a:lnTo>
                  <a:lnTo>
                    <a:pt x="275" y="49"/>
                  </a:lnTo>
                  <a:lnTo>
                    <a:pt x="275" y="0"/>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 name="Google Shape;151;p7"/>
            <p:cNvSpPr/>
            <p:nvPr/>
          </p:nvSpPr>
          <p:spPr>
            <a:xfrm>
              <a:off x="2124140" y="2208021"/>
              <a:ext cx="17193" cy="3115"/>
            </a:xfrm>
            <a:custGeom>
              <a:avLst/>
              <a:gdLst/>
              <a:ahLst/>
              <a:cxnLst/>
              <a:rect l="l" t="t" r="r" b="b"/>
              <a:pathLst>
                <a:path w="276" h="50" extrusionOk="0">
                  <a:moveTo>
                    <a:pt x="1" y="0"/>
                  </a:moveTo>
                  <a:lnTo>
                    <a:pt x="1"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7"/>
            <p:cNvSpPr/>
            <p:nvPr/>
          </p:nvSpPr>
          <p:spPr>
            <a:xfrm>
              <a:off x="2151424" y="2208021"/>
              <a:ext cx="17193" cy="3115"/>
            </a:xfrm>
            <a:custGeom>
              <a:avLst/>
              <a:gdLst/>
              <a:ahLst/>
              <a:cxnLst/>
              <a:rect l="l" t="t" r="r" b="b"/>
              <a:pathLst>
                <a:path w="276" h="50" extrusionOk="0">
                  <a:moveTo>
                    <a:pt x="0" y="0"/>
                  </a:moveTo>
                  <a:lnTo>
                    <a:pt x="0" y="49"/>
                  </a:lnTo>
                  <a:lnTo>
                    <a:pt x="275" y="49"/>
                  </a:lnTo>
                  <a:lnTo>
                    <a:pt x="275" y="0"/>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7"/>
            <p:cNvSpPr/>
            <p:nvPr/>
          </p:nvSpPr>
          <p:spPr>
            <a:xfrm>
              <a:off x="1894278" y="2227394"/>
              <a:ext cx="14327" cy="17317"/>
            </a:xfrm>
            <a:custGeom>
              <a:avLst/>
              <a:gdLst/>
              <a:ahLst/>
              <a:cxnLst/>
              <a:rect l="l" t="t" r="r" b="b"/>
              <a:pathLst>
                <a:path w="230" h="278" extrusionOk="0">
                  <a:moveTo>
                    <a:pt x="12" y="1"/>
                  </a:moveTo>
                  <a:cubicBezTo>
                    <a:pt x="9" y="1"/>
                    <a:pt x="5" y="3"/>
                    <a:pt x="3" y="5"/>
                  </a:cubicBezTo>
                  <a:cubicBezTo>
                    <a:pt x="0" y="8"/>
                    <a:pt x="0" y="11"/>
                    <a:pt x="0" y="16"/>
                  </a:cubicBezTo>
                  <a:lnTo>
                    <a:pt x="0" y="103"/>
                  </a:lnTo>
                  <a:cubicBezTo>
                    <a:pt x="0" y="109"/>
                    <a:pt x="3" y="112"/>
                    <a:pt x="6" y="115"/>
                  </a:cubicBezTo>
                  <a:cubicBezTo>
                    <a:pt x="8" y="117"/>
                    <a:pt x="10" y="119"/>
                    <a:pt x="13" y="119"/>
                  </a:cubicBezTo>
                  <a:cubicBezTo>
                    <a:pt x="15" y="119"/>
                    <a:pt x="16" y="119"/>
                    <a:pt x="18" y="118"/>
                  </a:cubicBezTo>
                  <a:cubicBezTo>
                    <a:pt x="19" y="119"/>
                    <a:pt x="21" y="119"/>
                    <a:pt x="22" y="119"/>
                  </a:cubicBezTo>
                  <a:cubicBezTo>
                    <a:pt x="25" y="119"/>
                    <a:pt x="28" y="117"/>
                    <a:pt x="32" y="115"/>
                  </a:cubicBezTo>
                  <a:cubicBezTo>
                    <a:pt x="35" y="112"/>
                    <a:pt x="35" y="109"/>
                    <a:pt x="35" y="103"/>
                  </a:cubicBezTo>
                  <a:lnTo>
                    <a:pt x="35" y="31"/>
                  </a:lnTo>
                  <a:lnTo>
                    <a:pt x="99" y="31"/>
                  </a:lnTo>
                  <a:lnTo>
                    <a:pt x="99" y="245"/>
                  </a:lnTo>
                  <a:lnTo>
                    <a:pt x="44" y="245"/>
                  </a:lnTo>
                  <a:cubicBezTo>
                    <a:pt x="41" y="245"/>
                    <a:pt x="35" y="245"/>
                    <a:pt x="32" y="248"/>
                  </a:cubicBezTo>
                  <a:cubicBezTo>
                    <a:pt x="29" y="257"/>
                    <a:pt x="29" y="265"/>
                    <a:pt x="32" y="274"/>
                  </a:cubicBezTo>
                  <a:cubicBezTo>
                    <a:pt x="35" y="274"/>
                    <a:pt x="41" y="277"/>
                    <a:pt x="44" y="277"/>
                  </a:cubicBezTo>
                  <a:lnTo>
                    <a:pt x="189" y="277"/>
                  </a:lnTo>
                  <a:cubicBezTo>
                    <a:pt x="192" y="277"/>
                    <a:pt x="197" y="274"/>
                    <a:pt x="200" y="274"/>
                  </a:cubicBezTo>
                  <a:cubicBezTo>
                    <a:pt x="203" y="265"/>
                    <a:pt x="203" y="257"/>
                    <a:pt x="200" y="248"/>
                  </a:cubicBezTo>
                  <a:cubicBezTo>
                    <a:pt x="197" y="245"/>
                    <a:pt x="192" y="245"/>
                    <a:pt x="189" y="245"/>
                  </a:cubicBezTo>
                  <a:lnTo>
                    <a:pt x="134" y="245"/>
                  </a:lnTo>
                  <a:lnTo>
                    <a:pt x="134" y="31"/>
                  </a:lnTo>
                  <a:lnTo>
                    <a:pt x="194" y="31"/>
                  </a:lnTo>
                  <a:lnTo>
                    <a:pt x="194" y="103"/>
                  </a:lnTo>
                  <a:cubicBezTo>
                    <a:pt x="194" y="109"/>
                    <a:pt x="197" y="112"/>
                    <a:pt x="200" y="115"/>
                  </a:cubicBezTo>
                  <a:cubicBezTo>
                    <a:pt x="203" y="118"/>
                    <a:pt x="209" y="121"/>
                    <a:pt x="212" y="121"/>
                  </a:cubicBezTo>
                  <a:cubicBezTo>
                    <a:pt x="218" y="121"/>
                    <a:pt x="223" y="118"/>
                    <a:pt x="226" y="115"/>
                  </a:cubicBezTo>
                  <a:cubicBezTo>
                    <a:pt x="229" y="112"/>
                    <a:pt x="229" y="109"/>
                    <a:pt x="229" y="103"/>
                  </a:cubicBezTo>
                  <a:lnTo>
                    <a:pt x="229" y="16"/>
                  </a:lnTo>
                  <a:cubicBezTo>
                    <a:pt x="229" y="11"/>
                    <a:pt x="229" y="8"/>
                    <a:pt x="226" y="5"/>
                  </a:cubicBezTo>
                  <a:cubicBezTo>
                    <a:pt x="224" y="3"/>
                    <a:pt x="222" y="1"/>
                    <a:pt x="219" y="1"/>
                  </a:cubicBezTo>
                  <a:cubicBezTo>
                    <a:pt x="218" y="1"/>
                    <a:pt x="216" y="1"/>
                    <a:pt x="215" y="2"/>
                  </a:cubicBezTo>
                  <a:lnTo>
                    <a:pt x="15" y="2"/>
                  </a:lnTo>
                  <a:cubicBezTo>
                    <a:pt x="14" y="1"/>
                    <a:pt x="13" y="1"/>
                    <a:pt x="12" y="1"/>
                  </a:cubicBezTo>
                  <a:close/>
                </a:path>
              </a:pathLst>
            </a:custGeom>
            <a:solidFill>
              <a:srgbClr val="03C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 name="Google Shape;154;p7"/>
            <p:cNvSpPr/>
            <p:nvPr/>
          </p:nvSpPr>
          <p:spPr>
            <a:xfrm>
              <a:off x="1911596" y="2226958"/>
              <a:ext cx="15573" cy="18065"/>
            </a:xfrm>
            <a:custGeom>
              <a:avLst/>
              <a:gdLst/>
              <a:ahLst/>
              <a:cxnLst/>
              <a:rect l="l" t="t" r="r" b="b"/>
              <a:pathLst>
                <a:path w="250" h="290" extrusionOk="0">
                  <a:moveTo>
                    <a:pt x="124" y="35"/>
                  </a:moveTo>
                  <a:cubicBezTo>
                    <a:pt x="136" y="35"/>
                    <a:pt x="148" y="38"/>
                    <a:pt x="160" y="44"/>
                  </a:cubicBezTo>
                  <a:cubicBezTo>
                    <a:pt x="171" y="49"/>
                    <a:pt x="180" y="55"/>
                    <a:pt x="186" y="64"/>
                  </a:cubicBezTo>
                  <a:cubicBezTo>
                    <a:pt x="194" y="75"/>
                    <a:pt x="200" y="87"/>
                    <a:pt x="203" y="99"/>
                  </a:cubicBezTo>
                  <a:cubicBezTo>
                    <a:pt x="209" y="113"/>
                    <a:pt x="209" y="131"/>
                    <a:pt x="209" y="145"/>
                  </a:cubicBezTo>
                  <a:cubicBezTo>
                    <a:pt x="209" y="159"/>
                    <a:pt x="209" y="174"/>
                    <a:pt x="203" y="191"/>
                  </a:cubicBezTo>
                  <a:cubicBezTo>
                    <a:pt x="200" y="203"/>
                    <a:pt x="194" y="215"/>
                    <a:pt x="186" y="226"/>
                  </a:cubicBezTo>
                  <a:cubicBezTo>
                    <a:pt x="180" y="235"/>
                    <a:pt x="171" y="244"/>
                    <a:pt x="160" y="249"/>
                  </a:cubicBezTo>
                  <a:cubicBezTo>
                    <a:pt x="148" y="254"/>
                    <a:pt x="136" y="256"/>
                    <a:pt x="124" y="256"/>
                  </a:cubicBezTo>
                  <a:cubicBezTo>
                    <a:pt x="111" y="256"/>
                    <a:pt x="99" y="254"/>
                    <a:pt x="87" y="249"/>
                  </a:cubicBezTo>
                  <a:cubicBezTo>
                    <a:pt x="76" y="244"/>
                    <a:pt x="67" y="235"/>
                    <a:pt x="61" y="226"/>
                  </a:cubicBezTo>
                  <a:cubicBezTo>
                    <a:pt x="53" y="215"/>
                    <a:pt x="47" y="203"/>
                    <a:pt x="44" y="191"/>
                  </a:cubicBezTo>
                  <a:cubicBezTo>
                    <a:pt x="38" y="174"/>
                    <a:pt x="38" y="159"/>
                    <a:pt x="38" y="145"/>
                  </a:cubicBezTo>
                  <a:cubicBezTo>
                    <a:pt x="38" y="131"/>
                    <a:pt x="38" y="113"/>
                    <a:pt x="44" y="99"/>
                  </a:cubicBezTo>
                  <a:cubicBezTo>
                    <a:pt x="47" y="87"/>
                    <a:pt x="53" y="75"/>
                    <a:pt x="61" y="64"/>
                  </a:cubicBezTo>
                  <a:cubicBezTo>
                    <a:pt x="67" y="55"/>
                    <a:pt x="76" y="49"/>
                    <a:pt x="87" y="44"/>
                  </a:cubicBezTo>
                  <a:cubicBezTo>
                    <a:pt x="99" y="38"/>
                    <a:pt x="111" y="35"/>
                    <a:pt x="124" y="35"/>
                  </a:cubicBezTo>
                  <a:close/>
                  <a:moveTo>
                    <a:pt x="124" y="1"/>
                  </a:moveTo>
                  <a:cubicBezTo>
                    <a:pt x="106" y="1"/>
                    <a:pt x="89" y="5"/>
                    <a:pt x="73" y="12"/>
                  </a:cubicBezTo>
                  <a:cubicBezTo>
                    <a:pt x="58" y="18"/>
                    <a:pt x="44" y="29"/>
                    <a:pt x="35" y="41"/>
                  </a:cubicBezTo>
                  <a:cubicBezTo>
                    <a:pt x="24" y="55"/>
                    <a:pt x="15" y="70"/>
                    <a:pt x="9" y="87"/>
                  </a:cubicBezTo>
                  <a:cubicBezTo>
                    <a:pt x="3" y="104"/>
                    <a:pt x="0" y="125"/>
                    <a:pt x="0" y="145"/>
                  </a:cubicBezTo>
                  <a:cubicBezTo>
                    <a:pt x="0" y="165"/>
                    <a:pt x="3" y="186"/>
                    <a:pt x="9" y="203"/>
                  </a:cubicBezTo>
                  <a:cubicBezTo>
                    <a:pt x="15" y="220"/>
                    <a:pt x="24" y="235"/>
                    <a:pt x="35" y="249"/>
                  </a:cubicBezTo>
                  <a:cubicBezTo>
                    <a:pt x="44" y="261"/>
                    <a:pt x="58" y="272"/>
                    <a:pt x="73" y="278"/>
                  </a:cubicBezTo>
                  <a:cubicBezTo>
                    <a:pt x="89" y="286"/>
                    <a:pt x="106" y="289"/>
                    <a:pt x="124" y="289"/>
                  </a:cubicBezTo>
                  <a:cubicBezTo>
                    <a:pt x="141" y="289"/>
                    <a:pt x="158" y="286"/>
                    <a:pt x="174" y="278"/>
                  </a:cubicBezTo>
                  <a:cubicBezTo>
                    <a:pt x="189" y="272"/>
                    <a:pt x="200" y="261"/>
                    <a:pt x="212" y="249"/>
                  </a:cubicBezTo>
                  <a:cubicBezTo>
                    <a:pt x="223" y="235"/>
                    <a:pt x="232" y="220"/>
                    <a:pt x="238" y="203"/>
                  </a:cubicBezTo>
                  <a:cubicBezTo>
                    <a:pt x="250" y="165"/>
                    <a:pt x="250" y="125"/>
                    <a:pt x="238" y="87"/>
                  </a:cubicBezTo>
                  <a:cubicBezTo>
                    <a:pt x="232" y="70"/>
                    <a:pt x="223" y="55"/>
                    <a:pt x="212" y="41"/>
                  </a:cubicBezTo>
                  <a:cubicBezTo>
                    <a:pt x="200" y="29"/>
                    <a:pt x="189" y="18"/>
                    <a:pt x="174" y="12"/>
                  </a:cubicBezTo>
                  <a:cubicBezTo>
                    <a:pt x="158" y="5"/>
                    <a:pt x="141" y="1"/>
                    <a:pt x="124" y="1"/>
                  </a:cubicBezTo>
                  <a:close/>
                </a:path>
              </a:pathLst>
            </a:custGeom>
            <a:solidFill>
              <a:srgbClr val="03C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5" name="Google Shape;155;p7"/>
            <p:cNvSpPr/>
            <p:nvPr/>
          </p:nvSpPr>
          <p:spPr>
            <a:xfrm>
              <a:off x="1947165" y="2227269"/>
              <a:ext cx="16445" cy="17442"/>
            </a:xfrm>
            <a:custGeom>
              <a:avLst/>
              <a:gdLst/>
              <a:ahLst/>
              <a:cxnLst/>
              <a:rect l="l" t="t" r="r" b="b"/>
              <a:pathLst>
                <a:path w="264" h="280" extrusionOk="0">
                  <a:moveTo>
                    <a:pt x="130" y="33"/>
                  </a:moveTo>
                  <a:cubicBezTo>
                    <a:pt x="145" y="33"/>
                    <a:pt x="159" y="36"/>
                    <a:pt x="174" y="44"/>
                  </a:cubicBezTo>
                  <a:cubicBezTo>
                    <a:pt x="185" y="53"/>
                    <a:pt x="191" y="68"/>
                    <a:pt x="188" y="82"/>
                  </a:cubicBezTo>
                  <a:cubicBezTo>
                    <a:pt x="188" y="88"/>
                    <a:pt x="188" y="94"/>
                    <a:pt x="185" y="102"/>
                  </a:cubicBezTo>
                  <a:cubicBezTo>
                    <a:pt x="183" y="108"/>
                    <a:pt x="177" y="114"/>
                    <a:pt x="174" y="117"/>
                  </a:cubicBezTo>
                  <a:cubicBezTo>
                    <a:pt x="165" y="120"/>
                    <a:pt x="159" y="123"/>
                    <a:pt x="154" y="126"/>
                  </a:cubicBezTo>
                  <a:cubicBezTo>
                    <a:pt x="145" y="126"/>
                    <a:pt x="136" y="128"/>
                    <a:pt x="128" y="128"/>
                  </a:cubicBezTo>
                  <a:lnTo>
                    <a:pt x="78" y="128"/>
                  </a:lnTo>
                  <a:lnTo>
                    <a:pt x="78" y="33"/>
                  </a:lnTo>
                  <a:close/>
                  <a:moveTo>
                    <a:pt x="15" y="1"/>
                  </a:moveTo>
                  <a:cubicBezTo>
                    <a:pt x="12" y="1"/>
                    <a:pt x="6" y="1"/>
                    <a:pt x="3" y="4"/>
                  </a:cubicBezTo>
                  <a:cubicBezTo>
                    <a:pt x="0" y="13"/>
                    <a:pt x="0" y="21"/>
                    <a:pt x="3" y="30"/>
                  </a:cubicBezTo>
                  <a:cubicBezTo>
                    <a:pt x="6" y="33"/>
                    <a:pt x="12" y="33"/>
                    <a:pt x="15" y="33"/>
                  </a:cubicBezTo>
                  <a:lnTo>
                    <a:pt x="44" y="33"/>
                  </a:lnTo>
                  <a:lnTo>
                    <a:pt x="44" y="247"/>
                  </a:lnTo>
                  <a:lnTo>
                    <a:pt x="15" y="247"/>
                  </a:lnTo>
                  <a:cubicBezTo>
                    <a:pt x="12" y="247"/>
                    <a:pt x="6" y="247"/>
                    <a:pt x="3" y="250"/>
                  </a:cubicBezTo>
                  <a:cubicBezTo>
                    <a:pt x="0" y="259"/>
                    <a:pt x="0" y="267"/>
                    <a:pt x="3" y="276"/>
                  </a:cubicBezTo>
                  <a:cubicBezTo>
                    <a:pt x="6" y="279"/>
                    <a:pt x="12" y="279"/>
                    <a:pt x="15" y="279"/>
                  </a:cubicBezTo>
                  <a:lnTo>
                    <a:pt x="107" y="279"/>
                  </a:lnTo>
                  <a:cubicBezTo>
                    <a:pt x="113" y="279"/>
                    <a:pt x="116" y="279"/>
                    <a:pt x="119" y="276"/>
                  </a:cubicBezTo>
                  <a:cubicBezTo>
                    <a:pt x="125" y="267"/>
                    <a:pt x="125" y="259"/>
                    <a:pt x="119" y="250"/>
                  </a:cubicBezTo>
                  <a:cubicBezTo>
                    <a:pt x="116" y="247"/>
                    <a:pt x="113" y="247"/>
                    <a:pt x="107" y="247"/>
                  </a:cubicBezTo>
                  <a:lnTo>
                    <a:pt x="78" y="247"/>
                  </a:lnTo>
                  <a:lnTo>
                    <a:pt x="78" y="160"/>
                  </a:lnTo>
                  <a:lnTo>
                    <a:pt x="93" y="160"/>
                  </a:lnTo>
                  <a:cubicBezTo>
                    <a:pt x="96" y="159"/>
                    <a:pt x="99" y="158"/>
                    <a:pt x="102" y="158"/>
                  </a:cubicBezTo>
                  <a:cubicBezTo>
                    <a:pt x="105" y="158"/>
                    <a:pt x="109" y="159"/>
                    <a:pt x="113" y="160"/>
                  </a:cubicBezTo>
                  <a:cubicBezTo>
                    <a:pt x="122" y="160"/>
                    <a:pt x="133" y="166"/>
                    <a:pt x="142" y="172"/>
                  </a:cubicBezTo>
                  <a:cubicBezTo>
                    <a:pt x="148" y="175"/>
                    <a:pt x="151" y="181"/>
                    <a:pt x="154" y="183"/>
                  </a:cubicBezTo>
                  <a:cubicBezTo>
                    <a:pt x="156" y="189"/>
                    <a:pt x="162" y="192"/>
                    <a:pt x="165" y="198"/>
                  </a:cubicBezTo>
                  <a:lnTo>
                    <a:pt x="174" y="212"/>
                  </a:lnTo>
                  <a:lnTo>
                    <a:pt x="183" y="230"/>
                  </a:lnTo>
                  <a:cubicBezTo>
                    <a:pt x="185" y="236"/>
                    <a:pt x="188" y="241"/>
                    <a:pt x="191" y="244"/>
                  </a:cubicBezTo>
                  <a:cubicBezTo>
                    <a:pt x="197" y="256"/>
                    <a:pt x="203" y="265"/>
                    <a:pt x="212" y="270"/>
                  </a:cubicBezTo>
                  <a:cubicBezTo>
                    <a:pt x="217" y="276"/>
                    <a:pt x="226" y="276"/>
                    <a:pt x="232" y="279"/>
                  </a:cubicBezTo>
                  <a:lnTo>
                    <a:pt x="249" y="279"/>
                  </a:lnTo>
                  <a:cubicBezTo>
                    <a:pt x="252" y="279"/>
                    <a:pt x="258" y="276"/>
                    <a:pt x="261" y="273"/>
                  </a:cubicBezTo>
                  <a:cubicBezTo>
                    <a:pt x="264" y="267"/>
                    <a:pt x="264" y="259"/>
                    <a:pt x="261" y="250"/>
                  </a:cubicBezTo>
                  <a:cubicBezTo>
                    <a:pt x="255" y="247"/>
                    <a:pt x="252" y="247"/>
                    <a:pt x="249" y="247"/>
                  </a:cubicBezTo>
                  <a:lnTo>
                    <a:pt x="243" y="247"/>
                  </a:lnTo>
                  <a:cubicBezTo>
                    <a:pt x="238" y="247"/>
                    <a:pt x="235" y="244"/>
                    <a:pt x="232" y="241"/>
                  </a:cubicBezTo>
                  <a:cubicBezTo>
                    <a:pt x="226" y="236"/>
                    <a:pt x="223" y="230"/>
                    <a:pt x="220" y="227"/>
                  </a:cubicBezTo>
                  <a:lnTo>
                    <a:pt x="212" y="212"/>
                  </a:lnTo>
                  <a:lnTo>
                    <a:pt x="203" y="195"/>
                  </a:lnTo>
                  <a:cubicBezTo>
                    <a:pt x="200" y="192"/>
                    <a:pt x="197" y="186"/>
                    <a:pt x="194" y="181"/>
                  </a:cubicBezTo>
                  <a:cubicBezTo>
                    <a:pt x="188" y="175"/>
                    <a:pt x="185" y="172"/>
                    <a:pt x="183" y="166"/>
                  </a:cubicBezTo>
                  <a:cubicBezTo>
                    <a:pt x="180" y="163"/>
                    <a:pt x="174" y="160"/>
                    <a:pt x="171" y="157"/>
                  </a:cubicBezTo>
                  <a:cubicBezTo>
                    <a:pt x="168" y="154"/>
                    <a:pt x="165" y="152"/>
                    <a:pt x="159" y="152"/>
                  </a:cubicBezTo>
                  <a:cubicBezTo>
                    <a:pt x="171" y="149"/>
                    <a:pt x="180" y="146"/>
                    <a:pt x="188" y="140"/>
                  </a:cubicBezTo>
                  <a:cubicBezTo>
                    <a:pt x="194" y="137"/>
                    <a:pt x="203" y="131"/>
                    <a:pt x="209" y="126"/>
                  </a:cubicBezTo>
                  <a:cubicBezTo>
                    <a:pt x="214" y="120"/>
                    <a:pt x="217" y="111"/>
                    <a:pt x="220" y="105"/>
                  </a:cubicBezTo>
                  <a:cubicBezTo>
                    <a:pt x="223" y="97"/>
                    <a:pt x="226" y="88"/>
                    <a:pt x="226" y="79"/>
                  </a:cubicBezTo>
                  <a:cubicBezTo>
                    <a:pt x="226" y="68"/>
                    <a:pt x="223" y="59"/>
                    <a:pt x="220" y="47"/>
                  </a:cubicBezTo>
                  <a:cubicBezTo>
                    <a:pt x="214" y="39"/>
                    <a:pt x="209" y="30"/>
                    <a:pt x="203" y="24"/>
                  </a:cubicBezTo>
                  <a:cubicBezTo>
                    <a:pt x="194" y="15"/>
                    <a:pt x="183" y="10"/>
                    <a:pt x="174" y="7"/>
                  </a:cubicBezTo>
                  <a:cubicBezTo>
                    <a:pt x="159" y="4"/>
                    <a:pt x="145" y="1"/>
                    <a:pt x="133" y="1"/>
                  </a:cubicBezTo>
                  <a:close/>
                </a:path>
              </a:pathLst>
            </a:custGeom>
            <a:solidFill>
              <a:srgbClr val="03C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 name="Google Shape;156;p7"/>
            <p:cNvSpPr/>
            <p:nvPr/>
          </p:nvSpPr>
          <p:spPr>
            <a:xfrm>
              <a:off x="1964981" y="2226958"/>
              <a:ext cx="15573" cy="17878"/>
            </a:xfrm>
            <a:custGeom>
              <a:avLst/>
              <a:gdLst/>
              <a:ahLst/>
              <a:cxnLst/>
              <a:rect l="l" t="t" r="r" b="b"/>
              <a:pathLst>
                <a:path w="250" h="287" extrusionOk="0">
                  <a:moveTo>
                    <a:pt x="125" y="35"/>
                  </a:moveTo>
                  <a:cubicBezTo>
                    <a:pt x="137" y="35"/>
                    <a:pt x="149" y="38"/>
                    <a:pt x="160" y="44"/>
                  </a:cubicBezTo>
                  <a:cubicBezTo>
                    <a:pt x="172" y="49"/>
                    <a:pt x="180" y="55"/>
                    <a:pt x="189" y="64"/>
                  </a:cubicBezTo>
                  <a:cubicBezTo>
                    <a:pt x="195" y="75"/>
                    <a:pt x="201" y="87"/>
                    <a:pt x="206" y="99"/>
                  </a:cubicBezTo>
                  <a:cubicBezTo>
                    <a:pt x="209" y="113"/>
                    <a:pt x="212" y="131"/>
                    <a:pt x="212" y="145"/>
                  </a:cubicBezTo>
                  <a:cubicBezTo>
                    <a:pt x="212" y="159"/>
                    <a:pt x="209" y="174"/>
                    <a:pt x="206" y="191"/>
                  </a:cubicBezTo>
                  <a:cubicBezTo>
                    <a:pt x="204" y="203"/>
                    <a:pt x="195" y="215"/>
                    <a:pt x="189" y="226"/>
                  </a:cubicBezTo>
                  <a:cubicBezTo>
                    <a:pt x="180" y="235"/>
                    <a:pt x="172" y="244"/>
                    <a:pt x="160" y="249"/>
                  </a:cubicBezTo>
                  <a:cubicBezTo>
                    <a:pt x="149" y="252"/>
                    <a:pt x="137" y="255"/>
                    <a:pt x="125" y="255"/>
                  </a:cubicBezTo>
                  <a:cubicBezTo>
                    <a:pt x="114" y="255"/>
                    <a:pt x="99" y="252"/>
                    <a:pt x="88" y="249"/>
                  </a:cubicBezTo>
                  <a:cubicBezTo>
                    <a:pt x="79" y="244"/>
                    <a:pt x="67" y="235"/>
                    <a:pt x="62" y="226"/>
                  </a:cubicBezTo>
                  <a:cubicBezTo>
                    <a:pt x="53" y="215"/>
                    <a:pt x="47" y="203"/>
                    <a:pt x="44" y="191"/>
                  </a:cubicBezTo>
                  <a:cubicBezTo>
                    <a:pt x="41" y="174"/>
                    <a:pt x="38" y="159"/>
                    <a:pt x="38" y="145"/>
                  </a:cubicBezTo>
                  <a:cubicBezTo>
                    <a:pt x="38" y="131"/>
                    <a:pt x="41" y="113"/>
                    <a:pt x="44" y="99"/>
                  </a:cubicBezTo>
                  <a:cubicBezTo>
                    <a:pt x="47" y="87"/>
                    <a:pt x="53" y="75"/>
                    <a:pt x="62" y="64"/>
                  </a:cubicBezTo>
                  <a:cubicBezTo>
                    <a:pt x="67" y="55"/>
                    <a:pt x="79" y="49"/>
                    <a:pt x="88" y="44"/>
                  </a:cubicBezTo>
                  <a:cubicBezTo>
                    <a:pt x="99" y="38"/>
                    <a:pt x="114" y="35"/>
                    <a:pt x="125" y="35"/>
                  </a:cubicBezTo>
                  <a:close/>
                  <a:moveTo>
                    <a:pt x="125" y="0"/>
                  </a:moveTo>
                  <a:cubicBezTo>
                    <a:pt x="108" y="0"/>
                    <a:pt x="91" y="3"/>
                    <a:pt x="73" y="12"/>
                  </a:cubicBezTo>
                  <a:cubicBezTo>
                    <a:pt x="59" y="18"/>
                    <a:pt x="47" y="29"/>
                    <a:pt x="36" y="41"/>
                  </a:cubicBezTo>
                  <a:cubicBezTo>
                    <a:pt x="24" y="55"/>
                    <a:pt x="15" y="70"/>
                    <a:pt x="10" y="87"/>
                  </a:cubicBezTo>
                  <a:cubicBezTo>
                    <a:pt x="4" y="104"/>
                    <a:pt x="1" y="125"/>
                    <a:pt x="1" y="145"/>
                  </a:cubicBezTo>
                  <a:cubicBezTo>
                    <a:pt x="1" y="165"/>
                    <a:pt x="4" y="186"/>
                    <a:pt x="10" y="203"/>
                  </a:cubicBezTo>
                  <a:cubicBezTo>
                    <a:pt x="15" y="220"/>
                    <a:pt x="24" y="235"/>
                    <a:pt x="36" y="249"/>
                  </a:cubicBezTo>
                  <a:cubicBezTo>
                    <a:pt x="47" y="261"/>
                    <a:pt x="59" y="272"/>
                    <a:pt x="73" y="278"/>
                  </a:cubicBezTo>
                  <a:cubicBezTo>
                    <a:pt x="91" y="284"/>
                    <a:pt x="108" y="287"/>
                    <a:pt x="125" y="287"/>
                  </a:cubicBezTo>
                  <a:cubicBezTo>
                    <a:pt x="143" y="287"/>
                    <a:pt x="160" y="284"/>
                    <a:pt x="175" y="278"/>
                  </a:cubicBezTo>
                  <a:cubicBezTo>
                    <a:pt x="189" y="272"/>
                    <a:pt x="204" y="261"/>
                    <a:pt x="212" y="249"/>
                  </a:cubicBezTo>
                  <a:cubicBezTo>
                    <a:pt x="224" y="235"/>
                    <a:pt x="233" y="220"/>
                    <a:pt x="238" y="203"/>
                  </a:cubicBezTo>
                  <a:cubicBezTo>
                    <a:pt x="250" y="165"/>
                    <a:pt x="250" y="125"/>
                    <a:pt x="238" y="87"/>
                  </a:cubicBezTo>
                  <a:cubicBezTo>
                    <a:pt x="233" y="70"/>
                    <a:pt x="224" y="55"/>
                    <a:pt x="212" y="41"/>
                  </a:cubicBezTo>
                  <a:cubicBezTo>
                    <a:pt x="204" y="29"/>
                    <a:pt x="189" y="18"/>
                    <a:pt x="175" y="12"/>
                  </a:cubicBezTo>
                  <a:cubicBezTo>
                    <a:pt x="160" y="3"/>
                    <a:pt x="143" y="0"/>
                    <a:pt x="125" y="0"/>
                  </a:cubicBezTo>
                  <a:close/>
                </a:path>
              </a:pathLst>
            </a:custGeom>
            <a:solidFill>
              <a:srgbClr val="03C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 name="Google Shape;157;p7"/>
            <p:cNvSpPr/>
            <p:nvPr/>
          </p:nvSpPr>
          <p:spPr>
            <a:xfrm>
              <a:off x="1982174" y="2227269"/>
              <a:ext cx="17006" cy="17442"/>
            </a:xfrm>
            <a:custGeom>
              <a:avLst/>
              <a:gdLst/>
              <a:ahLst/>
              <a:cxnLst/>
              <a:rect l="l" t="t" r="r" b="b"/>
              <a:pathLst>
                <a:path w="273" h="280" extrusionOk="0">
                  <a:moveTo>
                    <a:pt x="20" y="1"/>
                  </a:moveTo>
                  <a:cubicBezTo>
                    <a:pt x="17" y="1"/>
                    <a:pt x="12" y="1"/>
                    <a:pt x="9" y="4"/>
                  </a:cubicBezTo>
                  <a:cubicBezTo>
                    <a:pt x="3" y="13"/>
                    <a:pt x="3" y="21"/>
                    <a:pt x="9" y="30"/>
                  </a:cubicBezTo>
                  <a:cubicBezTo>
                    <a:pt x="12" y="33"/>
                    <a:pt x="17" y="33"/>
                    <a:pt x="20" y="33"/>
                  </a:cubicBezTo>
                  <a:lnTo>
                    <a:pt x="32" y="33"/>
                  </a:lnTo>
                  <a:lnTo>
                    <a:pt x="29" y="247"/>
                  </a:lnTo>
                  <a:lnTo>
                    <a:pt x="14" y="247"/>
                  </a:lnTo>
                  <a:cubicBezTo>
                    <a:pt x="12" y="247"/>
                    <a:pt x="6" y="247"/>
                    <a:pt x="3" y="250"/>
                  </a:cubicBezTo>
                  <a:cubicBezTo>
                    <a:pt x="0" y="259"/>
                    <a:pt x="0" y="267"/>
                    <a:pt x="3" y="273"/>
                  </a:cubicBezTo>
                  <a:cubicBezTo>
                    <a:pt x="6" y="276"/>
                    <a:pt x="12" y="279"/>
                    <a:pt x="14" y="279"/>
                  </a:cubicBezTo>
                  <a:lnTo>
                    <a:pt x="87" y="279"/>
                  </a:lnTo>
                  <a:cubicBezTo>
                    <a:pt x="93" y="279"/>
                    <a:pt x="96" y="276"/>
                    <a:pt x="99" y="273"/>
                  </a:cubicBezTo>
                  <a:cubicBezTo>
                    <a:pt x="104" y="267"/>
                    <a:pt x="104" y="256"/>
                    <a:pt x="99" y="250"/>
                  </a:cubicBezTo>
                  <a:cubicBezTo>
                    <a:pt x="96" y="247"/>
                    <a:pt x="93" y="247"/>
                    <a:pt x="87" y="247"/>
                  </a:cubicBezTo>
                  <a:lnTo>
                    <a:pt x="61" y="247"/>
                  </a:lnTo>
                  <a:lnTo>
                    <a:pt x="67" y="56"/>
                  </a:lnTo>
                  <a:lnTo>
                    <a:pt x="116" y="189"/>
                  </a:lnTo>
                  <a:cubicBezTo>
                    <a:pt x="116" y="192"/>
                    <a:pt x="119" y="198"/>
                    <a:pt x="122" y="201"/>
                  </a:cubicBezTo>
                  <a:cubicBezTo>
                    <a:pt x="127" y="204"/>
                    <a:pt x="130" y="204"/>
                    <a:pt x="136" y="204"/>
                  </a:cubicBezTo>
                  <a:cubicBezTo>
                    <a:pt x="139" y="204"/>
                    <a:pt x="145" y="204"/>
                    <a:pt x="148" y="201"/>
                  </a:cubicBezTo>
                  <a:cubicBezTo>
                    <a:pt x="154" y="198"/>
                    <a:pt x="156" y="192"/>
                    <a:pt x="156" y="189"/>
                  </a:cubicBezTo>
                  <a:lnTo>
                    <a:pt x="206" y="56"/>
                  </a:lnTo>
                  <a:lnTo>
                    <a:pt x="209" y="247"/>
                  </a:lnTo>
                  <a:lnTo>
                    <a:pt x="183" y="247"/>
                  </a:lnTo>
                  <a:cubicBezTo>
                    <a:pt x="180" y="247"/>
                    <a:pt x="177" y="247"/>
                    <a:pt x="171" y="250"/>
                  </a:cubicBezTo>
                  <a:cubicBezTo>
                    <a:pt x="168" y="259"/>
                    <a:pt x="168" y="267"/>
                    <a:pt x="171" y="273"/>
                  </a:cubicBezTo>
                  <a:cubicBezTo>
                    <a:pt x="177" y="276"/>
                    <a:pt x="180" y="279"/>
                    <a:pt x="183" y="279"/>
                  </a:cubicBezTo>
                  <a:lnTo>
                    <a:pt x="255" y="279"/>
                  </a:lnTo>
                  <a:cubicBezTo>
                    <a:pt x="261" y="279"/>
                    <a:pt x="264" y="276"/>
                    <a:pt x="267" y="273"/>
                  </a:cubicBezTo>
                  <a:cubicBezTo>
                    <a:pt x="272" y="267"/>
                    <a:pt x="272" y="256"/>
                    <a:pt x="267" y="250"/>
                  </a:cubicBezTo>
                  <a:cubicBezTo>
                    <a:pt x="264" y="247"/>
                    <a:pt x="261" y="247"/>
                    <a:pt x="255" y="247"/>
                  </a:cubicBezTo>
                  <a:lnTo>
                    <a:pt x="243" y="247"/>
                  </a:lnTo>
                  <a:lnTo>
                    <a:pt x="238" y="33"/>
                  </a:lnTo>
                  <a:lnTo>
                    <a:pt x="249" y="33"/>
                  </a:lnTo>
                  <a:cubicBezTo>
                    <a:pt x="252" y="33"/>
                    <a:pt x="258" y="33"/>
                    <a:pt x="261" y="30"/>
                  </a:cubicBezTo>
                  <a:cubicBezTo>
                    <a:pt x="264" y="21"/>
                    <a:pt x="264" y="13"/>
                    <a:pt x="261" y="4"/>
                  </a:cubicBezTo>
                  <a:cubicBezTo>
                    <a:pt x="258" y="1"/>
                    <a:pt x="252" y="1"/>
                    <a:pt x="249" y="1"/>
                  </a:cubicBezTo>
                  <a:lnTo>
                    <a:pt x="200" y="1"/>
                  </a:lnTo>
                  <a:cubicBezTo>
                    <a:pt x="191" y="1"/>
                    <a:pt x="188" y="4"/>
                    <a:pt x="185" y="10"/>
                  </a:cubicBezTo>
                  <a:lnTo>
                    <a:pt x="133" y="152"/>
                  </a:lnTo>
                  <a:lnTo>
                    <a:pt x="84" y="10"/>
                  </a:lnTo>
                  <a:cubicBezTo>
                    <a:pt x="81" y="4"/>
                    <a:pt x="75" y="1"/>
                    <a:pt x="70" y="1"/>
                  </a:cubicBezTo>
                  <a:close/>
                </a:path>
              </a:pathLst>
            </a:custGeom>
            <a:solidFill>
              <a:srgbClr val="03C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 name="Google Shape;158;p7"/>
            <p:cNvSpPr/>
            <p:nvPr/>
          </p:nvSpPr>
          <p:spPr>
            <a:xfrm>
              <a:off x="2000550" y="2227269"/>
              <a:ext cx="15012" cy="17255"/>
            </a:xfrm>
            <a:custGeom>
              <a:avLst/>
              <a:gdLst/>
              <a:ahLst/>
              <a:cxnLst/>
              <a:rect l="l" t="t" r="r" b="b"/>
              <a:pathLst>
                <a:path w="241" h="277" extrusionOk="0">
                  <a:moveTo>
                    <a:pt x="15" y="1"/>
                  </a:moveTo>
                  <a:cubicBezTo>
                    <a:pt x="12" y="1"/>
                    <a:pt x="9" y="1"/>
                    <a:pt x="6" y="4"/>
                  </a:cubicBezTo>
                  <a:cubicBezTo>
                    <a:pt x="0" y="13"/>
                    <a:pt x="0" y="21"/>
                    <a:pt x="6" y="30"/>
                  </a:cubicBezTo>
                  <a:cubicBezTo>
                    <a:pt x="9" y="33"/>
                    <a:pt x="12" y="33"/>
                    <a:pt x="15" y="33"/>
                  </a:cubicBezTo>
                  <a:lnTo>
                    <a:pt x="41" y="33"/>
                  </a:lnTo>
                  <a:lnTo>
                    <a:pt x="41" y="244"/>
                  </a:lnTo>
                  <a:lnTo>
                    <a:pt x="18" y="244"/>
                  </a:lnTo>
                  <a:cubicBezTo>
                    <a:pt x="12" y="244"/>
                    <a:pt x="9" y="244"/>
                    <a:pt x="6" y="247"/>
                  </a:cubicBezTo>
                  <a:cubicBezTo>
                    <a:pt x="0" y="256"/>
                    <a:pt x="0" y="265"/>
                    <a:pt x="6" y="273"/>
                  </a:cubicBezTo>
                  <a:cubicBezTo>
                    <a:pt x="9" y="276"/>
                    <a:pt x="12" y="276"/>
                    <a:pt x="18" y="276"/>
                  </a:cubicBezTo>
                  <a:lnTo>
                    <a:pt x="226" y="276"/>
                  </a:lnTo>
                  <a:cubicBezTo>
                    <a:pt x="229" y="276"/>
                    <a:pt x="232" y="276"/>
                    <a:pt x="235" y="273"/>
                  </a:cubicBezTo>
                  <a:cubicBezTo>
                    <a:pt x="238" y="270"/>
                    <a:pt x="241" y="265"/>
                    <a:pt x="241" y="262"/>
                  </a:cubicBezTo>
                  <a:lnTo>
                    <a:pt x="241" y="192"/>
                  </a:lnTo>
                  <a:cubicBezTo>
                    <a:pt x="241" y="186"/>
                    <a:pt x="238" y="183"/>
                    <a:pt x="235" y="181"/>
                  </a:cubicBezTo>
                  <a:cubicBezTo>
                    <a:pt x="233" y="179"/>
                    <a:pt x="230" y="176"/>
                    <a:pt x="227" y="176"/>
                  </a:cubicBezTo>
                  <a:cubicBezTo>
                    <a:pt x="225" y="176"/>
                    <a:pt x="224" y="177"/>
                    <a:pt x="224" y="178"/>
                  </a:cubicBezTo>
                  <a:cubicBezTo>
                    <a:pt x="222" y="177"/>
                    <a:pt x="220" y="176"/>
                    <a:pt x="219" y="176"/>
                  </a:cubicBezTo>
                  <a:cubicBezTo>
                    <a:pt x="215" y="176"/>
                    <a:pt x="211" y="179"/>
                    <a:pt x="209" y="181"/>
                  </a:cubicBezTo>
                  <a:cubicBezTo>
                    <a:pt x="206" y="183"/>
                    <a:pt x="203" y="186"/>
                    <a:pt x="206" y="192"/>
                  </a:cubicBezTo>
                  <a:lnTo>
                    <a:pt x="206" y="244"/>
                  </a:lnTo>
                  <a:lnTo>
                    <a:pt x="76" y="244"/>
                  </a:lnTo>
                  <a:lnTo>
                    <a:pt x="76" y="149"/>
                  </a:lnTo>
                  <a:lnTo>
                    <a:pt x="134" y="149"/>
                  </a:lnTo>
                  <a:lnTo>
                    <a:pt x="134" y="172"/>
                  </a:lnTo>
                  <a:cubicBezTo>
                    <a:pt x="134" y="175"/>
                    <a:pt x="134" y="181"/>
                    <a:pt x="137" y="183"/>
                  </a:cubicBezTo>
                  <a:cubicBezTo>
                    <a:pt x="142" y="186"/>
                    <a:pt x="145" y="186"/>
                    <a:pt x="151" y="186"/>
                  </a:cubicBezTo>
                  <a:cubicBezTo>
                    <a:pt x="157" y="186"/>
                    <a:pt x="160" y="186"/>
                    <a:pt x="166" y="183"/>
                  </a:cubicBezTo>
                  <a:cubicBezTo>
                    <a:pt x="168" y="181"/>
                    <a:pt x="168" y="175"/>
                    <a:pt x="168" y="172"/>
                  </a:cubicBezTo>
                  <a:lnTo>
                    <a:pt x="168" y="99"/>
                  </a:lnTo>
                  <a:cubicBezTo>
                    <a:pt x="168" y="94"/>
                    <a:pt x="168" y="91"/>
                    <a:pt x="166" y="88"/>
                  </a:cubicBezTo>
                  <a:cubicBezTo>
                    <a:pt x="163" y="85"/>
                    <a:pt x="157" y="82"/>
                    <a:pt x="151" y="82"/>
                  </a:cubicBezTo>
                  <a:cubicBezTo>
                    <a:pt x="145" y="82"/>
                    <a:pt x="142" y="85"/>
                    <a:pt x="137" y="88"/>
                  </a:cubicBezTo>
                  <a:cubicBezTo>
                    <a:pt x="134" y="91"/>
                    <a:pt x="134" y="94"/>
                    <a:pt x="134" y="99"/>
                  </a:cubicBezTo>
                  <a:lnTo>
                    <a:pt x="134" y="120"/>
                  </a:lnTo>
                  <a:lnTo>
                    <a:pt x="76" y="120"/>
                  </a:lnTo>
                  <a:lnTo>
                    <a:pt x="76" y="33"/>
                  </a:lnTo>
                  <a:lnTo>
                    <a:pt x="200" y="33"/>
                  </a:lnTo>
                  <a:lnTo>
                    <a:pt x="200" y="76"/>
                  </a:lnTo>
                  <a:cubicBezTo>
                    <a:pt x="200" y="79"/>
                    <a:pt x="200" y="85"/>
                    <a:pt x="203" y="88"/>
                  </a:cubicBezTo>
                  <a:cubicBezTo>
                    <a:pt x="209" y="91"/>
                    <a:pt x="212" y="91"/>
                    <a:pt x="218" y="91"/>
                  </a:cubicBezTo>
                  <a:cubicBezTo>
                    <a:pt x="224" y="91"/>
                    <a:pt x="226" y="91"/>
                    <a:pt x="232" y="88"/>
                  </a:cubicBezTo>
                  <a:cubicBezTo>
                    <a:pt x="235" y="85"/>
                    <a:pt x="235" y="79"/>
                    <a:pt x="235" y="76"/>
                  </a:cubicBezTo>
                  <a:lnTo>
                    <a:pt x="235" y="18"/>
                  </a:lnTo>
                  <a:cubicBezTo>
                    <a:pt x="235" y="13"/>
                    <a:pt x="235" y="10"/>
                    <a:pt x="232" y="4"/>
                  </a:cubicBezTo>
                  <a:cubicBezTo>
                    <a:pt x="229" y="1"/>
                    <a:pt x="224" y="1"/>
                    <a:pt x="221" y="1"/>
                  </a:cubicBezTo>
                  <a:close/>
                </a:path>
              </a:pathLst>
            </a:custGeom>
            <a:solidFill>
              <a:srgbClr val="03C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 name="Google Shape;159;p7"/>
            <p:cNvSpPr/>
            <p:nvPr/>
          </p:nvSpPr>
          <p:spPr>
            <a:xfrm>
              <a:off x="1793239" y="2333417"/>
              <a:ext cx="24419" cy="36005"/>
            </a:xfrm>
            <a:custGeom>
              <a:avLst/>
              <a:gdLst/>
              <a:ahLst/>
              <a:cxnLst/>
              <a:rect l="l" t="t" r="r" b="b"/>
              <a:pathLst>
                <a:path w="392" h="578" extrusionOk="0">
                  <a:moveTo>
                    <a:pt x="78" y="0"/>
                  </a:moveTo>
                  <a:cubicBezTo>
                    <a:pt x="70" y="0"/>
                    <a:pt x="58" y="3"/>
                    <a:pt x="49" y="9"/>
                  </a:cubicBezTo>
                  <a:cubicBezTo>
                    <a:pt x="44" y="15"/>
                    <a:pt x="41" y="23"/>
                    <a:pt x="41" y="32"/>
                  </a:cubicBezTo>
                  <a:lnTo>
                    <a:pt x="32" y="270"/>
                  </a:lnTo>
                  <a:cubicBezTo>
                    <a:pt x="32" y="278"/>
                    <a:pt x="35" y="287"/>
                    <a:pt x="41" y="296"/>
                  </a:cubicBezTo>
                  <a:cubicBezTo>
                    <a:pt x="48" y="300"/>
                    <a:pt x="57" y="302"/>
                    <a:pt x="66" y="302"/>
                  </a:cubicBezTo>
                  <a:cubicBezTo>
                    <a:pt x="75" y="302"/>
                    <a:pt x="84" y="300"/>
                    <a:pt x="93" y="296"/>
                  </a:cubicBezTo>
                  <a:cubicBezTo>
                    <a:pt x="107" y="287"/>
                    <a:pt x="125" y="278"/>
                    <a:pt x="142" y="273"/>
                  </a:cubicBezTo>
                  <a:cubicBezTo>
                    <a:pt x="159" y="267"/>
                    <a:pt x="180" y="264"/>
                    <a:pt x="200" y="264"/>
                  </a:cubicBezTo>
                  <a:cubicBezTo>
                    <a:pt x="217" y="264"/>
                    <a:pt x="235" y="267"/>
                    <a:pt x="249" y="273"/>
                  </a:cubicBezTo>
                  <a:cubicBezTo>
                    <a:pt x="264" y="278"/>
                    <a:pt x="275" y="287"/>
                    <a:pt x="284" y="296"/>
                  </a:cubicBezTo>
                  <a:cubicBezTo>
                    <a:pt x="296" y="307"/>
                    <a:pt x="304" y="322"/>
                    <a:pt x="307" y="336"/>
                  </a:cubicBezTo>
                  <a:cubicBezTo>
                    <a:pt x="313" y="351"/>
                    <a:pt x="316" y="368"/>
                    <a:pt x="316" y="383"/>
                  </a:cubicBezTo>
                  <a:cubicBezTo>
                    <a:pt x="316" y="400"/>
                    <a:pt x="313" y="417"/>
                    <a:pt x="307" y="435"/>
                  </a:cubicBezTo>
                  <a:cubicBezTo>
                    <a:pt x="304" y="449"/>
                    <a:pt x="296" y="461"/>
                    <a:pt x="284" y="472"/>
                  </a:cubicBezTo>
                  <a:cubicBezTo>
                    <a:pt x="272" y="484"/>
                    <a:pt x="258" y="493"/>
                    <a:pt x="243" y="498"/>
                  </a:cubicBezTo>
                  <a:cubicBezTo>
                    <a:pt x="226" y="504"/>
                    <a:pt x="209" y="507"/>
                    <a:pt x="191" y="507"/>
                  </a:cubicBezTo>
                  <a:cubicBezTo>
                    <a:pt x="165" y="507"/>
                    <a:pt x="142" y="501"/>
                    <a:pt x="119" y="496"/>
                  </a:cubicBezTo>
                  <a:cubicBezTo>
                    <a:pt x="96" y="484"/>
                    <a:pt x="73" y="472"/>
                    <a:pt x="52" y="458"/>
                  </a:cubicBezTo>
                  <a:cubicBezTo>
                    <a:pt x="47" y="452"/>
                    <a:pt x="38" y="452"/>
                    <a:pt x="29" y="452"/>
                  </a:cubicBezTo>
                  <a:cubicBezTo>
                    <a:pt x="12" y="461"/>
                    <a:pt x="0" y="481"/>
                    <a:pt x="0" y="501"/>
                  </a:cubicBezTo>
                  <a:cubicBezTo>
                    <a:pt x="3" y="507"/>
                    <a:pt x="9" y="516"/>
                    <a:pt x="15" y="519"/>
                  </a:cubicBezTo>
                  <a:cubicBezTo>
                    <a:pt x="41" y="536"/>
                    <a:pt x="67" y="551"/>
                    <a:pt x="96" y="562"/>
                  </a:cubicBezTo>
                  <a:cubicBezTo>
                    <a:pt x="128" y="574"/>
                    <a:pt x="157" y="577"/>
                    <a:pt x="188" y="577"/>
                  </a:cubicBezTo>
                  <a:cubicBezTo>
                    <a:pt x="193" y="577"/>
                    <a:pt x="198" y="577"/>
                    <a:pt x="203" y="577"/>
                  </a:cubicBezTo>
                  <a:cubicBezTo>
                    <a:pt x="227" y="577"/>
                    <a:pt x="251" y="572"/>
                    <a:pt x="272" y="562"/>
                  </a:cubicBezTo>
                  <a:cubicBezTo>
                    <a:pt x="296" y="553"/>
                    <a:pt x="319" y="539"/>
                    <a:pt x="336" y="522"/>
                  </a:cubicBezTo>
                  <a:cubicBezTo>
                    <a:pt x="354" y="504"/>
                    <a:pt x="368" y="484"/>
                    <a:pt x="377" y="461"/>
                  </a:cubicBezTo>
                  <a:cubicBezTo>
                    <a:pt x="385" y="435"/>
                    <a:pt x="391" y="409"/>
                    <a:pt x="391" y="383"/>
                  </a:cubicBezTo>
                  <a:cubicBezTo>
                    <a:pt x="391" y="357"/>
                    <a:pt x="385" y="330"/>
                    <a:pt x="377" y="307"/>
                  </a:cubicBezTo>
                  <a:cubicBezTo>
                    <a:pt x="371" y="284"/>
                    <a:pt x="356" y="264"/>
                    <a:pt x="342" y="246"/>
                  </a:cubicBezTo>
                  <a:cubicBezTo>
                    <a:pt x="325" y="229"/>
                    <a:pt x="304" y="215"/>
                    <a:pt x="284" y="206"/>
                  </a:cubicBezTo>
                  <a:cubicBezTo>
                    <a:pt x="259" y="197"/>
                    <a:pt x="232" y="193"/>
                    <a:pt x="206" y="193"/>
                  </a:cubicBezTo>
                  <a:cubicBezTo>
                    <a:pt x="188" y="193"/>
                    <a:pt x="169" y="195"/>
                    <a:pt x="151" y="200"/>
                  </a:cubicBezTo>
                  <a:cubicBezTo>
                    <a:pt x="133" y="203"/>
                    <a:pt x="119" y="212"/>
                    <a:pt x="102" y="220"/>
                  </a:cubicBezTo>
                  <a:lnTo>
                    <a:pt x="110" y="67"/>
                  </a:lnTo>
                  <a:lnTo>
                    <a:pt x="330" y="67"/>
                  </a:lnTo>
                  <a:cubicBezTo>
                    <a:pt x="339" y="67"/>
                    <a:pt x="348" y="64"/>
                    <a:pt x="354" y="58"/>
                  </a:cubicBezTo>
                  <a:cubicBezTo>
                    <a:pt x="359" y="52"/>
                    <a:pt x="362" y="44"/>
                    <a:pt x="362" y="35"/>
                  </a:cubicBezTo>
                  <a:cubicBezTo>
                    <a:pt x="362" y="23"/>
                    <a:pt x="359" y="15"/>
                    <a:pt x="354" y="9"/>
                  </a:cubicBezTo>
                  <a:cubicBezTo>
                    <a:pt x="348" y="3"/>
                    <a:pt x="339" y="0"/>
                    <a:pt x="330" y="0"/>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 name="Google Shape;160;p7"/>
            <p:cNvSpPr/>
            <p:nvPr/>
          </p:nvSpPr>
          <p:spPr>
            <a:xfrm>
              <a:off x="1830366" y="2332669"/>
              <a:ext cx="24294" cy="36628"/>
            </a:xfrm>
            <a:custGeom>
              <a:avLst/>
              <a:gdLst/>
              <a:ahLst/>
              <a:cxnLst/>
              <a:rect l="l" t="t" r="r" b="b"/>
              <a:pathLst>
                <a:path w="390" h="588" extrusionOk="0">
                  <a:moveTo>
                    <a:pt x="195" y="72"/>
                  </a:moveTo>
                  <a:cubicBezTo>
                    <a:pt x="209" y="72"/>
                    <a:pt x="222" y="74"/>
                    <a:pt x="236" y="79"/>
                  </a:cubicBezTo>
                  <a:cubicBezTo>
                    <a:pt x="247" y="85"/>
                    <a:pt x="259" y="90"/>
                    <a:pt x="270" y="96"/>
                  </a:cubicBezTo>
                  <a:cubicBezTo>
                    <a:pt x="279" y="105"/>
                    <a:pt x="285" y="114"/>
                    <a:pt x="291" y="125"/>
                  </a:cubicBezTo>
                  <a:cubicBezTo>
                    <a:pt x="296" y="137"/>
                    <a:pt x="299" y="148"/>
                    <a:pt x="299" y="163"/>
                  </a:cubicBezTo>
                  <a:cubicBezTo>
                    <a:pt x="299" y="174"/>
                    <a:pt x="296" y="186"/>
                    <a:pt x="291" y="195"/>
                  </a:cubicBezTo>
                  <a:cubicBezTo>
                    <a:pt x="285" y="206"/>
                    <a:pt x="279" y="215"/>
                    <a:pt x="270" y="224"/>
                  </a:cubicBezTo>
                  <a:cubicBezTo>
                    <a:pt x="259" y="232"/>
                    <a:pt x="247" y="238"/>
                    <a:pt x="236" y="241"/>
                  </a:cubicBezTo>
                  <a:cubicBezTo>
                    <a:pt x="222" y="245"/>
                    <a:pt x="209" y="248"/>
                    <a:pt x="195" y="248"/>
                  </a:cubicBezTo>
                  <a:cubicBezTo>
                    <a:pt x="181" y="248"/>
                    <a:pt x="167" y="245"/>
                    <a:pt x="154" y="241"/>
                  </a:cubicBezTo>
                  <a:cubicBezTo>
                    <a:pt x="143" y="238"/>
                    <a:pt x="131" y="232"/>
                    <a:pt x="123" y="224"/>
                  </a:cubicBezTo>
                  <a:cubicBezTo>
                    <a:pt x="114" y="215"/>
                    <a:pt x="105" y="206"/>
                    <a:pt x="102" y="195"/>
                  </a:cubicBezTo>
                  <a:cubicBezTo>
                    <a:pt x="96" y="186"/>
                    <a:pt x="94" y="174"/>
                    <a:pt x="94" y="163"/>
                  </a:cubicBezTo>
                  <a:lnTo>
                    <a:pt x="94" y="160"/>
                  </a:lnTo>
                  <a:cubicBezTo>
                    <a:pt x="94" y="148"/>
                    <a:pt x="96" y="137"/>
                    <a:pt x="102" y="125"/>
                  </a:cubicBezTo>
                  <a:cubicBezTo>
                    <a:pt x="105" y="114"/>
                    <a:pt x="114" y="105"/>
                    <a:pt x="123" y="96"/>
                  </a:cubicBezTo>
                  <a:cubicBezTo>
                    <a:pt x="131" y="90"/>
                    <a:pt x="143" y="85"/>
                    <a:pt x="154" y="79"/>
                  </a:cubicBezTo>
                  <a:cubicBezTo>
                    <a:pt x="167" y="74"/>
                    <a:pt x="181" y="72"/>
                    <a:pt x="195" y="72"/>
                  </a:cubicBezTo>
                  <a:close/>
                  <a:moveTo>
                    <a:pt x="195" y="313"/>
                  </a:moveTo>
                  <a:cubicBezTo>
                    <a:pt x="209" y="313"/>
                    <a:pt x="227" y="316"/>
                    <a:pt x="241" y="322"/>
                  </a:cubicBezTo>
                  <a:cubicBezTo>
                    <a:pt x="256" y="325"/>
                    <a:pt x="267" y="334"/>
                    <a:pt x="279" y="342"/>
                  </a:cubicBezTo>
                  <a:cubicBezTo>
                    <a:pt x="288" y="351"/>
                    <a:pt x="296" y="360"/>
                    <a:pt x="302" y="374"/>
                  </a:cubicBezTo>
                  <a:cubicBezTo>
                    <a:pt x="314" y="400"/>
                    <a:pt x="314" y="429"/>
                    <a:pt x="302" y="455"/>
                  </a:cubicBezTo>
                  <a:cubicBezTo>
                    <a:pt x="296" y="470"/>
                    <a:pt x="288" y="479"/>
                    <a:pt x="279" y="490"/>
                  </a:cubicBezTo>
                  <a:cubicBezTo>
                    <a:pt x="267" y="499"/>
                    <a:pt x="256" y="505"/>
                    <a:pt x="241" y="510"/>
                  </a:cubicBezTo>
                  <a:cubicBezTo>
                    <a:pt x="227" y="516"/>
                    <a:pt x="209" y="516"/>
                    <a:pt x="195" y="516"/>
                  </a:cubicBezTo>
                  <a:cubicBezTo>
                    <a:pt x="178" y="516"/>
                    <a:pt x="163" y="516"/>
                    <a:pt x="146" y="510"/>
                  </a:cubicBezTo>
                  <a:cubicBezTo>
                    <a:pt x="134" y="505"/>
                    <a:pt x="120" y="499"/>
                    <a:pt x="111" y="490"/>
                  </a:cubicBezTo>
                  <a:cubicBezTo>
                    <a:pt x="99" y="479"/>
                    <a:pt x="91" y="470"/>
                    <a:pt x="85" y="455"/>
                  </a:cubicBezTo>
                  <a:cubicBezTo>
                    <a:pt x="79" y="444"/>
                    <a:pt x="76" y="429"/>
                    <a:pt x="76" y="415"/>
                  </a:cubicBezTo>
                  <a:cubicBezTo>
                    <a:pt x="76" y="400"/>
                    <a:pt x="79" y="386"/>
                    <a:pt x="85" y="374"/>
                  </a:cubicBezTo>
                  <a:cubicBezTo>
                    <a:pt x="91" y="360"/>
                    <a:pt x="99" y="351"/>
                    <a:pt x="111" y="342"/>
                  </a:cubicBezTo>
                  <a:cubicBezTo>
                    <a:pt x="120" y="331"/>
                    <a:pt x="134" y="325"/>
                    <a:pt x="146" y="322"/>
                  </a:cubicBezTo>
                  <a:cubicBezTo>
                    <a:pt x="163" y="316"/>
                    <a:pt x="178" y="313"/>
                    <a:pt x="195" y="313"/>
                  </a:cubicBezTo>
                  <a:close/>
                  <a:moveTo>
                    <a:pt x="195" y="1"/>
                  </a:moveTo>
                  <a:cubicBezTo>
                    <a:pt x="172" y="1"/>
                    <a:pt x="149" y="4"/>
                    <a:pt x="125" y="12"/>
                  </a:cubicBezTo>
                  <a:cubicBezTo>
                    <a:pt x="105" y="21"/>
                    <a:pt x="85" y="32"/>
                    <a:pt x="70" y="47"/>
                  </a:cubicBezTo>
                  <a:cubicBezTo>
                    <a:pt x="53" y="61"/>
                    <a:pt x="41" y="76"/>
                    <a:pt x="33" y="96"/>
                  </a:cubicBezTo>
                  <a:cubicBezTo>
                    <a:pt x="24" y="117"/>
                    <a:pt x="18" y="137"/>
                    <a:pt x="21" y="157"/>
                  </a:cubicBezTo>
                  <a:cubicBezTo>
                    <a:pt x="18" y="172"/>
                    <a:pt x="21" y="183"/>
                    <a:pt x="24" y="195"/>
                  </a:cubicBezTo>
                  <a:cubicBezTo>
                    <a:pt x="30" y="206"/>
                    <a:pt x="36" y="218"/>
                    <a:pt x="41" y="227"/>
                  </a:cubicBezTo>
                  <a:cubicBezTo>
                    <a:pt x="50" y="238"/>
                    <a:pt x="56" y="247"/>
                    <a:pt x="68" y="256"/>
                  </a:cubicBezTo>
                  <a:cubicBezTo>
                    <a:pt x="76" y="261"/>
                    <a:pt x="88" y="270"/>
                    <a:pt x="96" y="276"/>
                  </a:cubicBezTo>
                  <a:cubicBezTo>
                    <a:pt x="85" y="282"/>
                    <a:pt x="70" y="290"/>
                    <a:pt x="59" y="299"/>
                  </a:cubicBezTo>
                  <a:cubicBezTo>
                    <a:pt x="47" y="308"/>
                    <a:pt x="36" y="316"/>
                    <a:pt x="27" y="331"/>
                  </a:cubicBezTo>
                  <a:cubicBezTo>
                    <a:pt x="18" y="342"/>
                    <a:pt x="12" y="354"/>
                    <a:pt x="7" y="369"/>
                  </a:cubicBezTo>
                  <a:cubicBezTo>
                    <a:pt x="4" y="383"/>
                    <a:pt x="1" y="397"/>
                    <a:pt x="1" y="412"/>
                  </a:cubicBezTo>
                  <a:cubicBezTo>
                    <a:pt x="1" y="461"/>
                    <a:pt x="21" y="505"/>
                    <a:pt x="56" y="537"/>
                  </a:cubicBezTo>
                  <a:cubicBezTo>
                    <a:pt x="73" y="554"/>
                    <a:pt x="94" y="565"/>
                    <a:pt x="117" y="574"/>
                  </a:cubicBezTo>
                  <a:cubicBezTo>
                    <a:pt x="143" y="583"/>
                    <a:pt x="169" y="587"/>
                    <a:pt x="195" y="587"/>
                  </a:cubicBezTo>
                  <a:cubicBezTo>
                    <a:pt x="221" y="587"/>
                    <a:pt x="247" y="583"/>
                    <a:pt x="273" y="574"/>
                  </a:cubicBezTo>
                  <a:cubicBezTo>
                    <a:pt x="296" y="565"/>
                    <a:pt x="317" y="554"/>
                    <a:pt x="334" y="537"/>
                  </a:cubicBezTo>
                  <a:cubicBezTo>
                    <a:pt x="369" y="505"/>
                    <a:pt x="389" y="461"/>
                    <a:pt x="389" y="412"/>
                  </a:cubicBezTo>
                  <a:cubicBezTo>
                    <a:pt x="389" y="397"/>
                    <a:pt x="386" y="383"/>
                    <a:pt x="383" y="369"/>
                  </a:cubicBezTo>
                  <a:cubicBezTo>
                    <a:pt x="377" y="354"/>
                    <a:pt x="372" y="342"/>
                    <a:pt x="363" y="331"/>
                  </a:cubicBezTo>
                  <a:cubicBezTo>
                    <a:pt x="354" y="319"/>
                    <a:pt x="343" y="308"/>
                    <a:pt x="331" y="299"/>
                  </a:cubicBezTo>
                  <a:cubicBezTo>
                    <a:pt x="320" y="290"/>
                    <a:pt x="305" y="282"/>
                    <a:pt x="291" y="276"/>
                  </a:cubicBezTo>
                  <a:cubicBezTo>
                    <a:pt x="302" y="270"/>
                    <a:pt x="314" y="261"/>
                    <a:pt x="322" y="256"/>
                  </a:cubicBezTo>
                  <a:cubicBezTo>
                    <a:pt x="331" y="247"/>
                    <a:pt x="340" y="238"/>
                    <a:pt x="348" y="227"/>
                  </a:cubicBezTo>
                  <a:cubicBezTo>
                    <a:pt x="354" y="218"/>
                    <a:pt x="360" y="206"/>
                    <a:pt x="366" y="195"/>
                  </a:cubicBezTo>
                  <a:cubicBezTo>
                    <a:pt x="369" y="183"/>
                    <a:pt x="372" y="172"/>
                    <a:pt x="372" y="157"/>
                  </a:cubicBezTo>
                  <a:cubicBezTo>
                    <a:pt x="372" y="137"/>
                    <a:pt x="366" y="117"/>
                    <a:pt x="357" y="96"/>
                  </a:cubicBezTo>
                  <a:cubicBezTo>
                    <a:pt x="348" y="76"/>
                    <a:pt x="337" y="61"/>
                    <a:pt x="322" y="47"/>
                  </a:cubicBezTo>
                  <a:cubicBezTo>
                    <a:pt x="305" y="32"/>
                    <a:pt x="285" y="21"/>
                    <a:pt x="264" y="12"/>
                  </a:cubicBezTo>
                  <a:cubicBezTo>
                    <a:pt x="244" y="4"/>
                    <a:pt x="218" y="1"/>
                    <a:pt x="195" y="1"/>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 name="Google Shape;161;p7"/>
            <p:cNvSpPr/>
            <p:nvPr/>
          </p:nvSpPr>
          <p:spPr>
            <a:xfrm>
              <a:off x="1865748" y="2349301"/>
              <a:ext cx="26412" cy="4049"/>
            </a:xfrm>
            <a:custGeom>
              <a:avLst/>
              <a:gdLst/>
              <a:ahLst/>
              <a:cxnLst/>
              <a:rect l="l" t="t" r="r" b="b"/>
              <a:pathLst>
                <a:path w="424" h="65" extrusionOk="0">
                  <a:moveTo>
                    <a:pt x="33" y="0"/>
                  </a:moveTo>
                  <a:cubicBezTo>
                    <a:pt x="24" y="0"/>
                    <a:pt x="15" y="3"/>
                    <a:pt x="6" y="9"/>
                  </a:cubicBezTo>
                  <a:cubicBezTo>
                    <a:pt x="4" y="15"/>
                    <a:pt x="1" y="23"/>
                    <a:pt x="1" y="32"/>
                  </a:cubicBezTo>
                  <a:cubicBezTo>
                    <a:pt x="1" y="41"/>
                    <a:pt x="4" y="49"/>
                    <a:pt x="6" y="58"/>
                  </a:cubicBezTo>
                  <a:cubicBezTo>
                    <a:pt x="13" y="62"/>
                    <a:pt x="19" y="65"/>
                    <a:pt x="26" y="65"/>
                  </a:cubicBezTo>
                  <a:cubicBezTo>
                    <a:pt x="28" y="65"/>
                    <a:pt x="30" y="65"/>
                    <a:pt x="33" y="64"/>
                  </a:cubicBezTo>
                  <a:lnTo>
                    <a:pt x="395" y="64"/>
                  </a:lnTo>
                  <a:cubicBezTo>
                    <a:pt x="396" y="65"/>
                    <a:pt x="398" y="65"/>
                    <a:pt x="400" y="65"/>
                  </a:cubicBezTo>
                  <a:cubicBezTo>
                    <a:pt x="405" y="65"/>
                    <a:pt x="411" y="62"/>
                    <a:pt x="418" y="58"/>
                  </a:cubicBezTo>
                  <a:cubicBezTo>
                    <a:pt x="421" y="49"/>
                    <a:pt x="424" y="41"/>
                    <a:pt x="424" y="32"/>
                  </a:cubicBezTo>
                  <a:cubicBezTo>
                    <a:pt x="424" y="23"/>
                    <a:pt x="421" y="15"/>
                    <a:pt x="418" y="9"/>
                  </a:cubicBezTo>
                  <a:cubicBezTo>
                    <a:pt x="409" y="3"/>
                    <a:pt x="400" y="0"/>
                    <a:pt x="395" y="0"/>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2" name="Google Shape;162;p7"/>
            <p:cNvSpPr/>
            <p:nvPr/>
          </p:nvSpPr>
          <p:spPr>
            <a:xfrm>
              <a:off x="1902750" y="2333417"/>
              <a:ext cx="24419" cy="36005"/>
            </a:xfrm>
            <a:custGeom>
              <a:avLst/>
              <a:gdLst/>
              <a:ahLst/>
              <a:cxnLst/>
              <a:rect l="l" t="t" r="r" b="b"/>
              <a:pathLst>
                <a:path w="392" h="578" extrusionOk="0">
                  <a:moveTo>
                    <a:pt x="79" y="0"/>
                  </a:moveTo>
                  <a:cubicBezTo>
                    <a:pt x="70" y="0"/>
                    <a:pt x="58" y="3"/>
                    <a:pt x="53" y="9"/>
                  </a:cubicBezTo>
                  <a:cubicBezTo>
                    <a:pt x="47" y="15"/>
                    <a:pt x="44" y="23"/>
                    <a:pt x="44" y="32"/>
                  </a:cubicBezTo>
                  <a:lnTo>
                    <a:pt x="32" y="270"/>
                  </a:lnTo>
                  <a:cubicBezTo>
                    <a:pt x="32" y="278"/>
                    <a:pt x="35" y="287"/>
                    <a:pt x="41" y="296"/>
                  </a:cubicBezTo>
                  <a:cubicBezTo>
                    <a:pt x="50" y="300"/>
                    <a:pt x="58" y="302"/>
                    <a:pt x="67" y="302"/>
                  </a:cubicBezTo>
                  <a:cubicBezTo>
                    <a:pt x="76" y="302"/>
                    <a:pt x="84" y="300"/>
                    <a:pt x="93" y="296"/>
                  </a:cubicBezTo>
                  <a:cubicBezTo>
                    <a:pt x="108" y="287"/>
                    <a:pt x="125" y="278"/>
                    <a:pt x="142" y="273"/>
                  </a:cubicBezTo>
                  <a:cubicBezTo>
                    <a:pt x="163" y="267"/>
                    <a:pt x="183" y="264"/>
                    <a:pt x="200" y="264"/>
                  </a:cubicBezTo>
                  <a:cubicBezTo>
                    <a:pt x="218" y="264"/>
                    <a:pt x="235" y="267"/>
                    <a:pt x="250" y="273"/>
                  </a:cubicBezTo>
                  <a:cubicBezTo>
                    <a:pt x="264" y="278"/>
                    <a:pt x="276" y="287"/>
                    <a:pt x="287" y="296"/>
                  </a:cubicBezTo>
                  <a:cubicBezTo>
                    <a:pt x="296" y="307"/>
                    <a:pt x="305" y="322"/>
                    <a:pt x="310" y="336"/>
                  </a:cubicBezTo>
                  <a:cubicBezTo>
                    <a:pt x="316" y="351"/>
                    <a:pt x="319" y="368"/>
                    <a:pt x="316" y="383"/>
                  </a:cubicBezTo>
                  <a:cubicBezTo>
                    <a:pt x="319" y="400"/>
                    <a:pt x="316" y="417"/>
                    <a:pt x="310" y="435"/>
                  </a:cubicBezTo>
                  <a:cubicBezTo>
                    <a:pt x="305" y="449"/>
                    <a:pt x="296" y="461"/>
                    <a:pt x="284" y="472"/>
                  </a:cubicBezTo>
                  <a:cubicBezTo>
                    <a:pt x="273" y="484"/>
                    <a:pt x="261" y="493"/>
                    <a:pt x="244" y="498"/>
                  </a:cubicBezTo>
                  <a:cubicBezTo>
                    <a:pt x="226" y="504"/>
                    <a:pt x="209" y="507"/>
                    <a:pt x="192" y="507"/>
                  </a:cubicBezTo>
                  <a:cubicBezTo>
                    <a:pt x="166" y="507"/>
                    <a:pt x="142" y="501"/>
                    <a:pt x="119" y="496"/>
                  </a:cubicBezTo>
                  <a:cubicBezTo>
                    <a:pt x="96" y="484"/>
                    <a:pt x="73" y="472"/>
                    <a:pt x="53" y="458"/>
                  </a:cubicBezTo>
                  <a:cubicBezTo>
                    <a:pt x="47" y="452"/>
                    <a:pt x="38" y="452"/>
                    <a:pt x="29" y="452"/>
                  </a:cubicBezTo>
                  <a:cubicBezTo>
                    <a:pt x="21" y="455"/>
                    <a:pt x="15" y="464"/>
                    <a:pt x="9" y="472"/>
                  </a:cubicBezTo>
                  <a:cubicBezTo>
                    <a:pt x="3" y="481"/>
                    <a:pt x="0" y="490"/>
                    <a:pt x="3" y="501"/>
                  </a:cubicBezTo>
                  <a:cubicBezTo>
                    <a:pt x="3" y="507"/>
                    <a:pt x="9" y="516"/>
                    <a:pt x="18" y="519"/>
                  </a:cubicBezTo>
                  <a:cubicBezTo>
                    <a:pt x="41" y="536"/>
                    <a:pt x="70" y="551"/>
                    <a:pt x="96" y="562"/>
                  </a:cubicBezTo>
                  <a:cubicBezTo>
                    <a:pt x="128" y="574"/>
                    <a:pt x="160" y="577"/>
                    <a:pt x="189" y="577"/>
                  </a:cubicBezTo>
                  <a:cubicBezTo>
                    <a:pt x="194" y="577"/>
                    <a:pt x="199" y="577"/>
                    <a:pt x="204" y="577"/>
                  </a:cubicBezTo>
                  <a:cubicBezTo>
                    <a:pt x="228" y="577"/>
                    <a:pt x="251" y="572"/>
                    <a:pt x="273" y="562"/>
                  </a:cubicBezTo>
                  <a:cubicBezTo>
                    <a:pt x="299" y="553"/>
                    <a:pt x="319" y="539"/>
                    <a:pt x="336" y="522"/>
                  </a:cubicBezTo>
                  <a:cubicBezTo>
                    <a:pt x="354" y="504"/>
                    <a:pt x="368" y="484"/>
                    <a:pt x="377" y="461"/>
                  </a:cubicBezTo>
                  <a:cubicBezTo>
                    <a:pt x="389" y="435"/>
                    <a:pt x="392" y="409"/>
                    <a:pt x="392" y="383"/>
                  </a:cubicBezTo>
                  <a:cubicBezTo>
                    <a:pt x="392" y="357"/>
                    <a:pt x="389" y="330"/>
                    <a:pt x="380" y="307"/>
                  </a:cubicBezTo>
                  <a:cubicBezTo>
                    <a:pt x="371" y="284"/>
                    <a:pt x="360" y="264"/>
                    <a:pt x="342" y="246"/>
                  </a:cubicBezTo>
                  <a:cubicBezTo>
                    <a:pt x="328" y="229"/>
                    <a:pt x="308" y="215"/>
                    <a:pt x="284" y="206"/>
                  </a:cubicBezTo>
                  <a:cubicBezTo>
                    <a:pt x="259" y="197"/>
                    <a:pt x="233" y="193"/>
                    <a:pt x="207" y="193"/>
                  </a:cubicBezTo>
                  <a:cubicBezTo>
                    <a:pt x="188" y="193"/>
                    <a:pt x="169" y="195"/>
                    <a:pt x="151" y="200"/>
                  </a:cubicBezTo>
                  <a:cubicBezTo>
                    <a:pt x="137" y="203"/>
                    <a:pt x="119" y="212"/>
                    <a:pt x="105" y="220"/>
                  </a:cubicBezTo>
                  <a:lnTo>
                    <a:pt x="111" y="67"/>
                  </a:lnTo>
                  <a:lnTo>
                    <a:pt x="334" y="67"/>
                  </a:lnTo>
                  <a:cubicBezTo>
                    <a:pt x="342" y="67"/>
                    <a:pt x="348" y="64"/>
                    <a:pt x="357" y="58"/>
                  </a:cubicBezTo>
                  <a:cubicBezTo>
                    <a:pt x="360" y="52"/>
                    <a:pt x="363" y="44"/>
                    <a:pt x="363" y="35"/>
                  </a:cubicBezTo>
                  <a:cubicBezTo>
                    <a:pt x="363" y="23"/>
                    <a:pt x="360" y="15"/>
                    <a:pt x="357" y="9"/>
                  </a:cubicBezTo>
                  <a:cubicBezTo>
                    <a:pt x="348" y="3"/>
                    <a:pt x="342" y="0"/>
                    <a:pt x="334" y="0"/>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3" name="Google Shape;163;p7"/>
            <p:cNvSpPr/>
            <p:nvPr/>
          </p:nvSpPr>
          <p:spPr>
            <a:xfrm>
              <a:off x="1940624" y="2332607"/>
              <a:ext cx="24107" cy="36130"/>
            </a:xfrm>
            <a:custGeom>
              <a:avLst/>
              <a:gdLst/>
              <a:ahLst/>
              <a:cxnLst/>
              <a:rect l="l" t="t" r="r" b="b"/>
              <a:pathLst>
                <a:path w="387" h="580" extrusionOk="0">
                  <a:moveTo>
                    <a:pt x="205" y="0"/>
                  </a:moveTo>
                  <a:cubicBezTo>
                    <a:pt x="202" y="0"/>
                    <a:pt x="200" y="1"/>
                    <a:pt x="198" y="2"/>
                  </a:cubicBezTo>
                  <a:lnTo>
                    <a:pt x="24" y="65"/>
                  </a:lnTo>
                  <a:cubicBezTo>
                    <a:pt x="15" y="68"/>
                    <a:pt x="9" y="71"/>
                    <a:pt x="7" y="80"/>
                  </a:cubicBezTo>
                  <a:cubicBezTo>
                    <a:pt x="4" y="89"/>
                    <a:pt x="4" y="97"/>
                    <a:pt x="7" y="106"/>
                  </a:cubicBezTo>
                  <a:cubicBezTo>
                    <a:pt x="9" y="115"/>
                    <a:pt x="15" y="123"/>
                    <a:pt x="21" y="129"/>
                  </a:cubicBezTo>
                  <a:cubicBezTo>
                    <a:pt x="25" y="131"/>
                    <a:pt x="29" y="131"/>
                    <a:pt x="32" y="131"/>
                  </a:cubicBezTo>
                  <a:cubicBezTo>
                    <a:pt x="36" y="131"/>
                    <a:pt x="38" y="131"/>
                    <a:pt x="41" y="129"/>
                  </a:cubicBezTo>
                  <a:lnTo>
                    <a:pt x="160" y="86"/>
                  </a:lnTo>
                  <a:lnTo>
                    <a:pt x="160" y="514"/>
                  </a:lnTo>
                  <a:lnTo>
                    <a:pt x="33" y="514"/>
                  </a:lnTo>
                  <a:cubicBezTo>
                    <a:pt x="24" y="514"/>
                    <a:pt x="15" y="517"/>
                    <a:pt x="9" y="523"/>
                  </a:cubicBezTo>
                  <a:cubicBezTo>
                    <a:pt x="1" y="538"/>
                    <a:pt x="1" y="558"/>
                    <a:pt x="9" y="572"/>
                  </a:cubicBezTo>
                  <a:cubicBezTo>
                    <a:pt x="16" y="577"/>
                    <a:pt x="21" y="579"/>
                    <a:pt x="26" y="579"/>
                  </a:cubicBezTo>
                  <a:cubicBezTo>
                    <a:pt x="28" y="579"/>
                    <a:pt x="30" y="579"/>
                    <a:pt x="33" y="578"/>
                  </a:cubicBezTo>
                  <a:lnTo>
                    <a:pt x="354" y="578"/>
                  </a:lnTo>
                  <a:cubicBezTo>
                    <a:pt x="357" y="579"/>
                    <a:pt x="359" y="579"/>
                    <a:pt x="361" y="579"/>
                  </a:cubicBezTo>
                  <a:cubicBezTo>
                    <a:pt x="367" y="579"/>
                    <a:pt x="373" y="577"/>
                    <a:pt x="377" y="572"/>
                  </a:cubicBezTo>
                  <a:cubicBezTo>
                    <a:pt x="386" y="558"/>
                    <a:pt x="386" y="538"/>
                    <a:pt x="377" y="523"/>
                  </a:cubicBezTo>
                  <a:cubicBezTo>
                    <a:pt x="372" y="517"/>
                    <a:pt x="363" y="514"/>
                    <a:pt x="354" y="514"/>
                  </a:cubicBezTo>
                  <a:lnTo>
                    <a:pt x="233" y="514"/>
                  </a:lnTo>
                  <a:lnTo>
                    <a:pt x="233" y="33"/>
                  </a:lnTo>
                  <a:cubicBezTo>
                    <a:pt x="235" y="22"/>
                    <a:pt x="230" y="13"/>
                    <a:pt x="224" y="7"/>
                  </a:cubicBezTo>
                  <a:cubicBezTo>
                    <a:pt x="217" y="3"/>
                    <a:pt x="211" y="0"/>
                    <a:pt x="205" y="0"/>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7"/>
            <p:cNvSpPr/>
            <p:nvPr/>
          </p:nvSpPr>
          <p:spPr>
            <a:xfrm>
              <a:off x="1977253" y="2332607"/>
              <a:ext cx="24107" cy="36130"/>
            </a:xfrm>
            <a:custGeom>
              <a:avLst/>
              <a:gdLst/>
              <a:ahLst/>
              <a:cxnLst/>
              <a:rect l="l" t="t" r="r" b="b"/>
              <a:pathLst>
                <a:path w="387" h="580" extrusionOk="0">
                  <a:moveTo>
                    <a:pt x="205" y="0"/>
                  </a:moveTo>
                  <a:cubicBezTo>
                    <a:pt x="202" y="0"/>
                    <a:pt x="200" y="1"/>
                    <a:pt x="198" y="2"/>
                  </a:cubicBezTo>
                  <a:lnTo>
                    <a:pt x="24" y="65"/>
                  </a:lnTo>
                  <a:cubicBezTo>
                    <a:pt x="15" y="68"/>
                    <a:pt x="9" y="71"/>
                    <a:pt x="7" y="80"/>
                  </a:cubicBezTo>
                  <a:cubicBezTo>
                    <a:pt x="4" y="89"/>
                    <a:pt x="4" y="97"/>
                    <a:pt x="7" y="106"/>
                  </a:cubicBezTo>
                  <a:cubicBezTo>
                    <a:pt x="9" y="115"/>
                    <a:pt x="15" y="123"/>
                    <a:pt x="21" y="129"/>
                  </a:cubicBezTo>
                  <a:cubicBezTo>
                    <a:pt x="24" y="131"/>
                    <a:pt x="28" y="131"/>
                    <a:pt x="31" y="131"/>
                  </a:cubicBezTo>
                  <a:cubicBezTo>
                    <a:pt x="35" y="131"/>
                    <a:pt x="38" y="131"/>
                    <a:pt x="41" y="129"/>
                  </a:cubicBezTo>
                  <a:lnTo>
                    <a:pt x="160" y="86"/>
                  </a:lnTo>
                  <a:lnTo>
                    <a:pt x="160" y="514"/>
                  </a:lnTo>
                  <a:lnTo>
                    <a:pt x="33" y="514"/>
                  </a:lnTo>
                  <a:cubicBezTo>
                    <a:pt x="24" y="514"/>
                    <a:pt x="15" y="517"/>
                    <a:pt x="9" y="523"/>
                  </a:cubicBezTo>
                  <a:cubicBezTo>
                    <a:pt x="1" y="538"/>
                    <a:pt x="1" y="558"/>
                    <a:pt x="9" y="572"/>
                  </a:cubicBezTo>
                  <a:cubicBezTo>
                    <a:pt x="14" y="577"/>
                    <a:pt x="20" y="579"/>
                    <a:pt x="26" y="579"/>
                  </a:cubicBezTo>
                  <a:cubicBezTo>
                    <a:pt x="28" y="579"/>
                    <a:pt x="30" y="579"/>
                    <a:pt x="33" y="578"/>
                  </a:cubicBezTo>
                  <a:lnTo>
                    <a:pt x="354" y="578"/>
                  </a:lnTo>
                  <a:cubicBezTo>
                    <a:pt x="357" y="579"/>
                    <a:pt x="359" y="579"/>
                    <a:pt x="361" y="579"/>
                  </a:cubicBezTo>
                  <a:cubicBezTo>
                    <a:pt x="367" y="579"/>
                    <a:pt x="373" y="577"/>
                    <a:pt x="377" y="572"/>
                  </a:cubicBezTo>
                  <a:cubicBezTo>
                    <a:pt x="386" y="558"/>
                    <a:pt x="386" y="538"/>
                    <a:pt x="377" y="523"/>
                  </a:cubicBezTo>
                  <a:cubicBezTo>
                    <a:pt x="372" y="517"/>
                    <a:pt x="363" y="514"/>
                    <a:pt x="354" y="514"/>
                  </a:cubicBezTo>
                  <a:lnTo>
                    <a:pt x="233" y="514"/>
                  </a:lnTo>
                  <a:lnTo>
                    <a:pt x="233" y="33"/>
                  </a:lnTo>
                  <a:cubicBezTo>
                    <a:pt x="235" y="22"/>
                    <a:pt x="230" y="13"/>
                    <a:pt x="224" y="7"/>
                  </a:cubicBezTo>
                  <a:cubicBezTo>
                    <a:pt x="217" y="3"/>
                    <a:pt x="211" y="0"/>
                    <a:pt x="205" y="0"/>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 name="Google Shape;165;p7"/>
            <p:cNvSpPr/>
            <p:nvPr/>
          </p:nvSpPr>
          <p:spPr>
            <a:xfrm>
              <a:off x="2011763" y="2349301"/>
              <a:ext cx="26537" cy="4049"/>
            </a:xfrm>
            <a:custGeom>
              <a:avLst/>
              <a:gdLst/>
              <a:ahLst/>
              <a:cxnLst/>
              <a:rect l="l" t="t" r="r" b="b"/>
              <a:pathLst>
                <a:path w="426" h="65" extrusionOk="0">
                  <a:moveTo>
                    <a:pt x="32" y="0"/>
                  </a:moveTo>
                  <a:cubicBezTo>
                    <a:pt x="23" y="0"/>
                    <a:pt x="15" y="3"/>
                    <a:pt x="9" y="9"/>
                  </a:cubicBezTo>
                  <a:cubicBezTo>
                    <a:pt x="3" y="15"/>
                    <a:pt x="0" y="23"/>
                    <a:pt x="3" y="32"/>
                  </a:cubicBezTo>
                  <a:cubicBezTo>
                    <a:pt x="0" y="41"/>
                    <a:pt x="3" y="49"/>
                    <a:pt x="9" y="58"/>
                  </a:cubicBezTo>
                  <a:cubicBezTo>
                    <a:pt x="13" y="62"/>
                    <a:pt x="19" y="65"/>
                    <a:pt x="25" y="65"/>
                  </a:cubicBezTo>
                  <a:cubicBezTo>
                    <a:pt x="27" y="65"/>
                    <a:pt x="30" y="65"/>
                    <a:pt x="32" y="64"/>
                  </a:cubicBezTo>
                  <a:lnTo>
                    <a:pt x="394" y="64"/>
                  </a:lnTo>
                  <a:cubicBezTo>
                    <a:pt x="396" y="65"/>
                    <a:pt x="399" y="65"/>
                    <a:pt x="401" y="65"/>
                  </a:cubicBezTo>
                  <a:cubicBezTo>
                    <a:pt x="407" y="65"/>
                    <a:pt x="413" y="62"/>
                    <a:pt x="417" y="58"/>
                  </a:cubicBezTo>
                  <a:cubicBezTo>
                    <a:pt x="423" y="49"/>
                    <a:pt x="426" y="41"/>
                    <a:pt x="423" y="32"/>
                  </a:cubicBezTo>
                  <a:cubicBezTo>
                    <a:pt x="426" y="23"/>
                    <a:pt x="423" y="15"/>
                    <a:pt x="417" y="9"/>
                  </a:cubicBezTo>
                  <a:cubicBezTo>
                    <a:pt x="411" y="3"/>
                    <a:pt x="403" y="0"/>
                    <a:pt x="394" y="0"/>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 name="Google Shape;166;p7"/>
            <p:cNvSpPr/>
            <p:nvPr/>
          </p:nvSpPr>
          <p:spPr>
            <a:xfrm>
              <a:off x="2050011" y="2333354"/>
              <a:ext cx="24045" cy="36005"/>
            </a:xfrm>
            <a:custGeom>
              <a:avLst/>
              <a:gdLst/>
              <a:ahLst/>
              <a:cxnLst/>
              <a:rect l="l" t="t" r="r" b="b"/>
              <a:pathLst>
                <a:path w="386" h="578" extrusionOk="0">
                  <a:moveTo>
                    <a:pt x="25" y="0"/>
                  </a:moveTo>
                  <a:cubicBezTo>
                    <a:pt x="19" y="0"/>
                    <a:pt x="13" y="3"/>
                    <a:pt x="9" y="7"/>
                  </a:cubicBezTo>
                  <a:cubicBezTo>
                    <a:pt x="3" y="16"/>
                    <a:pt x="0" y="24"/>
                    <a:pt x="0" y="33"/>
                  </a:cubicBezTo>
                  <a:lnTo>
                    <a:pt x="0" y="134"/>
                  </a:lnTo>
                  <a:cubicBezTo>
                    <a:pt x="0" y="143"/>
                    <a:pt x="3" y="152"/>
                    <a:pt x="9" y="158"/>
                  </a:cubicBezTo>
                  <a:cubicBezTo>
                    <a:pt x="18" y="163"/>
                    <a:pt x="26" y="166"/>
                    <a:pt x="38" y="166"/>
                  </a:cubicBezTo>
                  <a:cubicBezTo>
                    <a:pt x="47" y="166"/>
                    <a:pt x="58" y="163"/>
                    <a:pt x="64" y="158"/>
                  </a:cubicBezTo>
                  <a:cubicBezTo>
                    <a:pt x="70" y="152"/>
                    <a:pt x="73" y="143"/>
                    <a:pt x="73" y="134"/>
                  </a:cubicBezTo>
                  <a:lnTo>
                    <a:pt x="73" y="65"/>
                  </a:lnTo>
                  <a:lnTo>
                    <a:pt x="299" y="65"/>
                  </a:lnTo>
                  <a:lnTo>
                    <a:pt x="104" y="540"/>
                  </a:lnTo>
                  <a:cubicBezTo>
                    <a:pt x="102" y="546"/>
                    <a:pt x="102" y="557"/>
                    <a:pt x="104" y="563"/>
                  </a:cubicBezTo>
                  <a:cubicBezTo>
                    <a:pt x="110" y="572"/>
                    <a:pt x="119" y="575"/>
                    <a:pt x="128" y="578"/>
                  </a:cubicBezTo>
                  <a:cubicBezTo>
                    <a:pt x="139" y="578"/>
                    <a:pt x="148" y="578"/>
                    <a:pt x="159" y="575"/>
                  </a:cubicBezTo>
                  <a:cubicBezTo>
                    <a:pt x="165" y="569"/>
                    <a:pt x="174" y="563"/>
                    <a:pt x="177" y="554"/>
                  </a:cubicBezTo>
                  <a:lnTo>
                    <a:pt x="383" y="53"/>
                  </a:lnTo>
                  <a:cubicBezTo>
                    <a:pt x="383" y="50"/>
                    <a:pt x="383" y="48"/>
                    <a:pt x="383" y="45"/>
                  </a:cubicBezTo>
                  <a:cubicBezTo>
                    <a:pt x="383" y="39"/>
                    <a:pt x="383" y="36"/>
                    <a:pt x="383" y="33"/>
                  </a:cubicBezTo>
                  <a:cubicBezTo>
                    <a:pt x="385" y="24"/>
                    <a:pt x="383" y="16"/>
                    <a:pt x="377" y="7"/>
                  </a:cubicBezTo>
                  <a:cubicBezTo>
                    <a:pt x="372" y="3"/>
                    <a:pt x="367" y="0"/>
                    <a:pt x="360" y="0"/>
                  </a:cubicBezTo>
                  <a:cubicBezTo>
                    <a:pt x="358" y="0"/>
                    <a:pt x="356" y="0"/>
                    <a:pt x="354" y="1"/>
                  </a:cubicBezTo>
                  <a:lnTo>
                    <a:pt x="32" y="1"/>
                  </a:lnTo>
                  <a:cubicBezTo>
                    <a:pt x="30" y="0"/>
                    <a:pt x="27" y="0"/>
                    <a:pt x="25" y="0"/>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7"/>
            <p:cNvSpPr/>
            <p:nvPr/>
          </p:nvSpPr>
          <p:spPr>
            <a:xfrm>
              <a:off x="2083899" y="2332482"/>
              <a:ext cx="27533" cy="36192"/>
            </a:xfrm>
            <a:custGeom>
              <a:avLst/>
              <a:gdLst/>
              <a:ahLst/>
              <a:cxnLst/>
              <a:rect l="l" t="t" r="r" b="b"/>
              <a:pathLst>
                <a:path w="442" h="581" extrusionOk="0">
                  <a:moveTo>
                    <a:pt x="264" y="108"/>
                  </a:moveTo>
                  <a:lnTo>
                    <a:pt x="261" y="345"/>
                  </a:lnTo>
                  <a:lnTo>
                    <a:pt x="99" y="345"/>
                  </a:lnTo>
                  <a:lnTo>
                    <a:pt x="264" y="108"/>
                  </a:lnTo>
                  <a:close/>
                  <a:moveTo>
                    <a:pt x="290" y="1"/>
                  </a:moveTo>
                  <a:cubicBezTo>
                    <a:pt x="282" y="1"/>
                    <a:pt x="270" y="4"/>
                    <a:pt x="261" y="9"/>
                  </a:cubicBezTo>
                  <a:cubicBezTo>
                    <a:pt x="253" y="15"/>
                    <a:pt x="244" y="21"/>
                    <a:pt x="238" y="33"/>
                  </a:cubicBezTo>
                  <a:lnTo>
                    <a:pt x="7" y="351"/>
                  </a:lnTo>
                  <a:cubicBezTo>
                    <a:pt x="4" y="360"/>
                    <a:pt x="1" y="366"/>
                    <a:pt x="4" y="374"/>
                  </a:cubicBezTo>
                  <a:cubicBezTo>
                    <a:pt x="1" y="383"/>
                    <a:pt x="4" y="392"/>
                    <a:pt x="9" y="400"/>
                  </a:cubicBezTo>
                  <a:cubicBezTo>
                    <a:pt x="14" y="405"/>
                    <a:pt x="19" y="407"/>
                    <a:pt x="26" y="407"/>
                  </a:cubicBezTo>
                  <a:cubicBezTo>
                    <a:pt x="28" y="407"/>
                    <a:pt x="30" y="407"/>
                    <a:pt x="33" y="406"/>
                  </a:cubicBezTo>
                  <a:lnTo>
                    <a:pt x="261" y="406"/>
                  </a:lnTo>
                  <a:lnTo>
                    <a:pt x="261" y="516"/>
                  </a:lnTo>
                  <a:lnTo>
                    <a:pt x="192" y="516"/>
                  </a:lnTo>
                  <a:cubicBezTo>
                    <a:pt x="190" y="516"/>
                    <a:pt x="187" y="515"/>
                    <a:pt x="185" y="515"/>
                  </a:cubicBezTo>
                  <a:cubicBezTo>
                    <a:pt x="179" y="515"/>
                    <a:pt x="172" y="518"/>
                    <a:pt x="166" y="522"/>
                  </a:cubicBezTo>
                  <a:cubicBezTo>
                    <a:pt x="157" y="540"/>
                    <a:pt x="157" y="557"/>
                    <a:pt x="166" y="574"/>
                  </a:cubicBezTo>
                  <a:cubicBezTo>
                    <a:pt x="175" y="580"/>
                    <a:pt x="183" y="580"/>
                    <a:pt x="192" y="580"/>
                  </a:cubicBezTo>
                  <a:lnTo>
                    <a:pt x="395" y="580"/>
                  </a:lnTo>
                  <a:cubicBezTo>
                    <a:pt x="403" y="580"/>
                    <a:pt x="412" y="580"/>
                    <a:pt x="418" y="574"/>
                  </a:cubicBezTo>
                  <a:cubicBezTo>
                    <a:pt x="429" y="557"/>
                    <a:pt x="429" y="540"/>
                    <a:pt x="418" y="522"/>
                  </a:cubicBezTo>
                  <a:cubicBezTo>
                    <a:pt x="414" y="518"/>
                    <a:pt x="408" y="515"/>
                    <a:pt x="402" y="515"/>
                  </a:cubicBezTo>
                  <a:cubicBezTo>
                    <a:pt x="399" y="515"/>
                    <a:pt x="397" y="516"/>
                    <a:pt x="395" y="516"/>
                  </a:cubicBezTo>
                  <a:lnTo>
                    <a:pt x="334" y="516"/>
                  </a:lnTo>
                  <a:lnTo>
                    <a:pt x="334" y="406"/>
                  </a:lnTo>
                  <a:lnTo>
                    <a:pt x="409" y="406"/>
                  </a:lnTo>
                  <a:cubicBezTo>
                    <a:pt x="412" y="407"/>
                    <a:pt x="414" y="407"/>
                    <a:pt x="416" y="407"/>
                  </a:cubicBezTo>
                  <a:cubicBezTo>
                    <a:pt x="422" y="407"/>
                    <a:pt x="428" y="405"/>
                    <a:pt x="432" y="400"/>
                  </a:cubicBezTo>
                  <a:cubicBezTo>
                    <a:pt x="438" y="392"/>
                    <a:pt x="441" y="383"/>
                    <a:pt x="441" y="374"/>
                  </a:cubicBezTo>
                  <a:cubicBezTo>
                    <a:pt x="441" y="366"/>
                    <a:pt x="438" y="357"/>
                    <a:pt x="432" y="348"/>
                  </a:cubicBezTo>
                  <a:cubicBezTo>
                    <a:pt x="427" y="343"/>
                    <a:pt x="418" y="343"/>
                    <a:pt x="409" y="343"/>
                  </a:cubicBezTo>
                  <a:lnTo>
                    <a:pt x="334" y="343"/>
                  </a:lnTo>
                  <a:lnTo>
                    <a:pt x="334" y="38"/>
                  </a:lnTo>
                  <a:cubicBezTo>
                    <a:pt x="334" y="30"/>
                    <a:pt x="331" y="18"/>
                    <a:pt x="322" y="12"/>
                  </a:cubicBezTo>
                  <a:cubicBezTo>
                    <a:pt x="314" y="4"/>
                    <a:pt x="302" y="1"/>
                    <a:pt x="290" y="1"/>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7"/>
            <p:cNvSpPr/>
            <p:nvPr/>
          </p:nvSpPr>
          <p:spPr>
            <a:xfrm>
              <a:off x="1761282" y="2257170"/>
              <a:ext cx="11400" cy="13144"/>
            </a:xfrm>
            <a:custGeom>
              <a:avLst/>
              <a:gdLst/>
              <a:ahLst/>
              <a:cxnLst/>
              <a:rect l="l" t="t" r="r" b="b"/>
              <a:pathLst>
                <a:path w="183" h="211" extrusionOk="0">
                  <a:moveTo>
                    <a:pt x="174" y="1"/>
                  </a:moveTo>
                  <a:cubicBezTo>
                    <a:pt x="173" y="1"/>
                    <a:pt x="172" y="1"/>
                    <a:pt x="171" y="2"/>
                  </a:cubicBezTo>
                  <a:lnTo>
                    <a:pt x="3" y="2"/>
                  </a:lnTo>
                  <a:cubicBezTo>
                    <a:pt x="0" y="11"/>
                    <a:pt x="0" y="16"/>
                    <a:pt x="3" y="22"/>
                  </a:cubicBezTo>
                  <a:cubicBezTo>
                    <a:pt x="6" y="25"/>
                    <a:pt x="9" y="25"/>
                    <a:pt x="12" y="25"/>
                  </a:cubicBezTo>
                  <a:lnTo>
                    <a:pt x="35" y="25"/>
                  </a:lnTo>
                  <a:lnTo>
                    <a:pt x="35" y="187"/>
                  </a:lnTo>
                  <a:lnTo>
                    <a:pt x="12" y="187"/>
                  </a:lnTo>
                  <a:cubicBezTo>
                    <a:pt x="11" y="186"/>
                    <a:pt x="10" y="186"/>
                    <a:pt x="9" y="186"/>
                  </a:cubicBezTo>
                  <a:cubicBezTo>
                    <a:pt x="7" y="186"/>
                    <a:pt x="5" y="187"/>
                    <a:pt x="3" y="187"/>
                  </a:cubicBezTo>
                  <a:cubicBezTo>
                    <a:pt x="0" y="193"/>
                    <a:pt x="0" y="202"/>
                    <a:pt x="3" y="207"/>
                  </a:cubicBezTo>
                  <a:cubicBezTo>
                    <a:pt x="6" y="207"/>
                    <a:pt x="9" y="210"/>
                    <a:pt x="12" y="210"/>
                  </a:cubicBezTo>
                  <a:lnTo>
                    <a:pt x="102" y="210"/>
                  </a:lnTo>
                  <a:cubicBezTo>
                    <a:pt x="105" y="210"/>
                    <a:pt x="108" y="207"/>
                    <a:pt x="111" y="207"/>
                  </a:cubicBezTo>
                  <a:cubicBezTo>
                    <a:pt x="113" y="202"/>
                    <a:pt x="113" y="193"/>
                    <a:pt x="111" y="187"/>
                  </a:cubicBezTo>
                  <a:cubicBezTo>
                    <a:pt x="109" y="187"/>
                    <a:pt x="107" y="186"/>
                    <a:pt x="105" y="186"/>
                  </a:cubicBezTo>
                  <a:cubicBezTo>
                    <a:pt x="104" y="186"/>
                    <a:pt x="103" y="186"/>
                    <a:pt x="102" y="187"/>
                  </a:cubicBezTo>
                  <a:lnTo>
                    <a:pt x="61" y="187"/>
                  </a:lnTo>
                  <a:lnTo>
                    <a:pt x="61" y="118"/>
                  </a:lnTo>
                  <a:lnTo>
                    <a:pt x="105" y="118"/>
                  </a:lnTo>
                  <a:lnTo>
                    <a:pt x="105" y="132"/>
                  </a:lnTo>
                  <a:cubicBezTo>
                    <a:pt x="105" y="135"/>
                    <a:pt x="108" y="138"/>
                    <a:pt x="108" y="141"/>
                  </a:cubicBezTo>
                  <a:cubicBezTo>
                    <a:pt x="111" y="141"/>
                    <a:pt x="116" y="144"/>
                    <a:pt x="119" y="144"/>
                  </a:cubicBezTo>
                  <a:cubicBezTo>
                    <a:pt x="122" y="144"/>
                    <a:pt x="125" y="141"/>
                    <a:pt x="128" y="141"/>
                  </a:cubicBezTo>
                  <a:cubicBezTo>
                    <a:pt x="131" y="138"/>
                    <a:pt x="131" y="135"/>
                    <a:pt x="131" y="132"/>
                  </a:cubicBezTo>
                  <a:lnTo>
                    <a:pt x="131" y="74"/>
                  </a:lnTo>
                  <a:cubicBezTo>
                    <a:pt x="131" y="71"/>
                    <a:pt x="131" y="68"/>
                    <a:pt x="128" y="66"/>
                  </a:cubicBezTo>
                  <a:cubicBezTo>
                    <a:pt x="126" y="66"/>
                    <a:pt x="124" y="64"/>
                    <a:pt x="122" y="64"/>
                  </a:cubicBezTo>
                  <a:cubicBezTo>
                    <a:pt x="121" y="64"/>
                    <a:pt x="120" y="65"/>
                    <a:pt x="119" y="66"/>
                  </a:cubicBezTo>
                  <a:cubicBezTo>
                    <a:pt x="118" y="65"/>
                    <a:pt x="117" y="64"/>
                    <a:pt x="116" y="64"/>
                  </a:cubicBezTo>
                  <a:cubicBezTo>
                    <a:pt x="113" y="64"/>
                    <a:pt x="110" y="66"/>
                    <a:pt x="108" y="66"/>
                  </a:cubicBezTo>
                  <a:cubicBezTo>
                    <a:pt x="108" y="68"/>
                    <a:pt x="105" y="71"/>
                    <a:pt x="105" y="74"/>
                  </a:cubicBezTo>
                  <a:lnTo>
                    <a:pt x="105" y="92"/>
                  </a:lnTo>
                  <a:lnTo>
                    <a:pt x="61" y="92"/>
                  </a:lnTo>
                  <a:lnTo>
                    <a:pt x="61" y="22"/>
                  </a:lnTo>
                  <a:lnTo>
                    <a:pt x="157" y="22"/>
                  </a:lnTo>
                  <a:lnTo>
                    <a:pt x="157" y="60"/>
                  </a:lnTo>
                  <a:cubicBezTo>
                    <a:pt x="154" y="63"/>
                    <a:pt x="157" y="66"/>
                    <a:pt x="160" y="68"/>
                  </a:cubicBezTo>
                  <a:cubicBezTo>
                    <a:pt x="163" y="68"/>
                    <a:pt x="166" y="71"/>
                    <a:pt x="168" y="71"/>
                  </a:cubicBezTo>
                  <a:cubicBezTo>
                    <a:pt x="171" y="71"/>
                    <a:pt x="177" y="68"/>
                    <a:pt x="180" y="68"/>
                  </a:cubicBezTo>
                  <a:cubicBezTo>
                    <a:pt x="180" y="66"/>
                    <a:pt x="183" y="63"/>
                    <a:pt x="183" y="60"/>
                  </a:cubicBezTo>
                  <a:lnTo>
                    <a:pt x="183" y="13"/>
                  </a:lnTo>
                  <a:cubicBezTo>
                    <a:pt x="183" y="11"/>
                    <a:pt x="180" y="5"/>
                    <a:pt x="180" y="2"/>
                  </a:cubicBezTo>
                  <a:cubicBezTo>
                    <a:pt x="178" y="2"/>
                    <a:pt x="176" y="1"/>
                    <a:pt x="174" y="1"/>
                  </a:cubicBezTo>
                  <a:close/>
                </a:path>
              </a:pathLst>
            </a:custGeom>
            <a:solidFill>
              <a:srgbClr val="03C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 name="Google Shape;169;p7"/>
            <p:cNvSpPr/>
            <p:nvPr/>
          </p:nvSpPr>
          <p:spPr>
            <a:xfrm>
              <a:off x="1775734" y="2255800"/>
              <a:ext cx="10154" cy="14514"/>
            </a:xfrm>
            <a:custGeom>
              <a:avLst/>
              <a:gdLst/>
              <a:ahLst/>
              <a:cxnLst/>
              <a:rect l="l" t="t" r="r" b="b"/>
              <a:pathLst>
                <a:path w="163" h="233" extrusionOk="0">
                  <a:moveTo>
                    <a:pt x="20" y="1"/>
                  </a:moveTo>
                  <a:cubicBezTo>
                    <a:pt x="18" y="1"/>
                    <a:pt x="15" y="1"/>
                    <a:pt x="12" y="4"/>
                  </a:cubicBezTo>
                  <a:cubicBezTo>
                    <a:pt x="9" y="6"/>
                    <a:pt x="9" y="9"/>
                    <a:pt x="9" y="12"/>
                  </a:cubicBezTo>
                  <a:cubicBezTo>
                    <a:pt x="9" y="15"/>
                    <a:pt x="9" y="18"/>
                    <a:pt x="12" y="21"/>
                  </a:cubicBezTo>
                  <a:cubicBezTo>
                    <a:pt x="15" y="24"/>
                    <a:pt x="18" y="24"/>
                    <a:pt x="20" y="24"/>
                  </a:cubicBezTo>
                  <a:lnTo>
                    <a:pt x="67" y="24"/>
                  </a:lnTo>
                  <a:lnTo>
                    <a:pt x="67" y="206"/>
                  </a:lnTo>
                  <a:lnTo>
                    <a:pt x="12" y="206"/>
                  </a:lnTo>
                  <a:cubicBezTo>
                    <a:pt x="9" y="206"/>
                    <a:pt x="6" y="206"/>
                    <a:pt x="3" y="209"/>
                  </a:cubicBezTo>
                  <a:cubicBezTo>
                    <a:pt x="0" y="215"/>
                    <a:pt x="0" y="224"/>
                    <a:pt x="3" y="229"/>
                  </a:cubicBezTo>
                  <a:cubicBezTo>
                    <a:pt x="6" y="229"/>
                    <a:pt x="9" y="232"/>
                    <a:pt x="12" y="232"/>
                  </a:cubicBezTo>
                  <a:lnTo>
                    <a:pt x="151" y="232"/>
                  </a:lnTo>
                  <a:cubicBezTo>
                    <a:pt x="154" y="232"/>
                    <a:pt x="157" y="229"/>
                    <a:pt x="160" y="229"/>
                  </a:cubicBezTo>
                  <a:cubicBezTo>
                    <a:pt x="162" y="224"/>
                    <a:pt x="162" y="215"/>
                    <a:pt x="160" y="209"/>
                  </a:cubicBezTo>
                  <a:cubicBezTo>
                    <a:pt x="157" y="206"/>
                    <a:pt x="154" y="206"/>
                    <a:pt x="151" y="206"/>
                  </a:cubicBezTo>
                  <a:lnTo>
                    <a:pt x="93" y="206"/>
                  </a:lnTo>
                  <a:lnTo>
                    <a:pt x="93" y="12"/>
                  </a:lnTo>
                  <a:cubicBezTo>
                    <a:pt x="93" y="9"/>
                    <a:pt x="93" y="6"/>
                    <a:pt x="93" y="4"/>
                  </a:cubicBezTo>
                  <a:cubicBezTo>
                    <a:pt x="90" y="1"/>
                    <a:pt x="87" y="1"/>
                    <a:pt x="84" y="1"/>
                  </a:cubicBezTo>
                  <a:close/>
                </a:path>
              </a:pathLst>
            </a:custGeom>
            <a:solidFill>
              <a:srgbClr val="03C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 name="Google Shape;170;p7"/>
            <p:cNvSpPr/>
            <p:nvPr/>
          </p:nvSpPr>
          <p:spPr>
            <a:xfrm>
              <a:off x="1789252" y="2255239"/>
              <a:ext cx="10154" cy="14950"/>
            </a:xfrm>
            <a:custGeom>
              <a:avLst/>
              <a:gdLst/>
              <a:ahLst/>
              <a:cxnLst/>
              <a:rect l="l" t="t" r="r" b="b"/>
              <a:pathLst>
                <a:path w="163" h="240" extrusionOk="0">
                  <a:moveTo>
                    <a:pt x="79" y="1"/>
                  </a:moveTo>
                  <a:cubicBezTo>
                    <a:pt x="73" y="1"/>
                    <a:pt x="67" y="1"/>
                    <a:pt x="64" y="4"/>
                  </a:cubicBezTo>
                  <a:cubicBezTo>
                    <a:pt x="61" y="7"/>
                    <a:pt x="61" y="10"/>
                    <a:pt x="61" y="13"/>
                  </a:cubicBezTo>
                  <a:lnTo>
                    <a:pt x="61" y="36"/>
                  </a:lnTo>
                  <a:cubicBezTo>
                    <a:pt x="61" y="39"/>
                    <a:pt x="61" y="42"/>
                    <a:pt x="64" y="44"/>
                  </a:cubicBezTo>
                  <a:cubicBezTo>
                    <a:pt x="67" y="47"/>
                    <a:pt x="73" y="47"/>
                    <a:pt x="79" y="47"/>
                  </a:cubicBezTo>
                  <a:cubicBezTo>
                    <a:pt x="82" y="47"/>
                    <a:pt x="87" y="47"/>
                    <a:pt x="90" y="44"/>
                  </a:cubicBezTo>
                  <a:cubicBezTo>
                    <a:pt x="93" y="42"/>
                    <a:pt x="93" y="39"/>
                    <a:pt x="93" y="36"/>
                  </a:cubicBezTo>
                  <a:lnTo>
                    <a:pt x="93" y="13"/>
                  </a:lnTo>
                  <a:cubicBezTo>
                    <a:pt x="93" y="10"/>
                    <a:pt x="93" y="7"/>
                    <a:pt x="90" y="4"/>
                  </a:cubicBezTo>
                  <a:cubicBezTo>
                    <a:pt x="87" y="1"/>
                    <a:pt x="82" y="1"/>
                    <a:pt x="79" y="1"/>
                  </a:cubicBezTo>
                  <a:close/>
                  <a:moveTo>
                    <a:pt x="24" y="76"/>
                  </a:moveTo>
                  <a:cubicBezTo>
                    <a:pt x="21" y="76"/>
                    <a:pt x="18" y="79"/>
                    <a:pt x="15" y="79"/>
                  </a:cubicBezTo>
                  <a:cubicBezTo>
                    <a:pt x="12" y="82"/>
                    <a:pt x="12" y="88"/>
                    <a:pt x="12" y="91"/>
                  </a:cubicBezTo>
                  <a:cubicBezTo>
                    <a:pt x="12" y="94"/>
                    <a:pt x="12" y="97"/>
                    <a:pt x="15" y="99"/>
                  </a:cubicBezTo>
                  <a:cubicBezTo>
                    <a:pt x="18" y="102"/>
                    <a:pt x="21" y="102"/>
                    <a:pt x="24" y="102"/>
                  </a:cubicBezTo>
                  <a:lnTo>
                    <a:pt x="67" y="102"/>
                  </a:lnTo>
                  <a:lnTo>
                    <a:pt x="67" y="215"/>
                  </a:lnTo>
                  <a:lnTo>
                    <a:pt x="12" y="215"/>
                  </a:lnTo>
                  <a:cubicBezTo>
                    <a:pt x="9" y="215"/>
                    <a:pt x="6" y="215"/>
                    <a:pt x="3" y="218"/>
                  </a:cubicBezTo>
                  <a:cubicBezTo>
                    <a:pt x="0" y="224"/>
                    <a:pt x="0" y="233"/>
                    <a:pt x="3" y="238"/>
                  </a:cubicBezTo>
                  <a:cubicBezTo>
                    <a:pt x="5" y="238"/>
                    <a:pt x="7" y="240"/>
                    <a:pt x="9" y="240"/>
                  </a:cubicBezTo>
                  <a:cubicBezTo>
                    <a:pt x="10" y="240"/>
                    <a:pt x="11" y="239"/>
                    <a:pt x="12" y="238"/>
                  </a:cubicBezTo>
                  <a:lnTo>
                    <a:pt x="151" y="238"/>
                  </a:lnTo>
                  <a:cubicBezTo>
                    <a:pt x="152" y="239"/>
                    <a:pt x="153" y="240"/>
                    <a:pt x="154" y="240"/>
                  </a:cubicBezTo>
                  <a:cubicBezTo>
                    <a:pt x="156" y="240"/>
                    <a:pt x="158" y="238"/>
                    <a:pt x="160" y="238"/>
                  </a:cubicBezTo>
                  <a:cubicBezTo>
                    <a:pt x="163" y="233"/>
                    <a:pt x="163" y="224"/>
                    <a:pt x="160" y="218"/>
                  </a:cubicBezTo>
                  <a:cubicBezTo>
                    <a:pt x="157" y="215"/>
                    <a:pt x="154" y="215"/>
                    <a:pt x="151" y="215"/>
                  </a:cubicBezTo>
                  <a:lnTo>
                    <a:pt x="93" y="215"/>
                  </a:lnTo>
                  <a:lnTo>
                    <a:pt x="93" y="91"/>
                  </a:lnTo>
                  <a:cubicBezTo>
                    <a:pt x="93" y="88"/>
                    <a:pt x="93" y="82"/>
                    <a:pt x="90" y="79"/>
                  </a:cubicBezTo>
                  <a:cubicBezTo>
                    <a:pt x="90" y="79"/>
                    <a:pt x="87" y="76"/>
                    <a:pt x="84" y="76"/>
                  </a:cubicBezTo>
                  <a:close/>
                </a:path>
              </a:pathLst>
            </a:custGeom>
            <a:solidFill>
              <a:srgbClr val="03C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 name="Google Shape;171;p7"/>
            <p:cNvSpPr/>
            <p:nvPr/>
          </p:nvSpPr>
          <p:spPr>
            <a:xfrm>
              <a:off x="1802084" y="2259786"/>
              <a:ext cx="11586" cy="15012"/>
            </a:xfrm>
            <a:custGeom>
              <a:avLst/>
              <a:gdLst/>
              <a:ahLst/>
              <a:cxnLst/>
              <a:rect l="l" t="t" r="r" b="b"/>
              <a:pathLst>
                <a:path w="186" h="241" extrusionOk="0">
                  <a:moveTo>
                    <a:pt x="78" y="26"/>
                  </a:moveTo>
                  <a:cubicBezTo>
                    <a:pt x="84" y="26"/>
                    <a:pt x="93" y="29"/>
                    <a:pt x="99" y="32"/>
                  </a:cubicBezTo>
                  <a:cubicBezTo>
                    <a:pt x="107" y="32"/>
                    <a:pt x="113" y="35"/>
                    <a:pt x="116" y="41"/>
                  </a:cubicBezTo>
                  <a:cubicBezTo>
                    <a:pt x="122" y="47"/>
                    <a:pt x="125" y="53"/>
                    <a:pt x="128" y="58"/>
                  </a:cubicBezTo>
                  <a:cubicBezTo>
                    <a:pt x="130" y="67"/>
                    <a:pt x="133" y="73"/>
                    <a:pt x="130" y="81"/>
                  </a:cubicBezTo>
                  <a:cubicBezTo>
                    <a:pt x="133" y="90"/>
                    <a:pt x="130" y="96"/>
                    <a:pt x="128" y="105"/>
                  </a:cubicBezTo>
                  <a:cubicBezTo>
                    <a:pt x="125" y="110"/>
                    <a:pt x="122" y="116"/>
                    <a:pt x="116" y="122"/>
                  </a:cubicBezTo>
                  <a:cubicBezTo>
                    <a:pt x="113" y="128"/>
                    <a:pt x="107" y="131"/>
                    <a:pt x="99" y="131"/>
                  </a:cubicBezTo>
                  <a:cubicBezTo>
                    <a:pt x="93" y="134"/>
                    <a:pt x="84" y="137"/>
                    <a:pt x="78" y="137"/>
                  </a:cubicBezTo>
                  <a:cubicBezTo>
                    <a:pt x="70" y="137"/>
                    <a:pt x="64" y="134"/>
                    <a:pt x="58" y="131"/>
                  </a:cubicBezTo>
                  <a:cubicBezTo>
                    <a:pt x="52" y="131"/>
                    <a:pt x="46" y="125"/>
                    <a:pt x="41" y="119"/>
                  </a:cubicBezTo>
                  <a:cubicBezTo>
                    <a:pt x="38" y="116"/>
                    <a:pt x="35" y="110"/>
                    <a:pt x="32" y="105"/>
                  </a:cubicBezTo>
                  <a:cubicBezTo>
                    <a:pt x="26" y="90"/>
                    <a:pt x="26" y="73"/>
                    <a:pt x="32" y="58"/>
                  </a:cubicBezTo>
                  <a:cubicBezTo>
                    <a:pt x="35" y="53"/>
                    <a:pt x="38" y="47"/>
                    <a:pt x="41" y="44"/>
                  </a:cubicBezTo>
                  <a:cubicBezTo>
                    <a:pt x="46" y="38"/>
                    <a:pt x="52" y="32"/>
                    <a:pt x="58" y="32"/>
                  </a:cubicBezTo>
                  <a:cubicBezTo>
                    <a:pt x="64" y="29"/>
                    <a:pt x="70" y="26"/>
                    <a:pt x="78" y="26"/>
                  </a:cubicBezTo>
                  <a:close/>
                  <a:moveTo>
                    <a:pt x="75" y="0"/>
                  </a:moveTo>
                  <a:cubicBezTo>
                    <a:pt x="67" y="0"/>
                    <a:pt x="55" y="3"/>
                    <a:pt x="46" y="6"/>
                  </a:cubicBezTo>
                  <a:cubicBezTo>
                    <a:pt x="38" y="9"/>
                    <a:pt x="29" y="15"/>
                    <a:pt x="23" y="24"/>
                  </a:cubicBezTo>
                  <a:cubicBezTo>
                    <a:pt x="15" y="29"/>
                    <a:pt x="9" y="38"/>
                    <a:pt x="6" y="47"/>
                  </a:cubicBezTo>
                  <a:cubicBezTo>
                    <a:pt x="3" y="58"/>
                    <a:pt x="0" y="70"/>
                    <a:pt x="0" y="81"/>
                  </a:cubicBezTo>
                  <a:cubicBezTo>
                    <a:pt x="0" y="93"/>
                    <a:pt x="3" y="105"/>
                    <a:pt x="6" y="116"/>
                  </a:cubicBezTo>
                  <a:cubicBezTo>
                    <a:pt x="9" y="125"/>
                    <a:pt x="15" y="134"/>
                    <a:pt x="23" y="139"/>
                  </a:cubicBezTo>
                  <a:cubicBezTo>
                    <a:pt x="29" y="148"/>
                    <a:pt x="38" y="154"/>
                    <a:pt x="46" y="157"/>
                  </a:cubicBezTo>
                  <a:cubicBezTo>
                    <a:pt x="55" y="160"/>
                    <a:pt x="67" y="163"/>
                    <a:pt x="75" y="163"/>
                  </a:cubicBezTo>
                  <a:cubicBezTo>
                    <a:pt x="87" y="163"/>
                    <a:pt x="99" y="160"/>
                    <a:pt x="107" y="154"/>
                  </a:cubicBezTo>
                  <a:cubicBezTo>
                    <a:pt x="116" y="151"/>
                    <a:pt x="125" y="142"/>
                    <a:pt x="130" y="134"/>
                  </a:cubicBezTo>
                  <a:lnTo>
                    <a:pt x="130" y="171"/>
                  </a:lnTo>
                  <a:cubicBezTo>
                    <a:pt x="133" y="177"/>
                    <a:pt x="130" y="183"/>
                    <a:pt x="128" y="189"/>
                  </a:cubicBezTo>
                  <a:cubicBezTo>
                    <a:pt x="128" y="194"/>
                    <a:pt x="125" y="197"/>
                    <a:pt x="122" y="203"/>
                  </a:cubicBezTo>
                  <a:cubicBezTo>
                    <a:pt x="116" y="206"/>
                    <a:pt x="110" y="209"/>
                    <a:pt x="107" y="212"/>
                  </a:cubicBezTo>
                  <a:cubicBezTo>
                    <a:pt x="99" y="212"/>
                    <a:pt x="93" y="215"/>
                    <a:pt x="87" y="215"/>
                  </a:cubicBezTo>
                  <a:cubicBezTo>
                    <a:pt x="78" y="215"/>
                    <a:pt x="70" y="212"/>
                    <a:pt x="61" y="212"/>
                  </a:cubicBezTo>
                  <a:cubicBezTo>
                    <a:pt x="52" y="209"/>
                    <a:pt x="44" y="206"/>
                    <a:pt x="35" y="203"/>
                  </a:cubicBezTo>
                  <a:cubicBezTo>
                    <a:pt x="32" y="203"/>
                    <a:pt x="29" y="203"/>
                    <a:pt x="26" y="206"/>
                  </a:cubicBezTo>
                  <a:cubicBezTo>
                    <a:pt x="23" y="206"/>
                    <a:pt x="20" y="209"/>
                    <a:pt x="20" y="215"/>
                  </a:cubicBezTo>
                  <a:cubicBezTo>
                    <a:pt x="17" y="218"/>
                    <a:pt x="17" y="221"/>
                    <a:pt x="20" y="223"/>
                  </a:cubicBezTo>
                  <a:cubicBezTo>
                    <a:pt x="20" y="226"/>
                    <a:pt x="23" y="229"/>
                    <a:pt x="26" y="229"/>
                  </a:cubicBezTo>
                  <a:cubicBezTo>
                    <a:pt x="35" y="232"/>
                    <a:pt x="46" y="235"/>
                    <a:pt x="55" y="238"/>
                  </a:cubicBezTo>
                  <a:cubicBezTo>
                    <a:pt x="67" y="238"/>
                    <a:pt x="75" y="241"/>
                    <a:pt x="87" y="241"/>
                  </a:cubicBezTo>
                  <a:cubicBezTo>
                    <a:pt x="96" y="241"/>
                    <a:pt x="107" y="238"/>
                    <a:pt x="116" y="235"/>
                  </a:cubicBezTo>
                  <a:cubicBezTo>
                    <a:pt x="125" y="232"/>
                    <a:pt x="133" y="229"/>
                    <a:pt x="139" y="223"/>
                  </a:cubicBezTo>
                  <a:cubicBezTo>
                    <a:pt x="145" y="218"/>
                    <a:pt x="151" y="209"/>
                    <a:pt x="154" y="203"/>
                  </a:cubicBezTo>
                  <a:cubicBezTo>
                    <a:pt x="157" y="192"/>
                    <a:pt x="159" y="183"/>
                    <a:pt x="159" y="174"/>
                  </a:cubicBezTo>
                  <a:lnTo>
                    <a:pt x="159" y="29"/>
                  </a:lnTo>
                  <a:lnTo>
                    <a:pt x="174" y="29"/>
                  </a:lnTo>
                  <a:cubicBezTo>
                    <a:pt x="177" y="29"/>
                    <a:pt x="180" y="29"/>
                    <a:pt x="180" y="26"/>
                  </a:cubicBezTo>
                  <a:cubicBezTo>
                    <a:pt x="183" y="24"/>
                    <a:pt x="186" y="21"/>
                    <a:pt x="183" y="18"/>
                  </a:cubicBezTo>
                  <a:cubicBezTo>
                    <a:pt x="186" y="15"/>
                    <a:pt x="183" y="9"/>
                    <a:pt x="180" y="9"/>
                  </a:cubicBezTo>
                  <a:cubicBezTo>
                    <a:pt x="180" y="7"/>
                    <a:pt x="178" y="5"/>
                    <a:pt x="176" y="5"/>
                  </a:cubicBezTo>
                  <a:cubicBezTo>
                    <a:pt x="176" y="5"/>
                    <a:pt x="175" y="5"/>
                    <a:pt x="174" y="6"/>
                  </a:cubicBezTo>
                  <a:lnTo>
                    <a:pt x="145" y="6"/>
                  </a:lnTo>
                  <a:cubicBezTo>
                    <a:pt x="144" y="5"/>
                    <a:pt x="143" y="5"/>
                    <a:pt x="142" y="5"/>
                  </a:cubicBezTo>
                  <a:cubicBezTo>
                    <a:pt x="140" y="5"/>
                    <a:pt x="138" y="7"/>
                    <a:pt x="136" y="9"/>
                  </a:cubicBezTo>
                  <a:cubicBezTo>
                    <a:pt x="133" y="9"/>
                    <a:pt x="133" y="15"/>
                    <a:pt x="133" y="18"/>
                  </a:cubicBezTo>
                  <a:lnTo>
                    <a:pt x="133" y="32"/>
                  </a:lnTo>
                  <a:cubicBezTo>
                    <a:pt x="128" y="21"/>
                    <a:pt x="119" y="15"/>
                    <a:pt x="107" y="9"/>
                  </a:cubicBezTo>
                  <a:cubicBezTo>
                    <a:pt x="99" y="3"/>
                    <a:pt x="87" y="0"/>
                    <a:pt x="75" y="0"/>
                  </a:cubicBezTo>
                  <a:close/>
                </a:path>
              </a:pathLst>
            </a:custGeom>
            <a:solidFill>
              <a:srgbClr val="03C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 name="Google Shape;172;p7"/>
            <p:cNvSpPr/>
            <p:nvPr/>
          </p:nvSpPr>
          <p:spPr>
            <a:xfrm>
              <a:off x="1815041" y="2255800"/>
              <a:ext cx="11960" cy="14514"/>
            </a:xfrm>
            <a:custGeom>
              <a:avLst/>
              <a:gdLst/>
              <a:ahLst/>
              <a:cxnLst/>
              <a:rect l="l" t="t" r="r" b="b"/>
              <a:pathLst>
                <a:path w="192" h="233" extrusionOk="0">
                  <a:moveTo>
                    <a:pt x="12" y="1"/>
                  </a:moveTo>
                  <a:cubicBezTo>
                    <a:pt x="9" y="1"/>
                    <a:pt x="6" y="1"/>
                    <a:pt x="4" y="4"/>
                  </a:cubicBezTo>
                  <a:cubicBezTo>
                    <a:pt x="1" y="6"/>
                    <a:pt x="1" y="9"/>
                    <a:pt x="1" y="12"/>
                  </a:cubicBezTo>
                  <a:cubicBezTo>
                    <a:pt x="1" y="15"/>
                    <a:pt x="1" y="18"/>
                    <a:pt x="4" y="21"/>
                  </a:cubicBezTo>
                  <a:cubicBezTo>
                    <a:pt x="6" y="24"/>
                    <a:pt x="9" y="24"/>
                    <a:pt x="12" y="24"/>
                  </a:cubicBezTo>
                  <a:lnTo>
                    <a:pt x="27" y="24"/>
                  </a:lnTo>
                  <a:lnTo>
                    <a:pt x="27" y="206"/>
                  </a:lnTo>
                  <a:lnTo>
                    <a:pt x="12" y="206"/>
                  </a:lnTo>
                  <a:cubicBezTo>
                    <a:pt x="9" y="206"/>
                    <a:pt x="6" y="206"/>
                    <a:pt x="4" y="209"/>
                  </a:cubicBezTo>
                  <a:cubicBezTo>
                    <a:pt x="1" y="215"/>
                    <a:pt x="1" y="224"/>
                    <a:pt x="4" y="229"/>
                  </a:cubicBezTo>
                  <a:cubicBezTo>
                    <a:pt x="6" y="229"/>
                    <a:pt x="9" y="232"/>
                    <a:pt x="12" y="232"/>
                  </a:cubicBezTo>
                  <a:lnTo>
                    <a:pt x="67" y="232"/>
                  </a:lnTo>
                  <a:cubicBezTo>
                    <a:pt x="70" y="232"/>
                    <a:pt x="76" y="229"/>
                    <a:pt x="76" y="229"/>
                  </a:cubicBezTo>
                  <a:cubicBezTo>
                    <a:pt x="82" y="224"/>
                    <a:pt x="82" y="215"/>
                    <a:pt x="76" y="209"/>
                  </a:cubicBezTo>
                  <a:cubicBezTo>
                    <a:pt x="76" y="206"/>
                    <a:pt x="70" y="206"/>
                    <a:pt x="67" y="206"/>
                  </a:cubicBezTo>
                  <a:lnTo>
                    <a:pt x="53" y="206"/>
                  </a:lnTo>
                  <a:lnTo>
                    <a:pt x="53" y="157"/>
                  </a:lnTo>
                  <a:cubicBezTo>
                    <a:pt x="53" y="148"/>
                    <a:pt x="53" y="140"/>
                    <a:pt x="56" y="131"/>
                  </a:cubicBezTo>
                  <a:cubicBezTo>
                    <a:pt x="59" y="122"/>
                    <a:pt x="64" y="117"/>
                    <a:pt x="70" y="111"/>
                  </a:cubicBezTo>
                  <a:cubicBezTo>
                    <a:pt x="73" y="105"/>
                    <a:pt x="79" y="99"/>
                    <a:pt x="88" y="96"/>
                  </a:cubicBezTo>
                  <a:cubicBezTo>
                    <a:pt x="93" y="93"/>
                    <a:pt x="102" y="90"/>
                    <a:pt x="108" y="90"/>
                  </a:cubicBezTo>
                  <a:cubicBezTo>
                    <a:pt x="114" y="90"/>
                    <a:pt x="117" y="90"/>
                    <a:pt x="119" y="93"/>
                  </a:cubicBezTo>
                  <a:cubicBezTo>
                    <a:pt x="125" y="96"/>
                    <a:pt x="128" y="96"/>
                    <a:pt x="131" y="99"/>
                  </a:cubicBezTo>
                  <a:cubicBezTo>
                    <a:pt x="131" y="102"/>
                    <a:pt x="134" y="108"/>
                    <a:pt x="134" y="111"/>
                  </a:cubicBezTo>
                  <a:cubicBezTo>
                    <a:pt x="137" y="117"/>
                    <a:pt x="137" y="119"/>
                    <a:pt x="137" y="125"/>
                  </a:cubicBezTo>
                  <a:lnTo>
                    <a:pt x="137" y="206"/>
                  </a:lnTo>
                  <a:lnTo>
                    <a:pt x="122" y="206"/>
                  </a:lnTo>
                  <a:cubicBezTo>
                    <a:pt x="117" y="206"/>
                    <a:pt x="114" y="206"/>
                    <a:pt x="114" y="209"/>
                  </a:cubicBezTo>
                  <a:cubicBezTo>
                    <a:pt x="108" y="215"/>
                    <a:pt x="108" y="224"/>
                    <a:pt x="114" y="229"/>
                  </a:cubicBezTo>
                  <a:cubicBezTo>
                    <a:pt x="114" y="229"/>
                    <a:pt x="117" y="232"/>
                    <a:pt x="122" y="232"/>
                  </a:cubicBezTo>
                  <a:lnTo>
                    <a:pt x="180" y="232"/>
                  </a:lnTo>
                  <a:cubicBezTo>
                    <a:pt x="183" y="232"/>
                    <a:pt x="186" y="229"/>
                    <a:pt x="189" y="229"/>
                  </a:cubicBezTo>
                  <a:cubicBezTo>
                    <a:pt x="192" y="224"/>
                    <a:pt x="192" y="215"/>
                    <a:pt x="189" y="209"/>
                  </a:cubicBezTo>
                  <a:cubicBezTo>
                    <a:pt x="186" y="206"/>
                    <a:pt x="183" y="206"/>
                    <a:pt x="180" y="206"/>
                  </a:cubicBezTo>
                  <a:lnTo>
                    <a:pt x="166" y="206"/>
                  </a:lnTo>
                  <a:lnTo>
                    <a:pt x="166" y="122"/>
                  </a:lnTo>
                  <a:cubicBezTo>
                    <a:pt x="166" y="114"/>
                    <a:pt x="166" y="105"/>
                    <a:pt x="163" y="99"/>
                  </a:cubicBezTo>
                  <a:cubicBezTo>
                    <a:pt x="160" y="90"/>
                    <a:pt x="157" y="85"/>
                    <a:pt x="151" y="82"/>
                  </a:cubicBezTo>
                  <a:cubicBezTo>
                    <a:pt x="146" y="76"/>
                    <a:pt x="143" y="70"/>
                    <a:pt x="134" y="70"/>
                  </a:cubicBezTo>
                  <a:cubicBezTo>
                    <a:pt x="128" y="67"/>
                    <a:pt x="119" y="64"/>
                    <a:pt x="114" y="64"/>
                  </a:cubicBezTo>
                  <a:cubicBezTo>
                    <a:pt x="102" y="64"/>
                    <a:pt x="90" y="67"/>
                    <a:pt x="82" y="73"/>
                  </a:cubicBezTo>
                  <a:cubicBezTo>
                    <a:pt x="70" y="82"/>
                    <a:pt x="62" y="90"/>
                    <a:pt x="56" y="99"/>
                  </a:cubicBezTo>
                  <a:lnTo>
                    <a:pt x="56" y="12"/>
                  </a:lnTo>
                  <a:cubicBezTo>
                    <a:pt x="56" y="9"/>
                    <a:pt x="53" y="6"/>
                    <a:pt x="53" y="4"/>
                  </a:cubicBezTo>
                  <a:cubicBezTo>
                    <a:pt x="50" y="1"/>
                    <a:pt x="47" y="1"/>
                    <a:pt x="44" y="1"/>
                  </a:cubicBezTo>
                  <a:close/>
                </a:path>
              </a:pathLst>
            </a:custGeom>
            <a:solidFill>
              <a:srgbClr val="03C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 name="Google Shape;173;p7"/>
            <p:cNvSpPr/>
            <p:nvPr/>
          </p:nvSpPr>
          <p:spPr>
            <a:xfrm>
              <a:off x="1828559" y="2256983"/>
              <a:ext cx="10901" cy="13704"/>
            </a:xfrm>
            <a:custGeom>
              <a:avLst/>
              <a:gdLst/>
              <a:ahLst/>
              <a:cxnLst/>
              <a:rect l="l" t="t" r="r" b="b"/>
              <a:pathLst>
                <a:path w="175" h="220" extrusionOk="0">
                  <a:moveTo>
                    <a:pt x="62" y="1"/>
                  </a:moveTo>
                  <a:cubicBezTo>
                    <a:pt x="59" y="1"/>
                    <a:pt x="55" y="3"/>
                    <a:pt x="53" y="5"/>
                  </a:cubicBezTo>
                  <a:cubicBezTo>
                    <a:pt x="53" y="5"/>
                    <a:pt x="50" y="8"/>
                    <a:pt x="50" y="14"/>
                  </a:cubicBezTo>
                  <a:lnTo>
                    <a:pt x="50" y="63"/>
                  </a:lnTo>
                  <a:lnTo>
                    <a:pt x="13" y="66"/>
                  </a:lnTo>
                  <a:cubicBezTo>
                    <a:pt x="10" y="66"/>
                    <a:pt x="7" y="66"/>
                    <a:pt x="4" y="69"/>
                  </a:cubicBezTo>
                  <a:cubicBezTo>
                    <a:pt x="1" y="74"/>
                    <a:pt x="1" y="80"/>
                    <a:pt x="4" y="89"/>
                  </a:cubicBezTo>
                  <a:lnTo>
                    <a:pt x="50" y="89"/>
                  </a:lnTo>
                  <a:lnTo>
                    <a:pt x="50" y="155"/>
                  </a:lnTo>
                  <a:cubicBezTo>
                    <a:pt x="50" y="164"/>
                    <a:pt x="50" y="173"/>
                    <a:pt x="53" y="182"/>
                  </a:cubicBezTo>
                  <a:cubicBezTo>
                    <a:pt x="56" y="190"/>
                    <a:pt x="59" y="196"/>
                    <a:pt x="65" y="202"/>
                  </a:cubicBezTo>
                  <a:cubicBezTo>
                    <a:pt x="68" y="208"/>
                    <a:pt x="73" y="210"/>
                    <a:pt x="82" y="213"/>
                  </a:cubicBezTo>
                  <a:cubicBezTo>
                    <a:pt x="91" y="216"/>
                    <a:pt x="99" y="219"/>
                    <a:pt x="108" y="219"/>
                  </a:cubicBezTo>
                  <a:cubicBezTo>
                    <a:pt x="111" y="219"/>
                    <a:pt x="117" y="216"/>
                    <a:pt x="123" y="216"/>
                  </a:cubicBezTo>
                  <a:cubicBezTo>
                    <a:pt x="128" y="216"/>
                    <a:pt x="134" y="213"/>
                    <a:pt x="140" y="213"/>
                  </a:cubicBezTo>
                  <a:lnTo>
                    <a:pt x="154" y="205"/>
                  </a:lnTo>
                  <a:lnTo>
                    <a:pt x="169" y="199"/>
                  </a:lnTo>
                  <a:cubicBezTo>
                    <a:pt x="172" y="196"/>
                    <a:pt x="175" y="193"/>
                    <a:pt x="175" y="193"/>
                  </a:cubicBezTo>
                  <a:cubicBezTo>
                    <a:pt x="175" y="187"/>
                    <a:pt x="175" y="184"/>
                    <a:pt x="172" y="182"/>
                  </a:cubicBezTo>
                  <a:cubicBezTo>
                    <a:pt x="172" y="179"/>
                    <a:pt x="169" y="176"/>
                    <a:pt x="166" y="173"/>
                  </a:cubicBezTo>
                  <a:lnTo>
                    <a:pt x="157" y="173"/>
                  </a:lnTo>
                  <a:cubicBezTo>
                    <a:pt x="149" y="179"/>
                    <a:pt x="140" y="182"/>
                    <a:pt x="131" y="187"/>
                  </a:cubicBezTo>
                  <a:cubicBezTo>
                    <a:pt x="125" y="190"/>
                    <a:pt x="117" y="190"/>
                    <a:pt x="108" y="190"/>
                  </a:cubicBezTo>
                  <a:cubicBezTo>
                    <a:pt x="102" y="190"/>
                    <a:pt x="97" y="190"/>
                    <a:pt x="94" y="187"/>
                  </a:cubicBezTo>
                  <a:cubicBezTo>
                    <a:pt x="88" y="187"/>
                    <a:pt x="85" y="184"/>
                    <a:pt x="82" y="182"/>
                  </a:cubicBezTo>
                  <a:cubicBezTo>
                    <a:pt x="79" y="179"/>
                    <a:pt x="79" y="173"/>
                    <a:pt x="76" y="170"/>
                  </a:cubicBezTo>
                  <a:cubicBezTo>
                    <a:pt x="76" y="164"/>
                    <a:pt x="76" y="158"/>
                    <a:pt x="76" y="153"/>
                  </a:cubicBezTo>
                  <a:lnTo>
                    <a:pt x="76" y="89"/>
                  </a:lnTo>
                  <a:lnTo>
                    <a:pt x="149" y="89"/>
                  </a:lnTo>
                  <a:cubicBezTo>
                    <a:pt x="154" y="89"/>
                    <a:pt x="157" y="89"/>
                    <a:pt x="157" y="86"/>
                  </a:cubicBezTo>
                  <a:cubicBezTo>
                    <a:pt x="163" y="80"/>
                    <a:pt x="163" y="74"/>
                    <a:pt x="157" y="69"/>
                  </a:cubicBezTo>
                  <a:cubicBezTo>
                    <a:pt x="157" y="67"/>
                    <a:pt x="156" y="64"/>
                    <a:pt x="153" y="64"/>
                  </a:cubicBezTo>
                  <a:cubicBezTo>
                    <a:pt x="152" y="64"/>
                    <a:pt x="150" y="65"/>
                    <a:pt x="149" y="66"/>
                  </a:cubicBezTo>
                  <a:lnTo>
                    <a:pt x="76" y="66"/>
                  </a:lnTo>
                  <a:lnTo>
                    <a:pt x="76" y="14"/>
                  </a:lnTo>
                  <a:cubicBezTo>
                    <a:pt x="79" y="8"/>
                    <a:pt x="76" y="5"/>
                    <a:pt x="73" y="5"/>
                  </a:cubicBezTo>
                  <a:cubicBezTo>
                    <a:pt x="71" y="3"/>
                    <a:pt x="69" y="1"/>
                    <a:pt x="67" y="1"/>
                  </a:cubicBezTo>
                  <a:cubicBezTo>
                    <a:pt x="66" y="1"/>
                    <a:pt x="66" y="1"/>
                    <a:pt x="65" y="2"/>
                  </a:cubicBezTo>
                  <a:cubicBezTo>
                    <a:pt x="64" y="1"/>
                    <a:pt x="63" y="1"/>
                    <a:pt x="62" y="1"/>
                  </a:cubicBezTo>
                  <a:close/>
                </a:path>
              </a:pathLst>
            </a:custGeom>
            <a:solidFill>
              <a:srgbClr val="03C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7"/>
            <p:cNvSpPr/>
            <p:nvPr/>
          </p:nvSpPr>
          <p:spPr>
            <a:xfrm>
              <a:off x="1790685" y="1960032"/>
              <a:ext cx="91009" cy="106707"/>
            </a:xfrm>
            <a:custGeom>
              <a:avLst/>
              <a:gdLst/>
              <a:ahLst/>
              <a:cxnLst/>
              <a:rect l="l" t="t" r="r" b="b"/>
              <a:pathLst>
                <a:path w="1461" h="1713" extrusionOk="0">
                  <a:moveTo>
                    <a:pt x="725" y="467"/>
                  </a:moveTo>
                  <a:cubicBezTo>
                    <a:pt x="820" y="467"/>
                    <a:pt x="864" y="522"/>
                    <a:pt x="864" y="630"/>
                  </a:cubicBezTo>
                  <a:cubicBezTo>
                    <a:pt x="864" y="737"/>
                    <a:pt x="823" y="800"/>
                    <a:pt x="739" y="800"/>
                  </a:cubicBezTo>
                  <a:lnTo>
                    <a:pt x="594" y="800"/>
                  </a:lnTo>
                  <a:lnTo>
                    <a:pt x="594" y="467"/>
                  </a:lnTo>
                  <a:close/>
                  <a:moveTo>
                    <a:pt x="1" y="1"/>
                  </a:moveTo>
                  <a:lnTo>
                    <a:pt x="1" y="1713"/>
                  </a:lnTo>
                  <a:lnTo>
                    <a:pt x="594" y="1713"/>
                  </a:lnTo>
                  <a:lnTo>
                    <a:pt x="594" y="1270"/>
                  </a:lnTo>
                  <a:lnTo>
                    <a:pt x="739" y="1270"/>
                  </a:lnTo>
                  <a:lnTo>
                    <a:pt x="742" y="1273"/>
                  </a:lnTo>
                  <a:lnTo>
                    <a:pt x="838" y="1713"/>
                  </a:lnTo>
                  <a:lnTo>
                    <a:pt x="1440" y="1713"/>
                  </a:lnTo>
                  <a:lnTo>
                    <a:pt x="1272" y="1131"/>
                  </a:lnTo>
                  <a:cubicBezTo>
                    <a:pt x="1394" y="1029"/>
                    <a:pt x="1461" y="873"/>
                    <a:pt x="1461" y="632"/>
                  </a:cubicBezTo>
                  <a:cubicBezTo>
                    <a:pt x="1461" y="117"/>
                    <a:pt x="1220" y="1"/>
                    <a:pt x="722" y="1"/>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7"/>
            <p:cNvSpPr/>
            <p:nvPr/>
          </p:nvSpPr>
          <p:spPr>
            <a:xfrm>
              <a:off x="1886865" y="1957914"/>
              <a:ext cx="101848" cy="110818"/>
            </a:xfrm>
            <a:custGeom>
              <a:avLst/>
              <a:gdLst/>
              <a:ahLst/>
              <a:cxnLst/>
              <a:rect l="l" t="t" r="r" b="b"/>
              <a:pathLst>
                <a:path w="1635" h="1779" extrusionOk="0">
                  <a:moveTo>
                    <a:pt x="817" y="481"/>
                  </a:moveTo>
                  <a:cubicBezTo>
                    <a:pt x="1014" y="481"/>
                    <a:pt x="1035" y="626"/>
                    <a:pt x="1035" y="890"/>
                  </a:cubicBezTo>
                  <a:cubicBezTo>
                    <a:pt x="1035" y="1150"/>
                    <a:pt x="1006" y="1298"/>
                    <a:pt x="817" y="1298"/>
                  </a:cubicBezTo>
                  <a:cubicBezTo>
                    <a:pt x="629" y="1298"/>
                    <a:pt x="600" y="1153"/>
                    <a:pt x="600" y="890"/>
                  </a:cubicBezTo>
                  <a:cubicBezTo>
                    <a:pt x="600" y="626"/>
                    <a:pt x="629" y="481"/>
                    <a:pt x="817" y="481"/>
                  </a:cubicBezTo>
                  <a:close/>
                  <a:moveTo>
                    <a:pt x="817" y="0"/>
                  </a:moveTo>
                  <a:cubicBezTo>
                    <a:pt x="247" y="0"/>
                    <a:pt x="1" y="264"/>
                    <a:pt x="1" y="890"/>
                  </a:cubicBezTo>
                  <a:cubicBezTo>
                    <a:pt x="1" y="1512"/>
                    <a:pt x="255" y="1779"/>
                    <a:pt x="817" y="1779"/>
                  </a:cubicBezTo>
                  <a:cubicBezTo>
                    <a:pt x="1388" y="1779"/>
                    <a:pt x="1634" y="1512"/>
                    <a:pt x="1634" y="890"/>
                  </a:cubicBezTo>
                  <a:cubicBezTo>
                    <a:pt x="1634" y="264"/>
                    <a:pt x="1388" y="0"/>
                    <a:pt x="817" y="0"/>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7"/>
            <p:cNvSpPr/>
            <p:nvPr/>
          </p:nvSpPr>
          <p:spPr>
            <a:xfrm>
              <a:off x="1995878" y="1960032"/>
              <a:ext cx="126703" cy="106707"/>
            </a:xfrm>
            <a:custGeom>
              <a:avLst/>
              <a:gdLst/>
              <a:ahLst/>
              <a:cxnLst/>
              <a:rect l="l" t="t" r="r" b="b"/>
              <a:pathLst>
                <a:path w="2034" h="1713" extrusionOk="0">
                  <a:moveTo>
                    <a:pt x="0" y="1"/>
                  </a:moveTo>
                  <a:lnTo>
                    <a:pt x="0" y="1713"/>
                  </a:lnTo>
                  <a:lnTo>
                    <a:pt x="594" y="1713"/>
                  </a:lnTo>
                  <a:lnTo>
                    <a:pt x="594" y="832"/>
                  </a:lnTo>
                  <a:lnTo>
                    <a:pt x="623" y="832"/>
                  </a:lnTo>
                  <a:lnTo>
                    <a:pt x="768" y="1696"/>
                  </a:lnTo>
                  <a:lnTo>
                    <a:pt x="1263" y="1696"/>
                  </a:lnTo>
                  <a:lnTo>
                    <a:pt x="1411" y="832"/>
                  </a:lnTo>
                  <a:lnTo>
                    <a:pt x="1440" y="832"/>
                  </a:lnTo>
                  <a:lnTo>
                    <a:pt x="1440" y="1713"/>
                  </a:lnTo>
                  <a:lnTo>
                    <a:pt x="2034" y="1713"/>
                  </a:lnTo>
                  <a:lnTo>
                    <a:pt x="2034" y="1"/>
                  </a:lnTo>
                  <a:lnTo>
                    <a:pt x="1127" y="1"/>
                  </a:lnTo>
                  <a:lnTo>
                    <a:pt x="1017" y="656"/>
                  </a:lnTo>
                  <a:lnTo>
                    <a:pt x="884" y="1"/>
                  </a:ln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7"/>
            <p:cNvSpPr/>
            <p:nvPr/>
          </p:nvSpPr>
          <p:spPr>
            <a:xfrm>
              <a:off x="1894278" y="2086362"/>
              <a:ext cx="14327" cy="17317"/>
            </a:xfrm>
            <a:custGeom>
              <a:avLst/>
              <a:gdLst/>
              <a:ahLst/>
              <a:cxnLst/>
              <a:rect l="l" t="t" r="r" b="b"/>
              <a:pathLst>
                <a:path w="230" h="278" extrusionOk="0">
                  <a:moveTo>
                    <a:pt x="15" y="1"/>
                  </a:moveTo>
                  <a:cubicBezTo>
                    <a:pt x="12" y="1"/>
                    <a:pt x="6" y="1"/>
                    <a:pt x="3" y="4"/>
                  </a:cubicBezTo>
                  <a:cubicBezTo>
                    <a:pt x="0" y="9"/>
                    <a:pt x="0" y="12"/>
                    <a:pt x="0" y="18"/>
                  </a:cubicBezTo>
                  <a:lnTo>
                    <a:pt x="0" y="105"/>
                  </a:lnTo>
                  <a:cubicBezTo>
                    <a:pt x="0" y="108"/>
                    <a:pt x="3" y="114"/>
                    <a:pt x="6" y="117"/>
                  </a:cubicBezTo>
                  <a:cubicBezTo>
                    <a:pt x="9" y="119"/>
                    <a:pt x="12" y="119"/>
                    <a:pt x="18" y="119"/>
                  </a:cubicBezTo>
                  <a:cubicBezTo>
                    <a:pt x="23" y="119"/>
                    <a:pt x="26" y="119"/>
                    <a:pt x="32" y="117"/>
                  </a:cubicBezTo>
                  <a:cubicBezTo>
                    <a:pt x="35" y="114"/>
                    <a:pt x="35" y="108"/>
                    <a:pt x="35" y="105"/>
                  </a:cubicBezTo>
                  <a:lnTo>
                    <a:pt x="35" y="33"/>
                  </a:lnTo>
                  <a:lnTo>
                    <a:pt x="99" y="33"/>
                  </a:lnTo>
                  <a:lnTo>
                    <a:pt x="99" y="244"/>
                  </a:lnTo>
                  <a:lnTo>
                    <a:pt x="44" y="244"/>
                  </a:lnTo>
                  <a:cubicBezTo>
                    <a:pt x="41" y="244"/>
                    <a:pt x="35" y="247"/>
                    <a:pt x="32" y="250"/>
                  </a:cubicBezTo>
                  <a:cubicBezTo>
                    <a:pt x="29" y="256"/>
                    <a:pt x="29" y="264"/>
                    <a:pt x="32" y="273"/>
                  </a:cubicBezTo>
                  <a:cubicBezTo>
                    <a:pt x="34" y="275"/>
                    <a:pt x="38" y="277"/>
                    <a:pt x="41" y="277"/>
                  </a:cubicBezTo>
                  <a:cubicBezTo>
                    <a:pt x="42" y="277"/>
                    <a:pt x="43" y="277"/>
                    <a:pt x="44" y="276"/>
                  </a:cubicBezTo>
                  <a:lnTo>
                    <a:pt x="189" y="276"/>
                  </a:lnTo>
                  <a:cubicBezTo>
                    <a:pt x="189" y="277"/>
                    <a:pt x="191" y="277"/>
                    <a:pt x="192" y="277"/>
                  </a:cubicBezTo>
                  <a:cubicBezTo>
                    <a:pt x="195" y="277"/>
                    <a:pt x="198" y="275"/>
                    <a:pt x="200" y="273"/>
                  </a:cubicBezTo>
                  <a:cubicBezTo>
                    <a:pt x="203" y="264"/>
                    <a:pt x="203" y="256"/>
                    <a:pt x="200" y="250"/>
                  </a:cubicBezTo>
                  <a:cubicBezTo>
                    <a:pt x="197" y="247"/>
                    <a:pt x="192" y="244"/>
                    <a:pt x="189" y="244"/>
                  </a:cubicBezTo>
                  <a:lnTo>
                    <a:pt x="134" y="244"/>
                  </a:lnTo>
                  <a:lnTo>
                    <a:pt x="134" y="33"/>
                  </a:lnTo>
                  <a:lnTo>
                    <a:pt x="194" y="33"/>
                  </a:lnTo>
                  <a:lnTo>
                    <a:pt x="194" y="105"/>
                  </a:lnTo>
                  <a:cubicBezTo>
                    <a:pt x="194" y="108"/>
                    <a:pt x="197" y="114"/>
                    <a:pt x="200" y="117"/>
                  </a:cubicBezTo>
                  <a:cubicBezTo>
                    <a:pt x="203" y="119"/>
                    <a:pt x="209" y="119"/>
                    <a:pt x="212" y="119"/>
                  </a:cubicBezTo>
                  <a:cubicBezTo>
                    <a:pt x="218" y="119"/>
                    <a:pt x="223" y="119"/>
                    <a:pt x="226" y="117"/>
                  </a:cubicBezTo>
                  <a:cubicBezTo>
                    <a:pt x="229" y="114"/>
                    <a:pt x="229" y="108"/>
                    <a:pt x="229" y="105"/>
                  </a:cubicBezTo>
                  <a:lnTo>
                    <a:pt x="229" y="18"/>
                  </a:lnTo>
                  <a:cubicBezTo>
                    <a:pt x="229" y="12"/>
                    <a:pt x="229" y="9"/>
                    <a:pt x="226" y="4"/>
                  </a:cubicBezTo>
                  <a:cubicBezTo>
                    <a:pt x="223" y="1"/>
                    <a:pt x="220" y="1"/>
                    <a:pt x="215" y="1"/>
                  </a:cubicBezTo>
                  <a:close/>
                </a:path>
              </a:pathLst>
            </a:custGeom>
            <a:solidFill>
              <a:srgbClr val="03C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7"/>
            <p:cNvSpPr/>
            <p:nvPr/>
          </p:nvSpPr>
          <p:spPr>
            <a:xfrm>
              <a:off x="1911596" y="2086051"/>
              <a:ext cx="15573" cy="17878"/>
            </a:xfrm>
            <a:custGeom>
              <a:avLst/>
              <a:gdLst/>
              <a:ahLst/>
              <a:cxnLst/>
              <a:rect l="l" t="t" r="r" b="b"/>
              <a:pathLst>
                <a:path w="250" h="287" extrusionOk="0">
                  <a:moveTo>
                    <a:pt x="124" y="35"/>
                  </a:moveTo>
                  <a:cubicBezTo>
                    <a:pt x="136" y="35"/>
                    <a:pt x="148" y="38"/>
                    <a:pt x="160" y="43"/>
                  </a:cubicBezTo>
                  <a:cubicBezTo>
                    <a:pt x="171" y="46"/>
                    <a:pt x="180" y="55"/>
                    <a:pt x="186" y="64"/>
                  </a:cubicBezTo>
                  <a:cubicBezTo>
                    <a:pt x="194" y="75"/>
                    <a:pt x="200" y="87"/>
                    <a:pt x="203" y="98"/>
                  </a:cubicBezTo>
                  <a:cubicBezTo>
                    <a:pt x="209" y="113"/>
                    <a:pt x="209" y="127"/>
                    <a:pt x="209" y="145"/>
                  </a:cubicBezTo>
                  <a:cubicBezTo>
                    <a:pt x="209" y="159"/>
                    <a:pt x="209" y="174"/>
                    <a:pt x="203" y="188"/>
                  </a:cubicBezTo>
                  <a:cubicBezTo>
                    <a:pt x="200" y="203"/>
                    <a:pt x="194" y="214"/>
                    <a:pt x="186" y="226"/>
                  </a:cubicBezTo>
                  <a:cubicBezTo>
                    <a:pt x="180" y="235"/>
                    <a:pt x="171" y="243"/>
                    <a:pt x="160" y="246"/>
                  </a:cubicBezTo>
                  <a:cubicBezTo>
                    <a:pt x="148" y="252"/>
                    <a:pt x="136" y="255"/>
                    <a:pt x="124" y="255"/>
                  </a:cubicBezTo>
                  <a:cubicBezTo>
                    <a:pt x="111" y="255"/>
                    <a:pt x="99" y="252"/>
                    <a:pt x="87" y="246"/>
                  </a:cubicBezTo>
                  <a:cubicBezTo>
                    <a:pt x="76" y="243"/>
                    <a:pt x="67" y="235"/>
                    <a:pt x="61" y="226"/>
                  </a:cubicBezTo>
                  <a:cubicBezTo>
                    <a:pt x="53" y="214"/>
                    <a:pt x="47" y="203"/>
                    <a:pt x="44" y="188"/>
                  </a:cubicBezTo>
                  <a:cubicBezTo>
                    <a:pt x="38" y="174"/>
                    <a:pt x="38" y="159"/>
                    <a:pt x="38" y="145"/>
                  </a:cubicBezTo>
                  <a:cubicBezTo>
                    <a:pt x="38" y="127"/>
                    <a:pt x="38" y="113"/>
                    <a:pt x="44" y="98"/>
                  </a:cubicBezTo>
                  <a:cubicBezTo>
                    <a:pt x="47" y="87"/>
                    <a:pt x="53" y="75"/>
                    <a:pt x="61" y="64"/>
                  </a:cubicBezTo>
                  <a:cubicBezTo>
                    <a:pt x="67" y="55"/>
                    <a:pt x="76" y="46"/>
                    <a:pt x="87" y="43"/>
                  </a:cubicBezTo>
                  <a:cubicBezTo>
                    <a:pt x="99" y="38"/>
                    <a:pt x="111" y="35"/>
                    <a:pt x="124" y="35"/>
                  </a:cubicBezTo>
                  <a:close/>
                  <a:moveTo>
                    <a:pt x="124" y="1"/>
                  </a:moveTo>
                  <a:cubicBezTo>
                    <a:pt x="106" y="1"/>
                    <a:pt x="89" y="4"/>
                    <a:pt x="73" y="11"/>
                  </a:cubicBezTo>
                  <a:cubicBezTo>
                    <a:pt x="58" y="17"/>
                    <a:pt x="44" y="26"/>
                    <a:pt x="35" y="40"/>
                  </a:cubicBezTo>
                  <a:cubicBezTo>
                    <a:pt x="24" y="52"/>
                    <a:pt x="15" y="69"/>
                    <a:pt x="9" y="84"/>
                  </a:cubicBezTo>
                  <a:cubicBezTo>
                    <a:pt x="3" y="104"/>
                    <a:pt x="0" y="124"/>
                    <a:pt x="0" y="145"/>
                  </a:cubicBezTo>
                  <a:cubicBezTo>
                    <a:pt x="0" y="165"/>
                    <a:pt x="3" y="182"/>
                    <a:pt x="9" y="203"/>
                  </a:cubicBezTo>
                  <a:cubicBezTo>
                    <a:pt x="15" y="220"/>
                    <a:pt x="24" y="235"/>
                    <a:pt x="35" y="249"/>
                  </a:cubicBezTo>
                  <a:cubicBezTo>
                    <a:pt x="44" y="261"/>
                    <a:pt x="58" y="269"/>
                    <a:pt x="73" y="278"/>
                  </a:cubicBezTo>
                  <a:cubicBezTo>
                    <a:pt x="89" y="284"/>
                    <a:pt x="106" y="287"/>
                    <a:pt x="124" y="287"/>
                  </a:cubicBezTo>
                  <a:cubicBezTo>
                    <a:pt x="141" y="287"/>
                    <a:pt x="158" y="284"/>
                    <a:pt x="174" y="278"/>
                  </a:cubicBezTo>
                  <a:cubicBezTo>
                    <a:pt x="189" y="269"/>
                    <a:pt x="200" y="261"/>
                    <a:pt x="212" y="249"/>
                  </a:cubicBezTo>
                  <a:cubicBezTo>
                    <a:pt x="223" y="235"/>
                    <a:pt x="232" y="220"/>
                    <a:pt x="238" y="203"/>
                  </a:cubicBezTo>
                  <a:cubicBezTo>
                    <a:pt x="250" y="165"/>
                    <a:pt x="250" y="124"/>
                    <a:pt x="238" y="84"/>
                  </a:cubicBezTo>
                  <a:cubicBezTo>
                    <a:pt x="232" y="69"/>
                    <a:pt x="223" y="52"/>
                    <a:pt x="212" y="40"/>
                  </a:cubicBezTo>
                  <a:cubicBezTo>
                    <a:pt x="200" y="26"/>
                    <a:pt x="189" y="17"/>
                    <a:pt x="174" y="11"/>
                  </a:cubicBezTo>
                  <a:cubicBezTo>
                    <a:pt x="158" y="4"/>
                    <a:pt x="141" y="1"/>
                    <a:pt x="124" y="1"/>
                  </a:cubicBezTo>
                  <a:close/>
                </a:path>
              </a:pathLst>
            </a:custGeom>
            <a:solidFill>
              <a:srgbClr val="03C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7"/>
            <p:cNvSpPr/>
            <p:nvPr/>
          </p:nvSpPr>
          <p:spPr>
            <a:xfrm>
              <a:off x="1947165" y="2086362"/>
              <a:ext cx="16445" cy="17380"/>
            </a:xfrm>
            <a:custGeom>
              <a:avLst/>
              <a:gdLst/>
              <a:ahLst/>
              <a:cxnLst/>
              <a:rect l="l" t="t" r="r" b="b"/>
              <a:pathLst>
                <a:path w="264" h="279" extrusionOk="0">
                  <a:moveTo>
                    <a:pt x="130" y="30"/>
                  </a:moveTo>
                  <a:cubicBezTo>
                    <a:pt x="145" y="30"/>
                    <a:pt x="159" y="33"/>
                    <a:pt x="174" y="44"/>
                  </a:cubicBezTo>
                  <a:cubicBezTo>
                    <a:pt x="185" y="53"/>
                    <a:pt x="191" y="64"/>
                    <a:pt x="188" y="79"/>
                  </a:cubicBezTo>
                  <a:cubicBezTo>
                    <a:pt x="188" y="88"/>
                    <a:pt x="188" y="93"/>
                    <a:pt x="185" y="99"/>
                  </a:cubicBezTo>
                  <a:cubicBezTo>
                    <a:pt x="183" y="105"/>
                    <a:pt x="177" y="111"/>
                    <a:pt x="174" y="114"/>
                  </a:cubicBezTo>
                  <a:cubicBezTo>
                    <a:pt x="165" y="119"/>
                    <a:pt x="159" y="122"/>
                    <a:pt x="154" y="122"/>
                  </a:cubicBezTo>
                  <a:cubicBezTo>
                    <a:pt x="145" y="125"/>
                    <a:pt x="136" y="125"/>
                    <a:pt x="128" y="125"/>
                  </a:cubicBezTo>
                  <a:lnTo>
                    <a:pt x="78" y="125"/>
                  </a:lnTo>
                  <a:lnTo>
                    <a:pt x="78" y="33"/>
                  </a:lnTo>
                  <a:lnTo>
                    <a:pt x="130" y="30"/>
                  </a:lnTo>
                  <a:close/>
                  <a:moveTo>
                    <a:pt x="15" y="1"/>
                  </a:moveTo>
                  <a:cubicBezTo>
                    <a:pt x="12" y="1"/>
                    <a:pt x="6" y="1"/>
                    <a:pt x="3" y="4"/>
                  </a:cubicBezTo>
                  <a:cubicBezTo>
                    <a:pt x="0" y="12"/>
                    <a:pt x="0" y="21"/>
                    <a:pt x="3" y="30"/>
                  </a:cubicBezTo>
                  <a:cubicBezTo>
                    <a:pt x="6" y="33"/>
                    <a:pt x="12" y="33"/>
                    <a:pt x="15" y="33"/>
                  </a:cubicBezTo>
                  <a:lnTo>
                    <a:pt x="44" y="33"/>
                  </a:lnTo>
                  <a:lnTo>
                    <a:pt x="44" y="247"/>
                  </a:lnTo>
                  <a:lnTo>
                    <a:pt x="15" y="247"/>
                  </a:lnTo>
                  <a:cubicBezTo>
                    <a:pt x="12" y="247"/>
                    <a:pt x="6" y="247"/>
                    <a:pt x="3" y="250"/>
                  </a:cubicBezTo>
                  <a:cubicBezTo>
                    <a:pt x="0" y="258"/>
                    <a:pt x="0" y="267"/>
                    <a:pt x="3" y="276"/>
                  </a:cubicBezTo>
                  <a:cubicBezTo>
                    <a:pt x="6" y="279"/>
                    <a:pt x="12" y="279"/>
                    <a:pt x="15" y="279"/>
                  </a:cubicBezTo>
                  <a:lnTo>
                    <a:pt x="107" y="279"/>
                  </a:lnTo>
                  <a:cubicBezTo>
                    <a:pt x="113" y="279"/>
                    <a:pt x="116" y="279"/>
                    <a:pt x="119" y="276"/>
                  </a:cubicBezTo>
                  <a:cubicBezTo>
                    <a:pt x="125" y="267"/>
                    <a:pt x="125" y="258"/>
                    <a:pt x="119" y="250"/>
                  </a:cubicBezTo>
                  <a:cubicBezTo>
                    <a:pt x="116" y="247"/>
                    <a:pt x="113" y="247"/>
                    <a:pt x="107" y="247"/>
                  </a:cubicBezTo>
                  <a:lnTo>
                    <a:pt x="78" y="247"/>
                  </a:lnTo>
                  <a:lnTo>
                    <a:pt x="78" y="157"/>
                  </a:lnTo>
                  <a:lnTo>
                    <a:pt x="113" y="157"/>
                  </a:lnTo>
                  <a:cubicBezTo>
                    <a:pt x="122" y="160"/>
                    <a:pt x="133" y="163"/>
                    <a:pt x="142" y="172"/>
                  </a:cubicBezTo>
                  <a:cubicBezTo>
                    <a:pt x="148" y="174"/>
                    <a:pt x="151" y="177"/>
                    <a:pt x="154" y="183"/>
                  </a:cubicBezTo>
                  <a:cubicBezTo>
                    <a:pt x="156" y="189"/>
                    <a:pt x="162" y="192"/>
                    <a:pt x="165" y="198"/>
                  </a:cubicBezTo>
                  <a:lnTo>
                    <a:pt x="174" y="212"/>
                  </a:lnTo>
                  <a:lnTo>
                    <a:pt x="183" y="230"/>
                  </a:lnTo>
                  <a:cubicBezTo>
                    <a:pt x="185" y="235"/>
                    <a:pt x="188" y="238"/>
                    <a:pt x="191" y="244"/>
                  </a:cubicBezTo>
                  <a:cubicBezTo>
                    <a:pt x="197" y="253"/>
                    <a:pt x="203" y="261"/>
                    <a:pt x="212" y="270"/>
                  </a:cubicBezTo>
                  <a:cubicBezTo>
                    <a:pt x="217" y="273"/>
                    <a:pt x="226" y="276"/>
                    <a:pt x="232" y="276"/>
                  </a:cubicBezTo>
                  <a:lnTo>
                    <a:pt x="249" y="276"/>
                  </a:lnTo>
                  <a:cubicBezTo>
                    <a:pt x="250" y="277"/>
                    <a:pt x="251" y="277"/>
                    <a:pt x="252" y="277"/>
                  </a:cubicBezTo>
                  <a:cubicBezTo>
                    <a:pt x="255" y="277"/>
                    <a:pt x="259" y="275"/>
                    <a:pt x="261" y="273"/>
                  </a:cubicBezTo>
                  <a:cubicBezTo>
                    <a:pt x="264" y="264"/>
                    <a:pt x="264" y="256"/>
                    <a:pt x="261" y="250"/>
                  </a:cubicBezTo>
                  <a:cubicBezTo>
                    <a:pt x="255" y="247"/>
                    <a:pt x="252" y="244"/>
                    <a:pt x="249" y="244"/>
                  </a:cubicBezTo>
                  <a:lnTo>
                    <a:pt x="243" y="244"/>
                  </a:lnTo>
                  <a:cubicBezTo>
                    <a:pt x="238" y="244"/>
                    <a:pt x="235" y="244"/>
                    <a:pt x="232" y="241"/>
                  </a:cubicBezTo>
                  <a:cubicBezTo>
                    <a:pt x="226" y="235"/>
                    <a:pt x="223" y="230"/>
                    <a:pt x="220" y="224"/>
                  </a:cubicBezTo>
                  <a:lnTo>
                    <a:pt x="212" y="209"/>
                  </a:lnTo>
                  <a:lnTo>
                    <a:pt x="203" y="195"/>
                  </a:lnTo>
                  <a:cubicBezTo>
                    <a:pt x="200" y="189"/>
                    <a:pt x="197" y="183"/>
                    <a:pt x="194" y="180"/>
                  </a:cubicBezTo>
                  <a:cubicBezTo>
                    <a:pt x="188" y="174"/>
                    <a:pt x="185" y="169"/>
                    <a:pt x="183" y="166"/>
                  </a:cubicBezTo>
                  <a:cubicBezTo>
                    <a:pt x="180" y="163"/>
                    <a:pt x="174" y="160"/>
                    <a:pt x="171" y="157"/>
                  </a:cubicBezTo>
                  <a:cubicBezTo>
                    <a:pt x="168" y="154"/>
                    <a:pt x="165" y="151"/>
                    <a:pt x="159" y="148"/>
                  </a:cubicBezTo>
                  <a:cubicBezTo>
                    <a:pt x="171" y="148"/>
                    <a:pt x="180" y="143"/>
                    <a:pt x="188" y="140"/>
                  </a:cubicBezTo>
                  <a:cubicBezTo>
                    <a:pt x="194" y="137"/>
                    <a:pt x="203" y="131"/>
                    <a:pt x="209" y="125"/>
                  </a:cubicBezTo>
                  <a:cubicBezTo>
                    <a:pt x="214" y="119"/>
                    <a:pt x="217" y="111"/>
                    <a:pt x="220" y="105"/>
                  </a:cubicBezTo>
                  <a:cubicBezTo>
                    <a:pt x="223" y="96"/>
                    <a:pt x="226" y="88"/>
                    <a:pt x="226" y="79"/>
                  </a:cubicBezTo>
                  <a:cubicBezTo>
                    <a:pt x="226" y="67"/>
                    <a:pt x="223" y="56"/>
                    <a:pt x="220" y="47"/>
                  </a:cubicBezTo>
                  <a:cubicBezTo>
                    <a:pt x="214" y="38"/>
                    <a:pt x="209" y="30"/>
                    <a:pt x="203" y="21"/>
                  </a:cubicBezTo>
                  <a:cubicBezTo>
                    <a:pt x="194" y="15"/>
                    <a:pt x="183" y="9"/>
                    <a:pt x="174" y="6"/>
                  </a:cubicBezTo>
                  <a:cubicBezTo>
                    <a:pt x="159" y="1"/>
                    <a:pt x="145" y="1"/>
                    <a:pt x="133" y="1"/>
                  </a:cubicBezTo>
                  <a:close/>
                </a:path>
              </a:pathLst>
            </a:custGeom>
            <a:solidFill>
              <a:srgbClr val="03C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7"/>
            <p:cNvSpPr/>
            <p:nvPr/>
          </p:nvSpPr>
          <p:spPr>
            <a:xfrm>
              <a:off x="1964981" y="2085988"/>
              <a:ext cx="15573" cy="17940"/>
            </a:xfrm>
            <a:custGeom>
              <a:avLst/>
              <a:gdLst/>
              <a:ahLst/>
              <a:cxnLst/>
              <a:rect l="l" t="t" r="r" b="b"/>
              <a:pathLst>
                <a:path w="250" h="288" extrusionOk="0">
                  <a:moveTo>
                    <a:pt x="125" y="36"/>
                  </a:moveTo>
                  <a:cubicBezTo>
                    <a:pt x="137" y="36"/>
                    <a:pt x="149" y="39"/>
                    <a:pt x="160" y="44"/>
                  </a:cubicBezTo>
                  <a:cubicBezTo>
                    <a:pt x="172" y="47"/>
                    <a:pt x="180" y="56"/>
                    <a:pt x="189" y="65"/>
                  </a:cubicBezTo>
                  <a:cubicBezTo>
                    <a:pt x="195" y="76"/>
                    <a:pt x="201" y="88"/>
                    <a:pt x="206" y="99"/>
                  </a:cubicBezTo>
                  <a:cubicBezTo>
                    <a:pt x="209" y="114"/>
                    <a:pt x="212" y="128"/>
                    <a:pt x="212" y="146"/>
                  </a:cubicBezTo>
                  <a:cubicBezTo>
                    <a:pt x="212" y="160"/>
                    <a:pt x="209" y="175"/>
                    <a:pt x="206" y="189"/>
                  </a:cubicBezTo>
                  <a:cubicBezTo>
                    <a:pt x="204" y="204"/>
                    <a:pt x="195" y="215"/>
                    <a:pt x="189" y="227"/>
                  </a:cubicBezTo>
                  <a:cubicBezTo>
                    <a:pt x="180" y="236"/>
                    <a:pt x="172" y="244"/>
                    <a:pt x="160" y="247"/>
                  </a:cubicBezTo>
                  <a:cubicBezTo>
                    <a:pt x="149" y="253"/>
                    <a:pt x="137" y="256"/>
                    <a:pt x="125" y="256"/>
                  </a:cubicBezTo>
                  <a:cubicBezTo>
                    <a:pt x="114" y="256"/>
                    <a:pt x="99" y="253"/>
                    <a:pt x="88" y="247"/>
                  </a:cubicBezTo>
                  <a:cubicBezTo>
                    <a:pt x="79" y="244"/>
                    <a:pt x="67" y="236"/>
                    <a:pt x="62" y="227"/>
                  </a:cubicBezTo>
                  <a:cubicBezTo>
                    <a:pt x="53" y="215"/>
                    <a:pt x="47" y="204"/>
                    <a:pt x="44" y="189"/>
                  </a:cubicBezTo>
                  <a:cubicBezTo>
                    <a:pt x="41" y="175"/>
                    <a:pt x="38" y="160"/>
                    <a:pt x="38" y="146"/>
                  </a:cubicBezTo>
                  <a:cubicBezTo>
                    <a:pt x="38" y="128"/>
                    <a:pt x="41" y="114"/>
                    <a:pt x="44" y="99"/>
                  </a:cubicBezTo>
                  <a:cubicBezTo>
                    <a:pt x="47" y="88"/>
                    <a:pt x="53" y="76"/>
                    <a:pt x="62" y="65"/>
                  </a:cubicBezTo>
                  <a:cubicBezTo>
                    <a:pt x="67" y="56"/>
                    <a:pt x="79" y="47"/>
                    <a:pt x="88" y="44"/>
                  </a:cubicBezTo>
                  <a:cubicBezTo>
                    <a:pt x="99" y="39"/>
                    <a:pt x="114" y="36"/>
                    <a:pt x="125" y="36"/>
                  </a:cubicBezTo>
                  <a:close/>
                  <a:moveTo>
                    <a:pt x="125" y="1"/>
                  </a:moveTo>
                  <a:cubicBezTo>
                    <a:pt x="108" y="1"/>
                    <a:pt x="91" y="4"/>
                    <a:pt x="73" y="12"/>
                  </a:cubicBezTo>
                  <a:cubicBezTo>
                    <a:pt x="59" y="18"/>
                    <a:pt x="47" y="27"/>
                    <a:pt x="36" y="41"/>
                  </a:cubicBezTo>
                  <a:cubicBezTo>
                    <a:pt x="24" y="53"/>
                    <a:pt x="15" y="70"/>
                    <a:pt x="10" y="85"/>
                  </a:cubicBezTo>
                  <a:cubicBezTo>
                    <a:pt x="4" y="105"/>
                    <a:pt x="1" y="125"/>
                    <a:pt x="1" y="146"/>
                  </a:cubicBezTo>
                  <a:cubicBezTo>
                    <a:pt x="1" y="166"/>
                    <a:pt x="4" y="183"/>
                    <a:pt x="10" y="204"/>
                  </a:cubicBezTo>
                  <a:cubicBezTo>
                    <a:pt x="15" y="221"/>
                    <a:pt x="24" y="236"/>
                    <a:pt x="36" y="250"/>
                  </a:cubicBezTo>
                  <a:cubicBezTo>
                    <a:pt x="47" y="262"/>
                    <a:pt x="59" y="270"/>
                    <a:pt x="73" y="279"/>
                  </a:cubicBezTo>
                  <a:cubicBezTo>
                    <a:pt x="91" y="285"/>
                    <a:pt x="108" y="288"/>
                    <a:pt x="125" y="288"/>
                  </a:cubicBezTo>
                  <a:cubicBezTo>
                    <a:pt x="143" y="288"/>
                    <a:pt x="160" y="285"/>
                    <a:pt x="175" y="279"/>
                  </a:cubicBezTo>
                  <a:cubicBezTo>
                    <a:pt x="189" y="270"/>
                    <a:pt x="204" y="262"/>
                    <a:pt x="212" y="250"/>
                  </a:cubicBezTo>
                  <a:cubicBezTo>
                    <a:pt x="224" y="236"/>
                    <a:pt x="233" y="221"/>
                    <a:pt x="238" y="204"/>
                  </a:cubicBezTo>
                  <a:cubicBezTo>
                    <a:pt x="250" y="166"/>
                    <a:pt x="250" y="125"/>
                    <a:pt x="238" y="85"/>
                  </a:cubicBezTo>
                  <a:cubicBezTo>
                    <a:pt x="233" y="70"/>
                    <a:pt x="224" y="53"/>
                    <a:pt x="212" y="41"/>
                  </a:cubicBezTo>
                  <a:cubicBezTo>
                    <a:pt x="204" y="27"/>
                    <a:pt x="189" y="18"/>
                    <a:pt x="175" y="12"/>
                  </a:cubicBezTo>
                  <a:cubicBezTo>
                    <a:pt x="160" y="4"/>
                    <a:pt x="143" y="1"/>
                    <a:pt x="125" y="1"/>
                  </a:cubicBezTo>
                  <a:close/>
                </a:path>
              </a:pathLst>
            </a:custGeom>
            <a:solidFill>
              <a:srgbClr val="03C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7"/>
            <p:cNvSpPr/>
            <p:nvPr/>
          </p:nvSpPr>
          <p:spPr>
            <a:xfrm>
              <a:off x="1982174" y="2086362"/>
              <a:ext cx="17006" cy="17317"/>
            </a:xfrm>
            <a:custGeom>
              <a:avLst/>
              <a:gdLst/>
              <a:ahLst/>
              <a:cxnLst/>
              <a:rect l="l" t="t" r="r" b="b"/>
              <a:pathLst>
                <a:path w="273" h="278" extrusionOk="0">
                  <a:moveTo>
                    <a:pt x="20" y="1"/>
                  </a:moveTo>
                  <a:cubicBezTo>
                    <a:pt x="17" y="1"/>
                    <a:pt x="12" y="1"/>
                    <a:pt x="9" y="4"/>
                  </a:cubicBezTo>
                  <a:cubicBezTo>
                    <a:pt x="3" y="12"/>
                    <a:pt x="3" y="21"/>
                    <a:pt x="9" y="30"/>
                  </a:cubicBezTo>
                  <a:cubicBezTo>
                    <a:pt x="12" y="33"/>
                    <a:pt x="17" y="33"/>
                    <a:pt x="20" y="33"/>
                  </a:cubicBezTo>
                  <a:lnTo>
                    <a:pt x="32" y="33"/>
                  </a:lnTo>
                  <a:lnTo>
                    <a:pt x="29" y="244"/>
                  </a:lnTo>
                  <a:lnTo>
                    <a:pt x="14" y="244"/>
                  </a:lnTo>
                  <a:cubicBezTo>
                    <a:pt x="12" y="244"/>
                    <a:pt x="6" y="247"/>
                    <a:pt x="3" y="250"/>
                  </a:cubicBezTo>
                  <a:cubicBezTo>
                    <a:pt x="0" y="256"/>
                    <a:pt x="0" y="264"/>
                    <a:pt x="3" y="273"/>
                  </a:cubicBezTo>
                  <a:cubicBezTo>
                    <a:pt x="5" y="275"/>
                    <a:pt x="8" y="277"/>
                    <a:pt x="11" y="277"/>
                  </a:cubicBezTo>
                  <a:cubicBezTo>
                    <a:pt x="13" y="277"/>
                    <a:pt x="14" y="277"/>
                    <a:pt x="14" y="276"/>
                  </a:cubicBezTo>
                  <a:lnTo>
                    <a:pt x="87" y="276"/>
                  </a:lnTo>
                  <a:cubicBezTo>
                    <a:pt x="89" y="277"/>
                    <a:pt x="90" y="277"/>
                    <a:pt x="91" y="277"/>
                  </a:cubicBezTo>
                  <a:cubicBezTo>
                    <a:pt x="94" y="277"/>
                    <a:pt x="96" y="275"/>
                    <a:pt x="99" y="273"/>
                  </a:cubicBezTo>
                  <a:cubicBezTo>
                    <a:pt x="104" y="267"/>
                    <a:pt x="104" y="256"/>
                    <a:pt x="99" y="250"/>
                  </a:cubicBezTo>
                  <a:cubicBezTo>
                    <a:pt x="96" y="247"/>
                    <a:pt x="93" y="244"/>
                    <a:pt x="87" y="244"/>
                  </a:cubicBezTo>
                  <a:lnTo>
                    <a:pt x="61" y="244"/>
                  </a:lnTo>
                  <a:lnTo>
                    <a:pt x="67" y="56"/>
                  </a:lnTo>
                  <a:lnTo>
                    <a:pt x="116" y="186"/>
                  </a:lnTo>
                  <a:cubicBezTo>
                    <a:pt x="116" y="192"/>
                    <a:pt x="119" y="195"/>
                    <a:pt x="122" y="198"/>
                  </a:cubicBezTo>
                  <a:cubicBezTo>
                    <a:pt x="127" y="201"/>
                    <a:pt x="130" y="203"/>
                    <a:pt x="136" y="203"/>
                  </a:cubicBezTo>
                  <a:cubicBezTo>
                    <a:pt x="139" y="203"/>
                    <a:pt x="145" y="201"/>
                    <a:pt x="148" y="198"/>
                  </a:cubicBezTo>
                  <a:cubicBezTo>
                    <a:pt x="154" y="195"/>
                    <a:pt x="156" y="192"/>
                    <a:pt x="156" y="186"/>
                  </a:cubicBezTo>
                  <a:lnTo>
                    <a:pt x="206" y="56"/>
                  </a:lnTo>
                  <a:lnTo>
                    <a:pt x="209" y="244"/>
                  </a:lnTo>
                  <a:lnTo>
                    <a:pt x="183" y="244"/>
                  </a:lnTo>
                  <a:cubicBezTo>
                    <a:pt x="180" y="244"/>
                    <a:pt x="177" y="247"/>
                    <a:pt x="171" y="250"/>
                  </a:cubicBezTo>
                  <a:cubicBezTo>
                    <a:pt x="168" y="256"/>
                    <a:pt x="168" y="264"/>
                    <a:pt x="171" y="273"/>
                  </a:cubicBezTo>
                  <a:cubicBezTo>
                    <a:pt x="175" y="275"/>
                    <a:pt x="178" y="277"/>
                    <a:pt x="180" y="277"/>
                  </a:cubicBezTo>
                  <a:cubicBezTo>
                    <a:pt x="181" y="277"/>
                    <a:pt x="182" y="277"/>
                    <a:pt x="183" y="276"/>
                  </a:cubicBezTo>
                  <a:lnTo>
                    <a:pt x="255" y="276"/>
                  </a:lnTo>
                  <a:cubicBezTo>
                    <a:pt x="257" y="277"/>
                    <a:pt x="258" y="277"/>
                    <a:pt x="259" y="277"/>
                  </a:cubicBezTo>
                  <a:cubicBezTo>
                    <a:pt x="262" y="277"/>
                    <a:pt x="264" y="275"/>
                    <a:pt x="267" y="273"/>
                  </a:cubicBezTo>
                  <a:cubicBezTo>
                    <a:pt x="272" y="267"/>
                    <a:pt x="272" y="256"/>
                    <a:pt x="267" y="250"/>
                  </a:cubicBezTo>
                  <a:cubicBezTo>
                    <a:pt x="264" y="247"/>
                    <a:pt x="261" y="244"/>
                    <a:pt x="255" y="244"/>
                  </a:cubicBezTo>
                  <a:lnTo>
                    <a:pt x="243" y="244"/>
                  </a:lnTo>
                  <a:lnTo>
                    <a:pt x="238" y="33"/>
                  </a:lnTo>
                  <a:lnTo>
                    <a:pt x="249" y="33"/>
                  </a:lnTo>
                  <a:cubicBezTo>
                    <a:pt x="252" y="33"/>
                    <a:pt x="258" y="33"/>
                    <a:pt x="261" y="30"/>
                  </a:cubicBezTo>
                  <a:cubicBezTo>
                    <a:pt x="264" y="21"/>
                    <a:pt x="264" y="12"/>
                    <a:pt x="261" y="4"/>
                  </a:cubicBezTo>
                  <a:cubicBezTo>
                    <a:pt x="258" y="1"/>
                    <a:pt x="252" y="1"/>
                    <a:pt x="249" y="1"/>
                  </a:cubicBezTo>
                  <a:lnTo>
                    <a:pt x="200" y="1"/>
                  </a:lnTo>
                  <a:cubicBezTo>
                    <a:pt x="191" y="1"/>
                    <a:pt x="188" y="4"/>
                    <a:pt x="185" y="9"/>
                  </a:cubicBezTo>
                  <a:lnTo>
                    <a:pt x="133" y="151"/>
                  </a:lnTo>
                  <a:lnTo>
                    <a:pt x="84" y="9"/>
                  </a:lnTo>
                  <a:cubicBezTo>
                    <a:pt x="81" y="4"/>
                    <a:pt x="75" y="1"/>
                    <a:pt x="70" y="1"/>
                  </a:cubicBezTo>
                  <a:close/>
                </a:path>
              </a:pathLst>
            </a:custGeom>
            <a:solidFill>
              <a:srgbClr val="03C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7"/>
            <p:cNvSpPr/>
            <p:nvPr/>
          </p:nvSpPr>
          <p:spPr>
            <a:xfrm>
              <a:off x="2000550" y="2086362"/>
              <a:ext cx="15012" cy="17193"/>
            </a:xfrm>
            <a:custGeom>
              <a:avLst/>
              <a:gdLst/>
              <a:ahLst/>
              <a:cxnLst/>
              <a:rect l="l" t="t" r="r" b="b"/>
              <a:pathLst>
                <a:path w="241" h="276" extrusionOk="0">
                  <a:moveTo>
                    <a:pt x="15" y="1"/>
                  </a:moveTo>
                  <a:cubicBezTo>
                    <a:pt x="12" y="1"/>
                    <a:pt x="9" y="1"/>
                    <a:pt x="6" y="4"/>
                  </a:cubicBezTo>
                  <a:cubicBezTo>
                    <a:pt x="0" y="12"/>
                    <a:pt x="0" y="21"/>
                    <a:pt x="6" y="30"/>
                  </a:cubicBezTo>
                  <a:cubicBezTo>
                    <a:pt x="9" y="33"/>
                    <a:pt x="12" y="33"/>
                    <a:pt x="15" y="33"/>
                  </a:cubicBezTo>
                  <a:lnTo>
                    <a:pt x="41" y="33"/>
                  </a:lnTo>
                  <a:lnTo>
                    <a:pt x="41" y="244"/>
                  </a:lnTo>
                  <a:lnTo>
                    <a:pt x="18" y="244"/>
                  </a:lnTo>
                  <a:cubicBezTo>
                    <a:pt x="12" y="244"/>
                    <a:pt x="9" y="244"/>
                    <a:pt x="6" y="247"/>
                  </a:cubicBezTo>
                  <a:cubicBezTo>
                    <a:pt x="0" y="256"/>
                    <a:pt x="0" y="264"/>
                    <a:pt x="6" y="273"/>
                  </a:cubicBezTo>
                  <a:cubicBezTo>
                    <a:pt x="9" y="276"/>
                    <a:pt x="12" y="276"/>
                    <a:pt x="18" y="276"/>
                  </a:cubicBezTo>
                  <a:lnTo>
                    <a:pt x="226" y="276"/>
                  </a:lnTo>
                  <a:cubicBezTo>
                    <a:pt x="229" y="276"/>
                    <a:pt x="232" y="276"/>
                    <a:pt x="235" y="273"/>
                  </a:cubicBezTo>
                  <a:cubicBezTo>
                    <a:pt x="238" y="267"/>
                    <a:pt x="241" y="264"/>
                    <a:pt x="241" y="258"/>
                  </a:cubicBezTo>
                  <a:lnTo>
                    <a:pt x="241" y="192"/>
                  </a:lnTo>
                  <a:cubicBezTo>
                    <a:pt x="241" y="186"/>
                    <a:pt x="238" y="183"/>
                    <a:pt x="235" y="180"/>
                  </a:cubicBezTo>
                  <a:cubicBezTo>
                    <a:pt x="232" y="177"/>
                    <a:pt x="226" y="174"/>
                    <a:pt x="224" y="174"/>
                  </a:cubicBezTo>
                  <a:cubicBezTo>
                    <a:pt x="218" y="174"/>
                    <a:pt x="212" y="174"/>
                    <a:pt x="209" y="180"/>
                  </a:cubicBezTo>
                  <a:cubicBezTo>
                    <a:pt x="206" y="183"/>
                    <a:pt x="203" y="186"/>
                    <a:pt x="206" y="192"/>
                  </a:cubicBezTo>
                  <a:lnTo>
                    <a:pt x="206" y="244"/>
                  </a:lnTo>
                  <a:lnTo>
                    <a:pt x="76" y="244"/>
                  </a:lnTo>
                  <a:lnTo>
                    <a:pt x="76" y="148"/>
                  </a:lnTo>
                  <a:lnTo>
                    <a:pt x="134" y="148"/>
                  </a:lnTo>
                  <a:lnTo>
                    <a:pt x="134" y="169"/>
                  </a:lnTo>
                  <a:cubicBezTo>
                    <a:pt x="134" y="174"/>
                    <a:pt x="134" y="177"/>
                    <a:pt x="137" y="183"/>
                  </a:cubicBezTo>
                  <a:cubicBezTo>
                    <a:pt x="142" y="183"/>
                    <a:pt x="145" y="186"/>
                    <a:pt x="151" y="186"/>
                  </a:cubicBezTo>
                  <a:cubicBezTo>
                    <a:pt x="157" y="186"/>
                    <a:pt x="160" y="183"/>
                    <a:pt x="166" y="183"/>
                  </a:cubicBezTo>
                  <a:cubicBezTo>
                    <a:pt x="168" y="177"/>
                    <a:pt x="168" y="174"/>
                    <a:pt x="168" y="169"/>
                  </a:cubicBezTo>
                  <a:lnTo>
                    <a:pt x="168" y="96"/>
                  </a:lnTo>
                  <a:cubicBezTo>
                    <a:pt x="168" y="93"/>
                    <a:pt x="168" y="88"/>
                    <a:pt x="166" y="85"/>
                  </a:cubicBezTo>
                  <a:cubicBezTo>
                    <a:pt x="163" y="82"/>
                    <a:pt x="157" y="82"/>
                    <a:pt x="151" y="82"/>
                  </a:cubicBezTo>
                  <a:cubicBezTo>
                    <a:pt x="145" y="82"/>
                    <a:pt x="142" y="82"/>
                    <a:pt x="137" y="85"/>
                  </a:cubicBezTo>
                  <a:cubicBezTo>
                    <a:pt x="134" y="88"/>
                    <a:pt x="134" y="93"/>
                    <a:pt x="134" y="96"/>
                  </a:cubicBezTo>
                  <a:lnTo>
                    <a:pt x="134" y="119"/>
                  </a:lnTo>
                  <a:lnTo>
                    <a:pt x="76" y="119"/>
                  </a:lnTo>
                  <a:lnTo>
                    <a:pt x="76" y="33"/>
                  </a:lnTo>
                  <a:lnTo>
                    <a:pt x="200" y="33"/>
                  </a:lnTo>
                  <a:lnTo>
                    <a:pt x="200" y="76"/>
                  </a:lnTo>
                  <a:cubicBezTo>
                    <a:pt x="200" y="79"/>
                    <a:pt x="200" y="85"/>
                    <a:pt x="203" y="88"/>
                  </a:cubicBezTo>
                  <a:cubicBezTo>
                    <a:pt x="209" y="90"/>
                    <a:pt x="212" y="90"/>
                    <a:pt x="218" y="90"/>
                  </a:cubicBezTo>
                  <a:cubicBezTo>
                    <a:pt x="224" y="90"/>
                    <a:pt x="226" y="90"/>
                    <a:pt x="232" y="88"/>
                  </a:cubicBezTo>
                  <a:cubicBezTo>
                    <a:pt x="235" y="85"/>
                    <a:pt x="235" y="79"/>
                    <a:pt x="235" y="76"/>
                  </a:cubicBezTo>
                  <a:lnTo>
                    <a:pt x="235" y="15"/>
                  </a:lnTo>
                  <a:cubicBezTo>
                    <a:pt x="235" y="12"/>
                    <a:pt x="235" y="6"/>
                    <a:pt x="232" y="4"/>
                  </a:cubicBezTo>
                  <a:cubicBezTo>
                    <a:pt x="229" y="1"/>
                    <a:pt x="224" y="1"/>
                    <a:pt x="221" y="1"/>
                  </a:cubicBezTo>
                  <a:close/>
                </a:path>
              </a:pathLst>
            </a:custGeom>
            <a:solidFill>
              <a:srgbClr val="03C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83" name="Google Shape;183;p7"/>
          <p:cNvSpPr txBox="1">
            <a:spLocks noGrp="1"/>
          </p:cNvSpPr>
          <p:nvPr>
            <p:ph type="title"/>
          </p:nvPr>
        </p:nvSpPr>
        <p:spPr>
          <a:xfrm>
            <a:off x="3037275" y="1816375"/>
            <a:ext cx="3069600" cy="5589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a:solidFill>
                  <a:schemeClr val="lt2"/>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84" name="Google Shape;184;p7"/>
          <p:cNvSpPr txBox="1">
            <a:spLocks noGrp="1"/>
          </p:cNvSpPr>
          <p:nvPr>
            <p:ph type="subTitle" idx="1"/>
          </p:nvPr>
        </p:nvSpPr>
        <p:spPr>
          <a:xfrm>
            <a:off x="3395175" y="2411350"/>
            <a:ext cx="2353800" cy="126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19343945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5"/>
        <p:cNvGrpSpPr/>
        <p:nvPr/>
      </p:nvGrpSpPr>
      <p:grpSpPr>
        <a:xfrm>
          <a:off x="0" y="0"/>
          <a:ext cx="0" cy="0"/>
          <a:chOff x="0" y="0"/>
          <a:chExt cx="0" cy="0"/>
        </a:xfrm>
      </p:grpSpPr>
      <p:sp>
        <p:nvSpPr>
          <p:cNvPr id="186" name="Google Shape;186;p8"/>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8"/>
          <p:cNvSpPr/>
          <p:nvPr/>
        </p:nvSpPr>
        <p:spPr>
          <a:xfrm>
            <a:off x="407151" y="3231237"/>
            <a:ext cx="2374139" cy="2283391"/>
          </a:xfrm>
          <a:custGeom>
            <a:avLst/>
            <a:gdLst/>
            <a:ahLst/>
            <a:cxnLst/>
            <a:rect l="l" t="t" r="r" b="b"/>
            <a:pathLst>
              <a:path w="18331" h="17631" extrusionOk="0">
                <a:moveTo>
                  <a:pt x="9510" y="0"/>
                </a:moveTo>
                <a:cubicBezTo>
                  <a:pt x="5943" y="0"/>
                  <a:pt x="2734" y="2142"/>
                  <a:pt x="1368" y="5438"/>
                </a:cubicBezTo>
                <a:cubicBezTo>
                  <a:pt x="1" y="8733"/>
                  <a:pt x="757" y="12523"/>
                  <a:pt x="3277" y="15044"/>
                </a:cubicBezTo>
                <a:cubicBezTo>
                  <a:pt x="4963" y="16736"/>
                  <a:pt x="7218" y="17631"/>
                  <a:pt x="9513" y="17631"/>
                </a:cubicBezTo>
                <a:cubicBezTo>
                  <a:pt x="10648" y="17631"/>
                  <a:pt x="11792" y="17412"/>
                  <a:pt x="12883" y="16963"/>
                </a:cubicBezTo>
                <a:cubicBezTo>
                  <a:pt x="16179" y="15596"/>
                  <a:pt x="18330" y="12378"/>
                  <a:pt x="18330" y="8811"/>
                </a:cubicBezTo>
                <a:cubicBezTo>
                  <a:pt x="18330" y="3945"/>
                  <a:pt x="14376" y="0"/>
                  <a:pt x="9510"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8"/>
          <p:cNvSpPr/>
          <p:nvPr/>
        </p:nvSpPr>
        <p:spPr>
          <a:xfrm>
            <a:off x="0" y="3454501"/>
            <a:ext cx="9262156" cy="1731879"/>
          </a:xfrm>
          <a:custGeom>
            <a:avLst/>
            <a:gdLst/>
            <a:ahLst/>
            <a:cxnLst/>
            <a:rect l="l" t="t" r="r" b="b"/>
            <a:pathLst>
              <a:path w="28968" h="4272" extrusionOk="0">
                <a:moveTo>
                  <a:pt x="21071" y="0"/>
                </a:moveTo>
                <a:cubicBezTo>
                  <a:pt x="21051" y="0"/>
                  <a:pt x="21031" y="1"/>
                  <a:pt x="21010" y="2"/>
                </a:cubicBezTo>
                <a:cubicBezTo>
                  <a:pt x="20414" y="25"/>
                  <a:pt x="19898" y="430"/>
                  <a:pt x="19730" y="1007"/>
                </a:cubicBezTo>
                <a:cubicBezTo>
                  <a:pt x="19391" y="841"/>
                  <a:pt x="19030" y="761"/>
                  <a:pt x="18672" y="761"/>
                </a:cubicBezTo>
                <a:cubicBezTo>
                  <a:pt x="17958" y="761"/>
                  <a:pt x="17259" y="1079"/>
                  <a:pt x="16790" y="1667"/>
                </a:cubicBezTo>
                <a:cubicBezTo>
                  <a:pt x="16520" y="1393"/>
                  <a:pt x="16174" y="1263"/>
                  <a:pt x="15831" y="1263"/>
                </a:cubicBezTo>
                <a:cubicBezTo>
                  <a:pt x="15316" y="1263"/>
                  <a:pt x="14810" y="1556"/>
                  <a:pt x="14586" y="2090"/>
                </a:cubicBezTo>
                <a:cubicBezTo>
                  <a:pt x="14474" y="2062"/>
                  <a:pt x="14359" y="2048"/>
                  <a:pt x="14245" y="2048"/>
                </a:cubicBezTo>
                <a:cubicBezTo>
                  <a:pt x="14052" y="2048"/>
                  <a:pt x="13860" y="2088"/>
                  <a:pt x="13682" y="2168"/>
                </a:cubicBezTo>
                <a:cubicBezTo>
                  <a:pt x="13276" y="2249"/>
                  <a:pt x="12866" y="2289"/>
                  <a:pt x="12457" y="2289"/>
                </a:cubicBezTo>
                <a:cubicBezTo>
                  <a:pt x="11467" y="2289"/>
                  <a:pt x="10486" y="2055"/>
                  <a:pt x="9595" y="1601"/>
                </a:cubicBezTo>
                <a:cubicBezTo>
                  <a:pt x="8812" y="1601"/>
                  <a:pt x="8120" y="2110"/>
                  <a:pt x="7886" y="2858"/>
                </a:cubicBezTo>
                <a:cubicBezTo>
                  <a:pt x="7458" y="2525"/>
                  <a:pt x="6946" y="2360"/>
                  <a:pt x="6435" y="2360"/>
                </a:cubicBezTo>
                <a:cubicBezTo>
                  <a:pt x="5857" y="2360"/>
                  <a:pt x="5280" y="2571"/>
                  <a:pt x="4830" y="2988"/>
                </a:cubicBezTo>
                <a:cubicBezTo>
                  <a:pt x="4639" y="2432"/>
                  <a:pt x="4122" y="2096"/>
                  <a:pt x="3581" y="2096"/>
                </a:cubicBezTo>
                <a:cubicBezTo>
                  <a:pt x="3363" y="2096"/>
                  <a:pt x="3141" y="2150"/>
                  <a:pt x="2935" y="2267"/>
                </a:cubicBezTo>
                <a:cubicBezTo>
                  <a:pt x="2944" y="2200"/>
                  <a:pt x="2947" y="2134"/>
                  <a:pt x="2947" y="2064"/>
                </a:cubicBezTo>
                <a:cubicBezTo>
                  <a:pt x="2947" y="1366"/>
                  <a:pt x="2561" y="723"/>
                  <a:pt x="1944" y="395"/>
                </a:cubicBezTo>
                <a:cubicBezTo>
                  <a:pt x="1666" y="248"/>
                  <a:pt x="1361" y="174"/>
                  <a:pt x="1056" y="174"/>
                </a:cubicBezTo>
                <a:cubicBezTo>
                  <a:pt x="687" y="174"/>
                  <a:pt x="318" y="282"/>
                  <a:pt x="1" y="497"/>
                </a:cubicBezTo>
                <a:lnTo>
                  <a:pt x="1" y="4271"/>
                </a:lnTo>
                <a:lnTo>
                  <a:pt x="28968" y="4271"/>
                </a:lnTo>
                <a:lnTo>
                  <a:pt x="28968" y="2359"/>
                </a:lnTo>
                <a:cubicBezTo>
                  <a:pt x="28661" y="2122"/>
                  <a:pt x="28284" y="1994"/>
                  <a:pt x="27896" y="1994"/>
                </a:cubicBezTo>
                <a:cubicBezTo>
                  <a:pt x="27586" y="1994"/>
                  <a:pt x="27282" y="2076"/>
                  <a:pt x="27012" y="2232"/>
                </a:cubicBezTo>
                <a:cubicBezTo>
                  <a:pt x="26808" y="2032"/>
                  <a:pt x="26534" y="1923"/>
                  <a:pt x="26253" y="1923"/>
                </a:cubicBezTo>
                <a:cubicBezTo>
                  <a:pt x="26176" y="1923"/>
                  <a:pt x="26099" y="1931"/>
                  <a:pt x="26022" y="1948"/>
                </a:cubicBezTo>
                <a:cubicBezTo>
                  <a:pt x="25590" y="1021"/>
                  <a:pt x="24677" y="492"/>
                  <a:pt x="23736" y="492"/>
                </a:cubicBezTo>
                <a:cubicBezTo>
                  <a:pt x="23269" y="492"/>
                  <a:pt x="22795" y="623"/>
                  <a:pt x="22369" y="900"/>
                </a:cubicBezTo>
                <a:cubicBezTo>
                  <a:pt x="22165" y="357"/>
                  <a:pt x="21647" y="0"/>
                  <a:pt x="210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 name="Google Shape;189;p8"/>
          <p:cNvSpPr/>
          <p:nvPr/>
        </p:nvSpPr>
        <p:spPr>
          <a:xfrm>
            <a:off x="2778900" y="3868775"/>
            <a:ext cx="1653000" cy="975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 name="Google Shape;190;p8"/>
          <p:cNvSpPr txBox="1">
            <a:spLocks noGrp="1"/>
          </p:cNvSpPr>
          <p:nvPr>
            <p:ph type="title"/>
          </p:nvPr>
        </p:nvSpPr>
        <p:spPr>
          <a:xfrm>
            <a:off x="3237800" y="729950"/>
            <a:ext cx="4856700" cy="23172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7000">
                <a:solidFill>
                  <a:schemeClr val="lt1"/>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11206871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1"/>
        <p:cNvGrpSpPr/>
        <p:nvPr/>
      </p:nvGrpSpPr>
      <p:grpSpPr>
        <a:xfrm>
          <a:off x="0" y="0"/>
          <a:ext cx="0" cy="0"/>
          <a:chOff x="0" y="0"/>
          <a:chExt cx="0" cy="0"/>
        </a:xfrm>
      </p:grpSpPr>
      <p:sp>
        <p:nvSpPr>
          <p:cNvPr id="192" name="Google Shape;192;p9"/>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9"/>
          <p:cNvSpPr txBox="1">
            <a:spLocks noGrp="1"/>
          </p:cNvSpPr>
          <p:nvPr>
            <p:ph type="title"/>
          </p:nvPr>
        </p:nvSpPr>
        <p:spPr>
          <a:xfrm>
            <a:off x="630425" y="1258475"/>
            <a:ext cx="3591300" cy="166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200"/>
              <a:buNone/>
              <a:defRPr b="0">
                <a:solidFill>
                  <a:schemeClr val="lt1"/>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94" name="Google Shape;194;p9"/>
          <p:cNvSpPr txBox="1">
            <a:spLocks noGrp="1"/>
          </p:cNvSpPr>
          <p:nvPr>
            <p:ph type="subTitle" idx="1"/>
          </p:nvPr>
        </p:nvSpPr>
        <p:spPr>
          <a:xfrm>
            <a:off x="1434791" y="2768250"/>
            <a:ext cx="2787300" cy="746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a:solidFill>
                  <a:schemeClr val="lt1"/>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95" name="Google Shape;195;p9"/>
          <p:cNvSpPr/>
          <p:nvPr/>
        </p:nvSpPr>
        <p:spPr>
          <a:xfrm rot="905221" flipH="1">
            <a:off x="4708395" y="2350399"/>
            <a:ext cx="4257484" cy="3992780"/>
          </a:xfrm>
          <a:custGeom>
            <a:avLst/>
            <a:gdLst/>
            <a:ahLst/>
            <a:cxnLst/>
            <a:rect l="l" t="t" r="r" b="b"/>
            <a:pathLst>
              <a:path w="13126" h="12310" extrusionOk="0">
                <a:moveTo>
                  <a:pt x="2325" y="0"/>
                </a:moveTo>
                <a:cubicBezTo>
                  <a:pt x="1430" y="0"/>
                  <a:pt x="591" y="247"/>
                  <a:pt x="1" y="756"/>
                </a:cubicBezTo>
                <a:lnTo>
                  <a:pt x="40" y="12310"/>
                </a:lnTo>
                <a:lnTo>
                  <a:pt x="13125" y="12310"/>
                </a:lnTo>
                <a:cubicBezTo>
                  <a:pt x="10915" y="12077"/>
                  <a:pt x="11982" y="10856"/>
                  <a:pt x="11293" y="9712"/>
                </a:cubicBezTo>
                <a:cubicBezTo>
                  <a:pt x="10915" y="9082"/>
                  <a:pt x="10554" y="8755"/>
                  <a:pt x="10043" y="8755"/>
                </a:cubicBezTo>
                <a:cubicBezTo>
                  <a:pt x="9769" y="8755"/>
                  <a:pt x="9451" y="8850"/>
                  <a:pt x="9064" y="9043"/>
                </a:cubicBezTo>
                <a:cubicBezTo>
                  <a:pt x="9830" y="7350"/>
                  <a:pt x="8612" y="5842"/>
                  <a:pt x="6940" y="5842"/>
                </a:cubicBezTo>
                <a:cubicBezTo>
                  <a:pt x="6899" y="5842"/>
                  <a:pt x="6857" y="5843"/>
                  <a:pt x="6815" y="5844"/>
                </a:cubicBezTo>
                <a:cubicBezTo>
                  <a:pt x="7960" y="2064"/>
                  <a:pt x="4911" y="0"/>
                  <a:pt x="2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2871721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6"/>
        <p:cNvGrpSpPr/>
        <p:nvPr/>
      </p:nvGrpSpPr>
      <p:grpSpPr>
        <a:xfrm>
          <a:off x="0" y="0"/>
          <a:ext cx="0" cy="0"/>
          <a:chOff x="0" y="0"/>
          <a:chExt cx="0" cy="0"/>
        </a:xfrm>
      </p:grpSpPr>
      <p:sp>
        <p:nvSpPr>
          <p:cNvPr id="197" name="Google Shape;197;p10"/>
          <p:cNvSpPr txBox="1">
            <a:spLocks noGrp="1"/>
          </p:cNvSpPr>
          <p:nvPr>
            <p:ph type="title"/>
          </p:nvPr>
        </p:nvSpPr>
        <p:spPr>
          <a:xfrm>
            <a:off x="5426175" y="506925"/>
            <a:ext cx="4011000" cy="25908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b="0">
                <a:solidFill>
                  <a:schemeClr val="lt2"/>
                </a:solidFill>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Tree>
    <p:extLst>
      <p:ext uri="{BB962C8B-B14F-4D97-AF65-F5344CB8AC3E}">
        <p14:creationId xmlns:p14="http://schemas.microsoft.com/office/powerpoint/2010/main" val="8264337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98"/>
        <p:cNvGrpSpPr/>
        <p:nvPr/>
      </p:nvGrpSpPr>
      <p:grpSpPr>
        <a:xfrm>
          <a:off x="0" y="0"/>
          <a:ext cx="0" cy="0"/>
          <a:chOff x="0" y="0"/>
          <a:chExt cx="0" cy="0"/>
        </a:xfrm>
      </p:grpSpPr>
      <p:sp>
        <p:nvSpPr>
          <p:cNvPr id="199" name="Google Shape;199;p11"/>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11"/>
          <p:cNvSpPr/>
          <p:nvPr/>
        </p:nvSpPr>
        <p:spPr>
          <a:xfrm>
            <a:off x="2766150" y="3856025"/>
            <a:ext cx="1653000" cy="854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11"/>
          <p:cNvSpPr/>
          <p:nvPr/>
        </p:nvSpPr>
        <p:spPr>
          <a:xfrm rot="-224927">
            <a:off x="2974707" y="1103059"/>
            <a:ext cx="725057" cy="274202"/>
          </a:xfrm>
          <a:custGeom>
            <a:avLst/>
            <a:gdLst/>
            <a:ahLst/>
            <a:cxnLst/>
            <a:rect l="l" t="t" r="r" b="b"/>
            <a:pathLst>
              <a:path w="3713" h="1404" extrusionOk="0">
                <a:moveTo>
                  <a:pt x="3479" y="1"/>
                </a:moveTo>
                <a:cubicBezTo>
                  <a:pt x="3100" y="1"/>
                  <a:pt x="2263" y="266"/>
                  <a:pt x="1852" y="467"/>
                </a:cubicBezTo>
                <a:cubicBezTo>
                  <a:pt x="1309" y="729"/>
                  <a:pt x="0" y="1204"/>
                  <a:pt x="59" y="1378"/>
                </a:cubicBezTo>
                <a:cubicBezTo>
                  <a:pt x="65" y="1395"/>
                  <a:pt x="92" y="1403"/>
                  <a:pt x="138" y="1403"/>
                </a:cubicBezTo>
                <a:cubicBezTo>
                  <a:pt x="461" y="1403"/>
                  <a:pt x="1675" y="1022"/>
                  <a:pt x="2472" y="768"/>
                </a:cubicBezTo>
                <a:cubicBezTo>
                  <a:pt x="3383" y="477"/>
                  <a:pt x="3713" y="322"/>
                  <a:pt x="3674" y="80"/>
                </a:cubicBezTo>
                <a:cubicBezTo>
                  <a:pt x="3665" y="24"/>
                  <a:pt x="3593" y="1"/>
                  <a:pt x="34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11"/>
          <p:cNvSpPr/>
          <p:nvPr/>
        </p:nvSpPr>
        <p:spPr>
          <a:xfrm rot="-225047">
            <a:off x="315021" y="1606237"/>
            <a:ext cx="3429196" cy="5143311"/>
          </a:xfrm>
          <a:custGeom>
            <a:avLst/>
            <a:gdLst/>
            <a:ahLst/>
            <a:cxnLst/>
            <a:rect l="l" t="t" r="r" b="b"/>
            <a:pathLst>
              <a:path w="138902" h="208398" extrusionOk="0">
                <a:moveTo>
                  <a:pt x="101452" y="0"/>
                </a:moveTo>
                <a:cubicBezTo>
                  <a:pt x="100874" y="0"/>
                  <a:pt x="100033" y="129"/>
                  <a:pt x="98964" y="397"/>
                </a:cubicBezTo>
                <a:cubicBezTo>
                  <a:pt x="94949" y="1383"/>
                  <a:pt x="78114" y="6877"/>
                  <a:pt x="65647" y="11948"/>
                </a:cubicBezTo>
                <a:cubicBezTo>
                  <a:pt x="41980" y="21739"/>
                  <a:pt x="19863" y="34981"/>
                  <a:pt x="0" y="51252"/>
                </a:cubicBezTo>
                <a:lnTo>
                  <a:pt x="0" y="208397"/>
                </a:lnTo>
                <a:lnTo>
                  <a:pt x="138901" y="208397"/>
                </a:lnTo>
                <a:lnTo>
                  <a:pt x="138901" y="134368"/>
                </a:lnTo>
                <a:lnTo>
                  <a:pt x="138831" y="134368"/>
                </a:lnTo>
                <a:cubicBezTo>
                  <a:pt x="131527" y="132474"/>
                  <a:pt x="127132" y="116284"/>
                  <a:pt x="118367" y="116284"/>
                </a:cubicBezTo>
                <a:cubicBezTo>
                  <a:pt x="115722" y="116284"/>
                  <a:pt x="112678" y="117759"/>
                  <a:pt x="109036" y="121548"/>
                </a:cubicBezTo>
                <a:cubicBezTo>
                  <a:pt x="108226" y="118026"/>
                  <a:pt x="105549" y="116371"/>
                  <a:pt x="102714" y="116371"/>
                </a:cubicBezTo>
                <a:cubicBezTo>
                  <a:pt x="99879" y="116371"/>
                  <a:pt x="96886" y="118026"/>
                  <a:pt x="95442" y="121126"/>
                </a:cubicBezTo>
                <a:cubicBezTo>
                  <a:pt x="92483" y="109997"/>
                  <a:pt x="96639" y="97177"/>
                  <a:pt x="81777" y="93444"/>
                </a:cubicBezTo>
                <a:cubicBezTo>
                  <a:pt x="79841" y="92943"/>
                  <a:pt x="77808" y="92713"/>
                  <a:pt x="75737" y="92713"/>
                </a:cubicBezTo>
                <a:cubicBezTo>
                  <a:pt x="69370" y="92713"/>
                  <a:pt x="62651" y="94886"/>
                  <a:pt x="57335" y="98022"/>
                </a:cubicBezTo>
                <a:cubicBezTo>
                  <a:pt x="54805" y="99549"/>
                  <a:pt x="53194" y="101400"/>
                  <a:pt x="51547" y="101400"/>
                </a:cubicBezTo>
                <a:cubicBezTo>
                  <a:pt x="50535" y="101400"/>
                  <a:pt x="49509" y="100701"/>
                  <a:pt x="48249" y="98797"/>
                </a:cubicBezTo>
                <a:cubicBezTo>
                  <a:pt x="45784" y="95064"/>
                  <a:pt x="50714" y="91401"/>
                  <a:pt x="44516" y="88936"/>
                </a:cubicBezTo>
                <a:cubicBezTo>
                  <a:pt x="43315" y="88504"/>
                  <a:pt x="42235" y="88356"/>
                  <a:pt x="41258" y="88356"/>
                </a:cubicBezTo>
                <a:cubicBezTo>
                  <a:pt x="39146" y="88356"/>
                  <a:pt x="37511" y="89045"/>
                  <a:pt x="36167" y="89045"/>
                </a:cubicBezTo>
                <a:cubicBezTo>
                  <a:pt x="34484" y="89045"/>
                  <a:pt x="33256" y="87963"/>
                  <a:pt x="32119" y="83090"/>
                </a:cubicBezTo>
                <a:cubicBezTo>
                  <a:pt x="30499" y="76046"/>
                  <a:pt x="21765" y="48223"/>
                  <a:pt x="100513" y="2158"/>
                </a:cubicBezTo>
                <a:cubicBezTo>
                  <a:pt x="102708" y="761"/>
                  <a:pt x="102854" y="0"/>
                  <a:pt x="1014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3" name="Google Shape;203;p11"/>
          <p:cNvGrpSpPr/>
          <p:nvPr/>
        </p:nvGrpSpPr>
        <p:grpSpPr>
          <a:xfrm rot="-670349">
            <a:off x="3943855" y="540555"/>
            <a:ext cx="950145" cy="457201"/>
            <a:chOff x="-3051905" y="4109025"/>
            <a:chExt cx="1236422" cy="594954"/>
          </a:xfrm>
        </p:grpSpPr>
        <p:sp>
          <p:nvSpPr>
            <p:cNvPr id="204" name="Google Shape;204;p11"/>
            <p:cNvSpPr/>
            <p:nvPr/>
          </p:nvSpPr>
          <p:spPr>
            <a:xfrm>
              <a:off x="-2508840" y="4158742"/>
              <a:ext cx="111321" cy="57573"/>
            </a:xfrm>
            <a:custGeom>
              <a:avLst/>
              <a:gdLst/>
              <a:ahLst/>
              <a:cxnLst/>
              <a:rect l="l" t="t" r="r" b="b"/>
              <a:pathLst>
                <a:path w="1077" h="557" extrusionOk="0">
                  <a:moveTo>
                    <a:pt x="779" y="1"/>
                  </a:moveTo>
                  <a:cubicBezTo>
                    <a:pt x="502" y="1"/>
                    <a:pt x="236" y="79"/>
                    <a:pt x="0" y="227"/>
                  </a:cubicBezTo>
                  <a:lnTo>
                    <a:pt x="747" y="556"/>
                  </a:lnTo>
                  <a:lnTo>
                    <a:pt x="1047" y="527"/>
                  </a:lnTo>
                  <a:cubicBezTo>
                    <a:pt x="1076" y="333"/>
                    <a:pt x="1008" y="140"/>
                    <a:pt x="873" y="4"/>
                  </a:cubicBezTo>
                  <a:cubicBezTo>
                    <a:pt x="841" y="2"/>
                    <a:pt x="810" y="1"/>
                    <a:pt x="779" y="1"/>
                  </a:cubicBezTo>
                  <a:close/>
                </a:path>
              </a:pathLst>
            </a:custGeom>
            <a:solidFill>
              <a:srgbClr val="F49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11"/>
            <p:cNvSpPr/>
            <p:nvPr/>
          </p:nvSpPr>
          <p:spPr>
            <a:xfrm>
              <a:off x="-2484860" y="4180138"/>
              <a:ext cx="79279" cy="33179"/>
            </a:xfrm>
            <a:custGeom>
              <a:avLst/>
              <a:gdLst/>
              <a:ahLst/>
              <a:cxnLst/>
              <a:rect l="l" t="t" r="r" b="b"/>
              <a:pathLst>
                <a:path w="767" h="321" extrusionOk="0">
                  <a:moveTo>
                    <a:pt x="718" y="0"/>
                  </a:moveTo>
                  <a:cubicBezTo>
                    <a:pt x="466" y="20"/>
                    <a:pt x="233" y="78"/>
                    <a:pt x="1" y="156"/>
                  </a:cubicBezTo>
                  <a:lnTo>
                    <a:pt x="611" y="320"/>
                  </a:lnTo>
                  <a:lnTo>
                    <a:pt x="767" y="272"/>
                  </a:lnTo>
                  <a:cubicBezTo>
                    <a:pt x="767" y="175"/>
                    <a:pt x="747" y="78"/>
                    <a:pt x="718" y="0"/>
                  </a:cubicBezTo>
                  <a:close/>
                </a:path>
              </a:pathLst>
            </a:custGeom>
            <a:solidFill>
              <a:srgbClr val="EF6A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11"/>
            <p:cNvSpPr/>
            <p:nvPr/>
          </p:nvSpPr>
          <p:spPr>
            <a:xfrm>
              <a:off x="-2383668" y="4210940"/>
              <a:ext cx="111321" cy="58503"/>
            </a:xfrm>
            <a:custGeom>
              <a:avLst/>
              <a:gdLst/>
              <a:ahLst/>
              <a:cxnLst/>
              <a:rect l="l" t="t" r="r" b="b"/>
              <a:pathLst>
                <a:path w="1077" h="566" extrusionOk="0">
                  <a:moveTo>
                    <a:pt x="773" y="0"/>
                  </a:moveTo>
                  <a:cubicBezTo>
                    <a:pt x="503" y="0"/>
                    <a:pt x="236" y="78"/>
                    <a:pt x="1" y="226"/>
                  </a:cubicBezTo>
                  <a:lnTo>
                    <a:pt x="747" y="565"/>
                  </a:lnTo>
                  <a:lnTo>
                    <a:pt x="1048" y="536"/>
                  </a:lnTo>
                  <a:cubicBezTo>
                    <a:pt x="1077" y="342"/>
                    <a:pt x="1009" y="139"/>
                    <a:pt x="864" y="3"/>
                  </a:cubicBezTo>
                  <a:cubicBezTo>
                    <a:pt x="833" y="1"/>
                    <a:pt x="803" y="0"/>
                    <a:pt x="773" y="0"/>
                  </a:cubicBezTo>
                  <a:close/>
                </a:path>
              </a:pathLst>
            </a:custGeom>
            <a:solidFill>
              <a:srgbClr val="F49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11"/>
            <p:cNvSpPr/>
            <p:nvPr/>
          </p:nvSpPr>
          <p:spPr>
            <a:xfrm>
              <a:off x="-2360619" y="4232233"/>
              <a:ext cx="80313" cy="33179"/>
            </a:xfrm>
            <a:custGeom>
              <a:avLst/>
              <a:gdLst/>
              <a:ahLst/>
              <a:cxnLst/>
              <a:rect l="l" t="t" r="r" b="b"/>
              <a:pathLst>
                <a:path w="777" h="321" extrusionOk="0">
                  <a:moveTo>
                    <a:pt x="718" y="0"/>
                  </a:moveTo>
                  <a:cubicBezTo>
                    <a:pt x="476" y="30"/>
                    <a:pt x="233" y="78"/>
                    <a:pt x="1" y="156"/>
                  </a:cubicBezTo>
                  <a:lnTo>
                    <a:pt x="621" y="320"/>
                  </a:lnTo>
                  <a:lnTo>
                    <a:pt x="776" y="272"/>
                  </a:lnTo>
                  <a:cubicBezTo>
                    <a:pt x="776" y="175"/>
                    <a:pt x="757" y="88"/>
                    <a:pt x="718" y="0"/>
                  </a:cubicBezTo>
                  <a:close/>
                </a:path>
              </a:pathLst>
            </a:custGeom>
            <a:solidFill>
              <a:srgbClr val="EF6A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11"/>
            <p:cNvSpPr/>
            <p:nvPr/>
          </p:nvSpPr>
          <p:spPr>
            <a:xfrm>
              <a:off x="-2402687" y="4499734"/>
              <a:ext cx="147395" cy="79486"/>
            </a:xfrm>
            <a:custGeom>
              <a:avLst/>
              <a:gdLst/>
              <a:ahLst/>
              <a:cxnLst/>
              <a:rect l="l" t="t" r="r" b="b"/>
              <a:pathLst>
                <a:path w="1426" h="769" extrusionOk="0">
                  <a:moveTo>
                    <a:pt x="1222" y="1"/>
                  </a:moveTo>
                  <a:cubicBezTo>
                    <a:pt x="1009" y="10"/>
                    <a:pt x="786" y="49"/>
                    <a:pt x="582" y="127"/>
                  </a:cubicBezTo>
                  <a:lnTo>
                    <a:pt x="1" y="698"/>
                  </a:lnTo>
                  <a:cubicBezTo>
                    <a:pt x="136" y="741"/>
                    <a:pt x="271" y="768"/>
                    <a:pt x="412" y="768"/>
                  </a:cubicBezTo>
                  <a:cubicBezTo>
                    <a:pt x="433" y="768"/>
                    <a:pt x="454" y="767"/>
                    <a:pt x="476" y="766"/>
                  </a:cubicBezTo>
                  <a:cubicBezTo>
                    <a:pt x="476" y="766"/>
                    <a:pt x="1067" y="708"/>
                    <a:pt x="1348" y="563"/>
                  </a:cubicBezTo>
                  <a:cubicBezTo>
                    <a:pt x="1348" y="563"/>
                    <a:pt x="1426" y="194"/>
                    <a:pt x="1222" y="1"/>
                  </a:cubicBezTo>
                  <a:close/>
                </a:path>
              </a:pathLst>
            </a:custGeom>
            <a:solidFill>
              <a:srgbClr val="F49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11"/>
            <p:cNvSpPr/>
            <p:nvPr/>
          </p:nvSpPr>
          <p:spPr>
            <a:xfrm>
              <a:off x="-2768382" y="4109025"/>
              <a:ext cx="465028" cy="213754"/>
            </a:xfrm>
            <a:custGeom>
              <a:avLst/>
              <a:gdLst/>
              <a:ahLst/>
              <a:cxnLst/>
              <a:rect l="l" t="t" r="r" b="b"/>
              <a:pathLst>
                <a:path w="4499" h="2068" extrusionOk="0">
                  <a:moveTo>
                    <a:pt x="563" y="0"/>
                  </a:moveTo>
                  <a:cubicBezTo>
                    <a:pt x="369" y="10"/>
                    <a:pt x="185" y="49"/>
                    <a:pt x="1" y="126"/>
                  </a:cubicBezTo>
                  <a:lnTo>
                    <a:pt x="2414" y="2045"/>
                  </a:lnTo>
                  <a:cubicBezTo>
                    <a:pt x="2503" y="2061"/>
                    <a:pt x="2592" y="2068"/>
                    <a:pt x="2683" y="2068"/>
                  </a:cubicBezTo>
                  <a:cubicBezTo>
                    <a:pt x="3565" y="2068"/>
                    <a:pt x="4498" y="1406"/>
                    <a:pt x="4498" y="1406"/>
                  </a:cubicBezTo>
                  <a:cubicBezTo>
                    <a:pt x="4227" y="1222"/>
                    <a:pt x="834" y="0"/>
                    <a:pt x="563" y="0"/>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11"/>
            <p:cNvSpPr/>
            <p:nvPr/>
          </p:nvSpPr>
          <p:spPr>
            <a:xfrm>
              <a:off x="-3030819" y="4375286"/>
              <a:ext cx="176440" cy="97471"/>
            </a:xfrm>
            <a:custGeom>
              <a:avLst/>
              <a:gdLst/>
              <a:ahLst/>
              <a:cxnLst/>
              <a:rect l="l" t="t" r="r" b="b"/>
              <a:pathLst>
                <a:path w="1707" h="943" extrusionOk="0">
                  <a:moveTo>
                    <a:pt x="685" y="1"/>
                  </a:moveTo>
                  <a:cubicBezTo>
                    <a:pt x="450" y="1"/>
                    <a:pt x="221" y="32"/>
                    <a:pt x="0" y="100"/>
                  </a:cubicBezTo>
                  <a:lnTo>
                    <a:pt x="1154" y="943"/>
                  </a:lnTo>
                  <a:lnTo>
                    <a:pt x="1706" y="768"/>
                  </a:lnTo>
                  <a:lnTo>
                    <a:pt x="785" y="3"/>
                  </a:lnTo>
                  <a:cubicBezTo>
                    <a:pt x="752" y="1"/>
                    <a:pt x="719" y="1"/>
                    <a:pt x="685" y="1"/>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11"/>
            <p:cNvSpPr/>
            <p:nvPr/>
          </p:nvSpPr>
          <p:spPr>
            <a:xfrm>
              <a:off x="-2949680" y="4172593"/>
              <a:ext cx="1134197" cy="331277"/>
            </a:xfrm>
            <a:custGeom>
              <a:avLst/>
              <a:gdLst/>
              <a:ahLst/>
              <a:cxnLst/>
              <a:rect l="l" t="t" r="r" b="b"/>
              <a:pathLst>
                <a:path w="10973" h="3205" extrusionOk="0">
                  <a:moveTo>
                    <a:pt x="9333" y="0"/>
                  </a:moveTo>
                  <a:cubicBezTo>
                    <a:pt x="8951" y="0"/>
                    <a:pt x="8441" y="74"/>
                    <a:pt x="7784" y="306"/>
                  </a:cubicBezTo>
                  <a:cubicBezTo>
                    <a:pt x="5971" y="936"/>
                    <a:pt x="1658" y="2070"/>
                    <a:pt x="20" y="2972"/>
                  </a:cubicBezTo>
                  <a:cubicBezTo>
                    <a:pt x="0" y="3059"/>
                    <a:pt x="29" y="3156"/>
                    <a:pt x="107" y="3204"/>
                  </a:cubicBezTo>
                  <a:cubicBezTo>
                    <a:pt x="107" y="3204"/>
                    <a:pt x="4149" y="3098"/>
                    <a:pt x="6223" y="2303"/>
                  </a:cubicBezTo>
                  <a:cubicBezTo>
                    <a:pt x="8394" y="1469"/>
                    <a:pt x="9509" y="1188"/>
                    <a:pt x="10352" y="733"/>
                  </a:cubicBezTo>
                  <a:cubicBezTo>
                    <a:pt x="10634" y="577"/>
                    <a:pt x="10973" y="267"/>
                    <a:pt x="10285" y="229"/>
                  </a:cubicBezTo>
                  <a:cubicBezTo>
                    <a:pt x="10285" y="229"/>
                    <a:pt x="10005" y="0"/>
                    <a:pt x="9333" y="0"/>
                  </a:cubicBezTo>
                  <a:close/>
                </a:path>
              </a:pathLst>
            </a:custGeom>
            <a:solidFill>
              <a:srgbClr val="F49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11"/>
            <p:cNvSpPr/>
            <p:nvPr/>
          </p:nvSpPr>
          <p:spPr>
            <a:xfrm>
              <a:off x="-3051905" y="4267273"/>
              <a:ext cx="327762" cy="189463"/>
            </a:xfrm>
            <a:custGeom>
              <a:avLst/>
              <a:gdLst/>
              <a:ahLst/>
              <a:cxnLst/>
              <a:rect l="l" t="t" r="r" b="b"/>
              <a:pathLst>
                <a:path w="3171" h="1833" extrusionOk="0">
                  <a:moveTo>
                    <a:pt x="698" y="1"/>
                  </a:moveTo>
                  <a:cubicBezTo>
                    <a:pt x="456" y="1"/>
                    <a:pt x="224" y="49"/>
                    <a:pt x="1" y="166"/>
                  </a:cubicBezTo>
                  <a:lnTo>
                    <a:pt x="1600" y="1833"/>
                  </a:lnTo>
                  <a:cubicBezTo>
                    <a:pt x="2133" y="1658"/>
                    <a:pt x="2656" y="1455"/>
                    <a:pt x="3170" y="1222"/>
                  </a:cubicBezTo>
                  <a:cubicBezTo>
                    <a:pt x="2899" y="1106"/>
                    <a:pt x="1009" y="30"/>
                    <a:pt x="698" y="1"/>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11"/>
            <p:cNvSpPr/>
            <p:nvPr/>
          </p:nvSpPr>
          <p:spPr>
            <a:xfrm>
              <a:off x="-2941721" y="4198123"/>
              <a:ext cx="1089234" cy="300682"/>
            </a:xfrm>
            <a:custGeom>
              <a:avLst/>
              <a:gdLst/>
              <a:ahLst/>
              <a:cxnLst/>
              <a:rect l="l" t="t" r="r" b="b"/>
              <a:pathLst>
                <a:path w="10538" h="2909" extrusionOk="0">
                  <a:moveTo>
                    <a:pt x="9830" y="1"/>
                  </a:moveTo>
                  <a:lnTo>
                    <a:pt x="20" y="2783"/>
                  </a:lnTo>
                  <a:cubicBezTo>
                    <a:pt x="1" y="2831"/>
                    <a:pt x="20" y="2880"/>
                    <a:pt x="59" y="2909"/>
                  </a:cubicBezTo>
                  <a:cubicBezTo>
                    <a:pt x="5894" y="2385"/>
                    <a:pt x="5235" y="2085"/>
                    <a:pt x="6912" y="1581"/>
                  </a:cubicBezTo>
                  <a:cubicBezTo>
                    <a:pt x="8618" y="1057"/>
                    <a:pt x="10537" y="369"/>
                    <a:pt x="10469" y="214"/>
                  </a:cubicBezTo>
                  <a:cubicBezTo>
                    <a:pt x="10433" y="127"/>
                    <a:pt x="10277" y="116"/>
                    <a:pt x="10201" y="116"/>
                  </a:cubicBezTo>
                  <a:cubicBezTo>
                    <a:pt x="10175" y="116"/>
                    <a:pt x="10159" y="117"/>
                    <a:pt x="10159" y="117"/>
                  </a:cubicBezTo>
                  <a:cubicBezTo>
                    <a:pt x="10052" y="59"/>
                    <a:pt x="9946" y="20"/>
                    <a:pt x="9830" y="1"/>
                  </a:cubicBezTo>
                  <a:close/>
                </a:path>
              </a:pathLst>
            </a:custGeom>
            <a:solidFill>
              <a:srgbClr val="EF6A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11"/>
            <p:cNvSpPr/>
            <p:nvPr/>
          </p:nvSpPr>
          <p:spPr>
            <a:xfrm>
              <a:off x="-2946682" y="4469656"/>
              <a:ext cx="174373" cy="116386"/>
            </a:xfrm>
            <a:custGeom>
              <a:avLst/>
              <a:gdLst/>
              <a:ahLst/>
              <a:cxnLst/>
              <a:rect l="l" t="t" r="r" b="b"/>
              <a:pathLst>
                <a:path w="1687" h="1126" extrusionOk="0">
                  <a:moveTo>
                    <a:pt x="1687" y="1"/>
                  </a:moveTo>
                  <a:lnTo>
                    <a:pt x="1687" y="1"/>
                  </a:lnTo>
                  <a:cubicBezTo>
                    <a:pt x="1251" y="59"/>
                    <a:pt x="834" y="146"/>
                    <a:pt x="417" y="262"/>
                  </a:cubicBezTo>
                  <a:cubicBezTo>
                    <a:pt x="359" y="388"/>
                    <a:pt x="0" y="1125"/>
                    <a:pt x="0" y="1125"/>
                  </a:cubicBezTo>
                  <a:cubicBezTo>
                    <a:pt x="0" y="1125"/>
                    <a:pt x="485" y="951"/>
                    <a:pt x="650" y="873"/>
                  </a:cubicBezTo>
                  <a:cubicBezTo>
                    <a:pt x="815" y="805"/>
                    <a:pt x="1687" y="1"/>
                    <a:pt x="1687" y="1"/>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11"/>
            <p:cNvSpPr/>
            <p:nvPr/>
          </p:nvSpPr>
          <p:spPr>
            <a:xfrm>
              <a:off x="-2383668" y="4524748"/>
              <a:ext cx="116386" cy="48580"/>
            </a:xfrm>
            <a:custGeom>
              <a:avLst/>
              <a:gdLst/>
              <a:ahLst/>
              <a:cxnLst/>
              <a:rect l="l" t="t" r="r" b="b"/>
              <a:pathLst>
                <a:path w="1126" h="470" extrusionOk="0">
                  <a:moveTo>
                    <a:pt x="1077" y="1"/>
                  </a:moveTo>
                  <a:cubicBezTo>
                    <a:pt x="1077" y="1"/>
                    <a:pt x="369" y="107"/>
                    <a:pt x="107" y="127"/>
                  </a:cubicBezTo>
                  <a:lnTo>
                    <a:pt x="1" y="447"/>
                  </a:lnTo>
                  <a:cubicBezTo>
                    <a:pt x="72" y="461"/>
                    <a:pt x="148" y="470"/>
                    <a:pt x="222" y="470"/>
                  </a:cubicBezTo>
                  <a:cubicBezTo>
                    <a:pt x="249" y="470"/>
                    <a:pt x="275" y="469"/>
                    <a:pt x="301" y="466"/>
                  </a:cubicBezTo>
                  <a:cubicBezTo>
                    <a:pt x="573" y="427"/>
                    <a:pt x="844" y="369"/>
                    <a:pt x="1106" y="272"/>
                  </a:cubicBezTo>
                  <a:cubicBezTo>
                    <a:pt x="1125" y="175"/>
                    <a:pt x="1106" y="88"/>
                    <a:pt x="1077" y="1"/>
                  </a:cubicBezTo>
                  <a:close/>
                </a:path>
              </a:pathLst>
            </a:custGeom>
            <a:solidFill>
              <a:srgbClr val="EF6A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11"/>
            <p:cNvSpPr/>
            <p:nvPr/>
          </p:nvSpPr>
          <p:spPr>
            <a:xfrm>
              <a:off x="-2319480" y="4384485"/>
              <a:ext cx="140366" cy="76282"/>
            </a:xfrm>
            <a:custGeom>
              <a:avLst/>
              <a:gdLst/>
              <a:ahLst/>
              <a:cxnLst/>
              <a:rect l="l" t="t" r="r" b="b"/>
              <a:pathLst>
                <a:path w="1358" h="738" extrusionOk="0">
                  <a:moveTo>
                    <a:pt x="1173" y="1"/>
                  </a:moveTo>
                  <a:cubicBezTo>
                    <a:pt x="960" y="11"/>
                    <a:pt x="756" y="49"/>
                    <a:pt x="553" y="107"/>
                  </a:cubicBezTo>
                  <a:lnTo>
                    <a:pt x="0" y="660"/>
                  </a:lnTo>
                  <a:cubicBezTo>
                    <a:pt x="146" y="708"/>
                    <a:pt x="301" y="737"/>
                    <a:pt x="456" y="737"/>
                  </a:cubicBezTo>
                  <a:cubicBezTo>
                    <a:pt x="456" y="737"/>
                    <a:pt x="1018" y="679"/>
                    <a:pt x="1289" y="534"/>
                  </a:cubicBezTo>
                  <a:cubicBezTo>
                    <a:pt x="1289" y="534"/>
                    <a:pt x="1357" y="185"/>
                    <a:pt x="1173" y="1"/>
                  </a:cubicBezTo>
                  <a:close/>
                </a:path>
              </a:pathLst>
            </a:custGeom>
            <a:solidFill>
              <a:srgbClr val="F49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 name="Google Shape;217;p11"/>
            <p:cNvSpPr/>
            <p:nvPr/>
          </p:nvSpPr>
          <p:spPr>
            <a:xfrm>
              <a:off x="-2300462" y="4408569"/>
              <a:ext cx="110288" cy="46616"/>
            </a:xfrm>
            <a:custGeom>
              <a:avLst/>
              <a:gdLst/>
              <a:ahLst/>
              <a:cxnLst/>
              <a:rect l="l" t="t" r="r" b="b"/>
              <a:pathLst>
                <a:path w="1067" h="451" extrusionOk="0">
                  <a:moveTo>
                    <a:pt x="1018" y="0"/>
                  </a:moveTo>
                  <a:cubicBezTo>
                    <a:pt x="1018" y="0"/>
                    <a:pt x="340" y="97"/>
                    <a:pt x="88" y="117"/>
                  </a:cubicBezTo>
                  <a:lnTo>
                    <a:pt x="0" y="427"/>
                  </a:lnTo>
                  <a:cubicBezTo>
                    <a:pt x="64" y="441"/>
                    <a:pt x="133" y="450"/>
                    <a:pt x="204" y="450"/>
                  </a:cubicBezTo>
                  <a:cubicBezTo>
                    <a:pt x="229" y="450"/>
                    <a:pt x="255" y="449"/>
                    <a:pt x="281" y="446"/>
                  </a:cubicBezTo>
                  <a:cubicBezTo>
                    <a:pt x="543" y="408"/>
                    <a:pt x="805" y="349"/>
                    <a:pt x="1047" y="252"/>
                  </a:cubicBezTo>
                  <a:cubicBezTo>
                    <a:pt x="1067" y="165"/>
                    <a:pt x="1057" y="78"/>
                    <a:pt x="1018" y="0"/>
                  </a:cubicBezTo>
                  <a:close/>
                </a:path>
              </a:pathLst>
            </a:custGeom>
            <a:solidFill>
              <a:srgbClr val="EF6A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 name="Google Shape;218;p11"/>
            <p:cNvSpPr/>
            <p:nvPr/>
          </p:nvSpPr>
          <p:spPr>
            <a:xfrm>
              <a:off x="-2577989" y="4333424"/>
              <a:ext cx="444976" cy="370555"/>
            </a:xfrm>
            <a:custGeom>
              <a:avLst/>
              <a:gdLst/>
              <a:ahLst/>
              <a:cxnLst/>
              <a:rect l="l" t="t" r="r" b="b"/>
              <a:pathLst>
                <a:path w="4305" h="3585" extrusionOk="0">
                  <a:moveTo>
                    <a:pt x="4101" y="0"/>
                  </a:moveTo>
                  <a:cubicBezTo>
                    <a:pt x="3073" y="156"/>
                    <a:pt x="1803" y="863"/>
                    <a:pt x="1803" y="863"/>
                  </a:cubicBezTo>
                  <a:lnTo>
                    <a:pt x="0" y="3558"/>
                  </a:lnTo>
                  <a:cubicBezTo>
                    <a:pt x="0" y="3558"/>
                    <a:pt x="76" y="3585"/>
                    <a:pt x="198" y="3585"/>
                  </a:cubicBezTo>
                  <a:cubicBezTo>
                    <a:pt x="339" y="3585"/>
                    <a:pt x="543" y="3549"/>
                    <a:pt x="766" y="3393"/>
                  </a:cubicBezTo>
                  <a:cubicBezTo>
                    <a:pt x="1638" y="2753"/>
                    <a:pt x="4304" y="0"/>
                    <a:pt x="4101" y="0"/>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 name="Google Shape;219;p11"/>
            <p:cNvSpPr/>
            <p:nvPr/>
          </p:nvSpPr>
          <p:spPr>
            <a:xfrm>
              <a:off x="-1931769" y="4184169"/>
              <a:ext cx="40208" cy="32146"/>
            </a:xfrm>
            <a:custGeom>
              <a:avLst/>
              <a:gdLst/>
              <a:ahLst/>
              <a:cxnLst/>
              <a:rect l="l" t="t" r="r" b="b"/>
              <a:pathLst>
                <a:path w="389" h="311" extrusionOk="0">
                  <a:moveTo>
                    <a:pt x="252" y="0"/>
                  </a:moveTo>
                  <a:cubicBezTo>
                    <a:pt x="252" y="0"/>
                    <a:pt x="223" y="126"/>
                    <a:pt x="10" y="213"/>
                  </a:cubicBezTo>
                  <a:lnTo>
                    <a:pt x="0" y="310"/>
                  </a:lnTo>
                  <a:cubicBezTo>
                    <a:pt x="155" y="281"/>
                    <a:pt x="291" y="194"/>
                    <a:pt x="388" y="68"/>
                  </a:cubicBezTo>
                  <a:cubicBezTo>
                    <a:pt x="340" y="39"/>
                    <a:pt x="301" y="20"/>
                    <a:pt x="252" y="0"/>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20" name="Google Shape;220;p11"/>
          <p:cNvSpPr/>
          <p:nvPr/>
        </p:nvSpPr>
        <p:spPr>
          <a:xfrm>
            <a:off x="0" y="3454500"/>
            <a:ext cx="9262156" cy="1453174"/>
          </a:xfrm>
          <a:custGeom>
            <a:avLst/>
            <a:gdLst/>
            <a:ahLst/>
            <a:cxnLst/>
            <a:rect l="l" t="t" r="r" b="b"/>
            <a:pathLst>
              <a:path w="28968" h="4272" extrusionOk="0">
                <a:moveTo>
                  <a:pt x="21071" y="0"/>
                </a:moveTo>
                <a:cubicBezTo>
                  <a:pt x="21051" y="0"/>
                  <a:pt x="21031" y="1"/>
                  <a:pt x="21010" y="2"/>
                </a:cubicBezTo>
                <a:cubicBezTo>
                  <a:pt x="20414" y="25"/>
                  <a:pt x="19898" y="430"/>
                  <a:pt x="19730" y="1007"/>
                </a:cubicBezTo>
                <a:cubicBezTo>
                  <a:pt x="19391" y="841"/>
                  <a:pt x="19030" y="761"/>
                  <a:pt x="18672" y="761"/>
                </a:cubicBezTo>
                <a:cubicBezTo>
                  <a:pt x="17958" y="761"/>
                  <a:pt x="17259" y="1079"/>
                  <a:pt x="16790" y="1667"/>
                </a:cubicBezTo>
                <a:cubicBezTo>
                  <a:pt x="16520" y="1393"/>
                  <a:pt x="16174" y="1263"/>
                  <a:pt x="15831" y="1263"/>
                </a:cubicBezTo>
                <a:cubicBezTo>
                  <a:pt x="15316" y="1263"/>
                  <a:pt x="14810" y="1556"/>
                  <a:pt x="14586" y="2090"/>
                </a:cubicBezTo>
                <a:cubicBezTo>
                  <a:pt x="14474" y="2062"/>
                  <a:pt x="14359" y="2048"/>
                  <a:pt x="14245" y="2048"/>
                </a:cubicBezTo>
                <a:cubicBezTo>
                  <a:pt x="14052" y="2048"/>
                  <a:pt x="13860" y="2088"/>
                  <a:pt x="13682" y="2168"/>
                </a:cubicBezTo>
                <a:cubicBezTo>
                  <a:pt x="13276" y="2249"/>
                  <a:pt x="12866" y="2289"/>
                  <a:pt x="12457" y="2289"/>
                </a:cubicBezTo>
                <a:cubicBezTo>
                  <a:pt x="11467" y="2289"/>
                  <a:pt x="10486" y="2055"/>
                  <a:pt x="9595" y="1601"/>
                </a:cubicBezTo>
                <a:cubicBezTo>
                  <a:pt x="8812" y="1601"/>
                  <a:pt x="8120" y="2110"/>
                  <a:pt x="7886" y="2858"/>
                </a:cubicBezTo>
                <a:cubicBezTo>
                  <a:pt x="7458" y="2525"/>
                  <a:pt x="6946" y="2360"/>
                  <a:pt x="6435" y="2360"/>
                </a:cubicBezTo>
                <a:cubicBezTo>
                  <a:pt x="5857" y="2360"/>
                  <a:pt x="5280" y="2571"/>
                  <a:pt x="4830" y="2988"/>
                </a:cubicBezTo>
                <a:cubicBezTo>
                  <a:pt x="4639" y="2432"/>
                  <a:pt x="4122" y="2096"/>
                  <a:pt x="3581" y="2096"/>
                </a:cubicBezTo>
                <a:cubicBezTo>
                  <a:pt x="3363" y="2096"/>
                  <a:pt x="3141" y="2150"/>
                  <a:pt x="2935" y="2267"/>
                </a:cubicBezTo>
                <a:cubicBezTo>
                  <a:pt x="2944" y="2200"/>
                  <a:pt x="2947" y="2134"/>
                  <a:pt x="2947" y="2064"/>
                </a:cubicBezTo>
                <a:cubicBezTo>
                  <a:pt x="2947" y="1366"/>
                  <a:pt x="2561" y="723"/>
                  <a:pt x="1944" y="395"/>
                </a:cubicBezTo>
                <a:cubicBezTo>
                  <a:pt x="1666" y="248"/>
                  <a:pt x="1361" y="174"/>
                  <a:pt x="1056" y="174"/>
                </a:cubicBezTo>
                <a:cubicBezTo>
                  <a:pt x="687" y="174"/>
                  <a:pt x="318" y="282"/>
                  <a:pt x="1" y="497"/>
                </a:cubicBezTo>
                <a:lnTo>
                  <a:pt x="1" y="4271"/>
                </a:lnTo>
                <a:lnTo>
                  <a:pt x="28968" y="4271"/>
                </a:lnTo>
                <a:lnTo>
                  <a:pt x="28968" y="2359"/>
                </a:lnTo>
                <a:cubicBezTo>
                  <a:pt x="28661" y="2122"/>
                  <a:pt x="28284" y="1994"/>
                  <a:pt x="27896" y="1994"/>
                </a:cubicBezTo>
                <a:cubicBezTo>
                  <a:pt x="27586" y="1994"/>
                  <a:pt x="27282" y="2076"/>
                  <a:pt x="27012" y="2232"/>
                </a:cubicBezTo>
                <a:cubicBezTo>
                  <a:pt x="26808" y="2032"/>
                  <a:pt x="26534" y="1923"/>
                  <a:pt x="26253" y="1923"/>
                </a:cubicBezTo>
                <a:cubicBezTo>
                  <a:pt x="26176" y="1923"/>
                  <a:pt x="26099" y="1931"/>
                  <a:pt x="26022" y="1948"/>
                </a:cubicBezTo>
                <a:cubicBezTo>
                  <a:pt x="25590" y="1021"/>
                  <a:pt x="24677" y="492"/>
                  <a:pt x="23736" y="492"/>
                </a:cubicBezTo>
                <a:cubicBezTo>
                  <a:pt x="23269" y="492"/>
                  <a:pt x="22795" y="623"/>
                  <a:pt x="22369" y="900"/>
                </a:cubicBezTo>
                <a:cubicBezTo>
                  <a:pt x="22165" y="357"/>
                  <a:pt x="21647" y="0"/>
                  <a:pt x="210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 name="Google Shape;221;p11"/>
          <p:cNvSpPr txBox="1">
            <a:spLocks noGrp="1"/>
          </p:cNvSpPr>
          <p:nvPr>
            <p:ph type="title" hasCustomPrompt="1"/>
          </p:nvPr>
        </p:nvSpPr>
        <p:spPr>
          <a:xfrm>
            <a:off x="4030500" y="1660325"/>
            <a:ext cx="4370700" cy="5772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5000">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22" name="Google Shape;222;p11"/>
          <p:cNvSpPr txBox="1">
            <a:spLocks noGrp="1"/>
          </p:cNvSpPr>
          <p:nvPr>
            <p:ph type="body" idx="1"/>
          </p:nvPr>
        </p:nvSpPr>
        <p:spPr>
          <a:xfrm>
            <a:off x="4030500" y="2378475"/>
            <a:ext cx="4370700" cy="349200"/>
          </a:xfrm>
          <a:prstGeom prst="rect">
            <a:avLst/>
          </a:prstGeom>
        </p:spPr>
        <p:txBody>
          <a:bodyPr spcFirstLastPara="1" wrap="square" lIns="91425" tIns="91425" rIns="91425" bIns="91425" anchor="t" anchorCtr="0">
            <a:noAutofit/>
          </a:bodyPr>
          <a:lstStyle>
            <a:lvl1pPr marL="457189" lvl="0" indent="-317492" rtl="0">
              <a:spcBef>
                <a:spcPts val="0"/>
              </a:spcBef>
              <a:spcAft>
                <a:spcPts val="0"/>
              </a:spcAft>
              <a:buClr>
                <a:schemeClr val="lt1"/>
              </a:buClr>
              <a:buSzPts val="1400"/>
              <a:buChar char="●"/>
              <a:defRPr>
                <a:solidFill>
                  <a:schemeClr val="lt1"/>
                </a:solidFill>
              </a:defRPr>
            </a:lvl1pPr>
            <a:lvl2pPr marL="914378" lvl="1" indent="-317492" rtl="0">
              <a:spcBef>
                <a:spcPts val="1600"/>
              </a:spcBef>
              <a:spcAft>
                <a:spcPts val="0"/>
              </a:spcAft>
              <a:buClr>
                <a:schemeClr val="lt1"/>
              </a:buClr>
              <a:buSzPts val="1400"/>
              <a:buChar char="○"/>
              <a:defRPr>
                <a:solidFill>
                  <a:schemeClr val="lt1"/>
                </a:solidFill>
              </a:defRPr>
            </a:lvl2pPr>
            <a:lvl3pPr marL="1371566" lvl="2" indent="-317492" rtl="0">
              <a:spcBef>
                <a:spcPts val="1600"/>
              </a:spcBef>
              <a:spcAft>
                <a:spcPts val="0"/>
              </a:spcAft>
              <a:buClr>
                <a:schemeClr val="lt1"/>
              </a:buClr>
              <a:buSzPts val="1400"/>
              <a:buChar char="■"/>
              <a:defRPr>
                <a:solidFill>
                  <a:schemeClr val="lt1"/>
                </a:solidFill>
              </a:defRPr>
            </a:lvl3pPr>
            <a:lvl4pPr marL="1828754" lvl="3" indent="-317492" rtl="0">
              <a:spcBef>
                <a:spcPts val="1600"/>
              </a:spcBef>
              <a:spcAft>
                <a:spcPts val="0"/>
              </a:spcAft>
              <a:buClr>
                <a:schemeClr val="lt1"/>
              </a:buClr>
              <a:buSzPts val="1400"/>
              <a:buChar char="●"/>
              <a:defRPr>
                <a:solidFill>
                  <a:schemeClr val="lt1"/>
                </a:solidFill>
              </a:defRPr>
            </a:lvl4pPr>
            <a:lvl5pPr marL="2285943" lvl="4" indent="-317492" rtl="0">
              <a:spcBef>
                <a:spcPts val="1600"/>
              </a:spcBef>
              <a:spcAft>
                <a:spcPts val="0"/>
              </a:spcAft>
              <a:buClr>
                <a:schemeClr val="lt1"/>
              </a:buClr>
              <a:buSzPts val="1400"/>
              <a:buChar char="○"/>
              <a:defRPr>
                <a:solidFill>
                  <a:schemeClr val="lt1"/>
                </a:solidFill>
              </a:defRPr>
            </a:lvl5pPr>
            <a:lvl6pPr marL="2743132" lvl="5" indent="-317492" rtl="0">
              <a:spcBef>
                <a:spcPts val="1600"/>
              </a:spcBef>
              <a:spcAft>
                <a:spcPts val="0"/>
              </a:spcAft>
              <a:buClr>
                <a:schemeClr val="lt1"/>
              </a:buClr>
              <a:buSzPts val="1400"/>
              <a:buChar char="■"/>
              <a:defRPr>
                <a:solidFill>
                  <a:schemeClr val="lt1"/>
                </a:solidFill>
              </a:defRPr>
            </a:lvl6pPr>
            <a:lvl7pPr marL="3200320" lvl="6" indent="-317492" rtl="0">
              <a:spcBef>
                <a:spcPts val="1600"/>
              </a:spcBef>
              <a:spcAft>
                <a:spcPts val="0"/>
              </a:spcAft>
              <a:buClr>
                <a:schemeClr val="lt1"/>
              </a:buClr>
              <a:buSzPts val="1400"/>
              <a:buChar char="●"/>
              <a:defRPr>
                <a:solidFill>
                  <a:schemeClr val="lt1"/>
                </a:solidFill>
              </a:defRPr>
            </a:lvl7pPr>
            <a:lvl8pPr marL="3657509" lvl="7" indent="-317492" rtl="0">
              <a:spcBef>
                <a:spcPts val="1600"/>
              </a:spcBef>
              <a:spcAft>
                <a:spcPts val="0"/>
              </a:spcAft>
              <a:buClr>
                <a:schemeClr val="lt1"/>
              </a:buClr>
              <a:buSzPts val="1400"/>
              <a:buChar char="○"/>
              <a:defRPr>
                <a:solidFill>
                  <a:schemeClr val="lt1"/>
                </a:solidFill>
              </a:defRPr>
            </a:lvl8pPr>
            <a:lvl9pPr marL="4114697" lvl="8" indent="-317492" rtl="0">
              <a:spcBef>
                <a:spcPts val="1600"/>
              </a:spcBef>
              <a:spcAft>
                <a:spcPts val="1600"/>
              </a:spcAft>
              <a:buClr>
                <a:schemeClr val="lt1"/>
              </a:buClr>
              <a:buSzPts val="1400"/>
              <a:buChar char="■"/>
              <a:defRPr>
                <a:solidFill>
                  <a:schemeClr val="lt1"/>
                </a:solidFill>
              </a:defRPr>
            </a:lvl9pPr>
          </a:lstStyle>
          <a:p>
            <a:endParaRPr/>
          </a:p>
        </p:txBody>
      </p:sp>
    </p:spTree>
    <p:extLst>
      <p:ext uri="{BB962C8B-B14F-4D97-AF65-F5344CB8AC3E}">
        <p14:creationId xmlns:p14="http://schemas.microsoft.com/office/powerpoint/2010/main" val="2729499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6"/>
        <p:cNvGrpSpPr/>
        <p:nvPr/>
      </p:nvGrpSpPr>
      <p:grpSpPr>
        <a:xfrm>
          <a:off x="0" y="0"/>
          <a:ext cx="0" cy="0"/>
          <a:chOff x="0" y="0"/>
          <a:chExt cx="0" cy="0"/>
        </a:xfrm>
      </p:grpSpPr>
      <p:sp>
        <p:nvSpPr>
          <p:cNvPr id="127" name="Google Shape;127;p6"/>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 name="Google Shape;128;p6"/>
          <p:cNvSpPr/>
          <p:nvPr/>
        </p:nvSpPr>
        <p:spPr>
          <a:xfrm>
            <a:off x="617125" y="609800"/>
            <a:ext cx="7909800" cy="3924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6"/>
          <p:cNvSpPr txBox="1">
            <a:spLocks noGrp="1"/>
          </p:cNvSpPr>
          <p:nvPr>
            <p:ph type="title"/>
          </p:nvPr>
        </p:nvSpPr>
        <p:spPr>
          <a:xfrm>
            <a:off x="1100500" y="640850"/>
            <a:ext cx="6942900" cy="51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4481657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23"/>
        <p:cNvGrpSpPr/>
        <p:nvPr/>
      </p:nvGrpSpPr>
      <p:grpSpPr>
        <a:xfrm>
          <a:off x="0" y="0"/>
          <a:ext cx="0" cy="0"/>
          <a:chOff x="0" y="0"/>
          <a:chExt cx="0" cy="0"/>
        </a:xfrm>
      </p:grpSpPr>
    </p:spTree>
    <p:extLst>
      <p:ext uri="{BB962C8B-B14F-4D97-AF65-F5344CB8AC3E}">
        <p14:creationId xmlns:p14="http://schemas.microsoft.com/office/powerpoint/2010/main" val="18627225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ablet of Contents ">
  <p:cSld name="Tablet of Contents ">
    <p:spTree>
      <p:nvGrpSpPr>
        <p:cNvPr id="1" name="Shape 224"/>
        <p:cNvGrpSpPr/>
        <p:nvPr/>
      </p:nvGrpSpPr>
      <p:grpSpPr>
        <a:xfrm>
          <a:off x="0" y="0"/>
          <a:ext cx="0" cy="0"/>
          <a:chOff x="0" y="0"/>
          <a:chExt cx="0" cy="0"/>
        </a:xfrm>
      </p:grpSpPr>
      <p:sp>
        <p:nvSpPr>
          <p:cNvPr id="225" name="Google Shape;225;p13"/>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 name="Google Shape;226;p13"/>
          <p:cNvSpPr/>
          <p:nvPr/>
        </p:nvSpPr>
        <p:spPr>
          <a:xfrm flipH="1">
            <a:off x="-692660" y="2473826"/>
            <a:ext cx="3455163" cy="2818675"/>
          </a:xfrm>
          <a:custGeom>
            <a:avLst/>
            <a:gdLst/>
            <a:ahLst/>
            <a:cxnLst/>
            <a:rect l="l" t="t" r="r" b="b"/>
            <a:pathLst>
              <a:path w="17914" h="14614" extrusionOk="0">
                <a:moveTo>
                  <a:pt x="15850" y="1"/>
                </a:moveTo>
                <a:cubicBezTo>
                  <a:pt x="11932" y="1"/>
                  <a:pt x="7819" y="1907"/>
                  <a:pt x="9733" y="6646"/>
                </a:cubicBezTo>
                <a:cubicBezTo>
                  <a:pt x="9703" y="7770"/>
                  <a:pt x="7261" y="6898"/>
                  <a:pt x="7561" y="9234"/>
                </a:cubicBezTo>
                <a:cubicBezTo>
                  <a:pt x="7423" y="9218"/>
                  <a:pt x="7295" y="9210"/>
                  <a:pt x="7176" y="9210"/>
                </a:cubicBezTo>
                <a:cubicBezTo>
                  <a:pt x="5892" y="9210"/>
                  <a:pt x="5667" y="10093"/>
                  <a:pt x="5313" y="10262"/>
                </a:cubicBezTo>
                <a:cubicBezTo>
                  <a:pt x="5280" y="10277"/>
                  <a:pt x="5241" y="10284"/>
                  <a:pt x="5198" y="10284"/>
                </a:cubicBezTo>
                <a:cubicBezTo>
                  <a:pt x="4806" y="10284"/>
                  <a:pt x="3995" y="9704"/>
                  <a:pt x="3033" y="9704"/>
                </a:cubicBezTo>
                <a:cubicBezTo>
                  <a:pt x="2404" y="9704"/>
                  <a:pt x="1711" y="9952"/>
                  <a:pt x="1028" y="10775"/>
                </a:cubicBezTo>
                <a:cubicBezTo>
                  <a:pt x="1" y="12016"/>
                  <a:pt x="107" y="13363"/>
                  <a:pt x="941" y="14614"/>
                </a:cubicBezTo>
                <a:lnTo>
                  <a:pt x="12863" y="14614"/>
                </a:lnTo>
                <a:lnTo>
                  <a:pt x="17623" y="14381"/>
                </a:lnTo>
                <a:lnTo>
                  <a:pt x="17913" y="181"/>
                </a:lnTo>
                <a:cubicBezTo>
                  <a:pt x="17256" y="63"/>
                  <a:pt x="16557" y="1"/>
                  <a:pt x="15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27" name="Google Shape;227;p13"/>
          <p:cNvGrpSpPr/>
          <p:nvPr/>
        </p:nvGrpSpPr>
        <p:grpSpPr>
          <a:xfrm rot="-283375">
            <a:off x="6115827" y="686734"/>
            <a:ext cx="1210327" cy="507591"/>
            <a:chOff x="7036389" y="1157700"/>
            <a:chExt cx="635554" cy="266555"/>
          </a:xfrm>
        </p:grpSpPr>
        <p:sp>
          <p:nvSpPr>
            <p:cNvPr id="228" name="Google Shape;228;p13"/>
            <p:cNvSpPr/>
            <p:nvPr/>
          </p:nvSpPr>
          <p:spPr>
            <a:xfrm>
              <a:off x="7453656" y="1360674"/>
              <a:ext cx="193154" cy="3162"/>
            </a:xfrm>
            <a:custGeom>
              <a:avLst/>
              <a:gdLst/>
              <a:ahLst/>
              <a:cxnLst/>
              <a:rect l="l" t="t" r="r" b="b"/>
              <a:pathLst>
                <a:path w="2321" h="38" extrusionOk="0">
                  <a:moveTo>
                    <a:pt x="2321" y="0"/>
                  </a:moveTo>
                  <a:lnTo>
                    <a:pt x="1" y="18"/>
                  </a:lnTo>
                  <a:lnTo>
                    <a:pt x="2321" y="38"/>
                  </a:lnTo>
                  <a:lnTo>
                    <a:pt x="232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13"/>
            <p:cNvSpPr/>
            <p:nvPr/>
          </p:nvSpPr>
          <p:spPr>
            <a:xfrm>
              <a:off x="7639321" y="1187576"/>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5"/>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 name="Google Shape;230;p13"/>
            <p:cNvSpPr/>
            <p:nvPr/>
          </p:nvSpPr>
          <p:spPr>
            <a:xfrm>
              <a:off x="7639321" y="1308828"/>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2"/>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 name="Google Shape;231;p13"/>
            <p:cNvSpPr/>
            <p:nvPr/>
          </p:nvSpPr>
          <p:spPr>
            <a:xfrm>
              <a:off x="7137585" y="1296012"/>
              <a:ext cx="83" cy="33371"/>
            </a:xfrm>
            <a:custGeom>
              <a:avLst/>
              <a:gdLst/>
              <a:ahLst/>
              <a:cxnLst/>
              <a:rect l="l" t="t" r="r" b="b"/>
              <a:pathLst>
                <a:path w="1" h="401" fill="none" extrusionOk="0">
                  <a:moveTo>
                    <a:pt x="1" y="1"/>
                  </a:moveTo>
                  <a:lnTo>
                    <a:pt x="1" y="401"/>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13"/>
            <p:cNvSpPr/>
            <p:nvPr/>
          </p:nvSpPr>
          <p:spPr>
            <a:xfrm>
              <a:off x="7637823" y="1291934"/>
              <a:ext cx="34120" cy="26381"/>
            </a:xfrm>
            <a:custGeom>
              <a:avLst/>
              <a:gdLst/>
              <a:ahLst/>
              <a:cxnLst/>
              <a:rect l="l" t="t" r="r" b="b"/>
              <a:pathLst>
                <a:path w="410" h="317" extrusionOk="0">
                  <a:moveTo>
                    <a:pt x="18" y="1"/>
                  </a:moveTo>
                  <a:lnTo>
                    <a:pt x="1" y="316"/>
                  </a:lnTo>
                  <a:lnTo>
                    <a:pt x="18" y="316"/>
                  </a:lnTo>
                  <a:cubicBezTo>
                    <a:pt x="209" y="316"/>
                    <a:pt x="409" y="247"/>
                    <a:pt x="409" y="160"/>
                  </a:cubicBezTo>
                  <a:cubicBezTo>
                    <a:pt x="409" y="73"/>
                    <a:pt x="209" y="1"/>
                    <a:pt x="18"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13"/>
            <p:cNvSpPr/>
            <p:nvPr/>
          </p:nvSpPr>
          <p:spPr>
            <a:xfrm>
              <a:off x="7569582" y="1365002"/>
              <a:ext cx="83" cy="33621"/>
            </a:xfrm>
            <a:custGeom>
              <a:avLst/>
              <a:gdLst/>
              <a:ahLst/>
              <a:cxnLst/>
              <a:rect l="l" t="t" r="r" b="b"/>
              <a:pathLst>
                <a:path w="1" h="404" fill="none" extrusionOk="0">
                  <a:moveTo>
                    <a:pt x="1" y="0"/>
                  </a:moveTo>
                  <a:lnTo>
                    <a:pt x="1" y="403"/>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 name="Google Shape;234;p13"/>
            <p:cNvSpPr/>
            <p:nvPr/>
          </p:nvSpPr>
          <p:spPr>
            <a:xfrm>
              <a:off x="7036389" y="1157700"/>
              <a:ext cx="607090" cy="213626"/>
            </a:xfrm>
            <a:custGeom>
              <a:avLst/>
              <a:gdLst/>
              <a:ahLst/>
              <a:cxnLst/>
              <a:rect l="l" t="t" r="r" b="b"/>
              <a:pathLst>
                <a:path w="7295" h="2567" extrusionOk="0">
                  <a:moveTo>
                    <a:pt x="0" y="0"/>
                  </a:moveTo>
                  <a:lnTo>
                    <a:pt x="426" y="1368"/>
                  </a:lnTo>
                  <a:cubicBezTo>
                    <a:pt x="478" y="1538"/>
                    <a:pt x="617" y="1666"/>
                    <a:pt x="788" y="1704"/>
                  </a:cubicBezTo>
                  <a:lnTo>
                    <a:pt x="4247" y="2483"/>
                  </a:lnTo>
                  <a:cubicBezTo>
                    <a:pt x="4499" y="2538"/>
                    <a:pt x="4754" y="2567"/>
                    <a:pt x="5009" y="2567"/>
                  </a:cubicBezTo>
                  <a:lnTo>
                    <a:pt x="6344" y="2567"/>
                  </a:lnTo>
                  <a:cubicBezTo>
                    <a:pt x="6868" y="2567"/>
                    <a:pt x="7291" y="2141"/>
                    <a:pt x="7294" y="1620"/>
                  </a:cubicBezTo>
                  <a:lnTo>
                    <a:pt x="6127" y="1425"/>
                  </a:lnTo>
                  <a:lnTo>
                    <a:pt x="5869" y="777"/>
                  </a:lnTo>
                  <a:lnTo>
                    <a:pt x="4412" y="695"/>
                  </a:lnTo>
                  <a:lnTo>
                    <a:pt x="3812" y="1249"/>
                  </a:lnTo>
                  <a:lnTo>
                    <a:pt x="1724" y="1249"/>
                  </a:ln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 name="Google Shape;235;p13"/>
            <p:cNvSpPr/>
            <p:nvPr/>
          </p:nvSpPr>
          <p:spPr>
            <a:xfrm>
              <a:off x="7339394" y="1352935"/>
              <a:ext cx="275625" cy="18392"/>
            </a:xfrm>
            <a:custGeom>
              <a:avLst/>
              <a:gdLst/>
              <a:ahLst/>
              <a:cxnLst/>
              <a:rect l="l" t="t" r="r" b="b"/>
              <a:pathLst>
                <a:path w="3312" h="221" extrusionOk="0">
                  <a:moveTo>
                    <a:pt x="1" y="1"/>
                  </a:moveTo>
                  <a:lnTo>
                    <a:pt x="606" y="137"/>
                  </a:lnTo>
                  <a:cubicBezTo>
                    <a:pt x="858" y="192"/>
                    <a:pt x="1113" y="221"/>
                    <a:pt x="1368" y="221"/>
                  </a:cubicBezTo>
                  <a:lnTo>
                    <a:pt x="2703" y="221"/>
                  </a:lnTo>
                  <a:cubicBezTo>
                    <a:pt x="2926" y="221"/>
                    <a:pt x="3141" y="143"/>
                    <a:pt x="3311" y="1"/>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13"/>
            <p:cNvSpPr/>
            <p:nvPr/>
          </p:nvSpPr>
          <p:spPr>
            <a:xfrm>
              <a:off x="7086238" y="1291934"/>
              <a:ext cx="557241" cy="33621"/>
            </a:xfrm>
            <a:custGeom>
              <a:avLst/>
              <a:gdLst/>
              <a:ahLst/>
              <a:cxnLst/>
              <a:rect l="l" t="t" r="r" b="b"/>
              <a:pathLst>
                <a:path w="6696" h="404" extrusionOk="0">
                  <a:moveTo>
                    <a:pt x="1" y="1"/>
                  </a:moveTo>
                  <a:cubicBezTo>
                    <a:pt x="56" y="44"/>
                    <a:pt x="123" y="76"/>
                    <a:pt x="192" y="91"/>
                  </a:cubicBezTo>
                  <a:lnTo>
                    <a:pt x="1574" y="403"/>
                  </a:lnTo>
                  <a:lnTo>
                    <a:pt x="6640" y="319"/>
                  </a:lnTo>
                  <a:cubicBezTo>
                    <a:pt x="6675" y="218"/>
                    <a:pt x="6695" y="111"/>
                    <a:pt x="6695" y="7"/>
                  </a:cubicBezTo>
                  <a:lnTo>
                    <a:pt x="6666" y="1"/>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7" name="Google Shape;237;p13"/>
            <p:cNvSpPr/>
            <p:nvPr/>
          </p:nvSpPr>
          <p:spPr>
            <a:xfrm>
              <a:off x="7158390" y="1312240"/>
              <a:ext cx="482426" cy="13315"/>
            </a:xfrm>
            <a:custGeom>
              <a:avLst/>
              <a:gdLst/>
              <a:ahLst/>
              <a:cxnLst/>
              <a:rect l="l" t="t" r="r" b="b"/>
              <a:pathLst>
                <a:path w="5797" h="160" extrusionOk="0">
                  <a:moveTo>
                    <a:pt x="0" y="0"/>
                  </a:moveTo>
                  <a:lnTo>
                    <a:pt x="707" y="159"/>
                  </a:lnTo>
                  <a:lnTo>
                    <a:pt x="5773" y="75"/>
                  </a:lnTo>
                  <a:cubicBezTo>
                    <a:pt x="5782" y="49"/>
                    <a:pt x="5788" y="26"/>
                    <a:pt x="5796" y="0"/>
                  </a:cubicBezTo>
                  <a:close/>
                </a:path>
              </a:pathLst>
            </a:custGeom>
            <a:solidFill>
              <a:srgbClr val="000000">
                <a:alpha val="2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8" name="Google Shape;238;p13"/>
            <p:cNvSpPr/>
            <p:nvPr/>
          </p:nvSpPr>
          <p:spPr>
            <a:xfrm>
              <a:off x="7067264" y="1157700"/>
              <a:ext cx="258981" cy="121085"/>
            </a:xfrm>
            <a:custGeom>
              <a:avLst/>
              <a:gdLst/>
              <a:ahLst/>
              <a:cxnLst/>
              <a:rect l="l" t="t" r="r" b="b"/>
              <a:pathLst>
                <a:path w="3112" h="1455" extrusionOk="0">
                  <a:moveTo>
                    <a:pt x="0" y="0"/>
                  </a:moveTo>
                  <a:lnTo>
                    <a:pt x="0" y="507"/>
                  </a:lnTo>
                  <a:lnTo>
                    <a:pt x="368" y="507"/>
                  </a:lnTo>
                  <a:lnTo>
                    <a:pt x="730" y="1454"/>
                  </a:lnTo>
                  <a:lnTo>
                    <a:pt x="3111" y="1454"/>
                  </a:lnTo>
                  <a:lnTo>
                    <a:pt x="3111" y="1362"/>
                  </a:lnTo>
                  <a:lnTo>
                    <a:pt x="794" y="1362"/>
                  </a:lnTo>
                  <a:lnTo>
                    <a:pt x="432" y="414"/>
                  </a:lnTo>
                  <a:lnTo>
                    <a:pt x="93" y="414"/>
                  </a:lnTo>
                  <a:lnTo>
                    <a:pt x="93" y="0"/>
                  </a:ln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9" name="Google Shape;239;p13"/>
            <p:cNvSpPr/>
            <p:nvPr/>
          </p:nvSpPr>
          <p:spPr>
            <a:xfrm>
              <a:off x="7305440" y="1325472"/>
              <a:ext cx="308580" cy="27546"/>
            </a:xfrm>
            <a:custGeom>
              <a:avLst/>
              <a:gdLst/>
              <a:ahLst/>
              <a:cxnLst/>
              <a:rect l="l" t="t" r="r" b="b"/>
              <a:pathLst>
                <a:path w="3708" h="331" extrusionOk="0">
                  <a:moveTo>
                    <a:pt x="3575" y="0"/>
                  </a:moveTo>
                  <a:lnTo>
                    <a:pt x="3325" y="238"/>
                  </a:lnTo>
                  <a:lnTo>
                    <a:pt x="0" y="238"/>
                  </a:lnTo>
                  <a:lnTo>
                    <a:pt x="96" y="258"/>
                  </a:lnTo>
                  <a:lnTo>
                    <a:pt x="414" y="331"/>
                  </a:lnTo>
                  <a:lnTo>
                    <a:pt x="3363" y="331"/>
                  </a:lnTo>
                  <a:lnTo>
                    <a:pt x="3708" y="0"/>
                  </a:ln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0" name="Google Shape;240;p13"/>
            <p:cNvSpPr/>
            <p:nvPr/>
          </p:nvSpPr>
          <p:spPr>
            <a:xfrm>
              <a:off x="7112785" y="1317733"/>
              <a:ext cx="43524" cy="37283"/>
            </a:xfrm>
            <a:custGeom>
              <a:avLst/>
              <a:gdLst/>
              <a:ahLst/>
              <a:cxnLst/>
              <a:rect l="l" t="t" r="r" b="b"/>
              <a:pathLst>
                <a:path w="523" h="448" extrusionOk="0">
                  <a:moveTo>
                    <a:pt x="299" y="1"/>
                  </a:moveTo>
                  <a:cubicBezTo>
                    <a:pt x="99" y="1"/>
                    <a:pt x="1" y="241"/>
                    <a:pt x="140" y="383"/>
                  </a:cubicBezTo>
                  <a:cubicBezTo>
                    <a:pt x="185" y="428"/>
                    <a:pt x="241" y="448"/>
                    <a:pt x="296" y="448"/>
                  </a:cubicBezTo>
                  <a:cubicBezTo>
                    <a:pt x="412" y="448"/>
                    <a:pt x="522" y="359"/>
                    <a:pt x="522" y="224"/>
                  </a:cubicBezTo>
                  <a:cubicBezTo>
                    <a:pt x="522" y="102"/>
                    <a:pt x="421" y="1"/>
                    <a:pt x="299"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13"/>
            <p:cNvSpPr/>
            <p:nvPr/>
          </p:nvSpPr>
          <p:spPr>
            <a:xfrm>
              <a:off x="7128930" y="1327636"/>
              <a:ext cx="17476" cy="17393"/>
            </a:xfrm>
            <a:custGeom>
              <a:avLst/>
              <a:gdLst/>
              <a:ahLst/>
              <a:cxnLst/>
              <a:rect l="l" t="t" r="r" b="b"/>
              <a:pathLst>
                <a:path w="210" h="209" extrusionOk="0">
                  <a:moveTo>
                    <a:pt x="105" y="0"/>
                  </a:moveTo>
                  <a:cubicBezTo>
                    <a:pt x="47" y="0"/>
                    <a:pt x="1" y="47"/>
                    <a:pt x="1" y="105"/>
                  </a:cubicBezTo>
                  <a:cubicBezTo>
                    <a:pt x="1" y="163"/>
                    <a:pt x="47" y="209"/>
                    <a:pt x="105" y="209"/>
                  </a:cubicBezTo>
                  <a:cubicBezTo>
                    <a:pt x="163" y="209"/>
                    <a:pt x="209" y="163"/>
                    <a:pt x="209" y="105"/>
                  </a:cubicBezTo>
                  <a:cubicBezTo>
                    <a:pt x="209" y="47"/>
                    <a:pt x="163" y="0"/>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13"/>
            <p:cNvSpPr/>
            <p:nvPr/>
          </p:nvSpPr>
          <p:spPr>
            <a:xfrm>
              <a:off x="7544782" y="1386972"/>
              <a:ext cx="43441" cy="37283"/>
            </a:xfrm>
            <a:custGeom>
              <a:avLst/>
              <a:gdLst/>
              <a:ahLst/>
              <a:cxnLst/>
              <a:rect l="l" t="t" r="r" b="b"/>
              <a:pathLst>
                <a:path w="522" h="448" extrusionOk="0">
                  <a:moveTo>
                    <a:pt x="299" y="0"/>
                  </a:moveTo>
                  <a:cubicBezTo>
                    <a:pt x="99" y="0"/>
                    <a:pt x="0" y="240"/>
                    <a:pt x="142" y="382"/>
                  </a:cubicBezTo>
                  <a:cubicBezTo>
                    <a:pt x="187" y="427"/>
                    <a:pt x="243" y="447"/>
                    <a:pt x="297" y="447"/>
                  </a:cubicBezTo>
                  <a:cubicBezTo>
                    <a:pt x="412" y="447"/>
                    <a:pt x="522" y="358"/>
                    <a:pt x="522" y="223"/>
                  </a:cubicBezTo>
                  <a:cubicBezTo>
                    <a:pt x="522" y="98"/>
                    <a:pt x="423" y="0"/>
                    <a:pt x="299"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13"/>
            <p:cNvSpPr/>
            <p:nvPr/>
          </p:nvSpPr>
          <p:spPr>
            <a:xfrm>
              <a:off x="7560927" y="1396792"/>
              <a:ext cx="17726" cy="17476"/>
            </a:xfrm>
            <a:custGeom>
              <a:avLst/>
              <a:gdLst/>
              <a:ahLst/>
              <a:cxnLst/>
              <a:rect l="l" t="t" r="r" b="b"/>
              <a:pathLst>
                <a:path w="213" h="210" extrusionOk="0">
                  <a:moveTo>
                    <a:pt x="105" y="1"/>
                  </a:moveTo>
                  <a:cubicBezTo>
                    <a:pt x="47" y="1"/>
                    <a:pt x="1" y="47"/>
                    <a:pt x="1" y="105"/>
                  </a:cubicBezTo>
                  <a:cubicBezTo>
                    <a:pt x="1" y="163"/>
                    <a:pt x="47" y="209"/>
                    <a:pt x="105" y="209"/>
                  </a:cubicBezTo>
                  <a:cubicBezTo>
                    <a:pt x="163" y="209"/>
                    <a:pt x="212" y="163"/>
                    <a:pt x="212" y="105"/>
                  </a:cubicBezTo>
                  <a:cubicBezTo>
                    <a:pt x="212" y="47"/>
                    <a:pt x="163" y="1"/>
                    <a:pt x="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13"/>
            <p:cNvSpPr/>
            <p:nvPr/>
          </p:nvSpPr>
          <p:spPr>
            <a:xfrm>
              <a:off x="7380339" y="1229769"/>
              <a:ext cx="165941" cy="46603"/>
            </a:xfrm>
            <a:custGeom>
              <a:avLst/>
              <a:gdLst/>
              <a:ahLst/>
              <a:cxnLst/>
              <a:rect l="l" t="t" r="r" b="b"/>
              <a:pathLst>
                <a:path w="1994" h="560" extrusionOk="0">
                  <a:moveTo>
                    <a:pt x="383" y="0"/>
                  </a:moveTo>
                  <a:lnTo>
                    <a:pt x="1" y="389"/>
                  </a:lnTo>
                  <a:lnTo>
                    <a:pt x="1994" y="559"/>
                  </a:lnTo>
                  <a:lnTo>
                    <a:pt x="1780" y="21"/>
                  </a:lnTo>
                  <a:lnTo>
                    <a:pt x="383" y="0"/>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13"/>
            <p:cNvSpPr/>
            <p:nvPr/>
          </p:nvSpPr>
          <p:spPr>
            <a:xfrm>
              <a:off x="7284469" y="1223943"/>
              <a:ext cx="136481" cy="15312"/>
            </a:xfrm>
            <a:custGeom>
              <a:avLst/>
              <a:gdLst/>
              <a:ahLst/>
              <a:cxnLst/>
              <a:rect l="l" t="t" r="r" b="b"/>
              <a:pathLst>
                <a:path w="1640" h="184" extrusionOk="0">
                  <a:moveTo>
                    <a:pt x="0" y="1"/>
                  </a:moveTo>
                  <a:lnTo>
                    <a:pt x="0" y="183"/>
                  </a:lnTo>
                  <a:lnTo>
                    <a:pt x="1640" y="183"/>
                  </a:lnTo>
                  <a:lnTo>
                    <a:pt x="1640" y="1"/>
                  </a:ln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 name="Google Shape;246;p13"/>
            <p:cNvSpPr/>
            <p:nvPr/>
          </p:nvSpPr>
          <p:spPr>
            <a:xfrm>
              <a:off x="7420867" y="1222279"/>
              <a:ext cx="110516" cy="16977"/>
            </a:xfrm>
            <a:custGeom>
              <a:avLst/>
              <a:gdLst/>
              <a:ahLst/>
              <a:cxnLst/>
              <a:rect l="l" t="t" r="r" b="b"/>
              <a:pathLst>
                <a:path w="1328" h="204" extrusionOk="0">
                  <a:moveTo>
                    <a:pt x="1249" y="1"/>
                  </a:moveTo>
                  <a:lnTo>
                    <a:pt x="1" y="21"/>
                  </a:lnTo>
                  <a:lnTo>
                    <a:pt x="1" y="203"/>
                  </a:lnTo>
                  <a:lnTo>
                    <a:pt x="1327" y="203"/>
                  </a:lnTo>
                  <a:lnTo>
                    <a:pt x="1249" y="1"/>
                  </a:ln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 name="Google Shape;247;p13"/>
            <p:cNvSpPr/>
            <p:nvPr/>
          </p:nvSpPr>
          <p:spPr>
            <a:xfrm>
              <a:off x="7284469" y="1215538"/>
              <a:ext cx="240423" cy="8488"/>
            </a:xfrm>
            <a:custGeom>
              <a:avLst/>
              <a:gdLst/>
              <a:ahLst/>
              <a:cxnLst/>
              <a:rect l="l" t="t" r="r" b="b"/>
              <a:pathLst>
                <a:path w="2889" h="102" extrusionOk="0">
                  <a:moveTo>
                    <a:pt x="1431" y="0"/>
                  </a:moveTo>
                  <a:lnTo>
                    <a:pt x="0" y="102"/>
                  </a:lnTo>
                  <a:lnTo>
                    <a:pt x="1640" y="102"/>
                  </a:lnTo>
                  <a:lnTo>
                    <a:pt x="2888" y="82"/>
                  </a:lnTo>
                  <a:lnTo>
                    <a:pt x="143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48" name="Google Shape;248;p13"/>
          <p:cNvSpPr txBox="1">
            <a:spLocks noGrp="1"/>
          </p:cNvSpPr>
          <p:nvPr>
            <p:ph type="title" hasCustomPrompt="1"/>
          </p:nvPr>
        </p:nvSpPr>
        <p:spPr>
          <a:xfrm flipH="1">
            <a:off x="1087449" y="770588"/>
            <a:ext cx="988200" cy="40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800" b="0">
                <a:solidFill>
                  <a:schemeClr val="lt1"/>
                </a:solidFill>
              </a:defRPr>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249" name="Google Shape;249;p13"/>
          <p:cNvSpPr txBox="1">
            <a:spLocks noGrp="1"/>
          </p:cNvSpPr>
          <p:nvPr>
            <p:ph type="subTitle" idx="1"/>
          </p:nvPr>
        </p:nvSpPr>
        <p:spPr>
          <a:xfrm>
            <a:off x="400599" y="1685948"/>
            <a:ext cx="2361900" cy="81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lt1"/>
                </a:solidFill>
              </a:defRPr>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250" name="Google Shape;250;p13"/>
          <p:cNvSpPr txBox="1">
            <a:spLocks noGrp="1"/>
          </p:cNvSpPr>
          <p:nvPr>
            <p:ph type="subTitle" idx="2"/>
          </p:nvPr>
        </p:nvSpPr>
        <p:spPr>
          <a:xfrm>
            <a:off x="471549" y="1342263"/>
            <a:ext cx="22200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1800">
                <a:solidFill>
                  <a:schemeClr val="lt1"/>
                </a:solidFill>
                <a:latin typeface="Limelight"/>
                <a:ea typeface="Limelight"/>
                <a:cs typeface="Limelight"/>
                <a:sym typeface="Limelight"/>
              </a:defRPr>
            </a:lvl1pPr>
            <a:lvl2pPr lvl="1" algn="r" rtl="0">
              <a:spcBef>
                <a:spcPts val="0"/>
              </a:spcBef>
              <a:spcAft>
                <a:spcPts val="0"/>
              </a:spcAft>
              <a:buClr>
                <a:schemeClr val="dk1"/>
              </a:buClr>
              <a:buSzPts val="2000"/>
              <a:buNone/>
              <a:defRPr sz="2000">
                <a:solidFill>
                  <a:schemeClr val="dk1"/>
                </a:solidFill>
              </a:defRPr>
            </a:lvl2pPr>
            <a:lvl3pPr lvl="2" algn="r" rtl="0">
              <a:spcBef>
                <a:spcPts val="1600"/>
              </a:spcBef>
              <a:spcAft>
                <a:spcPts val="0"/>
              </a:spcAft>
              <a:buClr>
                <a:schemeClr val="dk1"/>
              </a:buClr>
              <a:buSzPts val="2000"/>
              <a:buNone/>
              <a:defRPr sz="2000">
                <a:solidFill>
                  <a:schemeClr val="dk1"/>
                </a:solidFill>
              </a:defRPr>
            </a:lvl3pPr>
            <a:lvl4pPr lvl="3" algn="r" rtl="0">
              <a:spcBef>
                <a:spcPts val="1600"/>
              </a:spcBef>
              <a:spcAft>
                <a:spcPts val="0"/>
              </a:spcAft>
              <a:buClr>
                <a:schemeClr val="dk1"/>
              </a:buClr>
              <a:buSzPts val="2000"/>
              <a:buNone/>
              <a:defRPr sz="2000">
                <a:solidFill>
                  <a:schemeClr val="dk1"/>
                </a:solidFill>
              </a:defRPr>
            </a:lvl4pPr>
            <a:lvl5pPr lvl="4" algn="r" rtl="0">
              <a:spcBef>
                <a:spcPts val="1600"/>
              </a:spcBef>
              <a:spcAft>
                <a:spcPts val="0"/>
              </a:spcAft>
              <a:buClr>
                <a:schemeClr val="dk1"/>
              </a:buClr>
              <a:buSzPts val="2000"/>
              <a:buNone/>
              <a:defRPr sz="2000">
                <a:solidFill>
                  <a:schemeClr val="dk1"/>
                </a:solidFill>
              </a:defRPr>
            </a:lvl5pPr>
            <a:lvl6pPr lvl="5" algn="r" rtl="0">
              <a:spcBef>
                <a:spcPts val="1600"/>
              </a:spcBef>
              <a:spcAft>
                <a:spcPts val="0"/>
              </a:spcAft>
              <a:buClr>
                <a:schemeClr val="dk1"/>
              </a:buClr>
              <a:buSzPts val="2000"/>
              <a:buNone/>
              <a:defRPr sz="2000">
                <a:solidFill>
                  <a:schemeClr val="dk1"/>
                </a:solidFill>
              </a:defRPr>
            </a:lvl6pPr>
            <a:lvl7pPr lvl="6" algn="r" rtl="0">
              <a:spcBef>
                <a:spcPts val="1600"/>
              </a:spcBef>
              <a:spcAft>
                <a:spcPts val="0"/>
              </a:spcAft>
              <a:buClr>
                <a:schemeClr val="dk1"/>
              </a:buClr>
              <a:buSzPts val="2000"/>
              <a:buNone/>
              <a:defRPr sz="2000">
                <a:solidFill>
                  <a:schemeClr val="dk1"/>
                </a:solidFill>
              </a:defRPr>
            </a:lvl7pPr>
            <a:lvl8pPr lvl="7" algn="r" rtl="0">
              <a:spcBef>
                <a:spcPts val="1600"/>
              </a:spcBef>
              <a:spcAft>
                <a:spcPts val="0"/>
              </a:spcAft>
              <a:buClr>
                <a:schemeClr val="dk1"/>
              </a:buClr>
              <a:buSzPts val="2000"/>
              <a:buNone/>
              <a:defRPr sz="2000">
                <a:solidFill>
                  <a:schemeClr val="dk1"/>
                </a:solidFill>
              </a:defRPr>
            </a:lvl8pPr>
            <a:lvl9pPr lvl="8" algn="r" rtl="0">
              <a:spcBef>
                <a:spcPts val="1600"/>
              </a:spcBef>
              <a:spcAft>
                <a:spcPts val="1600"/>
              </a:spcAft>
              <a:buClr>
                <a:schemeClr val="dk1"/>
              </a:buClr>
              <a:buSzPts val="2000"/>
              <a:buNone/>
              <a:defRPr sz="2000">
                <a:solidFill>
                  <a:schemeClr val="dk1"/>
                </a:solidFill>
              </a:defRPr>
            </a:lvl9pPr>
          </a:lstStyle>
          <a:p>
            <a:endParaRPr/>
          </a:p>
        </p:txBody>
      </p:sp>
      <p:sp>
        <p:nvSpPr>
          <p:cNvPr id="251" name="Google Shape;251;p13"/>
          <p:cNvSpPr txBox="1">
            <a:spLocks noGrp="1"/>
          </p:cNvSpPr>
          <p:nvPr>
            <p:ph type="title" idx="3" hasCustomPrompt="1"/>
          </p:nvPr>
        </p:nvSpPr>
        <p:spPr>
          <a:xfrm flipH="1">
            <a:off x="3082700" y="1478213"/>
            <a:ext cx="986400" cy="40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800" b="0">
                <a:solidFill>
                  <a:schemeClr val="lt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r>
              <a:t>xx%</a:t>
            </a:r>
          </a:p>
        </p:txBody>
      </p:sp>
      <p:sp>
        <p:nvSpPr>
          <p:cNvPr id="252" name="Google Shape;252;p13"/>
          <p:cNvSpPr txBox="1">
            <a:spLocks noGrp="1"/>
          </p:cNvSpPr>
          <p:nvPr>
            <p:ph type="subTitle" idx="4"/>
          </p:nvPr>
        </p:nvSpPr>
        <p:spPr>
          <a:xfrm>
            <a:off x="2397050" y="2389150"/>
            <a:ext cx="2357700" cy="81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53" name="Google Shape;253;p13"/>
          <p:cNvSpPr txBox="1">
            <a:spLocks noGrp="1"/>
          </p:cNvSpPr>
          <p:nvPr>
            <p:ph type="subTitle" idx="5"/>
          </p:nvPr>
        </p:nvSpPr>
        <p:spPr>
          <a:xfrm>
            <a:off x="2467850" y="2048138"/>
            <a:ext cx="22161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1800">
                <a:solidFill>
                  <a:schemeClr val="lt1"/>
                </a:solidFill>
                <a:latin typeface="Limelight"/>
                <a:ea typeface="Limelight"/>
                <a:cs typeface="Limelight"/>
                <a:sym typeface="Limelight"/>
              </a:defRPr>
            </a:lvl1pPr>
            <a:lvl2pPr lvl="1" rtl="0">
              <a:spcBef>
                <a:spcPts val="0"/>
              </a:spcBef>
              <a:spcAft>
                <a:spcPts val="0"/>
              </a:spcAft>
              <a:buClr>
                <a:schemeClr val="dk1"/>
              </a:buClr>
              <a:buSzPts val="2000"/>
              <a:buNone/>
              <a:defRPr sz="2000">
                <a:solidFill>
                  <a:schemeClr val="dk1"/>
                </a:solidFill>
              </a:defRPr>
            </a:lvl2pPr>
            <a:lvl3pPr lvl="2" rtl="0">
              <a:spcBef>
                <a:spcPts val="1600"/>
              </a:spcBef>
              <a:spcAft>
                <a:spcPts val="0"/>
              </a:spcAft>
              <a:buClr>
                <a:schemeClr val="dk1"/>
              </a:buClr>
              <a:buSzPts val="2000"/>
              <a:buNone/>
              <a:defRPr sz="2000">
                <a:solidFill>
                  <a:schemeClr val="dk1"/>
                </a:solidFill>
              </a:defRPr>
            </a:lvl3pPr>
            <a:lvl4pPr lvl="3" rtl="0">
              <a:spcBef>
                <a:spcPts val="1600"/>
              </a:spcBef>
              <a:spcAft>
                <a:spcPts val="0"/>
              </a:spcAft>
              <a:buClr>
                <a:schemeClr val="dk1"/>
              </a:buClr>
              <a:buSzPts val="2000"/>
              <a:buNone/>
              <a:defRPr sz="2000">
                <a:solidFill>
                  <a:schemeClr val="dk1"/>
                </a:solidFill>
              </a:defRPr>
            </a:lvl4pPr>
            <a:lvl5pPr lvl="4" rtl="0">
              <a:spcBef>
                <a:spcPts val="1600"/>
              </a:spcBef>
              <a:spcAft>
                <a:spcPts val="0"/>
              </a:spcAft>
              <a:buClr>
                <a:schemeClr val="dk1"/>
              </a:buClr>
              <a:buSzPts val="2000"/>
              <a:buNone/>
              <a:defRPr sz="2000">
                <a:solidFill>
                  <a:schemeClr val="dk1"/>
                </a:solidFill>
              </a:defRPr>
            </a:lvl5pPr>
            <a:lvl6pPr lvl="5" rtl="0">
              <a:spcBef>
                <a:spcPts val="1600"/>
              </a:spcBef>
              <a:spcAft>
                <a:spcPts val="0"/>
              </a:spcAft>
              <a:buClr>
                <a:schemeClr val="dk1"/>
              </a:buClr>
              <a:buSzPts val="2000"/>
              <a:buNone/>
              <a:defRPr sz="2000">
                <a:solidFill>
                  <a:schemeClr val="dk1"/>
                </a:solidFill>
              </a:defRPr>
            </a:lvl6pPr>
            <a:lvl7pPr lvl="6" rtl="0">
              <a:spcBef>
                <a:spcPts val="1600"/>
              </a:spcBef>
              <a:spcAft>
                <a:spcPts val="0"/>
              </a:spcAft>
              <a:buClr>
                <a:schemeClr val="dk1"/>
              </a:buClr>
              <a:buSzPts val="2000"/>
              <a:buNone/>
              <a:defRPr sz="2000">
                <a:solidFill>
                  <a:schemeClr val="dk1"/>
                </a:solidFill>
              </a:defRPr>
            </a:lvl7pPr>
            <a:lvl8pPr lvl="7" rtl="0">
              <a:spcBef>
                <a:spcPts val="1600"/>
              </a:spcBef>
              <a:spcAft>
                <a:spcPts val="0"/>
              </a:spcAft>
              <a:buClr>
                <a:schemeClr val="dk1"/>
              </a:buClr>
              <a:buSzPts val="2000"/>
              <a:buNone/>
              <a:defRPr sz="2000">
                <a:solidFill>
                  <a:schemeClr val="dk1"/>
                </a:solidFill>
              </a:defRPr>
            </a:lvl8pPr>
            <a:lvl9pPr lvl="8" rtl="0">
              <a:spcBef>
                <a:spcPts val="1600"/>
              </a:spcBef>
              <a:spcAft>
                <a:spcPts val="1600"/>
              </a:spcAft>
              <a:buClr>
                <a:schemeClr val="dk1"/>
              </a:buClr>
              <a:buSzPts val="2000"/>
              <a:buNone/>
              <a:defRPr sz="2000">
                <a:solidFill>
                  <a:schemeClr val="dk1"/>
                </a:solidFill>
              </a:defRPr>
            </a:lvl9pPr>
          </a:lstStyle>
          <a:p>
            <a:endParaRPr/>
          </a:p>
        </p:txBody>
      </p:sp>
      <p:sp>
        <p:nvSpPr>
          <p:cNvPr id="254" name="Google Shape;254;p13"/>
          <p:cNvSpPr txBox="1">
            <a:spLocks noGrp="1"/>
          </p:cNvSpPr>
          <p:nvPr>
            <p:ph type="title" idx="6" hasCustomPrompt="1"/>
          </p:nvPr>
        </p:nvSpPr>
        <p:spPr>
          <a:xfrm flipH="1">
            <a:off x="5076137" y="2180037"/>
            <a:ext cx="988200" cy="40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800" b="0">
                <a:solidFill>
                  <a:schemeClr val="lt1"/>
                </a:solidFill>
              </a:defRPr>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255" name="Google Shape;255;p13"/>
          <p:cNvSpPr txBox="1">
            <a:spLocks noGrp="1"/>
          </p:cNvSpPr>
          <p:nvPr>
            <p:ph type="subTitle" idx="7"/>
          </p:nvPr>
        </p:nvSpPr>
        <p:spPr>
          <a:xfrm>
            <a:off x="4462187" y="3094325"/>
            <a:ext cx="2216100" cy="81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lt1"/>
                </a:solidFill>
              </a:defRPr>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256" name="Google Shape;256;p13"/>
          <p:cNvSpPr txBox="1">
            <a:spLocks noGrp="1"/>
          </p:cNvSpPr>
          <p:nvPr>
            <p:ph type="subTitle" idx="8"/>
          </p:nvPr>
        </p:nvSpPr>
        <p:spPr>
          <a:xfrm>
            <a:off x="4460237" y="2755011"/>
            <a:ext cx="22200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1800">
                <a:solidFill>
                  <a:schemeClr val="lt1"/>
                </a:solidFill>
                <a:latin typeface="Limelight"/>
                <a:ea typeface="Limelight"/>
                <a:cs typeface="Limelight"/>
                <a:sym typeface="Limelight"/>
              </a:defRPr>
            </a:lvl1pPr>
            <a:lvl2pPr lvl="1" algn="r" rtl="0">
              <a:spcBef>
                <a:spcPts val="0"/>
              </a:spcBef>
              <a:spcAft>
                <a:spcPts val="0"/>
              </a:spcAft>
              <a:buClr>
                <a:schemeClr val="dk1"/>
              </a:buClr>
              <a:buSzPts val="2000"/>
              <a:buNone/>
              <a:defRPr sz="2000">
                <a:solidFill>
                  <a:schemeClr val="dk1"/>
                </a:solidFill>
              </a:defRPr>
            </a:lvl2pPr>
            <a:lvl3pPr lvl="2" algn="r" rtl="0">
              <a:spcBef>
                <a:spcPts val="1600"/>
              </a:spcBef>
              <a:spcAft>
                <a:spcPts val="0"/>
              </a:spcAft>
              <a:buClr>
                <a:schemeClr val="dk1"/>
              </a:buClr>
              <a:buSzPts val="2000"/>
              <a:buNone/>
              <a:defRPr sz="2000">
                <a:solidFill>
                  <a:schemeClr val="dk1"/>
                </a:solidFill>
              </a:defRPr>
            </a:lvl3pPr>
            <a:lvl4pPr lvl="3" algn="r" rtl="0">
              <a:spcBef>
                <a:spcPts val="1600"/>
              </a:spcBef>
              <a:spcAft>
                <a:spcPts val="0"/>
              </a:spcAft>
              <a:buClr>
                <a:schemeClr val="dk1"/>
              </a:buClr>
              <a:buSzPts val="2000"/>
              <a:buNone/>
              <a:defRPr sz="2000">
                <a:solidFill>
                  <a:schemeClr val="dk1"/>
                </a:solidFill>
              </a:defRPr>
            </a:lvl4pPr>
            <a:lvl5pPr lvl="4" algn="r" rtl="0">
              <a:spcBef>
                <a:spcPts val="1600"/>
              </a:spcBef>
              <a:spcAft>
                <a:spcPts val="0"/>
              </a:spcAft>
              <a:buClr>
                <a:schemeClr val="dk1"/>
              </a:buClr>
              <a:buSzPts val="2000"/>
              <a:buNone/>
              <a:defRPr sz="2000">
                <a:solidFill>
                  <a:schemeClr val="dk1"/>
                </a:solidFill>
              </a:defRPr>
            </a:lvl5pPr>
            <a:lvl6pPr lvl="5" algn="r" rtl="0">
              <a:spcBef>
                <a:spcPts val="1600"/>
              </a:spcBef>
              <a:spcAft>
                <a:spcPts val="0"/>
              </a:spcAft>
              <a:buClr>
                <a:schemeClr val="dk1"/>
              </a:buClr>
              <a:buSzPts val="2000"/>
              <a:buNone/>
              <a:defRPr sz="2000">
                <a:solidFill>
                  <a:schemeClr val="dk1"/>
                </a:solidFill>
              </a:defRPr>
            </a:lvl6pPr>
            <a:lvl7pPr lvl="6" algn="r" rtl="0">
              <a:spcBef>
                <a:spcPts val="1600"/>
              </a:spcBef>
              <a:spcAft>
                <a:spcPts val="0"/>
              </a:spcAft>
              <a:buClr>
                <a:schemeClr val="dk1"/>
              </a:buClr>
              <a:buSzPts val="2000"/>
              <a:buNone/>
              <a:defRPr sz="2000">
                <a:solidFill>
                  <a:schemeClr val="dk1"/>
                </a:solidFill>
              </a:defRPr>
            </a:lvl7pPr>
            <a:lvl8pPr lvl="7" algn="r" rtl="0">
              <a:spcBef>
                <a:spcPts val="1600"/>
              </a:spcBef>
              <a:spcAft>
                <a:spcPts val="0"/>
              </a:spcAft>
              <a:buClr>
                <a:schemeClr val="dk1"/>
              </a:buClr>
              <a:buSzPts val="2000"/>
              <a:buNone/>
              <a:defRPr sz="2000">
                <a:solidFill>
                  <a:schemeClr val="dk1"/>
                </a:solidFill>
              </a:defRPr>
            </a:lvl8pPr>
            <a:lvl9pPr lvl="8" algn="r" rtl="0">
              <a:spcBef>
                <a:spcPts val="1600"/>
              </a:spcBef>
              <a:spcAft>
                <a:spcPts val="1600"/>
              </a:spcAft>
              <a:buClr>
                <a:schemeClr val="dk1"/>
              </a:buClr>
              <a:buSzPts val="2000"/>
              <a:buNone/>
              <a:defRPr sz="2000">
                <a:solidFill>
                  <a:schemeClr val="dk1"/>
                </a:solidFill>
              </a:defRPr>
            </a:lvl9pPr>
          </a:lstStyle>
          <a:p>
            <a:endParaRPr/>
          </a:p>
        </p:txBody>
      </p:sp>
      <p:sp>
        <p:nvSpPr>
          <p:cNvPr id="257" name="Google Shape;257;p13"/>
          <p:cNvSpPr txBox="1">
            <a:spLocks noGrp="1"/>
          </p:cNvSpPr>
          <p:nvPr>
            <p:ph type="title" idx="9" hasCustomPrompt="1"/>
          </p:nvPr>
        </p:nvSpPr>
        <p:spPr>
          <a:xfrm flipH="1">
            <a:off x="7071357" y="2889364"/>
            <a:ext cx="986400" cy="40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800" b="0">
                <a:solidFill>
                  <a:schemeClr val="lt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r>
              <a:t>xx%</a:t>
            </a:r>
          </a:p>
        </p:txBody>
      </p:sp>
      <p:sp>
        <p:nvSpPr>
          <p:cNvPr id="258" name="Google Shape;258;p13"/>
          <p:cNvSpPr txBox="1">
            <a:spLocks noGrp="1"/>
          </p:cNvSpPr>
          <p:nvPr>
            <p:ph type="subTitle" idx="13"/>
          </p:nvPr>
        </p:nvSpPr>
        <p:spPr>
          <a:xfrm>
            <a:off x="6385699" y="3800700"/>
            <a:ext cx="2357700" cy="81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59" name="Google Shape;259;p13"/>
          <p:cNvSpPr txBox="1">
            <a:spLocks noGrp="1"/>
          </p:cNvSpPr>
          <p:nvPr>
            <p:ph type="subTitle" idx="14"/>
          </p:nvPr>
        </p:nvSpPr>
        <p:spPr>
          <a:xfrm>
            <a:off x="6456507" y="3460513"/>
            <a:ext cx="22161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1800">
                <a:solidFill>
                  <a:schemeClr val="lt1"/>
                </a:solidFill>
                <a:latin typeface="Limelight"/>
                <a:ea typeface="Limelight"/>
                <a:cs typeface="Limelight"/>
                <a:sym typeface="Limelight"/>
              </a:defRPr>
            </a:lvl1pPr>
            <a:lvl2pPr lvl="1" rtl="0">
              <a:spcBef>
                <a:spcPts val="0"/>
              </a:spcBef>
              <a:spcAft>
                <a:spcPts val="0"/>
              </a:spcAft>
              <a:buClr>
                <a:schemeClr val="dk1"/>
              </a:buClr>
              <a:buSzPts val="2000"/>
              <a:buNone/>
              <a:defRPr sz="2000">
                <a:solidFill>
                  <a:schemeClr val="dk1"/>
                </a:solidFill>
              </a:defRPr>
            </a:lvl2pPr>
            <a:lvl3pPr lvl="2" rtl="0">
              <a:spcBef>
                <a:spcPts val="1600"/>
              </a:spcBef>
              <a:spcAft>
                <a:spcPts val="0"/>
              </a:spcAft>
              <a:buClr>
                <a:schemeClr val="dk1"/>
              </a:buClr>
              <a:buSzPts val="2000"/>
              <a:buNone/>
              <a:defRPr sz="2000">
                <a:solidFill>
                  <a:schemeClr val="dk1"/>
                </a:solidFill>
              </a:defRPr>
            </a:lvl3pPr>
            <a:lvl4pPr lvl="3" rtl="0">
              <a:spcBef>
                <a:spcPts val="1600"/>
              </a:spcBef>
              <a:spcAft>
                <a:spcPts val="0"/>
              </a:spcAft>
              <a:buClr>
                <a:schemeClr val="dk1"/>
              </a:buClr>
              <a:buSzPts val="2000"/>
              <a:buNone/>
              <a:defRPr sz="2000">
                <a:solidFill>
                  <a:schemeClr val="dk1"/>
                </a:solidFill>
              </a:defRPr>
            </a:lvl4pPr>
            <a:lvl5pPr lvl="4" rtl="0">
              <a:spcBef>
                <a:spcPts val="1600"/>
              </a:spcBef>
              <a:spcAft>
                <a:spcPts val="0"/>
              </a:spcAft>
              <a:buClr>
                <a:schemeClr val="dk1"/>
              </a:buClr>
              <a:buSzPts val="2000"/>
              <a:buNone/>
              <a:defRPr sz="2000">
                <a:solidFill>
                  <a:schemeClr val="dk1"/>
                </a:solidFill>
              </a:defRPr>
            </a:lvl5pPr>
            <a:lvl6pPr lvl="5" rtl="0">
              <a:spcBef>
                <a:spcPts val="1600"/>
              </a:spcBef>
              <a:spcAft>
                <a:spcPts val="0"/>
              </a:spcAft>
              <a:buClr>
                <a:schemeClr val="dk1"/>
              </a:buClr>
              <a:buSzPts val="2000"/>
              <a:buNone/>
              <a:defRPr sz="2000">
                <a:solidFill>
                  <a:schemeClr val="dk1"/>
                </a:solidFill>
              </a:defRPr>
            </a:lvl6pPr>
            <a:lvl7pPr lvl="6" rtl="0">
              <a:spcBef>
                <a:spcPts val="1600"/>
              </a:spcBef>
              <a:spcAft>
                <a:spcPts val="0"/>
              </a:spcAft>
              <a:buClr>
                <a:schemeClr val="dk1"/>
              </a:buClr>
              <a:buSzPts val="2000"/>
              <a:buNone/>
              <a:defRPr sz="2000">
                <a:solidFill>
                  <a:schemeClr val="dk1"/>
                </a:solidFill>
              </a:defRPr>
            </a:lvl7pPr>
            <a:lvl8pPr lvl="7" rtl="0">
              <a:spcBef>
                <a:spcPts val="1600"/>
              </a:spcBef>
              <a:spcAft>
                <a:spcPts val="0"/>
              </a:spcAft>
              <a:buClr>
                <a:schemeClr val="dk1"/>
              </a:buClr>
              <a:buSzPts val="2000"/>
              <a:buNone/>
              <a:defRPr sz="2000">
                <a:solidFill>
                  <a:schemeClr val="dk1"/>
                </a:solidFill>
              </a:defRPr>
            </a:lvl8pPr>
            <a:lvl9pPr lvl="8" rtl="0">
              <a:spcBef>
                <a:spcPts val="1600"/>
              </a:spcBef>
              <a:spcAft>
                <a:spcPts val="1600"/>
              </a:spcAft>
              <a:buClr>
                <a:schemeClr val="dk1"/>
              </a:buClr>
              <a:buSzPts val="2000"/>
              <a:buNone/>
              <a:defRPr sz="2000">
                <a:solidFill>
                  <a:schemeClr val="dk1"/>
                </a:solidFill>
              </a:defRPr>
            </a:lvl9pPr>
          </a:lstStyle>
          <a:p>
            <a:endParaRPr/>
          </a:p>
        </p:txBody>
      </p:sp>
    </p:spTree>
    <p:extLst>
      <p:ext uri="{BB962C8B-B14F-4D97-AF65-F5344CB8AC3E}">
        <p14:creationId xmlns:p14="http://schemas.microsoft.com/office/powerpoint/2010/main" val="495125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60"/>
        <p:cNvGrpSpPr/>
        <p:nvPr/>
      </p:nvGrpSpPr>
      <p:grpSpPr>
        <a:xfrm>
          <a:off x="0" y="0"/>
          <a:ext cx="0" cy="0"/>
          <a:chOff x="0" y="0"/>
          <a:chExt cx="0" cy="0"/>
        </a:xfrm>
      </p:grpSpPr>
      <p:sp>
        <p:nvSpPr>
          <p:cNvPr id="261" name="Google Shape;261;p14"/>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14"/>
          <p:cNvSpPr/>
          <p:nvPr/>
        </p:nvSpPr>
        <p:spPr>
          <a:xfrm>
            <a:off x="617125" y="609800"/>
            <a:ext cx="7909800" cy="3924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3" name="Google Shape;263;p14"/>
          <p:cNvSpPr txBox="1">
            <a:spLocks noGrp="1"/>
          </p:cNvSpPr>
          <p:nvPr>
            <p:ph type="subTitle" idx="1"/>
          </p:nvPr>
        </p:nvSpPr>
        <p:spPr>
          <a:xfrm>
            <a:off x="1450446" y="2333350"/>
            <a:ext cx="2697900" cy="92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64" name="Google Shape;264;p14"/>
          <p:cNvSpPr txBox="1">
            <a:spLocks noGrp="1"/>
          </p:cNvSpPr>
          <p:nvPr>
            <p:ph type="subTitle" idx="2"/>
          </p:nvPr>
        </p:nvSpPr>
        <p:spPr>
          <a:xfrm>
            <a:off x="4995663" y="2333350"/>
            <a:ext cx="2697900" cy="92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65" name="Google Shape;265;p14"/>
          <p:cNvSpPr txBox="1">
            <a:spLocks noGrp="1"/>
          </p:cNvSpPr>
          <p:nvPr>
            <p:ph type="title"/>
          </p:nvPr>
        </p:nvSpPr>
        <p:spPr>
          <a:xfrm>
            <a:off x="1273600" y="1746750"/>
            <a:ext cx="3051600" cy="4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6" name="Google Shape;266;p14"/>
          <p:cNvSpPr txBox="1">
            <a:spLocks noGrp="1"/>
          </p:cNvSpPr>
          <p:nvPr>
            <p:ph type="title" idx="3"/>
          </p:nvPr>
        </p:nvSpPr>
        <p:spPr>
          <a:xfrm>
            <a:off x="4818819" y="1746750"/>
            <a:ext cx="3051600" cy="4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67" name="Google Shape;267;p14"/>
          <p:cNvGrpSpPr/>
          <p:nvPr/>
        </p:nvGrpSpPr>
        <p:grpSpPr>
          <a:xfrm rot="-435938">
            <a:off x="7490895" y="3352981"/>
            <a:ext cx="960319" cy="1248457"/>
            <a:chOff x="2678950" y="3748700"/>
            <a:chExt cx="775550" cy="1008249"/>
          </a:xfrm>
        </p:grpSpPr>
        <p:sp>
          <p:nvSpPr>
            <p:cNvPr id="268" name="Google Shape;268;p14"/>
            <p:cNvSpPr/>
            <p:nvPr/>
          </p:nvSpPr>
          <p:spPr>
            <a:xfrm>
              <a:off x="2682664" y="3811100"/>
              <a:ext cx="771832" cy="871096"/>
            </a:xfrm>
            <a:custGeom>
              <a:avLst/>
              <a:gdLst/>
              <a:ahLst/>
              <a:cxnLst/>
              <a:rect l="l" t="t" r="r" b="b"/>
              <a:pathLst>
                <a:path w="8312" h="9381" extrusionOk="0">
                  <a:moveTo>
                    <a:pt x="4154" y="15"/>
                  </a:moveTo>
                  <a:cubicBezTo>
                    <a:pt x="4361" y="15"/>
                    <a:pt x="4560" y="175"/>
                    <a:pt x="4560" y="418"/>
                  </a:cubicBezTo>
                  <a:cubicBezTo>
                    <a:pt x="4560" y="641"/>
                    <a:pt x="4380" y="824"/>
                    <a:pt x="4157" y="824"/>
                  </a:cubicBezTo>
                  <a:lnTo>
                    <a:pt x="4157" y="821"/>
                  </a:lnTo>
                  <a:cubicBezTo>
                    <a:pt x="3795" y="821"/>
                    <a:pt x="3616" y="386"/>
                    <a:pt x="3871" y="134"/>
                  </a:cubicBezTo>
                  <a:cubicBezTo>
                    <a:pt x="3953" y="52"/>
                    <a:pt x="4055" y="15"/>
                    <a:pt x="4154" y="15"/>
                  </a:cubicBezTo>
                  <a:close/>
                  <a:moveTo>
                    <a:pt x="713" y="1"/>
                  </a:moveTo>
                  <a:cubicBezTo>
                    <a:pt x="713" y="395"/>
                    <a:pt x="395" y="714"/>
                    <a:pt x="1" y="714"/>
                  </a:cubicBezTo>
                  <a:lnTo>
                    <a:pt x="1" y="9380"/>
                  </a:lnTo>
                  <a:lnTo>
                    <a:pt x="8311" y="9354"/>
                  </a:lnTo>
                  <a:lnTo>
                    <a:pt x="8311" y="711"/>
                  </a:lnTo>
                  <a:cubicBezTo>
                    <a:pt x="8294" y="711"/>
                    <a:pt x="8274" y="714"/>
                    <a:pt x="8256" y="714"/>
                  </a:cubicBezTo>
                  <a:cubicBezTo>
                    <a:pt x="7862" y="714"/>
                    <a:pt x="7541" y="395"/>
                    <a:pt x="7541"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 name="Google Shape;269;p14"/>
            <p:cNvSpPr/>
            <p:nvPr/>
          </p:nvSpPr>
          <p:spPr>
            <a:xfrm>
              <a:off x="2748872" y="3748700"/>
              <a:ext cx="638117" cy="87565"/>
            </a:xfrm>
            <a:custGeom>
              <a:avLst/>
              <a:gdLst/>
              <a:ahLst/>
              <a:cxnLst/>
              <a:rect l="l" t="t" r="r" b="b"/>
              <a:pathLst>
                <a:path w="6872" h="943" extrusionOk="0">
                  <a:moveTo>
                    <a:pt x="0" y="1"/>
                  </a:moveTo>
                  <a:lnTo>
                    <a:pt x="0" y="942"/>
                  </a:lnTo>
                  <a:lnTo>
                    <a:pt x="3071" y="942"/>
                  </a:lnTo>
                  <a:cubicBezTo>
                    <a:pt x="3139" y="773"/>
                    <a:pt x="3292" y="688"/>
                    <a:pt x="3444" y="688"/>
                  </a:cubicBezTo>
                  <a:cubicBezTo>
                    <a:pt x="3597" y="688"/>
                    <a:pt x="3750" y="773"/>
                    <a:pt x="3818" y="942"/>
                  </a:cubicBezTo>
                  <a:lnTo>
                    <a:pt x="6871" y="942"/>
                  </a:lnTo>
                  <a:lnTo>
                    <a:pt x="6871" y="1"/>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 name="Google Shape;270;p14"/>
            <p:cNvSpPr/>
            <p:nvPr/>
          </p:nvSpPr>
          <p:spPr>
            <a:xfrm>
              <a:off x="2682664" y="4587392"/>
              <a:ext cx="771832" cy="169558"/>
            </a:xfrm>
            <a:custGeom>
              <a:avLst/>
              <a:gdLst/>
              <a:ahLst/>
              <a:cxnLst/>
              <a:rect l="l" t="t" r="r" b="b"/>
              <a:pathLst>
                <a:path w="8312" h="1826" extrusionOk="0">
                  <a:moveTo>
                    <a:pt x="1" y="1"/>
                  </a:moveTo>
                  <a:lnTo>
                    <a:pt x="1" y="1113"/>
                  </a:lnTo>
                  <a:cubicBezTo>
                    <a:pt x="395" y="1113"/>
                    <a:pt x="713" y="1432"/>
                    <a:pt x="713" y="1826"/>
                  </a:cubicBezTo>
                  <a:lnTo>
                    <a:pt x="7659" y="1826"/>
                  </a:lnTo>
                  <a:cubicBezTo>
                    <a:pt x="7657" y="1808"/>
                    <a:pt x="7654" y="1794"/>
                    <a:pt x="7654" y="1776"/>
                  </a:cubicBezTo>
                  <a:cubicBezTo>
                    <a:pt x="7654" y="1403"/>
                    <a:pt x="7940" y="1093"/>
                    <a:pt x="8311" y="1064"/>
                  </a:cubicBezTo>
                  <a:lnTo>
                    <a:pt x="83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 name="Google Shape;271;p14"/>
            <p:cNvSpPr/>
            <p:nvPr/>
          </p:nvSpPr>
          <p:spPr>
            <a:xfrm>
              <a:off x="2861787" y="4051324"/>
              <a:ext cx="91279" cy="191101"/>
            </a:xfrm>
            <a:custGeom>
              <a:avLst/>
              <a:gdLst/>
              <a:ahLst/>
              <a:cxnLst/>
              <a:rect l="l" t="t" r="r" b="b"/>
              <a:pathLst>
                <a:path w="983" h="2058" extrusionOk="0">
                  <a:moveTo>
                    <a:pt x="494" y="292"/>
                  </a:moveTo>
                  <a:cubicBezTo>
                    <a:pt x="596" y="292"/>
                    <a:pt x="678" y="381"/>
                    <a:pt x="667" y="484"/>
                  </a:cubicBezTo>
                  <a:lnTo>
                    <a:pt x="667" y="739"/>
                  </a:lnTo>
                  <a:cubicBezTo>
                    <a:pt x="678" y="843"/>
                    <a:pt x="596" y="931"/>
                    <a:pt x="494" y="931"/>
                  </a:cubicBezTo>
                  <a:cubicBezTo>
                    <a:pt x="488" y="931"/>
                    <a:pt x="482" y="931"/>
                    <a:pt x="476" y="930"/>
                  </a:cubicBezTo>
                  <a:lnTo>
                    <a:pt x="314" y="928"/>
                  </a:lnTo>
                  <a:lnTo>
                    <a:pt x="314" y="293"/>
                  </a:lnTo>
                  <a:lnTo>
                    <a:pt x="476" y="293"/>
                  </a:lnTo>
                  <a:cubicBezTo>
                    <a:pt x="482" y="293"/>
                    <a:pt x="488" y="292"/>
                    <a:pt x="494" y="292"/>
                  </a:cubicBezTo>
                  <a:close/>
                  <a:moveTo>
                    <a:pt x="1" y="1"/>
                  </a:moveTo>
                  <a:lnTo>
                    <a:pt x="1" y="2057"/>
                  </a:lnTo>
                  <a:lnTo>
                    <a:pt x="314" y="2057"/>
                  </a:lnTo>
                  <a:lnTo>
                    <a:pt x="314" y="1223"/>
                  </a:lnTo>
                  <a:lnTo>
                    <a:pt x="490" y="1223"/>
                  </a:lnTo>
                  <a:cubicBezTo>
                    <a:pt x="638" y="1223"/>
                    <a:pt x="757" y="1180"/>
                    <a:pt x="844" y="1090"/>
                  </a:cubicBezTo>
                  <a:cubicBezTo>
                    <a:pt x="936" y="994"/>
                    <a:pt x="983" y="864"/>
                    <a:pt x="977" y="734"/>
                  </a:cubicBezTo>
                  <a:lnTo>
                    <a:pt x="977" y="493"/>
                  </a:lnTo>
                  <a:cubicBezTo>
                    <a:pt x="983" y="360"/>
                    <a:pt x="936" y="230"/>
                    <a:pt x="844" y="134"/>
                  </a:cubicBezTo>
                  <a:cubicBezTo>
                    <a:pt x="757" y="47"/>
                    <a:pt x="638" y="1"/>
                    <a:pt x="490" y="1"/>
                  </a:cubicBez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 name="Google Shape;272;p14"/>
            <p:cNvSpPr/>
            <p:nvPr/>
          </p:nvSpPr>
          <p:spPr>
            <a:xfrm>
              <a:off x="2973681" y="4048538"/>
              <a:ext cx="94250" cy="196579"/>
            </a:xfrm>
            <a:custGeom>
              <a:avLst/>
              <a:gdLst/>
              <a:ahLst/>
              <a:cxnLst/>
              <a:rect l="l" t="t" r="r" b="b"/>
              <a:pathLst>
                <a:path w="1015" h="2117" extrusionOk="0">
                  <a:moveTo>
                    <a:pt x="506" y="295"/>
                  </a:moveTo>
                  <a:cubicBezTo>
                    <a:pt x="556" y="295"/>
                    <a:pt x="605" y="313"/>
                    <a:pt x="644" y="349"/>
                  </a:cubicBezTo>
                  <a:cubicBezTo>
                    <a:pt x="682" y="390"/>
                    <a:pt x="699" y="442"/>
                    <a:pt x="696" y="497"/>
                  </a:cubicBezTo>
                  <a:lnTo>
                    <a:pt x="696" y="1621"/>
                  </a:lnTo>
                  <a:cubicBezTo>
                    <a:pt x="699" y="1676"/>
                    <a:pt x="682" y="1728"/>
                    <a:pt x="644" y="1772"/>
                  </a:cubicBezTo>
                  <a:cubicBezTo>
                    <a:pt x="605" y="1806"/>
                    <a:pt x="556" y="1824"/>
                    <a:pt x="506" y="1824"/>
                  </a:cubicBezTo>
                  <a:cubicBezTo>
                    <a:pt x="457" y="1824"/>
                    <a:pt x="408" y="1806"/>
                    <a:pt x="369" y="1772"/>
                  </a:cubicBezTo>
                  <a:cubicBezTo>
                    <a:pt x="334" y="1728"/>
                    <a:pt x="314" y="1676"/>
                    <a:pt x="319" y="1621"/>
                  </a:cubicBezTo>
                  <a:lnTo>
                    <a:pt x="319" y="497"/>
                  </a:lnTo>
                  <a:cubicBezTo>
                    <a:pt x="314" y="442"/>
                    <a:pt x="334" y="390"/>
                    <a:pt x="369" y="349"/>
                  </a:cubicBezTo>
                  <a:cubicBezTo>
                    <a:pt x="408" y="313"/>
                    <a:pt x="457" y="295"/>
                    <a:pt x="506" y="295"/>
                  </a:cubicBezTo>
                  <a:close/>
                  <a:moveTo>
                    <a:pt x="507" y="1"/>
                  </a:moveTo>
                  <a:cubicBezTo>
                    <a:pt x="377" y="1"/>
                    <a:pt x="248" y="47"/>
                    <a:pt x="146" y="138"/>
                  </a:cubicBezTo>
                  <a:cubicBezTo>
                    <a:pt x="50" y="233"/>
                    <a:pt x="1" y="364"/>
                    <a:pt x="7" y="497"/>
                  </a:cubicBezTo>
                  <a:lnTo>
                    <a:pt x="7" y="1621"/>
                  </a:lnTo>
                  <a:cubicBezTo>
                    <a:pt x="1" y="1754"/>
                    <a:pt x="50" y="1885"/>
                    <a:pt x="146" y="1980"/>
                  </a:cubicBezTo>
                  <a:cubicBezTo>
                    <a:pt x="248" y="2071"/>
                    <a:pt x="377" y="2117"/>
                    <a:pt x="507" y="2117"/>
                  </a:cubicBezTo>
                  <a:cubicBezTo>
                    <a:pt x="636" y="2117"/>
                    <a:pt x="766" y="2071"/>
                    <a:pt x="870" y="1980"/>
                  </a:cubicBezTo>
                  <a:cubicBezTo>
                    <a:pt x="962" y="1885"/>
                    <a:pt x="1015" y="1754"/>
                    <a:pt x="1009" y="1621"/>
                  </a:cubicBezTo>
                  <a:lnTo>
                    <a:pt x="1009" y="497"/>
                  </a:lnTo>
                  <a:cubicBezTo>
                    <a:pt x="1015" y="364"/>
                    <a:pt x="962" y="233"/>
                    <a:pt x="870" y="138"/>
                  </a:cubicBezTo>
                  <a:cubicBezTo>
                    <a:pt x="766" y="47"/>
                    <a:pt x="636" y="1"/>
                    <a:pt x="507" y="1"/>
                  </a:cubicBez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 name="Google Shape;273;p14"/>
            <p:cNvSpPr/>
            <p:nvPr/>
          </p:nvSpPr>
          <p:spPr>
            <a:xfrm>
              <a:off x="3089104" y="4051324"/>
              <a:ext cx="87007" cy="191101"/>
            </a:xfrm>
            <a:custGeom>
              <a:avLst/>
              <a:gdLst/>
              <a:ahLst/>
              <a:cxnLst/>
              <a:rect l="l" t="t" r="r" b="b"/>
              <a:pathLst>
                <a:path w="937" h="2058" extrusionOk="0">
                  <a:moveTo>
                    <a:pt x="0" y="1"/>
                  </a:moveTo>
                  <a:lnTo>
                    <a:pt x="0" y="296"/>
                  </a:lnTo>
                  <a:lnTo>
                    <a:pt x="589" y="296"/>
                  </a:lnTo>
                  <a:lnTo>
                    <a:pt x="0" y="1794"/>
                  </a:lnTo>
                  <a:lnTo>
                    <a:pt x="0" y="2057"/>
                  </a:lnTo>
                  <a:lnTo>
                    <a:pt x="936" y="2057"/>
                  </a:lnTo>
                  <a:lnTo>
                    <a:pt x="936" y="1765"/>
                  </a:lnTo>
                  <a:lnTo>
                    <a:pt x="348" y="1765"/>
                  </a:lnTo>
                  <a:lnTo>
                    <a:pt x="936" y="264"/>
                  </a:lnTo>
                  <a:lnTo>
                    <a:pt x="936" y="1"/>
                  </a:ln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 name="Google Shape;274;p14"/>
            <p:cNvSpPr/>
            <p:nvPr/>
          </p:nvSpPr>
          <p:spPr>
            <a:xfrm>
              <a:off x="3200441" y="4051324"/>
              <a:ext cx="82179" cy="191101"/>
            </a:xfrm>
            <a:custGeom>
              <a:avLst/>
              <a:gdLst/>
              <a:ahLst/>
              <a:cxnLst/>
              <a:rect l="l" t="t" r="r" b="b"/>
              <a:pathLst>
                <a:path w="885" h="2058" extrusionOk="0">
                  <a:moveTo>
                    <a:pt x="1" y="1"/>
                  </a:moveTo>
                  <a:lnTo>
                    <a:pt x="1" y="2057"/>
                  </a:lnTo>
                  <a:lnTo>
                    <a:pt x="884" y="2057"/>
                  </a:lnTo>
                  <a:lnTo>
                    <a:pt x="884" y="1765"/>
                  </a:lnTo>
                  <a:lnTo>
                    <a:pt x="311" y="1765"/>
                  </a:lnTo>
                  <a:lnTo>
                    <a:pt x="311" y="1162"/>
                  </a:lnTo>
                  <a:lnTo>
                    <a:pt x="768" y="1162"/>
                  </a:lnTo>
                  <a:lnTo>
                    <a:pt x="768" y="870"/>
                  </a:lnTo>
                  <a:lnTo>
                    <a:pt x="311" y="870"/>
                  </a:lnTo>
                  <a:lnTo>
                    <a:pt x="311" y="296"/>
                  </a:lnTo>
                  <a:lnTo>
                    <a:pt x="884" y="296"/>
                  </a:lnTo>
                  <a:lnTo>
                    <a:pt x="884" y="1"/>
                  </a:ln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 name="Google Shape;275;p14"/>
            <p:cNvSpPr/>
            <p:nvPr/>
          </p:nvSpPr>
          <p:spPr>
            <a:xfrm>
              <a:off x="2793722" y="4309283"/>
              <a:ext cx="33707" cy="54693"/>
            </a:xfrm>
            <a:custGeom>
              <a:avLst/>
              <a:gdLst/>
              <a:ahLst/>
              <a:cxnLst/>
              <a:rect l="l" t="t" r="r" b="b"/>
              <a:pathLst>
                <a:path w="363" h="589" extrusionOk="0">
                  <a:moveTo>
                    <a:pt x="70" y="1"/>
                  </a:moveTo>
                  <a:lnTo>
                    <a:pt x="36" y="279"/>
                  </a:lnTo>
                  <a:cubicBezTo>
                    <a:pt x="62" y="273"/>
                    <a:pt x="88" y="273"/>
                    <a:pt x="114" y="273"/>
                  </a:cubicBezTo>
                  <a:cubicBezTo>
                    <a:pt x="230" y="273"/>
                    <a:pt x="282" y="325"/>
                    <a:pt x="282" y="400"/>
                  </a:cubicBezTo>
                  <a:cubicBezTo>
                    <a:pt x="279" y="469"/>
                    <a:pt x="224" y="525"/>
                    <a:pt x="153" y="525"/>
                  </a:cubicBezTo>
                  <a:cubicBezTo>
                    <a:pt x="150" y="525"/>
                    <a:pt x="146" y="525"/>
                    <a:pt x="143" y="525"/>
                  </a:cubicBezTo>
                  <a:cubicBezTo>
                    <a:pt x="99" y="525"/>
                    <a:pt x="59" y="513"/>
                    <a:pt x="21" y="493"/>
                  </a:cubicBezTo>
                  <a:lnTo>
                    <a:pt x="1" y="554"/>
                  </a:lnTo>
                  <a:cubicBezTo>
                    <a:pt x="41" y="575"/>
                    <a:pt x="85" y="589"/>
                    <a:pt x="132" y="589"/>
                  </a:cubicBezTo>
                  <a:cubicBezTo>
                    <a:pt x="137" y="589"/>
                    <a:pt x="141" y="589"/>
                    <a:pt x="146" y="589"/>
                  </a:cubicBezTo>
                  <a:cubicBezTo>
                    <a:pt x="270" y="589"/>
                    <a:pt x="360" y="505"/>
                    <a:pt x="360" y="392"/>
                  </a:cubicBezTo>
                  <a:cubicBezTo>
                    <a:pt x="363" y="331"/>
                    <a:pt x="331" y="273"/>
                    <a:pt x="279" y="244"/>
                  </a:cubicBezTo>
                  <a:cubicBezTo>
                    <a:pt x="241" y="221"/>
                    <a:pt x="198" y="212"/>
                    <a:pt x="154" y="212"/>
                  </a:cubicBezTo>
                  <a:cubicBezTo>
                    <a:pt x="137" y="212"/>
                    <a:pt x="123" y="212"/>
                    <a:pt x="105" y="215"/>
                  </a:cubicBezTo>
                  <a:lnTo>
                    <a:pt x="128" y="67"/>
                  </a:lnTo>
                  <a:lnTo>
                    <a:pt x="349" y="67"/>
                  </a:lnTo>
                  <a:lnTo>
                    <a:pt x="349"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 name="Google Shape;276;p14"/>
            <p:cNvSpPr/>
            <p:nvPr/>
          </p:nvSpPr>
          <p:spPr>
            <a:xfrm>
              <a:off x="2835973" y="4309283"/>
              <a:ext cx="33986" cy="54693"/>
            </a:xfrm>
            <a:custGeom>
              <a:avLst/>
              <a:gdLst/>
              <a:ahLst/>
              <a:cxnLst/>
              <a:rect l="l" t="t" r="r" b="b"/>
              <a:pathLst>
                <a:path w="366" h="589" extrusionOk="0">
                  <a:moveTo>
                    <a:pt x="70" y="1"/>
                  </a:moveTo>
                  <a:lnTo>
                    <a:pt x="35" y="279"/>
                  </a:lnTo>
                  <a:cubicBezTo>
                    <a:pt x="62" y="273"/>
                    <a:pt x="88" y="273"/>
                    <a:pt x="117" y="273"/>
                  </a:cubicBezTo>
                  <a:cubicBezTo>
                    <a:pt x="232" y="273"/>
                    <a:pt x="282" y="325"/>
                    <a:pt x="282" y="400"/>
                  </a:cubicBezTo>
                  <a:cubicBezTo>
                    <a:pt x="282" y="469"/>
                    <a:pt x="224" y="525"/>
                    <a:pt x="156" y="525"/>
                  </a:cubicBezTo>
                  <a:cubicBezTo>
                    <a:pt x="152" y="525"/>
                    <a:pt x="149" y="525"/>
                    <a:pt x="146" y="525"/>
                  </a:cubicBezTo>
                  <a:cubicBezTo>
                    <a:pt x="102" y="525"/>
                    <a:pt x="59" y="513"/>
                    <a:pt x="21" y="493"/>
                  </a:cubicBezTo>
                  <a:lnTo>
                    <a:pt x="1" y="554"/>
                  </a:lnTo>
                  <a:cubicBezTo>
                    <a:pt x="40" y="575"/>
                    <a:pt x="87" y="589"/>
                    <a:pt x="133" y="589"/>
                  </a:cubicBezTo>
                  <a:cubicBezTo>
                    <a:pt x="137" y="589"/>
                    <a:pt x="141" y="589"/>
                    <a:pt x="146" y="589"/>
                  </a:cubicBezTo>
                  <a:cubicBezTo>
                    <a:pt x="273" y="589"/>
                    <a:pt x="363" y="505"/>
                    <a:pt x="363" y="392"/>
                  </a:cubicBezTo>
                  <a:cubicBezTo>
                    <a:pt x="366" y="331"/>
                    <a:pt x="334" y="273"/>
                    <a:pt x="282" y="244"/>
                  </a:cubicBezTo>
                  <a:cubicBezTo>
                    <a:pt x="241" y="221"/>
                    <a:pt x="201" y="212"/>
                    <a:pt x="157" y="212"/>
                  </a:cubicBezTo>
                  <a:cubicBezTo>
                    <a:pt x="140" y="212"/>
                    <a:pt x="125" y="212"/>
                    <a:pt x="108" y="215"/>
                  </a:cubicBezTo>
                  <a:lnTo>
                    <a:pt x="131" y="67"/>
                  </a:lnTo>
                  <a:lnTo>
                    <a:pt x="351" y="67"/>
                  </a:lnTo>
                  <a:lnTo>
                    <a:pt x="348"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 name="Google Shape;277;p14"/>
            <p:cNvSpPr/>
            <p:nvPr/>
          </p:nvSpPr>
          <p:spPr>
            <a:xfrm>
              <a:off x="2877666" y="4308447"/>
              <a:ext cx="37793" cy="55529"/>
            </a:xfrm>
            <a:custGeom>
              <a:avLst/>
              <a:gdLst/>
              <a:ahLst/>
              <a:cxnLst/>
              <a:rect l="l" t="t" r="r" b="b"/>
              <a:pathLst>
                <a:path w="407" h="598" extrusionOk="0">
                  <a:moveTo>
                    <a:pt x="203" y="267"/>
                  </a:moveTo>
                  <a:cubicBezTo>
                    <a:pt x="276" y="267"/>
                    <a:pt x="322" y="317"/>
                    <a:pt x="322" y="401"/>
                  </a:cubicBezTo>
                  <a:cubicBezTo>
                    <a:pt x="322" y="482"/>
                    <a:pt x="276" y="540"/>
                    <a:pt x="209" y="540"/>
                  </a:cubicBezTo>
                  <a:cubicBezTo>
                    <a:pt x="125" y="540"/>
                    <a:pt x="82" y="470"/>
                    <a:pt x="82" y="375"/>
                  </a:cubicBezTo>
                  <a:cubicBezTo>
                    <a:pt x="79" y="363"/>
                    <a:pt x="85" y="348"/>
                    <a:pt x="90" y="340"/>
                  </a:cubicBezTo>
                  <a:cubicBezTo>
                    <a:pt x="111" y="296"/>
                    <a:pt x="154" y="267"/>
                    <a:pt x="203" y="267"/>
                  </a:cubicBezTo>
                  <a:close/>
                  <a:moveTo>
                    <a:pt x="345" y="1"/>
                  </a:moveTo>
                  <a:cubicBezTo>
                    <a:pt x="325" y="1"/>
                    <a:pt x="305" y="1"/>
                    <a:pt x="287" y="4"/>
                  </a:cubicBezTo>
                  <a:cubicBezTo>
                    <a:pt x="218" y="12"/>
                    <a:pt x="151" y="41"/>
                    <a:pt x="102" y="91"/>
                  </a:cubicBezTo>
                  <a:cubicBezTo>
                    <a:pt x="35" y="160"/>
                    <a:pt x="1" y="256"/>
                    <a:pt x="4" y="351"/>
                  </a:cubicBezTo>
                  <a:cubicBezTo>
                    <a:pt x="4" y="502"/>
                    <a:pt x="85" y="598"/>
                    <a:pt x="209" y="598"/>
                  </a:cubicBezTo>
                  <a:cubicBezTo>
                    <a:pt x="319" y="598"/>
                    <a:pt x="406" y="505"/>
                    <a:pt x="400" y="395"/>
                  </a:cubicBezTo>
                  <a:cubicBezTo>
                    <a:pt x="400" y="279"/>
                    <a:pt x="328" y="207"/>
                    <a:pt x="227" y="207"/>
                  </a:cubicBezTo>
                  <a:cubicBezTo>
                    <a:pt x="172" y="207"/>
                    <a:pt x="119" y="230"/>
                    <a:pt x="88" y="273"/>
                  </a:cubicBezTo>
                  <a:lnTo>
                    <a:pt x="85" y="273"/>
                  </a:lnTo>
                  <a:cubicBezTo>
                    <a:pt x="96" y="169"/>
                    <a:pt x="177" y="82"/>
                    <a:pt x="285" y="68"/>
                  </a:cubicBezTo>
                  <a:cubicBezTo>
                    <a:pt x="305" y="65"/>
                    <a:pt x="325" y="65"/>
                    <a:pt x="345" y="65"/>
                  </a:cubicBezTo>
                  <a:lnTo>
                    <a:pt x="345"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 name="Google Shape;278;p14"/>
            <p:cNvSpPr/>
            <p:nvPr/>
          </p:nvSpPr>
          <p:spPr>
            <a:xfrm>
              <a:off x="2920195" y="4338068"/>
              <a:ext cx="20522" cy="5479"/>
            </a:xfrm>
            <a:custGeom>
              <a:avLst/>
              <a:gdLst/>
              <a:ahLst/>
              <a:cxnLst/>
              <a:rect l="l" t="t" r="r" b="b"/>
              <a:pathLst>
                <a:path w="221" h="59" extrusionOk="0">
                  <a:moveTo>
                    <a:pt x="0" y="1"/>
                  </a:moveTo>
                  <a:lnTo>
                    <a:pt x="0" y="58"/>
                  </a:lnTo>
                  <a:lnTo>
                    <a:pt x="220" y="58"/>
                  </a:lnTo>
                  <a:lnTo>
                    <a:pt x="220"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14"/>
            <p:cNvSpPr/>
            <p:nvPr/>
          </p:nvSpPr>
          <p:spPr>
            <a:xfrm>
              <a:off x="2946010" y="4308447"/>
              <a:ext cx="37236" cy="55529"/>
            </a:xfrm>
            <a:custGeom>
              <a:avLst/>
              <a:gdLst/>
              <a:ahLst/>
              <a:cxnLst/>
              <a:rect l="l" t="t" r="r" b="b"/>
              <a:pathLst>
                <a:path w="401" h="598" extrusionOk="0">
                  <a:moveTo>
                    <a:pt x="197" y="59"/>
                  </a:moveTo>
                  <a:cubicBezTo>
                    <a:pt x="279" y="59"/>
                    <a:pt x="316" y="134"/>
                    <a:pt x="316" y="236"/>
                  </a:cubicBezTo>
                  <a:cubicBezTo>
                    <a:pt x="316" y="244"/>
                    <a:pt x="313" y="253"/>
                    <a:pt x="307" y="262"/>
                  </a:cubicBezTo>
                  <a:cubicBezTo>
                    <a:pt x="286" y="300"/>
                    <a:pt x="246" y="323"/>
                    <a:pt x="202" y="323"/>
                  </a:cubicBezTo>
                  <a:cubicBezTo>
                    <a:pt x="200" y="323"/>
                    <a:pt x="197" y="323"/>
                    <a:pt x="195" y="322"/>
                  </a:cubicBezTo>
                  <a:cubicBezTo>
                    <a:pt x="128" y="322"/>
                    <a:pt x="76" y="267"/>
                    <a:pt x="84" y="201"/>
                  </a:cubicBezTo>
                  <a:cubicBezTo>
                    <a:pt x="84" y="120"/>
                    <a:pt x="131" y="59"/>
                    <a:pt x="197" y="59"/>
                  </a:cubicBezTo>
                  <a:close/>
                  <a:moveTo>
                    <a:pt x="203" y="1"/>
                  </a:moveTo>
                  <a:cubicBezTo>
                    <a:pt x="90" y="1"/>
                    <a:pt x="0" y="94"/>
                    <a:pt x="6" y="207"/>
                  </a:cubicBezTo>
                  <a:cubicBezTo>
                    <a:pt x="4" y="314"/>
                    <a:pt x="91" y="384"/>
                    <a:pt x="181" y="384"/>
                  </a:cubicBezTo>
                  <a:cubicBezTo>
                    <a:pt x="228" y="384"/>
                    <a:pt x="277" y="364"/>
                    <a:pt x="313" y="320"/>
                  </a:cubicBezTo>
                  <a:lnTo>
                    <a:pt x="316" y="320"/>
                  </a:lnTo>
                  <a:cubicBezTo>
                    <a:pt x="310" y="380"/>
                    <a:pt x="281" y="435"/>
                    <a:pt x="238" y="476"/>
                  </a:cubicBezTo>
                  <a:cubicBezTo>
                    <a:pt x="206" y="505"/>
                    <a:pt x="163" y="525"/>
                    <a:pt x="119" y="531"/>
                  </a:cubicBezTo>
                  <a:cubicBezTo>
                    <a:pt x="96" y="534"/>
                    <a:pt x="76" y="534"/>
                    <a:pt x="55" y="534"/>
                  </a:cubicBezTo>
                  <a:lnTo>
                    <a:pt x="55" y="598"/>
                  </a:lnTo>
                  <a:cubicBezTo>
                    <a:pt x="79" y="598"/>
                    <a:pt x="102" y="598"/>
                    <a:pt x="128" y="592"/>
                  </a:cubicBezTo>
                  <a:cubicBezTo>
                    <a:pt x="189" y="586"/>
                    <a:pt x="250" y="560"/>
                    <a:pt x="296" y="516"/>
                  </a:cubicBezTo>
                  <a:cubicBezTo>
                    <a:pt x="365" y="444"/>
                    <a:pt x="400" y="346"/>
                    <a:pt x="394" y="244"/>
                  </a:cubicBezTo>
                  <a:cubicBezTo>
                    <a:pt x="394" y="96"/>
                    <a:pt x="322" y="1"/>
                    <a:pt x="203"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 name="Google Shape;280;p14"/>
            <p:cNvSpPr/>
            <p:nvPr/>
          </p:nvSpPr>
          <p:spPr>
            <a:xfrm>
              <a:off x="2988539" y="4308447"/>
              <a:ext cx="36679" cy="55529"/>
            </a:xfrm>
            <a:custGeom>
              <a:avLst/>
              <a:gdLst/>
              <a:ahLst/>
              <a:cxnLst/>
              <a:rect l="l" t="t" r="r" b="b"/>
              <a:pathLst>
                <a:path w="395" h="598" extrusionOk="0">
                  <a:moveTo>
                    <a:pt x="187" y="55"/>
                  </a:moveTo>
                  <a:cubicBezTo>
                    <a:pt x="191" y="55"/>
                    <a:pt x="195" y="55"/>
                    <a:pt x="200" y="56"/>
                  </a:cubicBezTo>
                  <a:cubicBezTo>
                    <a:pt x="202" y="56"/>
                    <a:pt x="203" y="56"/>
                    <a:pt x="205" y="56"/>
                  </a:cubicBezTo>
                  <a:cubicBezTo>
                    <a:pt x="258" y="56"/>
                    <a:pt x="298" y="101"/>
                    <a:pt x="293" y="152"/>
                  </a:cubicBezTo>
                  <a:cubicBezTo>
                    <a:pt x="290" y="204"/>
                    <a:pt x="255" y="247"/>
                    <a:pt x="206" y="259"/>
                  </a:cubicBezTo>
                  <a:cubicBezTo>
                    <a:pt x="139" y="238"/>
                    <a:pt x="96" y="207"/>
                    <a:pt x="96" y="149"/>
                  </a:cubicBezTo>
                  <a:lnTo>
                    <a:pt x="99" y="149"/>
                  </a:lnTo>
                  <a:cubicBezTo>
                    <a:pt x="96" y="98"/>
                    <a:pt x="137" y="55"/>
                    <a:pt x="187" y="55"/>
                  </a:cubicBezTo>
                  <a:close/>
                  <a:moveTo>
                    <a:pt x="185" y="311"/>
                  </a:moveTo>
                  <a:cubicBezTo>
                    <a:pt x="264" y="334"/>
                    <a:pt x="313" y="369"/>
                    <a:pt x="313" y="438"/>
                  </a:cubicBezTo>
                  <a:cubicBezTo>
                    <a:pt x="313" y="496"/>
                    <a:pt x="264" y="543"/>
                    <a:pt x="207" y="543"/>
                  </a:cubicBezTo>
                  <a:cubicBezTo>
                    <a:pt x="204" y="543"/>
                    <a:pt x="200" y="543"/>
                    <a:pt x="197" y="543"/>
                  </a:cubicBezTo>
                  <a:cubicBezTo>
                    <a:pt x="195" y="543"/>
                    <a:pt x="194" y="543"/>
                    <a:pt x="192" y="543"/>
                  </a:cubicBezTo>
                  <a:cubicBezTo>
                    <a:pt x="130" y="543"/>
                    <a:pt x="81" y="494"/>
                    <a:pt x="81" y="432"/>
                  </a:cubicBezTo>
                  <a:cubicBezTo>
                    <a:pt x="81" y="377"/>
                    <a:pt x="119" y="331"/>
                    <a:pt x="185" y="311"/>
                  </a:cubicBezTo>
                  <a:close/>
                  <a:moveTo>
                    <a:pt x="203" y="1"/>
                  </a:moveTo>
                  <a:cubicBezTo>
                    <a:pt x="101" y="1"/>
                    <a:pt x="26" y="62"/>
                    <a:pt x="26" y="154"/>
                  </a:cubicBezTo>
                  <a:cubicBezTo>
                    <a:pt x="26" y="212"/>
                    <a:pt x="64" y="262"/>
                    <a:pt x="116" y="285"/>
                  </a:cubicBezTo>
                  <a:lnTo>
                    <a:pt x="116" y="288"/>
                  </a:lnTo>
                  <a:cubicBezTo>
                    <a:pt x="49" y="308"/>
                    <a:pt x="3" y="372"/>
                    <a:pt x="0" y="441"/>
                  </a:cubicBezTo>
                  <a:cubicBezTo>
                    <a:pt x="0" y="525"/>
                    <a:pt x="75" y="598"/>
                    <a:pt x="197" y="598"/>
                  </a:cubicBezTo>
                  <a:cubicBezTo>
                    <a:pt x="307" y="598"/>
                    <a:pt x="394" y="531"/>
                    <a:pt x="394" y="430"/>
                  </a:cubicBezTo>
                  <a:cubicBezTo>
                    <a:pt x="394" y="360"/>
                    <a:pt x="351" y="308"/>
                    <a:pt x="278" y="282"/>
                  </a:cubicBezTo>
                  <a:lnTo>
                    <a:pt x="278" y="279"/>
                  </a:lnTo>
                  <a:cubicBezTo>
                    <a:pt x="333" y="256"/>
                    <a:pt x="371" y="204"/>
                    <a:pt x="374" y="143"/>
                  </a:cubicBezTo>
                  <a:cubicBezTo>
                    <a:pt x="374" y="73"/>
                    <a:pt x="316" y="1"/>
                    <a:pt x="203"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 name="Google Shape;281;p14"/>
            <p:cNvSpPr/>
            <p:nvPr/>
          </p:nvSpPr>
          <p:spPr>
            <a:xfrm>
              <a:off x="3032646" y="4309283"/>
              <a:ext cx="34264" cy="53857"/>
            </a:xfrm>
            <a:custGeom>
              <a:avLst/>
              <a:gdLst/>
              <a:ahLst/>
              <a:cxnLst/>
              <a:rect l="l" t="t" r="r" b="b"/>
              <a:pathLst>
                <a:path w="369" h="580" extrusionOk="0">
                  <a:moveTo>
                    <a:pt x="0" y="1"/>
                  </a:moveTo>
                  <a:lnTo>
                    <a:pt x="0" y="67"/>
                  </a:lnTo>
                  <a:lnTo>
                    <a:pt x="284" y="67"/>
                  </a:lnTo>
                  <a:lnTo>
                    <a:pt x="32" y="580"/>
                  </a:lnTo>
                  <a:lnTo>
                    <a:pt x="113" y="580"/>
                  </a:lnTo>
                  <a:lnTo>
                    <a:pt x="368" y="53"/>
                  </a:lnTo>
                  <a:lnTo>
                    <a:pt x="368"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 name="Google Shape;282;p14"/>
            <p:cNvSpPr/>
            <p:nvPr/>
          </p:nvSpPr>
          <p:spPr>
            <a:xfrm>
              <a:off x="3072946" y="4338068"/>
              <a:ext cx="20522" cy="5479"/>
            </a:xfrm>
            <a:custGeom>
              <a:avLst/>
              <a:gdLst/>
              <a:ahLst/>
              <a:cxnLst/>
              <a:rect l="l" t="t" r="r" b="b"/>
              <a:pathLst>
                <a:path w="221" h="59" extrusionOk="0">
                  <a:moveTo>
                    <a:pt x="1" y="1"/>
                  </a:moveTo>
                  <a:lnTo>
                    <a:pt x="1" y="58"/>
                  </a:lnTo>
                  <a:lnTo>
                    <a:pt x="221" y="58"/>
                  </a:lnTo>
                  <a:lnTo>
                    <a:pt x="221"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3" name="Google Shape;283;p14"/>
            <p:cNvSpPr/>
            <p:nvPr/>
          </p:nvSpPr>
          <p:spPr>
            <a:xfrm>
              <a:off x="3098761" y="4308447"/>
              <a:ext cx="36679" cy="55529"/>
            </a:xfrm>
            <a:custGeom>
              <a:avLst/>
              <a:gdLst/>
              <a:ahLst/>
              <a:cxnLst/>
              <a:rect l="l" t="t" r="r" b="b"/>
              <a:pathLst>
                <a:path w="395" h="598" extrusionOk="0">
                  <a:moveTo>
                    <a:pt x="198" y="62"/>
                  </a:moveTo>
                  <a:cubicBezTo>
                    <a:pt x="279" y="62"/>
                    <a:pt x="316" y="149"/>
                    <a:pt x="316" y="296"/>
                  </a:cubicBezTo>
                  <a:cubicBezTo>
                    <a:pt x="316" y="444"/>
                    <a:pt x="279" y="540"/>
                    <a:pt x="198" y="540"/>
                  </a:cubicBezTo>
                  <a:cubicBezTo>
                    <a:pt x="125" y="540"/>
                    <a:pt x="79" y="453"/>
                    <a:pt x="79" y="302"/>
                  </a:cubicBezTo>
                  <a:cubicBezTo>
                    <a:pt x="79" y="146"/>
                    <a:pt x="131" y="62"/>
                    <a:pt x="198" y="62"/>
                  </a:cubicBezTo>
                  <a:close/>
                  <a:moveTo>
                    <a:pt x="204" y="1"/>
                  </a:moveTo>
                  <a:cubicBezTo>
                    <a:pt x="85" y="1"/>
                    <a:pt x="1" y="111"/>
                    <a:pt x="1" y="302"/>
                  </a:cubicBezTo>
                  <a:cubicBezTo>
                    <a:pt x="4" y="493"/>
                    <a:pt x="79" y="598"/>
                    <a:pt x="195" y="598"/>
                  </a:cubicBezTo>
                  <a:cubicBezTo>
                    <a:pt x="322" y="598"/>
                    <a:pt x="395" y="490"/>
                    <a:pt x="395" y="293"/>
                  </a:cubicBezTo>
                  <a:cubicBezTo>
                    <a:pt x="395" y="108"/>
                    <a:pt x="322" y="1"/>
                    <a:pt x="204"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4" name="Google Shape;284;p14"/>
            <p:cNvSpPr/>
            <p:nvPr/>
          </p:nvSpPr>
          <p:spPr>
            <a:xfrm>
              <a:off x="3141847" y="4308447"/>
              <a:ext cx="33707" cy="55529"/>
            </a:xfrm>
            <a:custGeom>
              <a:avLst/>
              <a:gdLst/>
              <a:ahLst/>
              <a:cxnLst/>
              <a:rect l="l" t="t" r="r" b="b"/>
              <a:pathLst>
                <a:path w="363" h="598" extrusionOk="0">
                  <a:moveTo>
                    <a:pt x="174" y="1"/>
                  </a:moveTo>
                  <a:cubicBezTo>
                    <a:pt x="119" y="1"/>
                    <a:pt x="67" y="15"/>
                    <a:pt x="23" y="44"/>
                  </a:cubicBezTo>
                  <a:lnTo>
                    <a:pt x="44" y="102"/>
                  </a:lnTo>
                  <a:cubicBezTo>
                    <a:pt x="78" y="79"/>
                    <a:pt x="116" y="65"/>
                    <a:pt x="160" y="65"/>
                  </a:cubicBezTo>
                  <a:cubicBezTo>
                    <a:pt x="232" y="65"/>
                    <a:pt x="261" y="105"/>
                    <a:pt x="261" y="152"/>
                  </a:cubicBezTo>
                  <a:cubicBezTo>
                    <a:pt x="261" y="218"/>
                    <a:pt x="189" y="250"/>
                    <a:pt x="131" y="250"/>
                  </a:cubicBezTo>
                  <a:lnTo>
                    <a:pt x="87" y="250"/>
                  </a:lnTo>
                  <a:lnTo>
                    <a:pt x="87" y="308"/>
                  </a:lnTo>
                  <a:lnTo>
                    <a:pt x="131" y="308"/>
                  </a:lnTo>
                  <a:cubicBezTo>
                    <a:pt x="206" y="308"/>
                    <a:pt x="281" y="343"/>
                    <a:pt x="281" y="424"/>
                  </a:cubicBezTo>
                  <a:cubicBezTo>
                    <a:pt x="281" y="470"/>
                    <a:pt x="252" y="537"/>
                    <a:pt x="151" y="537"/>
                  </a:cubicBezTo>
                  <a:cubicBezTo>
                    <a:pt x="105" y="534"/>
                    <a:pt x="61" y="522"/>
                    <a:pt x="21" y="499"/>
                  </a:cubicBezTo>
                  <a:lnTo>
                    <a:pt x="0" y="557"/>
                  </a:lnTo>
                  <a:cubicBezTo>
                    <a:pt x="47" y="583"/>
                    <a:pt x="99" y="598"/>
                    <a:pt x="151" y="598"/>
                  </a:cubicBezTo>
                  <a:cubicBezTo>
                    <a:pt x="290" y="598"/>
                    <a:pt x="362" y="516"/>
                    <a:pt x="362" y="424"/>
                  </a:cubicBezTo>
                  <a:cubicBezTo>
                    <a:pt x="362" y="348"/>
                    <a:pt x="307" y="285"/>
                    <a:pt x="232" y="273"/>
                  </a:cubicBezTo>
                  <a:cubicBezTo>
                    <a:pt x="296" y="259"/>
                    <a:pt x="339" y="201"/>
                    <a:pt x="339" y="137"/>
                  </a:cubicBezTo>
                  <a:cubicBezTo>
                    <a:pt x="339" y="68"/>
                    <a:pt x="287" y="1"/>
                    <a:pt x="174"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5" name="Google Shape;285;p14"/>
            <p:cNvSpPr/>
            <p:nvPr/>
          </p:nvSpPr>
          <p:spPr>
            <a:xfrm>
              <a:off x="3215762" y="4306311"/>
              <a:ext cx="28879" cy="60079"/>
            </a:xfrm>
            <a:custGeom>
              <a:avLst/>
              <a:gdLst/>
              <a:ahLst/>
              <a:cxnLst/>
              <a:rect l="l" t="t" r="r" b="b"/>
              <a:pathLst>
                <a:path w="311" h="647" extrusionOk="0">
                  <a:moveTo>
                    <a:pt x="250" y="1"/>
                  </a:moveTo>
                  <a:lnTo>
                    <a:pt x="1" y="647"/>
                  </a:lnTo>
                  <a:lnTo>
                    <a:pt x="62" y="647"/>
                  </a:lnTo>
                  <a:lnTo>
                    <a:pt x="311"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6" name="Google Shape;286;p14"/>
            <p:cNvSpPr/>
            <p:nvPr/>
          </p:nvSpPr>
          <p:spPr>
            <a:xfrm>
              <a:off x="3264791" y="4308447"/>
              <a:ext cx="36586" cy="55529"/>
            </a:xfrm>
            <a:custGeom>
              <a:avLst/>
              <a:gdLst/>
              <a:ahLst/>
              <a:cxnLst/>
              <a:rect l="l" t="t" r="r" b="b"/>
              <a:pathLst>
                <a:path w="394" h="598" extrusionOk="0">
                  <a:moveTo>
                    <a:pt x="197" y="62"/>
                  </a:moveTo>
                  <a:cubicBezTo>
                    <a:pt x="281" y="62"/>
                    <a:pt x="316" y="149"/>
                    <a:pt x="316" y="296"/>
                  </a:cubicBezTo>
                  <a:cubicBezTo>
                    <a:pt x="316" y="444"/>
                    <a:pt x="278" y="540"/>
                    <a:pt x="197" y="540"/>
                  </a:cubicBezTo>
                  <a:cubicBezTo>
                    <a:pt x="125" y="540"/>
                    <a:pt x="78" y="453"/>
                    <a:pt x="78" y="302"/>
                  </a:cubicBezTo>
                  <a:cubicBezTo>
                    <a:pt x="78" y="146"/>
                    <a:pt x="130" y="62"/>
                    <a:pt x="197" y="62"/>
                  </a:cubicBezTo>
                  <a:close/>
                  <a:moveTo>
                    <a:pt x="203" y="1"/>
                  </a:moveTo>
                  <a:cubicBezTo>
                    <a:pt x="84" y="1"/>
                    <a:pt x="0" y="111"/>
                    <a:pt x="0" y="302"/>
                  </a:cubicBezTo>
                  <a:cubicBezTo>
                    <a:pt x="3" y="493"/>
                    <a:pt x="78" y="598"/>
                    <a:pt x="194" y="598"/>
                  </a:cubicBezTo>
                  <a:cubicBezTo>
                    <a:pt x="322" y="598"/>
                    <a:pt x="394" y="490"/>
                    <a:pt x="394" y="293"/>
                  </a:cubicBezTo>
                  <a:cubicBezTo>
                    <a:pt x="394" y="108"/>
                    <a:pt x="322" y="1"/>
                    <a:pt x="203"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7" name="Google Shape;287;p14"/>
            <p:cNvSpPr/>
            <p:nvPr/>
          </p:nvSpPr>
          <p:spPr>
            <a:xfrm>
              <a:off x="3307506" y="4308447"/>
              <a:ext cx="36400" cy="55529"/>
            </a:xfrm>
            <a:custGeom>
              <a:avLst/>
              <a:gdLst/>
              <a:ahLst/>
              <a:cxnLst/>
              <a:rect l="l" t="t" r="r" b="b"/>
              <a:pathLst>
                <a:path w="392" h="598" extrusionOk="0">
                  <a:moveTo>
                    <a:pt x="185" y="58"/>
                  </a:moveTo>
                  <a:cubicBezTo>
                    <a:pt x="188" y="58"/>
                    <a:pt x="192" y="58"/>
                    <a:pt x="195" y="59"/>
                  </a:cubicBezTo>
                  <a:cubicBezTo>
                    <a:pt x="198" y="58"/>
                    <a:pt x="201" y="58"/>
                    <a:pt x="205" y="58"/>
                  </a:cubicBezTo>
                  <a:cubicBezTo>
                    <a:pt x="255" y="58"/>
                    <a:pt x="296" y="100"/>
                    <a:pt x="293" y="152"/>
                  </a:cubicBezTo>
                  <a:cubicBezTo>
                    <a:pt x="290" y="204"/>
                    <a:pt x="255" y="247"/>
                    <a:pt x="203" y="259"/>
                  </a:cubicBezTo>
                  <a:cubicBezTo>
                    <a:pt x="137" y="238"/>
                    <a:pt x="93" y="207"/>
                    <a:pt x="93" y="149"/>
                  </a:cubicBezTo>
                  <a:lnTo>
                    <a:pt x="96" y="149"/>
                  </a:lnTo>
                  <a:cubicBezTo>
                    <a:pt x="96" y="100"/>
                    <a:pt x="137" y="58"/>
                    <a:pt x="185" y="58"/>
                  </a:cubicBezTo>
                  <a:close/>
                  <a:moveTo>
                    <a:pt x="183" y="311"/>
                  </a:moveTo>
                  <a:cubicBezTo>
                    <a:pt x="261" y="334"/>
                    <a:pt x="311" y="369"/>
                    <a:pt x="311" y="438"/>
                  </a:cubicBezTo>
                  <a:cubicBezTo>
                    <a:pt x="311" y="496"/>
                    <a:pt x="264" y="543"/>
                    <a:pt x="205" y="543"/>
                  </a:cubicBezTo>
                  <a:cubicBezTo>
                    <a:pt x="201" y="543"/>
                    <a:pt x="198" y="543"/>
                    <a:pt x="195" y="543"/>
                  </a:cubicBezTo>
                  <a:cubicBezTo>
                    <a:pt x="193" y="543"/>
                    <a:pt x="191" y="543"/>
                    <a:pt x="189" y="543"/>
                  </a:cubicBezTo>
                  <a:cubicBezTo>
                    <a:pt x="128" y="543"/>
                    <a:pt x="79" y="494"/>
                    <a:pt x="79" y="432"/>
                  </a:cubicBezTo>
                  <a:cubicBezTo>
                    <a:pt x="79" y="377"/>
                    <a:pt x="116" y="331"/>
                    <a:pt x="183" y="311"/>
                  </a:cubicBezTo>
                  <a:close/>
                  <a:moveTo>
                    <a:pt x="200" y="1"/>
                  </a:moveTo>
                  <a:cubicBezTo>
                    <a:pt x="99" y="1"/>
                    <a:pt x="24" y="62"/>
                    <a:pt x="24" y="154"/>
                  </a:cubicBezTo>
                  <a:cubicBezTo>
                    <a:pt x="24" y="212"/>
                    <a:pt x="61" y="262"/>
                    <a:pt x="114" y="285"/>
                  </a:cubicBezTo>
                  <a:lnTo>
                    <a:pt x="114" y="288"/>
                  </a:lnTo>
                  <a:cubicBezTo>
                    <a:pt x="47" y="308"/>
                    <a:pt x="1" y="372"/>
                    <a:pt x="1" y="441"/>
                  </a:cubicBezTo>
                  <a:cubicBezTo>
                    <a:pt x="1" y="525"/>
                    <a:pt x="73" y="598"/>
                    <a:pt x="195" y="598"/>
                  </a:cubicBezTo>
                  <a:cubicBezTo>
                    <a:pt x="305" y="598"/>
                    <a:pt x="392" y="531"/>
                    <a:pt x="392" y="430"/>
                  </a:cubicBezTo>
                  <a:cubicBezTo>
                    <a:pt x="392" y="360"/>
                    <a:pt x="348" y="308"/>
                    <a:pt x="276" y="282"/>
                  </a:cubicBezTo>
                  <a:lnTo>
                    <a:pt x="276" y="279"/>
                  </a:lnTo>
                  <a:cubicBezTo>
                    <a:pt x="331" y="256"/>
                    <a:pt x="368" y="204"/>
                    <a:pt x="371" y="143"/>
                  </a:cubicBezTo>
                  <a:cubicBezTo>
                    <a:pt x="371" y="73"/>
                    <a:pt x="313" y="1"/>
                    <a:pt x="200"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8" name="Google Shape;288;p14"/>
            <p:cNvSpPr/>
            <p:nvPr/>
          </p:nvSpPr>
          <p:spPr>
            <a:xfrm>
              <a:off x="2994110" y="3794479"/>
              <a:ext cx="130093" cy="111429"/>
            </a:xfrm>
            <a:custGeom>
              <a:avLst/>
              <a:gdLst/>
              <a:ahLst/>
              <a:cxnLst/>
              <a:rect l="l" t="t" r="r" b="b"/>
              <a:pathLst>
                <a:path w="1401" h="1200" extrusionOk="0">
                  <a:moveTo>
                    <a:pt x="798" y="194"/>
                  </a:moveTo>
                  <a:cubicBezTo>
                    <a:pt x="1006" y="194"/>
                    <a:pt x="1206" y="357"/>
                    <a:pt x="1206" y="600"/>
                  </a:cubicBezTo>
                  <a:cubicBezTo>
                    <a:pt x="1206" y="823"/>
                    <a:pt x="1023" y="1003"/>
                    <a:pt x="803" y="1003"/>
                  </a:cubicBezTo>
                  <a:cubicBezTo>
                    <a:pt x="441" y="1003"/>
                    <a:pt x="262" y="568"/>
                    <a:pt x="517" y="313"/>
                  </a:cubicBezTo>
                  <a:cubicBezTo>
                    <a:pt x="599" y="231"/>
                    <a:pt x="700" y="194"/>
                    <a:pt x="798" y="194"/>
                  </a:cubicBezTo>
                  <a:close/>
                  <a:moveTo>
                    <a:pt x="803" y="0"/>
                  </a:moveTo>
                  <a:cubicBezTo>
                    <a:pt x="267" y="0"/>
                    <a:pt x="1" y="646"/>
                    <a:pt x="378" y="1023"/>
                  </a:cubicBezTo>
                  <a:cubicBezTo>
                    <a:pt x="500" y="1145"/>
                    <a:pt x="651" y="1199"/>
                    <a:pt x="798" y="1199"/>
                  </a:cubicBezTo>
                  <a:cubicBezTo>
                    <a:pt x="1106" y="1199"/>
                    <a:pt x="1400" y="961"/>
                    <a:pt x="1400" y="600"/>
                  </a:cubicBezTo>
                  <a:cubicBezTo>
                    <a:pt x="1400" y="267"/>
                    <a:pt x="1134" y="0"/>
                    <a:pt x="803" y="0"/>
                  </a:cubicBezTo>
                  <a:close/>
                </a:path>
              </a:pathLst>
            </a:custGeom>
            <a:solidFill>
              <a:srgbClr val="EC54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9" name="Google Shape;289;p14"/>
            <p:cNvSpPr/>
            <p:nvPr/>
          </p:nvSpPr>
          <p:spPr>
            <a:xfrm>
              <a:off x="2678950" y="4576342"/>
              <a:ext cx="26093" cy="22286"/>
            </a:xfrm>
            <a:custGeom>
              <a:avLst/>
              <a:gdLst/>
              <a:ahLst/>
              <a:cxnLst/>
              <a:rect l="l" t="t" r="r" b="b"/>
              <a:pathLst>
                <a:path w="281" h="240" extrusionOk="0">
                  <a:moveTo>
                    <a:pt x="167" y="1"/>
                  </a:moveTo>
                  <a:cubicBezTo>
                    <a:pt x="166" y="1"/>
                    <a:pt x="164" y="1"/>
                    <a:pt x="162" y="1"/>
                  </a:cubicBezTo>
                  <a:cubicBezTo>
                    <a:pt x="55" y="1"/>
                    <a:pt x="0" y="128"/>
                    <a:pt x="75" y="204"/>
                  </a:cubicBezTo>
                  <a:cubicBezTo>
                    <a:pt x="100" y="228"/>
                    <a:pt x="130" y="239"/>
                    <a:pt x="160" y="239"/>
                  </a:cubicBezTo>
                  <a:cubicBezTo>
                    <a:pt x="222" y="239"/>
                    <a:pt x="281" y="192"/>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0" name="Google Shape;290;p14"/>
            <p:cNvSpPr/>
            <p:nvPr/>
          </p:nvSpPr>
          <p:spPr>
            <a:xfrm>
              <a:off x="2711450" y="4576342"/>
              <a:ext cx="26186" cy="22286"/>
            </a:xfrm>
            <a:custGeom>
              <a:avLst/>
              <a:gdLst/>
              <a:ahLst/>
              <a:cxnLst/>
              <a:rect l="l" t="t" r="r" b="b"/>
              <a:pathLst>
                <a:path w="282" h="240" extrusionOk="0">
                  <a:moveTo>
                    <a:pt x="168" y="1"/>
                  </a:moveTo>
                  <a:cubicBezTo>
                    <a:pt x="166" y="1"/>
                    <a:pt x="164" y="1"/>
                    <a:pt x="163" y="1"/>
                  </a:cubicBezTo>
                  <a:cubicBezTo>
                    <a:pt x="56" y="1"/>
                    <a:pt x="1" y="128"/>
                    <a:pt x="76" y="204"/>
                  </a:cubicBezTo>
                  <a:cubicBezTo>
                    <a:pt x="100" y="228"/>
                    <a:pt x="131" y="239"/>
                    <a:pt x="160" y="239"/>
                  </a:cubicBezTo>
                  <a:cubicBezTo>
                    <a:pt x="222" y="239"/>
                    <a:pt x="281" y="192"/>
                    <a:pt x="281" y="120"/>
                  </a:cubicBezTo>
                  <a:cubicBezTo>
                    <a:pt x="281" y="55"/>
                    <a:pt x="232" y="1"/>
                    <a:pt x="168"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1" name="Google Shape;291;p14"/>
            <p:cNvSpPr/>
            <p:nvPr/>
          </p:nvSpPr>
          <p:spPr>
            <a:xfrm>
              <a:off x="2744043" y="4576342"/>
              <a:ext cx="26372" cy="22472"/>
            </a:xfrm>
            <a:custGeom>
              <a:avLst/>
              <a:gdLst/>
              <a:ahLst/>
              <a:cxnLst/>
              <a:rect l="l" t="t" r="r" b="b"/>
              <a:pathLst>
                <a:path w="284" h="242" extrusionOk="0">
                  <a:moveTo>
                    <a:pt x="162" y="1"/>
                  </a:moveTo>
                  <a:cubicBezTo>
                    <a:pt x="55" y="1"/>
                    <a:pt x="0" y="128"/>
                    <a:pt x="75" y="207"/>
                  </a:cubicBezTo>
                  <a:cubicBezTo>
                    <a:pt x="100" y="231"/>
                    <a:pt x="131" y="241"/>
                    <a:pt x="160" y="241"/>
                  </a:cubicBezTo>
                  <a:cubicBezTo>
                    <a:pt x="224" y="241"/>
                    <a:pt x="284" y="193"/>
                    <a:pt x="284" y="120"/>
                  </a:cubicBezTo>
                  <a:cubicBezTo>
                    <a:pt x="284" y="53"/>
                    <a:pt x="229" y="1"/>
                    <a:pt x="162"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2" name="Google Shape;292;p14"/>
            <p:cNvSpPr/>
            <p:nvPr/>
          </p:nvSpPr>
          <p:spPr>
            <a:xfrm>
              <a:off x="2776822" y="4576342"/>
              <a:ext cx="26186" cy="22286"/>
            </a:xfrm>
            <a:custGeom>
              <a:avLst/>
              <a:gdLst/>
              <a:ahLst/>
              <a:cxnLst/>
              <a:rect l="l" t="t" r="r" b="b"/>
              <a:pathLst>
                <a:path w="282" h="240" extrusionOk="0">
                  <a:moveTo>
                    <a:pt x="165" y="1"/>
                  </a:moveTo>
                  <a:cubicBezTo>
                    <a:pt x="163" y="1"/>
                    <a:pt x="161" y="1"/>
                    <a:pt x="160" y="1"/>
                  </a:cubicBezTo>
                  <a:cubicBezTo>
                    <a:pt x="53" y="1"/>
                    <a:pt x="0" y="128"/>
                    <a:pt x="76" y="204"/>
                  </a:cubicBezTo>
                  <a:cubicBezTo>
                    <a:pt x="100" y="228"/>
                    <a:pt x="130" y="239"/>
                    <a:pt x="160" y="239"/>
                  </a:cubicBezTo>
                  <a:cubicBezTo>
                    <a:pt x="221" y="239"/>
                    <a:pt x="279" y="192"/>
                    <a:pt x="281" y="120"/>
                  </a:cubicBezTo>
                  <a:cubicBezTo>
                    <a:pt x="281" y="55"/>
                    <a:pt x="229" y="1"/>
                    <a:pt x="165"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3" name="Google Shape;293;p14"/>
            <p:cNvSpPr/>
            <p:nvPr/>
          </p:nvSpPr>
          <p:spPr>
            <a:xfrm>
              <a:off x="2809323" y="4576342"/>
              <a:ext cx="26186" cy="22286"/>
            </a:xfrm>
            <a:custGeom>
              <a:avLst/>
              <a:gdLst/>
              <a:ahLst/>
              <a:cxnLst/>
              <a:rect l="l" t="t" r="r" b="b"/>
              <a:pathLst>
                <a:path w="282" h="240" extrusionOk="0">
                  <a:moveTo>
                    <a:pt x="165" y="1"/>
                  </a:moveTo>
                  <a:cubicBezTo>
                    <a:pt x="164" y="1"/>
                    <a:pt x="162" y="1"/>
                    <a:pt x="160" y="1"/>
                  </a:cubicBezTo>
                  <a:cubicBezTo>
                    <a:pt x="53" y="1"/>
                    <a:pt x="1" y="128"/>
                    <a:pt x="76" y="204"/>
                  </a:cubicBezTo>
                  <a:cubicBezTo>
                    <a:pt x="101" y="228"/>
                    <a:pt x="131" y="239"/>
                    <a:pt x="161" y="239"/>
                  </a:cubicBezTo>
                  <a:cubicBezTo>
                    <a:pt x="223" y="239"/>
                    <a:pt x="282" y="192"/>
                    <a:pt x="282" y="120"/>
                  </a:cubicBezTo>
                  <a:cubicBezTo>
                    <a:pt x="282" y="55"/>
                    <a:pt x="230" y="1"/>
                    <a:pt x="165"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4" name="Google Shape;294;p14"/>
            <p:cNvSpPr/>
            <p:nvPr/>
          </p:nvSpPr>
          <p:spPr>
            <a:xfrm>
              <a:off x="2841730" y="4576342"/>
              <a:ext cx="26372" cy="22472"/>
            </a:xfrm>
            <a:custGeom>
              <a:avLst/>
              <a:gdLst/>
              <a:ahLst/>
              <a:cxnLst/>
              <a:rect l="l" t="t" r="r" b="b"/>
              <a:pathLst>
                <a:path w="284" h="242" extrusionOk="0">
                  <a:moveTo>
                    <a:pt x="167" y="1"/>
                  </a:moveTo>
                  <a:cubicBezTo>
                    <a:pt x="165" y="1"/>
                    <a:pt x="163" y="1"/>
                    <a:pt x="162" y="1"/>
                  </a:cubicBezTo>
                  <a:cubicBezTo>
                    <a:pt x="161" y="1"/>
                    <a:pt x="159" y="1"/>
                    <a:pt x="158" y="1"/>
                  </a:cubicBezTo>
                  <a:cubicBezTo>
                    <a:pt x="53" y="1"/>
                    <a:pt x="0" y="129"/>
                    <a:pt x="78" y="207"/>
                  </a:cubicBezTo>
                  <a:cubicBezTo>
                    <a:pt x="102" y="231"/>
                    <a:pt x="131" y="241"/>
                    <a:pt x="161" y="241"/>
                  </a:cubicBezTo>
                  <a:cubicBezTo>
                    <a:pt x="223" y="241"/>
                    <a:pt x="283"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5" name="Google Shape;295;p14"/>
            <p:cNvSpPr/>
            <p:nvPr/>
          </p:nvSpPr>
          <p:spPr>
            <a:xfrm>
              <a:off x="2874509" y="4576342"/>
              <a:ext cx="26093" cy="22472"/>
            </a:xfrm>
            <a:custGeom>
              <a:avLst/>
              <a:gdLst/>
              <a:ahLst/>
              <a:cxnLst/>
              <a:rect l="l" t="t" r="r" b="b"/>
              <a:pathLst>
                <a:path w="281" h="242" extrusionOk="0">
                  <a:moveTo>
                    <a:pt x="164" y="1"/>
                  </a:moveTo>
                  <a:cubicBezTo>
                    <a:pt x="163" y="1"/>
                    <a:pt x="161" y="1"/>
                    <a:pt x="159" y="1"/>
                  </a:cubicBezTo>
                  <a:cubicBezTo>
                    <a:pt x="158" y="1"/>
                    <a:pt x="157" y="1"/>
                    <a:pt x="156" y="1"/>
                  </a:cubicBezTo>
                  <a:cubicBezTo>
                    <a:pt x="51" y="1"/>
                    <a:pt x="1" y="129"/>
                    <a:pt x="75" y="207"/>
                  </a:cubicBezTo>
                  <a:cubicBezTo>
                    <a:pt x="99" y="231"/>
                    <a:pt x="129" y="241"/>
                    <a:pt x="158" y="241"/>
                  </a:cubicBezTo>
                  <a:cubicBezTo>
                    <a:pt x="221" y="241"/>
                    <a:pt x="281" y="193"/>
                    <a:pt x="281" y="120"/>
                  </a:cubicBezTo>
                  <a:cubicBezTo>
                    <a:pt x="281" y="55"/>
                    <a:pt x="229" y="1"/>
                    <a:pt x="164"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6" name="Google Shape;296;p14"/>
            <p:cNvSpPr/>
            <p:nvPr/>
          </p:nvSpPr>
          <p:spPr>
            <a:xfrm>
              <a:off x="2907009" y="4576342"/>
              <a:ext cx="26186" cy="22286"/>
            </a:xfrm>
            <a:custGeom>
              <a:avLst/>
              <a:gdLst/>
              <a:ahLst/>
              <a:cxnLst/>
              <a:rect l="l" t="t" r="r" b="b"/>
              <a:pathLst>
                <a:path w="282" h="240" extrusionOk="0">
                  <a:moveTo>
                    <a:pt x="167" y="1"/>
                  </a:moveTo>
                  <a:cubicBezTo>
                    <a:pt x="166" y="1"/>
                    <a:pt x="164" y="1"/>
                    <a:pt x="163" y="1"/>
                  </a:cubicBezTo>
                  <a:cubicBezTo>
                    <a:pt x="55" y="1"/>
                    <a:pt x="0" y="128"/>
                    <a:pt x="76" y="204"/>
                  </a:cubicBezTo>
                  <a:cubicBezTo>
                    <a:pt x="100" y="228"/>
                    <a:pt x="131" y="239"/>
                    <a:pt x="160" y="239"/>
                  </a:cubicBezTo>
                  <a:cubicBezTo>
                    <a:pt x="222" y="239"/>
                    <a:pt x="281" y="192"/>
                    <a:pt x="281" y="120"/>
                  </a:cubicBezTo>
                  <a:cubicBezTo>
                    <a:pt x="281" y="55"/>
                    <a:pt x="229"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7" name="Google Shape;297;p14"/>
            <p:cNvSpPr/>
            <p:nvPr/>
          </p:nvSpPr>
          <p:spPr>
            <a:xfrm>
              <a:off x="2939602"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1"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8" name="Google Shape;298;p14"/>
            <p:cNvSpPr/>
            <p:nvPr/>
          </p:nvSpPr>
          <p:spPr>
            <a:xfrm>
              <a:off x="2972196" y="4576342"/>
              <a:ext cx="26093" cy="22472"/>
            </a:xfrm>
            <a:custGeom>
              <a:avLst/>
              <a:gdLst/>
              <a:ahLst/>
              <a:cxnLst/>
              <a:rect l="l" t="t" r="r" b="b"/>
              <a:pathLst>
                <a:path w="281" h="242" extrusionOk="0">
                  <a:moveTo>
                    <a:pt x="167" y="1"/>
                  </a:moveTo>
                  <a:cubicBezTo>
                    <a:pt x="165" y="1"/>
                    <a:pt x="163" y="1"/>
                    <a:pt x="162" y="1"/>
                  </a:cubicBezTo>
                  <a:cubicBezTo>
                    <a:pt x="160" y="1"/>
                    <a:pt x="159" y="1"/>
                    <a:pt x="158" y="1"/>
                  </a:cubicBezTo>
                  <a:cubicBezTo>
                    <a:pt x="53" y="1"/>
                    <a:pt x="0" y="129"/>
                    <a:pt x="75" y="207"/>
                  </a:cubicBezTo>
                  <a:cubicBezTo>
                    <a:pt x="99" y="231"/>
                    <a:pt x="128" y="241"/>
                    <a:pt x="158" y="241"/>
                  </a:cubicBezTo>
                  <a:cubicBezTo>
                    <a:pt x="220" y="241"/>
                    <a:pt x="280" y="193"/>
                    <a:pt x="280" y="120"/>
                  </a:cubicBezTo>
                  <a:cubicBezTo>
                    <a:pt x="280"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9" name="Google Shape;299;p14"/>
            <p:cNvSpPr/>
            <p:nvPr/>
          </p:nvSpPr>
          <p:spPr>
            <a:xfrm>
              <a:off x="3004696"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1"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0" name="Google Shape;300;p14"/>
            <p:cNvSpPr/>
            <p:nvPr/>
          </p:nvSpPr>
          <p:spPr>
            <a:xfrm>
              <a:off x="3037289"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5" y="207"/>
                  </a:cubicBezTo>
                  <a:cubicBezTo>
                    <a:pt x="100" y="231"/>
                    <a:pt x="130" y="241"/>
                    <a:pt x="159" y="241"/>
                  </a:cubicBezTo>
                  <a:cubicBezTo>
                    <a:pt x="222" y="241"/>
                    <a:pt x="281"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1" name="Google Shape;301;p14"/>
            <p:cNvSpPr/>
            <p:nvPr/>
          </p:nvSpPr>
          <p:spPr>
            <a:xfrm>
              <a:off x="3069789" y="4576342"/>
              <a:ext cx="26372" cy="22472"/>
            </a:xfrm>
            <a:custGeom>
              <a:avLst/>
              <a:gdLst/>
              <a:ahLst/>
              <a:cxnLst/>
              <a:rect l="l" t="t" r="r" b="b"/>
              <a:pathLst>
                <a:path w="284" h="242" extrusionOk="0">
                  <a:moveTo>
                    <a:pt x="167" y="1"/>
                  </a:moveTo>
                  <a:cubicBezTo>
                    <a:pt x="165" y="1"/>
                    <a:pt x="164" y="1"/>
                    <a:pt x="162" y="1"/>
                  </a:cubicBezTo>
                  <a:cubicBezTo>
                    <a:pt x="161" y="1"/>
                    <a:pt x="160" y="1"/>
                    <a:pt x="159" y="1"/>
                  </a:cubicBezTo>
                  <a:cubicBezTo>
                    <a:pt x="54" y="1"/>
                    <a:pt x="1" y="129"/>
                    <a:pt x="78" y="207"/>
                  </a:cubicBezTo>
                  <a:cubicBezTo>
                    <a:pt x="102" y="231"/>
                    <a:pt x="132" y="241"/>
                    <a:pt x="161" y="241"/>
                  </a:cubicBezTo>
                  <a:cubicBezTo>
                    <a:pt x="223" y="241"/>
                    <a:pt x="284" y="193"/>
                    <a:pt x="284" y="120"/>
                  </a:cubicBezTo>
                  <a:cubicBezTo>
                    <a:pt x="284"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2" name="Google Shape;302;p14"/>
            <p:cNvSpPr/>
            <p:nvPr/>
          </p:nvSpPr>
          <p:spPr>
            <a:xfrm>
              <a:off x="3102382"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8" y="207"/>
                  </a:cubicBezTo>
                  <a:cubicBezTo>
                    <a:pt x="102" y="231"/>
                    <a:pt x="131" y="241"/>
                    <a:pt x="161" y="241"/>
                  </a:cubicBezTo>
                  <a:cubicBezTo>
                    <a:pt x="223" y="241"/>
                    <a:pt x="283"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3" name="Google Shape;303;p14"/>
            <p:cNvSpPr/>
            <p:nvPr/>
          </p:nvSpPr>
          <p:spPr>
            <a:xfrm>
              <a:off x="3135161" y="4576342"/>
              <a:ext cx="26093" cy="22472"/>
            </a:xfrm>
            <a:custGeom>
              <a:avLst/>
              <a:gdLst/>
              <a:ahLst/>
              <a:cxnLst/>
              <a:rect l="l" t="t" r="r" b="b"/>
              <a:pathLst>
                <a:path w="281" h="242" extrusionOk="0">
                  <a:moveTo>
                    <a:pt x="164" y="1"/>
                  </a:moveTo>
                  <a:cubicBezTo>
                    <a:pt x="162" y="1"/>
                    <a:pt x="161" y="1"/>
                    <a:pt x="159" y="1"/>
                  </a:cubicBezTo>
                  <a:cubicBezTo>
                    <a:pt x="158" y="1"/>
                    <a:pt x="157" y="1"/>
                    <a:pt x="156" y="1"/>
                  </a:cubicBezTo>
                  <a:cubicBezTo>
                    <a:pt x="51" y="1"/>
                    <a:pt x="1" y="129"/>
                    <a:pt x="75" y="207"/>
                  </a:cubicBezTo>
                  <a:cubicBezTo>
                    <a:pt x="99" y="231"/>
                    <a:pt x="129" y="241"/>
                    <a:pt x="158" y="241"/>
                  </a:cubicBezTo>
                  <a:cubicBezTo>
                    <a:pt x="220" y="241"/>
                    <a:pt x="281" y="193"/>
                    <a:pt x="281" y="120"/>
                  </a:cubicBezTo>
                  <a:cubicBezTo>
                    <a:pt x="281" y="55"/>
                    <a:pt x="228" y="1"/>
                    <a:pt x="164"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4" name="Google Shape;304;p14"/>
            <p:cNvSpPr/>
            <p:nvPr/>
          </p:nvSpPr>
          <p:spPr>
            <a:xfrm>
              <a:off x="3167755" y="4576342"/>
              <a:ext cx="26093" cy="22472"/>
            </a:xfrm>
            <a:custGeom>
              <a:avLst/>
              <a:gdLst/>
              <a:ahLst/>
              <a:cxnLst/>
              <a:rect l="l" t="t" r="r" b="b"/>
              <a:pathLst>
                <a:path w="281" h="242" extrusionOk="0">
                  <a:moveTo>
                    <a:pt x="166" y="1"/>
                  </a:moveTo>
                  <a:cubicBezTo>
                    <a:pt x="165" y="1"/>
                    <a:pt x="163" y="1"/>
                    <a:pt x="162" y="1"/>
                  </a:cubicBezTo>
                  <a:cubicBezTo>
                    <a:pt x="160" y="1"/>
                    <a:pt x="159" y="1"/>
                    <a:pt x="158" y="1"/>
                  </a:cubicBezTo>
                  <a:cubicBezTo>
                    <a:pt x="50" y="1"/>
                    <a:pt x="0" y="129"/>
                    <a:pt x="75" y="207"/>
                  </a:cubicBezTo>
                  <a:cubicBezTo>
                    <a:pt x="99" y="231"/>
                    <a:pt x="128" y="241"/>
                    <a:pt x="158" y="241"/>
                  </a:cubicBezTo>
                  <a:cubicBezTo>
                    <a:pt x="220" y="241"/>
                    <a:pt x="280" y="193"/>
                    <a:pt x="280" y="120"/>
                  </a:cubicBezTo>
                  <a:cubicBezTo>
                    <a:pt x="280" y="55"/>
                    <a:pt x="228" y="1"/>
                    <a:pt x="166"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5" name="Google Shape;305;p14"/>
            <p:cNvSpPr/>
            <p:nvPr/>
          </p:nvSpPr>
          <p:spPr>
            <a:xfrm>
              <a:off x="3200255"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0"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6" name="Google Shape;306;p14"/>
            <p:cNvSpPr/>
            <p:nvPr/>
          </p:nvSpPr>
          <p:spPr>
            <a:xfrm>
              <a:off x="3232755" y="4576342"/>
              <a:ext cx="26186" cy="22472"/>
            </a:xfrm>
            <a:custGeom>
              <a:avLst/>
              <a:gdLst/>
              <a:ahLst/>
              <a:cxnLst/>
              <a:rect l="l" t="t" r="r" b="b"/>
              <a:pathLst>
                <a:path w="282" h="242" extrusionOk="0">
                  <a:moveTo>
                    <a:pt x="163" y="1"/>
                  </a:moveTo>
                  <a:cubicBezTo>
                    <a:pt x="55" y="1"/>
                    <a:pt x="0" y="128"/>
                    <a:pt x="76" y="207"/>
                  </a:cubicBezTo>
                  <a:cubicBezTo>
                    <a:pt x="100" y="231"/>
                    <a:pt x="129" y="241"/>
                    <a:pt x="159" y="241"/>
                  </a:cubicBezTo>
                  <a:cubicBezTo>
                    <a:pt x="221" y="241"/>
                    <a:pt x="281" y="193"/>
                    <a:pt x="281" y="120"/>
                  </a:cubicBezTo>
                  <a:cubicBezTo>
                    <a:pt x="281"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7" name="Google Shape;307;p14"/>
            <p:cNvSpPr/>
            <p:nvPr/>
          </p:nvSpPr>
          <p:spPr>
            <a:xfrm>
              <a:off x="3265348"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0"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 name="Google Shape;308;p14"/>
            <p:cNvSpPr/>
            <p:nvPr/>
          </p:nvSpPr>
          <p:spPr>
            <a:xfrm>
              <a:off x="3297941"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5" y="207"/>
                  </a:cubicBezTo>
                  <a:cubicBezTo>
                    <a:pt x="100" y="231"/>
                    <a:pt x="130" y="241"/>
                    <a:pt x="159" y="241"/>
                  </a:cubicBezTo>
                  <a:cubicBezTo>
                    <a:pt x="222" y="241"/>
                    <a:pt x="281"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 name="Google Shape;309;p14"/>
            <p:cNvSpPr/>
            <p:nvPr/>
          </p:nvSpPr>
          <p:spPr>
            <a:xfrm>
              <a:off x="3330627" y="4576342"/>
              <a:ext cx="26186" cy="22472"/>
            </a:xfrm>
            <a:custGeom>
              <a:avLst/>
              <a:gdLst/>
              <a:ahLst/>
              <a:cxnLst/>
              <a:rect l="l" t="t" r="r" b="b"/>
              <a:pathLst>
                <a:path w="282" h="242" extrusionOk="0">
                  <a:moveTo>
                    <a:pt x="160" y="1"/>
                  </a:moveTo>
                  <a:cubicBezTo>
                    <a:pt x="53" y="1"/>
                    <a:pt x="1" y="128"/>
                    <a:pt x="76" y="207"/>
                  </a:cubicBezTo>
                  <a:cubicBezTo>
                    <a:pt x="100" y="231"/>
                    <a:pt x="130" y="241"/>
                    <a:pt x="159" y="241"/>
                  </a:cubicBezTo>
                  <a:cubicBezTo>
                    <a:pt x="221" y="241"/>
                    <a:pt x="282" y="193"/>
                    <a:pt x="282" y="120"/>
                  </a:cubicBezTo>
                  <a:cubicBezTo>
                    <a:pt x="282" y="53"/>
                    <a:pt x="227" y="1"/>
                    <a:pt x="160"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 name="Google Shape;310;p14"/>
            <p:cNvSpPr/>
            <p:nvPr/>
          </p:nvSpPr>
          <p:spPr>
            <a:xfrm>
              <a:off x="3362942" y="4576342"/>
              <a:ext cx="26464" cy="22472"/>
            </a:xfrm>
            <a:custGeom>
              <a:avLst/>
              <a:gdLst/>
              <a:ahLst/>
              <a:cxnLst/>
              <a:rect l="l" t="t" r="r" b="b"/>
              <a:pathLst>
                <a:path w="285" h="242" extrusionOk="0">
                  <a:moveTo>
                    <a:pt x="163" y="1"/>
                  </a:moveTo>
                  <a:cubicBezTo>
                    <a:pt x="55" y="1"/>
                    <a:pt x="0" y="128"/>
                    <a:pt x="79" y="207"/>
                  </a:cubicBezTo>
                  <a:cubicBezTo>
                    <a:pt x="103" y="231"/>
                    <a:pt x="132" y="241"/>
                    <a:pt x="162" y="241"/>
                  </a:cubicBezTo>
                  <a:cubicBezTo>
                    <a:pt x="224" y="241"/>
                    <a:pt x="284" y="193"/>
                    <a:pt x="284" y="120"/>
                  </a:cubicBezTo>
                  <a:cubicBezTo>
                    <a:pt x="284"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1" name="Google Shape;311;p14"/>
            <p:cNvSpPr/>
            <p:nvPr/>
          </p:nvSpPr>
          <p:spPr>
            <a:xfrm>
              <a:off x="3395721" y="4576342"/>
              <a:ext cx="26186" cy="22472"/>
            </a:xfrm>
            <a:custGeom>
              <a:avLst/>
              <a:gdLst/>
              <a:ahLst/>
              <a:cxnLst/>
              <a:rect l="l" t="t" r="r" b="b"/>
              <a:pathLst>
                <a:path w="282" h="242" extrusionOk="0">
                  <a:moveTo>
                    <a:pt x="160" y="1"/>
                  </a:moveTo>
                  <a:cubicBezTo>
                    <a:pt x="53" y="1"/>
                    <a:pt x="1" y="128"/>
                    <a:pt x="76" y="207"/>
                  </a:cubicBezTo>
                  <a:cubicBezTo>
                    <a:pt x="100" y="231"/>
                    <a:pt x="130" y="241"/>
                    <a:pt x="159" y="241"/>
                  </a:cubicBezTo>
                  <a:cubicBezTo>
                    <a:pt x="221" y="241"/>
                    <a:pt x="282" y="193"/>
                    <a:pt x="282" y="120"/>
                  </a:cubicBezTo>
                  <a:cubicBezTo>
                    <a:pt x="282" y="53"/>
                    <a:pt x="227" y="1"/>
                    <a:pt x="160"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2" name="Google Shape;312;p14"/>
            <p:cNvSpPr/>
            <p:nvPr/>
          </p:nvSpPr>
          <p:spPr>
            <a:xfrm>
              <a:off x="3428035" y="4576342"/>
              <a:ext cx="26464" cy="22472"/>
            </a:xfrm>
            <a:custGeom>
              <a:avLst/>
              <a:gdLst/>
              <a:ahLst/>
              <a:cxnLst/>
              <a:rect l="l" t="t" r="r" b="b"/>
              <a:pathLst>
                <a:path w="285" h="242" extrusionOk="0">
                  <a:moveTo>
                    <a:pt x="163" y="1"/>
                  </a:moveTo>
                  <a:cubicBezTo>
                    <a:pt x="55" y="1"/>
                    <a:pt x="0" y="128"/>
                    <a:pt x="76" y="207"/>
                  </a:cubicBezTo>
                  <a:cubicBezTo>
                    <a:pt x="101" y="231"/>
                    <a:pt x="131" y="241"/>
                    <a:pt x="161" y="241"/>
                  </a:cubicBezTo>
                  <a:cubicBezTo>
                    <a:pt x="224" y="241"/>
                    <a:pt x="284" y="193"/>
                    <a:pt x="284" y="120"/>
                  </a:cubicBezTo>
                  <a:cubicBezTo>
                    <a:pt x="284"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3" name="Google Shape;313;p14"/>
            <p:cNvSpPr/>
            <p:nvPr/>
          </p:nvSpPr>
          <p:spPr>
            <a:xfrm>
              <a:off x="2698822" y="4585813"/>
              <a:ext cx="741374" cy="4086"/>
            </a:xfrm>
            <a:custGeom>
              <a:avLst/>
              <a:gdLst/>
              <a:ahLst/>
              <a:cxnLst/>
              <a:rect l="l" t="t" r="r" b="b"/>
              <a:pathLst>
                <a:path w="7984" h="44" extrusionOk="0">
                  <a:moveTo>
                    <a:pt x="0" y="0"/>
                  </a:moveTo>
                  <a:lnTo>
                    <a:pt x="0" y="44"/>
                  </a:lnTo>
                  <a:lnTo>
                    <a:pt x="7984" y="44"/>
                  </a:lnTo>
                  <a:lnTo>
                    <a:pt x="7984" y="0"/>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4" name="Google Shape;314;p14"/>
            <p:cNvSpPr/>
            <p:nvPr/>
          </p:nvSpPr>
          <p:spPr>
            <a:xfrm>
              <a:off x="2937931" y="4651742"/>
              <a:ext cx="42343" cy="50050"/>
            </a:xfrm>
            <a:custGeom>
              <a:avLst/>
              <a:gdLst/>
              <a:ahLst/>
              <a:cxnLst/>
              <a:rect l="l" t="t" r="r" b="b"/>
              <a:pathLst>
                <a:path w="456" h="539" extrusionOk="0">
                  <a:moveTo>
                    <a:pt x="229" y="122"/>
                  </a:moveTo>
                  <a:cubicBezTo>
                    <a:pt x="261" y="122"/>
                    <a:pt x="273" y="130"/>
                    <a:pt x="273" y="162"/>
                  </a:cubicBezTo>
                  <a:cubicBezTo>
                    <a:pt x="273" y="194"/>
                    <a:pt x="264" y="209"/>
                    <a:pt x="232" y="209"/>
                  </a:cubicBezTo>
                  <a:lnTo>
                    <a:pt x="189" y="209"/>
                  </a:lnTo>
                  <a:lnTo>
                    <a:pt x="189" y="122"/>
                  </a:lnTo>
                  <a:close/>
                  <a:moveTo>
                    <a:pt x="232" y="324"/>
                  </a:moveTo>
                  <a:cubicBezTo>
                    <a:pt x="267" y="324"/>
                    <a:pt x="279" y="330"/>
                    <a:pt x="279" y="368"/>
                  </a:cubicBezTo>
                  <a:cubicBezTo>
                    <a:pt x="279" y="403"/>
                    <a:pt x="267" y="414"/>
                    <a:pt x="232" y="414"/>
                  </a:cubicBezTo>
                  <a:lnTo>
                    <a:pt x="189" y="414"/>
                  </a:lnTo>
                  <a:lnTo>
                    <a:pt x="189" y="324"/>
                  </a:lnTo>
                  <a:close/>
                  <a:moveTo>
                    <a:pt x="1" y="0"/>
                  </a:moveTo>
                  <a:lnTo>
                    <a:pt x="1" y="539"/>
                  </a:lnTo>
                  <a:lnTo>
                    <a:pt x="250" y="539"/>
                  </a:lnTo>
                  <a:cubicBezTo>
                    <a:pt x="360" y="539"/>
                    <a:pt x="455" y="507"/>
                    <a:pt x="455" y="385"/>
                  </a:cubicBezTo>
                  <a:cubicBezTo>
                    <a:pt x="455" y="307"/>
                    <a:pt x="438" y="284"/>
                    <a:pt x="389" y="261"/>
                  </a:cubicBezTo>
                  <a:cubicBezTo>
                    <a:pt x="435" y="229"/>
                    <a:pt x="444" y="197"/>
                    <a:pt x="444" y="133"/>
                  </a:cubicBezTo>
                  <a:cubicBezTo>
                    <a:pt x="444" y="29"/>
                    <a:pt x="354" y="0"/>
                    <a:pt x="247" y="0"/>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5" name="Google Shape;315;p14"/>
            <p:cNvSpPr/>
            <p:nvPr/>
          </p:nvSpPr>
          <p:spPr>
            <a:xfrm>
              <a:off x="2981481" y="4647935"/>
              <a:ext cx="38814" cy="59522"/>
            </a:xfrm>
            <a:custGeom>
              <a:avLst/>
              <a:gdLst/>
              <a:ahLst/>
              <a:cxnLst/>
              <a:rect l="l" t="t" r="r" b="b"/>
              <a:pathLst>
                <a:path w="418" h="641" extrusionOk="0">
                  <a:moveTo>
                    <a:pt x="244" y="0"/>
                  </a:moveTo>
                  <a:lnTo>
                    <a:pt x="1" y="603"/>
                  </a:lnTo>
                  <a:lnTo>
                    <a:pt x="175" y="641"/>
                  </a:lnTo>
                  <a:lnTo>
                    <a:pt x="418" y="35"/>
                  </a:lnTo>
                  <a:lnTo>
                    <a:pt x="244" y="0"/>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6" name="Google Shape;316;p14"/>
            <p:cNvSpPr/>
            <p:nvPr/>
          </p:nvSpPr>
          <p:spPr>
            <a:xfrm>
              <a:off x="3021596" y="4650628"/>
              <a:ext cx="37700" cy="52000"/>
            </a:xfrm>
            <a:custGeom>
              <a:avLst/>
              <a:gdLst/>
              <a:ahLst/>
              <a:cxnLst/>
              <a:rect l="l" t="t" r="r" b="b"/>
              <a:pathLst>
                <a:path w="406" h="560" extrusionOk="0">
                  <a:moveTo>
                    <a:pt x="241" y="0"/>
                  </a:moveTo>
                  <a:cubicBezTo>
                    <a:pt x="53" y="0"/>
                    <a:pt x="0" y="67"/>
                    <a:pt x="0" y="279"/>
                  </a:cubicBezTo>
                  <a:cubicBezTo>
                    <a:pt x="0" y="499"/>
                    <a:pt x="55" y="560"/>
                    <a:pt x="232" y="560"/>
                  </a:cubicBezTo>
                  <a:cubicBezTo>
                    <a:pt x="290" y="560"/>
                    <a:pt x="348" y="554"/>
                    <a:pt x="406" y="539"/>
                  </a:cubicBezTo>
                  <a:lnTo>
                    <a:pt x="403" y="397"/>
                  </a:lnTo>
                  <a:cubicBezTo>
                    <a:pt x="403" y="397"/>
                    <a:pt x="334" y="403"/>
                    <a:pt x="278" y="403"/>
                  </a:cubicBezTo>
                  <a:cubicBezTo>
                    <a:pt x="206" y="403"/>
                    <a:pt x="192" y="386"/>
                    <a:pt x="192" y="279"/>
                  </a:cubicBezTo>
                  <a:cubicBezTo>
                    <a:pt x="192" y="174"/>
                    <a:pt x="206" y="160"/>
                    <a:pt x="278" y="160"/>
                  </a:cubicBezTo>
                  <a:cubicBezTo>
                    <a:pt x="319" y="160"/>
                    <a:pt x="360" y="163"/>
                    <a:pt x="400" y="166"/>
                  </a:cubicBezTo>
                  <a:lnTo>
                    <a:pt x="406" y="21"/>
                  </a:lnTo>
                  <a:cubicBezTo>
                    <a:pt x="351" y="9"/>
                    <a:pt x="296" y="3"/>
                    <a:pt x="241" y="0"/>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7" name="Google Shape;317;p14"/>
            <p:cNvSpPr/>
            <p:nvPr/>
          </p:nvSpPr>
          <p:spPr>
            <a:xfrm>
              <a:off x="3078611" y="4676164"/>
              <a:ext cx="22193" cy="13557"/>
            </a:xfrm>
            <a:custGeom>
              <a:avLst/>
              <a:gdLst/>
              <a:ahLst/>
              <a:cxnLst/>
              <a:rect l="l" t="t" r="r" b="b"/>
              <a:pathLst>
                <a:path w="239" h="146" extrusionOk="0">
                  <a:moveTo>
                    <a:pt x="1" y="1"/>
                  </a:moveTo>
                  <a:lnTo>
                    <a:pt x="1" y="145"/>
                  </a:lnTo>
                  <a:lnTo>
                    <a:pt x="238" y="145"/>
                  </a:lnTo>
                  <a:lnTo>
                    <a:pt x="238" y="1"/>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8" name="Google Shape;318;p14"/>
            <p:cNvSpPr/>
            <p:nvPr/>
          </p:nvSpPr>
          <p:spPr>
            <a:xfrm>
              <a:off x="3122161" y="4652485"/>
              <a:ext cx="31850" cy="49307"/>
            </a:xfrm>
            <a:custGeom>
              <a:avLst/>
              <a:gdLst/>
              <a:ahLst/>
              <a:cxnLst/>
              <a:rect l="l" t="t" r="r" b="b"/>
              <a:pathLst>
                <a:path w="343" h="531" extrusionOk="0">
                  <a:moveTo>
                    <a:pt x="189" y="1"/>
                  </a:moveTo>
                  <a:lnTo>
                    <a:pt x="1" y="108"/>
                  </a:lnTo>
                  <a:lnTo>
                    <a:pt x="50" y="238"/>
                  </a:lnTo>
                  <a:lnTo>
                    <a:pt x="160" y="195"/>
                  </a:lnTo>
                  <a:lnTo>
                    <a:pt x="160" y="531"/>
                  </a:lnTo>
                  <a:lnTo>
                    <a:pt x="343" y="531"/>
                  </a:lnTo>
                  <a:lnTo>
                    <a:pt x="343" y="1"/>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9" name="Google Shape;319;p14"/>
            <p:cNvSpPr/>
            <p:nvPr/>
          </p:nvSpPr>
          <p:spPr>
            <a:xfrm>
              <a:off x="3161440" y="4652485"/>
              <a:ext cx="38536" cy="50422"/>
            </a:xfrm>
            <a:custGeom>
              <a:avLst/>
              <a:gdLst/>
              <a:ahLst/>
              <a:cxnLst/>
              <a:rect l="l" t="t" r="r" b="b"/>
              <a:pathLst>
                <a:path w="415" h="543" extrusionOk="0">
                  <a:moveTo>
                    <a:pt x="27" y="1"/>
                  </a:moveTo>
                  <a:lnTo>
                    <a:pt x="15" y="345"/>
                  </a:lnTo>
                  <a:lnTo>
                    <a:pt x="134" y="360"/>
                  </a:lnTo>
                  <a:cubicBezTo>
                    <a:pt x="154" y="354"/>
                    <a:pt x="177" y="351"/>
                    <a:pt x="198" y="351"/>
                  </a:cubicBezTo>
                  <a:cubicBezTo>
                    <a:pt x="227" y="351"/>
                    <a:pt x="238" y="357"/>
                    <a:pt x="238" y="374"/>
                  </a:cubicBezTo>
                  <a:cubicBezTo>
                    <a:pt x="238" y="389"/>
                    <a:pt x="221" y="395"/>
                    <a:pt x="198" y="395"/>
                  </a:cubicBezTo>
                  <a:cubicBezTo>
                    <a:pt x="137" y="392"/>
                    <a:pt x="76" y="386"/>
                    <a:pt x="15" y="377"/>
                  </a:cubicBezTo>
                  <a:lnTo>
                    <a:pt x="1" y="511"/>
                  </a:lnTo>
                  <a:cubicBezTo>
                    <a:pt x="70" y="528"/>
                    <a:pt x="143" y="537"/>
                    <a:pt x="215" y="542"/>
                  </a:cubicBezTo>
                  <a:cubicBezTo>
                    <a:pt x="334" y="542"/>
                    <a:pt x="415" y="490"/>
                    <a:pt x="415" y="357"/>
                  </a:cubicBezTo>
                  <a:cubicBezTo>
                    <a:pt x="415" y="224"/>
                    <a:pt x="354" y="186"/>
                    <a:pt x="235" y="186"/>
                  </a:cubicBezTo>
                  <a:cubicBezTo>
                    <a:pt x="209" y="186"/>
                    <a:pt x="186" y="189"/>
                    <a:pt x="163" y="198"/>
                  </a:cubicBezTo>
                  <a:lnTo>
                    <a:pt x="166" y="160"/>
                  </a:lnTo>
                  <a:lnTo>
                    <a:pt x="395" y="160"/>
                  </a:lnTo>
                  <a:lnTo>
                    <a:pt x="395" y="1"/>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0" name="Google Shape;320;p14"/>
            <p:cNvSpPr/>
            <p:nvPr/>
          </p:nvSpPr>
          <p:spPr>
            <a:xfrm>
              <a:off x="3014075" y="3809150"/>
              <a:ext cx="95272" cy="81715"/>
            </a:xfrm>
            <a:custGeom>
              <a:avLst/>
              <a:gdLst/>
              <a:ahLst/>
              <a:cxnLst/>
              <a:rect l="l" t="t" r="r" b="b"/>
              <a:pathLst>
                <a:path w="1026" h="880" extrusionOk="0">
                  <a:moveTo>
                    <a:pt x="588" y="74"/>
                  </a:moveTo>
                  <a:cubicBezTo>
                    <a:pt x="791" y="74"/>
                    <a:pt x="953" y="239"/>
                    <a:pt x="953" y="442"/>
                  </a:cubicBezTo>
                  <a:cubicBezTo>
                    <a:pt x="953" y="663"/>
                    <a:pt x="774" y="809"/>
                    <a:pt x="586" y="809"/>
                  </a:cubicBezTo>
                  <a:cubicBezTo>
                    <a:pt x="495" y="809"/>
                    <a:pt x="403" y="775"/>
                    <a:pt x="328" y="700"/>
                  </a:cubicBezTo>
                  <a:cubicBezTo>
                    <a:pt x="96" y="471"/>
                    <a:pt x="261" y="74"/>
                    <a:pt x="588" y="74"/>
                  </a:cubicBezTo>
                  <a:close/>
                  <a:moveTo>
                    <a:pt x="582" y="1"/>
                  </a:moveTo>
                  <a:cubicBezTo>
                    <a:pt x="475" y="1"/>
                    <a:pt x="365" y="41"/>
                    <a:pt x="275" y="129"/>
                  </a:cubicBezTo>
                  <a:cubicBezTo>
                    <a:pt x="0" y="407"/>
                    <a:pt x="194" y="879"/>
                    <a:pt x="588" y="879"/>
                  </a:cubicBezTo>
                  <a:cubicBezTo>
                    <a:pt x="829" y="879"/>
                    <a:pt x="1026" y="682"/>
                    <a:pt x="1026" y="442"/>
                  </a:cubicBezTo>
                  <a:cubicBezTo>
                    <a:pt x="1026" y="177"/>
                    <a:pt x="809" y="1"/>
                    <a:pt x="582" y="1"/>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8041143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321"/>
        <p:cNvGrpSpPr/>
        <p:nvPr/>
      </p:nvGrpSpPr>
      <p:grpSpPr>
        <a:xfrm>
          <a:off x="0" y="0"/>
          <a:ext cx="0" cy="0"/>
          <a:chOff x="0" y="0"/>
          <a:chExt cx="0" cy="0"/>
        </a:xfrm>
      </p:grpSpPr>
      <p:sp>
        <p:nvSpPr>
          <p:cNvPr id="322" name="Google Shape;322;p15"/>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3" name="Google Shape;323;p15"/>
          <p:cNvSpPr/>
          <p:nvPr/>
        </p:nvSpPr>
        <p:spPr>
          <a:xfrm>
            <a:off x="617125" y="609800"/>
            <a:ext cx="7909800" cy="3924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4" name="Google Shape;324;p15"/>
          <p:cNvSpPr txBox="1">
            <a:spLocks noGrp="1"/>
          </p:cNvSpPr>
          <p:nvPr>
            <p:ph type="title"/>
          </p:nvPr>
        </p:nvSpPr>
        <p:spPr>
          <a:xfrm>
            <a:off x="1100500" y="640850"/>
            <a:ext cx="6942900" cy="51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25" name="Google Shape;325;p15"/>
          <p:cNvSpPr txBox="1">
            <a:spLocks noGrp="1"/>
          </p:cNvSpPr>
          <p:nvPr>
            <p:ph type="subTitle" idx="1"/>
          </p:nvPr>
        </p:nvSpPr>
        <p:spPr>
          <a:xfrm>
            <a:off x="1928051" y="1511825"/>
            <a:ext cx="1707600" cy="434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Limelight"/>
              <a:buNone/>
              <a:defRPr sz="1800">
                <a:latin typeface="Limelight"/>
                <a:ea typeface="Limelight"/>
                <a:cs typeface="Limelight"/>
                <a:sym typeface="Limelight"/>
              </a:defRPr>
            </a:lvl1pPr>
            <a:lvl2pPr lvl="1" rtl="0">
              <a:spcBef>
                <a:spcPts val="1600"/>
              </a:spcBef>
              <a:spcAft>
                <a:spcPts val="0"/>
              </a:spcAft>
              <a:buSzPts val="2000"/>
              <a:buFont typeface="Limelight"/>
              <a:buNone/>
              <a:defRPr sz="2000">
                <a:latin typeface="Limelight"/>
                <a:ea typeface="Limelight"/>
                <a:cs typeface="Limelight"/>
                <a:sym typeface="Limelight"/>
              </a:defRPr>
            </a:lvl2pPr>
            <a:lvl3pPr lvl="2" rtl="0">
              <a:spcBef>
                <a:spcPts val="1600"/>
              </a:spcBef>
              <a:spcAft>
                <a:spcPts val="0"/>
              </a:spcAft>
              <a:buSzPts val="2000"/>
              <a:buFont typeface="Limelight"/>
              <a:buNone/>
              <a:defRPr sz="2000">
                <a:latin typeface="Limelight"/>
                <a:ea typeface="Limelight"/>
                <a:cs typeface="Limelight"/>
                <a:sym typeface="Limelight"/>
              </a:defRPr>
            </a:lvl3pPr>
            <a:lvl4pPr lvl="3" rtl="0">
              <a:spcBef>
                <a:spcPts val="1600"/>
              </a:spcBef>
              <a:spcAft>
                <a:spcPts val="0"/>
              </a:spcAft>
              <a:buSzPts val="2000"/>
              <a:buFont typeface="Limelight"/>
              <a:buNone/>
              <a:defRPr sz="2000">
                <a:latin typeface="Limelight"/>
                <a:ea typeface="Limelight"/>
                <a:cs typeface="Limelight"/>
                <a:sym typeface="Limelight"/>
              </a:defRPr>
            </a:lvl4pPr>
            <a:lvl5pPr lvl="4" rtl="0">
              <a:spcBef>
                <a:spcPts val="1600"/>
              </a:spcBef>
              <a:spcAft>
                <a:spcPts val="0"/>
              </a:spcAft>
              <a:buSzPts val="2000"/>
              <a:buFont typeface="Limelight"/>
              <a:buNone/>
              <a:defRPr sz="2000">
                <a:latin typeface="Limelight"/>
                <a:ea typeface="Limelight"/>
                <a:cs typeface="Limelight"/>
                <a:sym typeface="Limelight"/>
              </a:defRPr>
            </a:lvl5pPr>
            <a:lvl6pPr lvl="5" rtl="0">
              <a:spcBef>
                <a:spcPts val="1600"/>
              </a:spcBef>
              <a:spcAft>
                <a:spcPts val="0"/>
              </a:spcAft>
              <a:buSzPts val="2000"/>
              <a:buFont typeface="Limelight"/>
              <a:buNone/>
              <a:defRPr sz="2000">
                <a:latin typeface="Limelight"/>
                <a:ea typeface="Limelight"/>
                <a:cs typeface="Limelight"/>
                <a:sym typeface="Limelight"/>
              </a:defRPr>
            </a:lvl6pPr>
            <a:lvl7pPr lvl="6" rtl="0">
              <a:spcBef>
                <a:spcPts val="1600"/>
              </a:spcBef>
              <a:spcAft>
                <a:spcPts val="0"/>
              </a:spcAft>
              <a:buSzPts val="2000"/>
              <a:buFont typeface="Limelight"/>
              <a:buNone/>
              <a:defRPr sz="2000">
                <a:latin typeface="Limelight"/>
                <a:ea typeface="Limelight"/>
                <a:cs typeface="Limelight"/>
                <a:sym typeface="Limelight"/>
              </a:defRPr>
            </a:lvl7pPr>
            <a:lvl8pPr lvl="7" rtl="0">
              <a:spcBef>
                <a:spcPts val="1600"/>
              </a:spcBef>
              <a:spcAft>
                <a:spcPts val="0"/>
              </a:spcAft>
              <a:buSzPts val="2000"/>
              <a:buFont typeface="Limelight"/>
              <a:buNone/>
              <a:defRPr sz="2000">
                <a:latin typeface="Limelight"/>
                <a:ea typeface="Limelight"/>
                <a:cs typeface="Limelight"/>
                <a:sym typeface="Limelight"/>
              </a:defRPr>
            </a:lvl8pPr>
            <a:lvl9pPr lvl="8" rtl="0">
              <a:spcBef>
                <a:spcPts val="1600"/>
              </a:spcBef>
              <a:spcAft>
                <a:spcPts val="1600"/>
              </a:spcAft>
              <a:buSzPts val="2000"/>
              <a:buFont typeface="Limelight"/>
              <a:buNone/>
              <a:defRPr sz="2000">
                <a:latin typeface="Limelight"/>
                <a:ea typeface="Limelight"/>
                <a:cs typeface="Limelight"/>
                <a:sym typeface="Limelight"/>
              </a:defRPr>
            </a:lvl9pPr>
          </a:lstStyle>
          <a:p>
            <a:endParaRPr/>
          </a:p>
        </p:txBody>
      </p:sp>
      <p:sp>
        <p:nvSpPr>
          <p:cNvPr id="326" name="Google Shape;326;p15"/>
          <p:cNvSpPr txBox="1">
            <a:spLocks noGrp="1"/>
          </p:cNvSpPr>
          <p:nvPr>
            <p:ph type="subTitle" idx="2"/>
          </p:nvPr>
        </p:nvSpPr>
        <p:spPr>
          <a:xfrm>
            <a:off x="1928051" y="1844125"/>
            <a:ext cx="1576200" cy="77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27" name="Google Shape;327;p15"/>
          <p:cNvSpPr txBox="1">
            <a:spLocks noGrp="1"/>
          </p:cNvSpPr>
          <p:nvPr>
            <p:ph type="subTitle" idx="3"/>
          </p:nvPr>
        </p:nvSpPr>
        <p:spPr>
          <a:xfrm>
            <a:off x="6379300" y="1512650"/>
            <a:ext cx="1707600" cy="434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Limelight"/>
              <a:buNone/>
              <a:defRPr sz="1800">
                <a:latin typeface="Limelight"/>
                <a:ea typeface="Limelight"/>
                <a:cs typeface="Limelight"/>
                <a:sym typeface="Limelight"/>
              </a:defRPr>
            </a:lvl1pPr>
            <a:lvl2pPr lvl="1" rtl="0">
              <a:spcBef>
                <a:spcPts val="1600"/>
              </a:spcBef>
              <a:spcAft>
                <a:spcPts val="0"/>
              </a:spcAft>
              <a:buSzPts val="2000"/>
              <a:buFont typeface="Limelight"/>
              <a:buNone/>
              <a:defRPr sz="2000">
                <a:latin typeface="Limelight"/>
                <a:ea typeface="Limelight"/>
                <a:cs typeface="Limelight"/>
                <a:sym typeface="Limelight"/>
              </a:defRPr>
            </a:lvl2pPr>
            <a:lvl3pPr lvl="2" rtl="0">
              <a:spcBef>
                <a:spcPts val="1600"/>
              </a:spcBef>
              <a:spcAft>
                <a:spcPts val="0"/>
              </a:spcAft>
              <a:buSzPts val="2000"/>
              <a:buFont typeface="Limelight"/>
              <a:buNone/>
              <a:defRPr sz="2000">
                <a:latin typeface="Limelight"/>
                <a:ea typeface="Limelight"/>
                <a:cs typeface="Limelight"/>
                <a:sym typeface="Limelight"/>
              </a:defRPr>
            </a:lvl3pPr>
            <a:lvl4pPr lvl="3" rtl="0">
              <a:spcBef>
                <a:spcPts val="1600"/>
              </a:spcBef>
              <a:spcAft>
                <a:spcPts val="0"/>
              </a:spcAft>
              <a:buSzPts val="2000"/>
              <a:buFont typeface="Limelight"/>
              <a:buNone/>
              <a:defRPr sz="2000">
                <a:latin typeface="Limelight"/>
                <a:ea typeface="Limelight"/>
                <a:cs typeface="Limelight"/>
                <a:sym typeface="Limelight"/>
              </a:defRPr>
            </a:lvl4pPr>
            <a:lvl5pPr lvl="4" rtl="0">
              <a:spcBef>
                <a:spcPts val="1600"/>
              </a:spcBef>
              <a:spcAft>
                <a:spcPts val="0"/>
              </a:spcAft>
              <a:buSzPts val="2000"/>
              <a:buFont typeface="Limelight"/>
              <a:buNone/>
              <a:defRPr sz="2000">
                <a:latin typeface="Limelight"/>
                <a:ea typeface="Limelight"/>
                <a:cs typeface="Limelight"/>
                <a:sym typeface="Limelight"/>
              </a:defRPr>
            </a:lvl5pPr>
            <a:lvl6pPr lvl="5" rtl="0">
              <a:spcBef>
                <a:spcPts val="1600"/>
              </a:spcBef>
              <a:spcAft>
                <a:spcPts val="0"/>
              </a:spcAft>
              <a:buSzPts val="2000"/>
              <a:buFont typeface="Limelight"/>
              <a:buNone/>
              <a:defRPr sz="2000">
                <a:latin typeface="Limelight"/>
                <a:ea typeface="Limelight"/>
                <a:cs typeface="Limelight"/>
                <a:sym typeface="Limelight"/>
              </a:defRPr>
            </a:lvl6pPr>
            <a:lvl7pPr lvl="6" rtl="0">
              <a:spcBef>
                <a:spcPts val="1600"/>
              </a:spcBef>
              <a:spcAft>
                <a:spcPts val="0"/>
              </a:spcAft>
              <a:buSzPts val="2000"/>
              <a:buFont typeface="Limelight"/>
              <a:buNone/>
              <a:defRPr sz="2000">
                <a:latin typeface="Limelight"/>
                <a:ea typeface="Limelight"/>
                <a:cs typeface="Limelight"/>
                <a:sym typeface="Limelight"/>
              </a:defRPr>
            </a:lvl7pPr>
            <a:lvl8pPr lvl="7" rtl="0">
              <a:spcBef>
                <a:spcPts val="1600"/>
              </a:spcBef>
              <a:spcAft>
                <a:spcPts val="0"/>
              </a:spcAft>
              <a:buSzPts val="2000"/>
              <a:buFont typeface="Limelight"/>
              <a:buNone/>
              <a:defRPr sz="2000">
                <a:latin typeface="Limelight"/>
                <a:ea typeface="Limelight"/>
                <a:cs typeface="Limelight"/>
                <a:sym typeface="Limelight"/>
              </a:defRPr>
            </a:lvl8pPr>
            <a:lvl9pPr lvl="8" rtl="0">
              <a:spcBef>
                <a:spcPts val="1600"/>
              </a:spcBef>
              <a:spcAft>
                <a:spcPts val="1600"/>
              </a:spcAft>
              <a:buSzPts val="2000"/>
              <a:buFont typeface="Limelight"/>
              <a:buNone/>
              <a:defRPr sz="2000">
                <a:latin typeface="Limelight"/>
                <a:ea typeface="Limelight"/>
                <a:cs typeface="Limelight"/>
                <a:sym typeface="Limelight"/>
              </a:defRPr>
            </a:lvl9pPr>
          </a:lstStyle>
          <a:p>
            <a:endParaRPr/>
          </a:p>
        </p:txBody>
      </p:sp>
      <p:sp>
        <p:nvSpPr>
          <p:cNvPr id="328" name="Google Shape;328;p15"/>
          <p:cNvSpPr txBox="1">
            <a:spLocks noGrp="1"/>
          </p:cNvSpPr>
          <p:nvPr>
            <p:ph type="subTitle" idx="4"/>
          </p:nvPr>
        </p:nvSpPr>
        <p:spPr>
          <a:xfrm>
            <a:off x="6379300" y="1844125"/>
            <a:ext cx="1576200" cy="77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29" name="Google Shape;329;p15"/>
          <p:cNvSpPr txBox="1">
            <a:spLocks noGrp="1"/>
          </p:cNvSpPr>
          <p:nvPr>
            <p:ph type="subTitle" idx="5"/>
          </p:nvPr>
        </p:nvSpPr>
        <p:spPr>
          <a:xfrm>
            <a:off x="4194501" y="1512650"/>
            <a:ext cx="1707600" cy="434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Limelight"/>
              <a:buNone/>
              <a:defRPr sz="1800">
                <a:latin typeface="Limelight"/>
                <a:ea typeface="Limelight"/>
                <a:cs typeface="Limelight"/>
                <a:sym typeface="Limelight"/>
              </a:defRPr>
            </a:lvl1pPr>
            <a:lvl2pPr lvl="1" rtl="0">
              <a:spcBef>
                <a:spcPts val="1600"/>
              </a:spcBef>
              <a:spcAft>
                <a:spcPts val="0"/>
              </a:spcAft>
              <a:buSzPts val="2000"/>
              <a:buFont typeface="Limelight"/>
              <a:buNone/>
              <a:defRPr sz="2000">
                <a:latin typeface="Limelight"/>
                <a:ea typeface="Limelight"/>
                <a:cs typeface="Limelight"/>
                <a:sym typeface="Limelight"/>
              </a:defRPr>
            </a:lvl2pPr>
            <a:lvl3pPr lvl="2" rtl="0">
              <a:spcBef>
                <a:spcPts val="1600"/>
              </a:spcBef>
              <a:spcAft>
                <a:spcPts val="0"/>
              </a:spcAft>
              <a:buSzPts val="2000"/>
              <a:buFont typeface="Limelight"/>
              <a:buNone/>
              <a:defRPr sz="2000">
                <a:latin typeface="Limelight"/>
                <a:ea typeface="Limelight"/>
                <a:cs typeface="Limelight"/>
                <a:sym typeface="Limelight"/>
              </a:defRPr>
            </a:lvl3pPr>
            <a:lvl4pPr lvl="3" rtl="0">
              <a:spcBef>
                <a:spcPts val="1600"/>
              </a:spcBef>
              <a:spcAft>
                <a:spcPts val="0"/>
              </a:spcAft>
              <a:buSzPts val="2000"/>
              <a:buFont typeface="Limelight"/>
              <a:buNone/>
              <a:defRPr sz="2000">
                <a:latin typeface="Limelight"/>
                <a:ea typeface="Limelight"/>
                <a:cs typeface="Limelight"/>
                <a:sym typeface="Limelight"/>
              </a:defRPr>
            </a:lvl4pPr>
            <a:lvl5pPr lvl="4" rtl="0">
              <a:spcBef>
                <a:spcPts val="1600"/>
              </a:spcBef>
              <a:spcAft>
                <a:spcPts val="0"/>
              </a:spcAft>
              <a:buSzPts val="2000"/>
              <a:buFont typeface="Limelight"/>
              <a:buNone/>
              <a:defRPr sz="2000">
                <a:latin typeface="Limelight"/>
                <a:ea typeface="Limelight"/>
                <a:cs typeface="Limelight"/>
                <a:sym typeface="Limelight"/>
              </a:defRPr>
            </a:lvl5pPr>
            <a:lvl6pPr lvl="5" rtl="0">
              <a:spcBef>
                <a:spcPts val="1600"/>
              </a:spcBef>
              <a:spcAft>
                <a:spcPts val="0"/>
              </a:spcAft>
              <a:buSzPts val="2000"/>
              <a:buFont typeface="Limelight"/>
              <a:buNone/>
              <a:defRPr sz="2000">
                <a:latin typeface="Limelight"/>
                <a:ea typeface="Limelight"/>
                <a:cs typeface="Limelight"/>
                <a:sym typeface="Limelight"/>
              </a:defRPr>
            </a:lvl6pPr>
            <a:lvl7pPr lvl="6" rtl="0">
              <a:spcBef>
                <a:spcPts val="1600"/>
              </a:spcBef>
              <a:spcAft>
                <a:spcPts val="0"/>
              </a:spcAft>
              <a:buSzPts val="2000"/>
              <a:buFont typeface="Limelight"/>
              <a:buNone/>
              <a:defRPr sz="2000">
                <a:latin typeface="Limelight"/>
                <a:ea typeface="Limelight"/>
                <a:cs typeface="Limelight"/>
                <a:sym typeface="Limelight"/>
              </a:defRPr>
            </a:lvl7pPr>
            <a:lvl8pPr lvl="7" rtl="0">
              <a:spcBef>
                <a:spcPts val="1600"/>
              </a:spcBef>
              <a:spcAft>
                <a:spcPts val="0"/>
              </a:spcAft>
              <a:buSzPts val="2000"/>
              <a:buFont typeface="Limelight"/>
              <a:buNone/>
              <a:defRPr sz="2000">
                <a:latin typeface="Limelight"/>
                <a:ea typeface="Limelight"/>
                <a:cs typeface="Limelight"/>
                <a:sym typeface="Limelight"/>
              </a:defRPr>
            </a:lvl8pPr>
            <a:lvl9pPr lvl="8" rtl="0">
              <a:spcBef>
                <a:spcPts val="1600"/>
              </a:spcBef>
              <a:spcAft>
                <a:spcPts val="1600"/>
              </a:spcAft>
              <a:buSzPts val="2000"/>
              <a:buFont typeface="Limelight"/>
              <a:buNone/>
              <a:defRPr sz="2000">
                <a:latin typeface="Limelight"/>
                <a:ea typeface="Limelight"/>
                <a:cs typeface="Limelight"/>
                <a:sym typeface="Limelight"/>
              </a:defRPr>
            </a:lvl9pPr>
          </a:lstStyle>
          <a:p>
            <a:endParaRPr/>
          </a:p>
        </p:txBody>
      </p:sp>
      <p:sp>
        <p:nvSpPr>
          <p:cNvPr id="330" name="Google Shape;330;p15"/>
          <p:cNvSpPr txBox="1">
            <a:spLocks noGrp="1"/>
          </p:cNvSpPr>
          <p:nvPr>
            <p:ph type="subTitle" idx="6"/>
          </p:nvPr>
        </p:nvSpPr>
        <p:spPr>
          <a:xfrm>
            <a:off x="4194501" y="1844125"/>
            <a:ext cx="1576200" cy="77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31" name="Google Shape;331;p15"/>
          <p:cNvSpPr txBox="1">
            <a:spLocks noGrp="1"/>
          </p:cNvSpPr>
          <p:nvPr>
            <p:ph type="subTitle" idx="7"/>
          </p:nvPr>
        </p:nvSpPr>
        <p:spPr>
          <a:xfrm>
            <a:off x="1928051" y="2926725"/>
            <a:ext cx="1707600" cy="434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Limelight"/>
              <a:buNone/>
              <a:defRPr sz="1800">
                <a:latin typeface="Limelight"/>
                <a:ea typeface="Limelight"/>
                <a:cs typeface="Limelight"/>
                <a:sym typeface="Limelight"/>
              </a:defRPr>
            </a:lvl1pPr>
            <a:lvl2pPr lvl="1" rtl="0">
              <a:spcBef>
                <a:spcPts val="1600"/>
              </a:spcBef>
              <a:spcAft>
                <a:spcPts val="0"/>
              </a:spcAft>
              <a:buSzPts val="2000"/>
              <a:buFont typeface="Limelight"/>
              <a:buNone/>
              <a:defRPr sz="2000">
                <a:latin typeface="Limelight"/>
                <a:ea typeface="Limelight"/>
                <a:cs typeface="Limelight"/>
                <a:sym typeface="Limelight"/>
              </a:defRPr>
            </a:lvl2pPr>
            <a:lvl3pPr lvl="2" rtl="0">
              <a:spcBef>
                <a:spcPts val="1600"/>
              </a:spcBef>
              <a:spcAft>
                <a:spcPts val="0"/>
              </a:spcAft>
              <a:buSzPts val="2000"/>
              <a:buFont typeface="Limelight"/>
              <a:buNone/>
              <a:defRPr sz="2000">
                <a:latin typeface="Limelight"/>
                <a:ea typeface="Limelight"/>
                <a:cs typeface="Limelight"/>
                <a:sym typeface="Limelight"/>
              </a:defRPr>
            </a:lvl3pPr>
            <a:lvl4pPr lvl="3" rtl="0">
              <a:spcBef>
                <a:spcPts val="1600"/>
              </a:spcBef>
              <a:spcAft>
                <a:spcPts val="0"/>
              </a:spcAft>
              <a:buSzPts val="2000"/>
              <a:buFont typeface="Limelight"/>
              <a:buNone/>
              <a:defRPr sz="2000">
                <a:latin typeface="Limelight"/>
                <a:ea typeface="Limelight"/>
                <a:cs typeface="Limelight"/>
                <a:sym typeface="Limelight"/>
              </a:defRPr>
            </a:lvl4pPr>
            <a:lvl5pPr lvl="4" rtl="0">
              <a:spcBef>
                <a:spcPts val="1600"/>
              </a:spcBef>
              <a:spcAft>
                <a:spcPts val="0"/>
              </a:spcAft>
              <a:buSzPts val="2000"/>
              <a:buFont typeface="Limelight"/>
              <a:buNone/>
              <a:defRPr sz="2000">
                <a:latin typeface="Limelight"/>
                <a:ea typeface="Limelight"/>
                <a:cs typeface="Limelight"/>
                <a:sym typeface="Limelight"/>
              </a:defRPr>
            </a:lvl5pPr>
            <a:lvl6pPr lvl="5" rtl="0">
              <a:spcBef>
                <a:spcPts val="1600"/>
              </a:spcBef>
              <a:spcAft>
                <a:spcPts val="0"/>
              </a:spcAft>
              <a:buSzPts val="2000"/>
              <a:buFont typeface="Limelight"/>
              <a:buNone/>
              <a:defRPr sz="2000">
                <a:latin typeface="Limelight"/>
                <a:ea typeface="Limelight"/>
                <a:cs typeface="Limelight"/>
                <a:sym typeface="Limelight"/>
              </a:defRPr>
            </a:lvl6pPr>
            <a:lvl7pPr lvl="6" rtl="0">
              <a:spcBef>
                <a:spcPts val="1600"/>
              </a:spcBef>
              <a:spcAft>
                <a:spcPts val="0"/>
              </a:spcAft>
              <a:buSzPts val="2000"/>
              <a:buFont typeface="Limelight"/>
              <a:buNone/>
              <a:defRPr sz="2000">
                <a:latin typeface="Limelight"/>
                <a:ea typeface="Limelight"/>
                <a:cs typeface="Limelight"/>
                <a:sym typeface="Limelight"/>
              </a:defRPr>
            </a:lvl7pPr>
            <a:lvl8pPr lvl="7" rtl="0">
              <a:spcBef>
                <a:spcPts val="1600"/>
              </a:spcBef>
              <a:spcAft>
                <a:spcPts val="0"/>
              </a:spcAft>
              <a:buSzPts val="2000"/>
              <a:buFont typeface="Limelight"/>
              <a:buNone/>
              <a:defRPr sz="2000">
                <a:latin typeface="Limelight"/>
                <a:ea typeface="Limelight"/>
                <a:cs typeface="Limelight"/>
                <a:sym typeface="Limelight"/>
              </a:defRPr>
            </a:lvl8pPr>
            <a:lvl9pPr lvl="8" rtl="0">
              <a:spcBef>
                <a:spcPts val="1600"/>
              </a:spcBef>
              <a:spcAft>
                <a:spcPts val="1600"/>
              </a:spcAft>
              <a:buSzPts val="2000"/>
              <a:buFont typeface="Limelight"/>
              <a:buNone/>
              <a:defRPr sz="2000">
                <a:latin typeface="Limelight"/>
                <a:ea typeface="Limelight"/>
                <a:cs typeface="Limelight"/>
                <a:sym typeface="Limelight"/>
              </a:defRPr>
            </a:lvl9pPr>
          </a:lstStyle>
          <a:p>
            <a:endParaRPr/>
          </a:p>
        </p:txBody>
      </p:sp>
      <p:sp>
        <p:nvSpPr>
          <p:cNvPr id="332" name="Google Shape;332;p15"/>
          <p:cNvSpPr txBox="1">
            <a:spLocks noGrp="1"/>
          </p:cNvSpPr>
          <p:nvPr>
            <p:ph type="subTitle" idx="8"/>
          </p:nvPr>
        </p:nvSpPr>
        <p:spPr>
          <a:xfrm>
            <a:off x="1928051" y="3259192"/>
            <a:ext cx="1576200" cy="77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33" name="Google Shape;333;p15"/>
          <p:cNvSpPr txBox="1">
            <a:spLocks noGrp="1"/>
          </p:cNvSpPr>
          <p:nvPr>
            <p:ph type="subTitle" idx="9"/>
          </p:nvPr>
        </p:nvSpPr>
        <p:spPr>
          <a:xfrm>
            <a:off x="6379300" y="2926725"/>
            <a:ext cx="1707600" cy="434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Limelight"/>
              <a:buNone/>
              <a:defRPr sz="1800">
                <a:latin typeface="Limelight"/>
                <a:ea typeface="Limelight"/>
                <a:cs typeface="Limelight"/>
                <a:sym typeface="Limelight"/>
              </a:defRPr>
            </a:lvl1pPr>
            <a:lvl2pPr lvl="1" rtl="0">
              <a:spcBef>
                <a:spcPts val="1600"/>
              </a:spcBef>
              <a:spcAft>
                <a:spcPts val="0"/>
              </a:spcAft>
              <a:buSzPts val="2000"/>
              <a:buFont typeface="Limelight"/>
              <a:buNone/>
              <a:defRPr sz="2000">
                <a:latin typeface="Limelight"/>
                <a:ea typeface="Limelight"/>
                <a:cs typeface="Limelight"/>
                <a:sym typeface="Limelight"/>
              </a:defRPr>
            </a:lvl2pPr>
            <a:lvl3pPr lvl="2" rtl="0">
              <a:spcBef>
                <a:spcPts val="1600"/>
              </a:spcBef>
              <a:spcAft>
                <a:spcPts val="0"/>
              </a:spcAft>
              <a:buSzPts val="2000"/>
              <a:buFont typeface="Limelight"/>
              <a:buNone/>
              <a:defRPr sz="2000">
                <a:latin typeface="Limelight"/>
                <a:ea typeface="Limelight"/>
                <a:cs typeface="Limelight"/>
                <a:sym typeface="Limelight"/>
              </a:defRPr>
            </a:lvl3pPr>
            <a:lvl4pPr lvl="3" rtl="0">
              <a:spcBef>
                <a:spcPts val="1600"/>
              </a:spcBef>
              <a:spcAft>
                <a:spcPts val="0"/>
              </a:spcAft>
              <a:buSzPts val="2000"/>
              <a:buFont typeface="Limelight"/>
              <a:buNone/>
              <a:defRPr sz="2000">
                <a:latin typeface="Limelight"/>
                <a:ea typeface="Limelight"/>
                <a:cs typeface="Limelight"/>
                <a:sym typeface="Limelight"/>
              </a:defRPr>
            </a:lvl4pPr>
            <a:lvl5pPr lvl="4" rtl="0">
              <a:spcBef>
                <a:spcPts val="1600"/>
              </a:spcBef>
              <a:spcAft>
                <a:spcPts val="0"/>
              </a:spcAft>
              <a:buSzPts val="2000"/>
              <a:buFont typeface="Limelight"/>
              <a:buNone/>
              <a:defRPr sz="2000">
                <a:latin typeface="Limelight"/>
                <a:ea typeface="Limelight"/>
                <a:cs typeface="Limelight"/>
                <a:sym typeface="Limelight"/>
              </a:defRPr>
            </a:lvl5pPr>
            <a:lvl6pPr lvl="5" rtl="0">
              <a:spcBef>
                <a:spcPts val="1600"/>
              </a:spcBef>
              <a:spcAft>
                <a:spcPts val="0"/>
              </a:spcAft>
              <a:buSzPts val="2000"/>
              <a:buFont typeface="Limelight"/>
              <a:buNone/>
              <a:defRPr sz="2000">
                <a:latin typeface="Limelight"/>
                <a:ea typeface="Limelight"/>
                <a:cs typeface="Limelight"/>
                <a:sym typeface="Limelight"/>
              </a:defRPr>
            </a:lvl6pPr>
            <a:lvl7pPr lvl="6" rtl="0">
              <a:spcBef>
                <a:spcPts val="1600"/>
              </a:spcBef>
              <a:spcAft>
                <a:spcPts val="0"/>
              </a:spcAft>
              <a:buSzPts val="2000"/>
              <a:buFont typeface="Limelight"/>
              <a:buNone/>
              <a:defRPr sz="2000">
                <a:latin typeface="Limelight"/>
                <a:ea typeface="Limelight"/>
                <a:cs typeface="Limelight"/>
                <a:sym typeface="Limelight"/>
              </a:defRPr>
            </a:lvl7pPr>
            <a:lvl8pPr lvl="7" rtl="0">
              <a:spcBef>
                <a:spcPts val="1600"/>
              </a:spcBef>
              <a:spcAft>
                <a:spcPts val="0"/>
              </a:spcAft>
              <a:buSzPts val="2000"/>
              <a:buFont typeface="Limelight"/>
              <a:buNone/>
              <a:defRPr sz="2000">
                <a:latin typeface="Limelight"/>
                <a:ea typeface="Limelight"/>
                <a:cs typeface="Limelight"/>
                <a:sym typeface="Limelight"/>
              </a:defRPr>
            </a:lvl8pPr>
            <a:lvl9pPr lvl="8" rtl="0">
              <a:spcBef>
                <a:spcPts val="1600"/>
              </a:spcBef>
              <a:spcAft>
                <a:spcPts val="1600"/>
              </a:spcAft>
              <a:buSzPts val="2000"/>
              <a:buFont typeface="Limelight"/>
              <a:buNone/>
              <a:defRPr sz="2000">
                <a:latin typeface="Limelight"/>
                <a:ea typeface="Limelight"/>
                <a:cs typeface="Limelight"/>
                <a:sym typeface="Limelight"/>
              </a:defRPr>
            </a:lvl9pPr>
          </a:lstStyle>
          <a:p>
            <a:endParaRPr/>
          </a:p>
        </p:txBody>
      </p:sp>
      <p:sp>
        <p:nvSpPr>
          <p:cNvPr id="334" name="Google Shape;334;p15"/>
          <p:cNvSpPr txBox="1">
            <a:spLocks noGrp="1"/>
          </p:cNvSpPr>
          <p:nvPr>
            <p:ph type="subTitle" idx="13"/>
          </p:nvPr>
        </p:nvSpPr>
        <p:spPr>
          <a:xfrm>
            <a:off x="6379300" y="3259192"/>
            <a:ext cx="1576200" cy="77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35" name="Google Shape;335;p15"/>
          <p:cNvSpPr txBox="1">
            <a:spLocks noGrp="1"/>
          </p:cNvSpPr>
          <p:nvPr>
            <p:ph type="subTitle" idx="14"/>
          </p:nvPr>
        </p:nvSpPr>
        <p:spPr>
          <a:xfrm>
            <a:off x="4194501" y="2926725"/>
            <a:ext cx="1707600" cy="434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Limelight"/>
              <a:buNone/>
              <a:defRPr sz="1800">
                <a:latin typeface="Limelight"/>
                <a:ea typeface="Limelight"/>
                <a:cs typeface="Limelight"/>
                <a:sym typeface="Limelight"/>
              </a:defRPr>
            </a:lvl1pPr>
            <a:lvl2pPr lvl="1" rtl="0">
              <a:spcBef>
                <a:spcPts val="1600"/>
              </a:spcBef>
              <a:spcAft>
                <a:spcPts val="0"/>
              </a:spcAft>
              <a:buSzPts val="2000"/>
              <a:buFont typeface="Limelight"/>
              <a:buNone/>
              <a:defRPr sz="2000">
                <a:latin typeface="Limelight"/>
                <a:ea typeface="Limelight"/>
                <a:cs typeface="Limelight"/>
                <a:sym typeface="Limelight"/>
              </a:defRPr>
            </a:lvl2pPr>
            <a:lvl3pPr lvl="2" rtl="0">
              <a:spcBef>
                <a:spcPts val="1600"/>
              </a:spcBef>
              <a:spcAft>
                <a:spcPts val="0"/>
              </a:spcAft>
              <a:buSzPts val="2000"/>
              <a:buFont typeface="Limelight"/>
              <a:buNone/>
              <a:defRPr sz="2000">
                <a:latin typeface="Limelight"/>
                <a:ea typeface="Limelight"/>
                <a:cs typeface="Limelight"/>
                <a:sym typeface="Limelight"/>
              </a:defRPr>
            </a:lvl3pPr>
            <a:lvl4pPr lvl="3" rtl="0">
              <a:spcBef>
                <a:spcPts val="1600"/>
              </a:spcBef>
              <a:spcAft>
                <a:spcPts val="0"/>
              </a:spcAft>
              <a:buSzPts val="2000"/>
              <a:buFont typeface="Limelight"/>
              <a:buNone/>
              <a:defRPr sz="2000">
                <a:latin typeface="Limelight"/>
                <a:ea typeface="Limelight"/>
                <a:cs typeface="Limelight"/>
                <a:sym typeface="Limelight"/>
              </a:defRPr>
            </a:lvl4pPr>
            <a:lvl5pPr lvl="4" rtl="0">
              <a:spcBef>
                <a:spcPts val="1600"/>
              </a:spcBef>
              <a:spcAft>
                <a:spcPts val="0"/>
              </a:spcAft>
              <a:buSzPts val="2000"/>
              <a:buFont typeface="Limelight"/>
              <a:buNone/>
              <a:defRPr sz="2000">
                <a:latin typeface="Limelight"/>
                <a:ea typeface="Limelight"/>
                <a:cs typeface="Limelight"/>
                <a:sym typeface="Limelight"/>
              </a:defRPr>
            </a:lvl5pPr>
            <a:lvl6pPr lvl="5" rtl="0">
              <a:spcBef>
                <a:spcPts val="1600"/>
              </a:spcBef>
              <a:spcAft>
                <a:spcPts val="0"/>
              </a:spcAft>
              <a:buSzPts val="2000"/>
              <a:buFont typeface="Limelight"/>
              <a:buNone/>
              <a:defRPr sz="2000">
                <a:latin typeface="Limelight"/>
                <a:ea typeface="Limelight"/>
                <a:cs typeface="Limelight"/>
                <a:sym typeface="Limelight"/>
              </a:defRPr>
            </a:lvl6pPr>
            <a:lvl7pPr lvl="6" rtl="0">
              <a:spcBef>
                <a:spcPts val="1600"/>
              </a:spcBef>
              <a:spcAft>
                <a:spcPts val="0"/>
              </a:spcAft>
              <a:buSzPts val="2000"/>
              <a:buFont typeface="Limelight"/>
              <a:buNone/>
              <a:defRPr sz="2000">
                <a:latin typeface="Limelight"/>
                <a:ea typeface="Limelight"/>
                <a:cs typeface="Limelight"/>
                <a:sym typeface="Limelight"/>
              </a:defRPr>
            </a:lvl7pPr>
            <a:lvl8pPr lvl="7" rtl="0">
              <a:spcBef>
                <a:spcPts val="1600"/>
              </a:spcBef>
              <a:spcAft>
                <a:spcPts val="0"/>
              </a:spcAft>
              <a:buSzPts val="2000"/>
              <a:buFont typeface="Limelight"/>
              <a:buNone/>
              <a:defRPr sz="2000">
                <a:latin typeface="Limelight"/>
                <a:ea typeface="Limelight"/>
                <a:cs typeface="Limelight"/>
                <a:sym typeface="Limelight"/>
              </a:defRPr>
            </a:lvl8pPr>
            <a:lvl9pPr lvl="8" rtl="0">
              <a:spcBef>
                <a:spcPts val="1600"/>
              </a:spcBef>
              <a:spcAft>
                <a:spcPts val="1600"/>
              </a:spcAft>
              <a:buSzPts val="2000"/>
              <a:buFont typeface="Limelight"/>
              <a:buNone/>
              <a:defRPr sz="2000">
                <a:latin typeface="Limelight"/>
                <a:ea typeface="Limelight"/>
                <a:cs typeface="Limelight"/>
                <a:sym typeface="Limelight"/>
              </a:defRPr>
            </a:lvl9pPr>
          </a:lstStyle>
          <a:p>
            <a:endParaRPr/>
          </a:p>
        </p:txBody>
      </p:sp>
      <p:sp>
        <p:nvSpPr>
          <p:cNvPr id="336" name="Google Shape;336;p15"/>
          <p:cNvSpPr txBox="1">
            <a:spLocks noGrp="1"/>
          </p:cNvSpPr>
          <p:nvPr>
            <p:ph type="subTitle" idx="15"/>
          </p:nvPr>
        </p:nvSpPr>
        <p:spPr>
          <a:xfrm>
            <a:off x="4194501" y="3259192"/>
            <a:ext cx="1576200" cy="77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23556865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337"/>
        <p:cNvGrpSpPr/>
        <p:nvPr/>
      </p:nvGrpSpPr>
      <p:grpSpPr>
        <a:xfrm>
          <a:off x="0" y="0"/>
          <a:ext cx="0" cy="0"/>
          <a:chOff x="0" y="0"/>
          <a:chExt cx="0" cy="0"/>
        </a:xfrm>
      </p:grpSpPr>
      <p:sp>
        <p:nvSpPr>
          <p:cNvPr id="338" name="Google Shape;338;p16"/>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9" name="Google Shape;339;p16"/>
          <p:cNvSpPr/>
          <p:nvPr/>
        </p:nvSpPr>
        <p:spPr>
          <a:xfrm>
            <a:off x="617125" y="609800"/>
            <a:ext cx="7909800" cy="3924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0" name="Google Shape;340;p16"/>
          <p:cNvSpPr txBox="1">
            <a:spLocks noGrp="1"/>
          </p:cNvSpPr>
          <p:nvPr>
            <p:ph type="title"/>
          </p:nvPr>
        </p:nvSpPr>
        <p:spPr>
          <a:xfrm>
            <a:off x="1100500" y="640850"/>
            <a:ext cx="6942900" cy="51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1" name="Google Shape;341;p16"/>
          <p:cNvSpPr txBox="1">
            <a:spLocks noGrp="1"/>
          </p:cNvSpPr>
          <p:nvPr>
            <p:ph type="subTitle" idx="1"/>
          </p:nvPr>
        </p:nvSpPr>
        <p:spPr>
          <a:xfrm>
            <a:off x="1051450" y="1637125"/>
            <a:ext cx="2031600" cy="43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Limelight"/>
              <a:buNone/>
              <a:defRPr sz="1800">
                <a:latin typeface="Limelight"/>
                <a:ea typeface="Limelight"/>
                <a:cs typeface="Limelight"/>
                <a:sym typeface="Limelight"/>
              </a:defRPr>
            </a:lvl1pPr>
            <a:lvl2pPr lvl="1" rtl="0">
              <a:spcBef>
                <a:spcPts val="1600"/>
              </a:spcBef>
              <a:spcAft>
                <a:spcPts val="0"/>
              </a:spcAft>
              <a:buSzPts val="2000"/>
              <a:buFont typeface="Limelight"/>
              <a:buNone/>
              <a:defRPr sz="2000">
                <a:latin typeface="Limelight"/>
                <a:ea typeface="Limelight"/>
                <a:cs typeface="Limelight"/>
                <a:sym typeface="Limelight"/>
              </a:defRPr>
            </a:lvl2pPr>
            <a:lvl3pPr lvl="2" rtl="0">
              <a:spcBef>
                <a:spcPts val="1600"/>
              </a:spcBef>
              <a:spcAft>
                <a:spcPts val="0"/>
              </a:spcAft>
              <a:buSzPts val="2000"/>
              <a:buFont typeface="Limelight"/>
              <a:buNone/>
              <a:defRPr sz="2000">
                <a:latin typeface="Limelight"/>
                <a:ea typeface="Limelight"/>
                <a:cs typeface="Limelight"/>
                <a:sym typeface="Limelight"/>
              </a:defRPr>
            </a:lvl3pPr>
            <a:lvl4pPr lvl="3" rtl="0">
              <a:spcBef>
                <a:spcPts val="1600"/>
              </a:spcBef>
              <a:spcAft>
                <a:spcPts val="0"/>
              </a:spcAft>
              <a:buSzPts val="2000"/>
              <a:buFont typeface="Limelight"/>
              <a:buNone/>
              <a:defRPr sz="2000">
                <a:latin typeface="Limelight"/>
                <a:ea typeface="Limelight"/>
                <a:cs typeface="Limelight"/>
                <a:sym typeface="Limelight"/>
              </a:defRPr>
            </a:lvl4pPr>
            <a:lvl5pPr lvl="4" rtl="0">
              <a:spcBef>
                <a:spcPts val="1600"/>
              </a:spcBef>
              <a:spcAft>
                <a:spcPts val="0"/>
              </a:spcAft>
              <a:buSzPts val="2000"/>
              <a:buFont typeface="Limelight"/>
              <a:buNone/>
              <a:defRPr sz="2000">
                <a:latin typeface="Limelight"/>
                <a:ea typeface="Limelight"/>
                <a:cs typeface="Limelight"/>
                <a:sym typeface="Limelight"/>
              </a:defRPr>
            </a:lvl5pPr>
            <a:lvl6pPr lvl="5" rtl="0">
              <a:spcBef>
                <a:spcPts val="1600"/>
              </a:spcBef>
              <a:spcAft>
                <a:spcPts val="0"/>
              </a:spcAft>
              <a:buSzPts val="2000"/>
              <a:buFont typeface="Limelight"/>
              <a:buNone/>
              <a:defRPr sz="2000">
                <a:latin typeface="Limelight"/>
                <a:ea typeface="Limelight"/>
                <a:cs typeface="Limelight"/>
                <a:sym typeface="Limelight"/>
              </a:defRPr>
            </a:lvl6pPr>
            <a:lvl7pPr lvl="6" rtl="0">
              <a:spcBef>
                <a:spcPts val="1600"/>
              </a:spcBef>
              <a:spcAft>
                <a:spcPts val="0"/>
              </a:spcAft>
              <a:buSzPts val="2000"/>
              <a:buFont typeface="Limelight"/>
              <a:buNone/>
              <a:defRPr sz="2000">
                <a:latin typeface="Limelight"/>
                <a:ea typeface="Limelight"/>
                <a:cs typeface="Limelight"/>
                <a:sym typeface="Limelight"/>
              </a:defRPr>
            </a:lvl7pPr>
            <a:lvl8pPr lvl="7" rtl="0">
              <a:spcBef>
                <a:spcPts val="1600"/>
              </a:spcBef>
              <a:spcAft>
                <a:spcPts val="0"/>
              </a:spcAft>
              <a:buSzPts val="2000"/>
              <a:buFont typeface="Limelight"/>
              <a:buNone/>
              <a:defRPr sz="2000">
                <a:latin typeface="Limelight"/>
                <a:ea typeface="Limelight"/>
                <a:cs typeface="Limelight"/>
                <a:sym typeface="Limelight"/>
              </a:defRPr>
            </a:lvl8pPr>
            <a:lvl9pPr lvl="8" rtl="0">
              <a:spcBef>
                <a:spcPts val="1600"/>
              </a:spcBef>
              <a:spcAft>
                <a:spcPts val="1600"/>
              </a:spcAft>
              <a:buSzPts val="2000"/>
              <a:buFont typeface="Limelight"/>
              <a:buNone/>
              <a:defRPr sz="2000">
                <a:latin typeface="Limelight"/>
                <a:ea typeface="Limelight"/>
                <a:cs typeface="Limelight"/>
                <a:sym typeface="Limelight"/>
              </a:defRPr>
            </a:lvl9pPr>
          </a:lstStyle>
          <a:p>
            <a:endParaRPr/>
          </a:p>
        </p:txBody>
      </p:sp>
      <p:sp>
        <p:nvSpPr>
          <p:cNvPr id="342" name="Google Shape;342;p16"/>
          <p:cNvSpPr txBox="1">
            <a:spLocks noGrp="1"/>
          </p:cNvSpPr>
          <p:nvPr>
            <p:ph type="subTitle" idx="2"/>
          </p:nvPr>
        </p:nvSpPr>
        <p:spPr>
          <a:xfrm>
            <a:off x="1129625" y="1964876"/>
            <a:ext cx="1875300" cy="55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43" name="Google Shape;343;p16"/>
          <p:cNvSpPr txBox="1">
            <a:spLocks noGrp="1"/>
          </p:cNvSpPr>
          <p:nvPr>
            <p:ph type="subTitle" idx="3"/>
          </p:nvPr>
        </p:nvSpPr>
        <p:spPr>
          <a:xfrm>
            <a:off x="4466015" y="1637125"/>
            <a:ext cx="2031600" cy="43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Limelight"/>
              <a:buNone/>
              <a:defRPr sz="1800">
                <a:solidFill>
                  <a:schemeClr val="dk1"/>
                </a:solidFill>
                <a:latin typeface="Limelight"/>
                <a:ea typeface="Limelight"/>
                <a:cs typeface="Limelight"/>
                <a:sym typeface="Limelight"/>
              </a:defRPr>
            </a:lvl1pPr>
            <a:lvl2pPr lvl="1" rtl="0">
              <a:spcBef>
                <a:spcPts val="1600"/>
              </a:spcBef>
              <a:spcAft>
                <a:spcPts val="0"/>
              </a:spcAft>
              <a:buSzPts val="2000"/>
              <a:buFont typeface="Limelight"/>
              <a:buNone/>
              <a:defRPr sz="2000">
                <a:latin typeface="Limelight"/>
                <a:ea typeface="Limelight"/>
                <a:cs typeface="Limelight"/>
                <a:sym typeface="Limelight"/>
              </a:defRPr>
            </a:lvl2pPr>
            <a:lvl3pPr lvl="2" rtl="0">
              <a:spcBef>
                <a:spcPts val="1600"/>
              </a:spcBef>
              <a:spcAft>
                <a:spcPts val="0"/>
              </a:spcAft>
              <a:buSzPts val="2000"/>
              <a:buFont typeface="Limelight"/>
              <a:buNone/>
              <a:defRPr sz="2000">
                <a:latin typeface="Limelight"/>
                <a:ea typeface="Limelight"/>
                <a:cs typeface="Limelight"/>
                <a:sym typeface="Limelight"/>
              </a:defRPr>
            </a:lvl3pPr>
            <a:lvl4pPr lvl="3" rtl="0">
              <a:spcBef>
                <a:spcPts val="1600"/>
              </a:spcBef>
              <a:spcAft>
                <a:spcPts val="0"/>
              </a:spcAft>
              <a:buSzPts val="2000"/>
              <a:buFont typeface="Limelight"/>
              <a:buNone/>
              <a:defRPr sz="2000">
                <a:latin typeface="Limelight"/>
                <a:ea typeface="Limelight"/>
                <a:cs typeface="Limelight"/>
                <a:sym typeface="Limelight"/>
              </a:defRPr>
            </a:lvl4pPr>
            <a:lvl5pPr lvl="4" rtl="0">
              <a:spcBef>
                <a:spcPts val="1600"/>
              </a:spcBef>
              <a:spcAft>
                <a:spcPts val="0"/>
              </a:spcAft>
              <a:buSzPts val="2000"/>
              <a:buFont typeface="Limelight"/>
              <a:buNone/>
              <a:defRPr sz="2000">
                <a:latin typeface="Limelight"/>
                <a:ea typeface="Limelight"/>
                <a:cs typeface="Limelight"/>
                <a:sym typeface="Limelight"/>
              </a:defRPr>
            </a:lvl5pPr>
            <a:lvl6pPr lvl="5" rtl="0">
              <a:spcBef>
                <a:spcPts val="1600"/>
              </a:spcBef>
              <a:spcAft>
                <a:spcPts val="0"/>
              </a:spcAft>
              <a:buSzPts val="2000"/>
              <a:buFont typeface="Limelight"/>
              <a:buNone/>
              <a:defRPr sz="2000">
                <a:latin typeface="Limelight"/>
                <a:ea typeface="Limelight"/>
                <a:cs typeface="Limelight"/>
                <a:sym typeface="Limelight"/>
              </a:defRPr>
            </a:lvl6pPr>
            <a:lvl7pPr lvl="6" rtl="0">
              <a:spcBef>
                <a:spcPts val="1600"/>
              </a:spcBef>
              <a:spcAft>
                <a:spcPts val="0"/>
              </a:spcAft>
              <a:buSzPts val="2000"/>
              <a:buFont typeface="Limelight"/>
              <a:buNone/>
              <a:defRPr sz="2000">
                <a:latin typeface="Limelight"/>
                <a:ea typeface="Limelight"/>
                <a:cs typeface="Limelight"/>
                <a:sym typeface="Limelight"/>
              </a:defRPr>
            </a:lvl7pPr>
            <a:lvl8pPr lvl="7" rtl="0">
              <a:spcBef>
                <a:spcPts val="1600"/>
              </a:spcBef>
              <a:spcAft>
                <a:spcPts val="0"/>
              </a:spcAft>
              <a:buSzPts val="2000"/>
              <a:buFont typeface="Limelight"/>
              <a:buNone/>
              <a:defRPr sz="2000">
                <a:latin typeface="Limelight"/>
                <a:ea typeface="Limelight"/>
                <a:cs typeface="Limelight"/>
                <a:sym typeface="Limelight"/>
              </a:defRPr>
            </a:lvl8pPr>
            <a:lvl9pPr lvl="8" rtl="0">
              <a:spcBef>
                <a:spcPts val="1600"/>
              </a:spcBef>
              <a:spcAft>
                <a:spcPts val="1600"/>
              </a:spcAft>
              <a:buSzPts val="2000"/>
              <a:buFont typeface="Limelight"/>
              <a:buNone/>
              <a:defRPr sz="2000">
                <a:latin typeface="Limelight"/>
                <a:ea typeface="Limelight"/>
                <a:cs typeface="Limelight"/>
                <a:sym typeface="Limelight"/>
              </a:defRPr>
            </a:lvl9pPr>
          </a:lstStyle>
          <a:p>
            <a:endParaRPr/>
          </a:p>
        </p:txBody>
      </p:sp>
      <p:sp>
        <p:nvSpPr>
          <p:cNvPr id="344" name="Google Shape;344;p16"/>
          <p:cNvSpPr txBox="1">
            <a:spLocks noGrp="1"/>
          </p:cNvSpPr>
          <p:nvPr>
            <p:ph type="subTitle" idx="4"/>
          </p:nvPr>
        </p:nvSpPr>
        <p:spPr>
          <a:xfrm>
            <a:off x="4544196" y="1964876"/>
            <a:ext cx="1875300" cy="55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45" name="Google Shape;345;p16"/>
          <p:cNvSpPr txBox="1">
            <a:spLocks noGrp="1"/>
          </p:cNvSpPr>
          <p:nvPr>
            <p:ph type="subTitle" idx="5"/>
          </p:nvPr>
        </p:nvSpPr>
        <p:spPr>
          <a:xfrm>
            <a:off x="2812925" y="3013954"/>
            <a:ext cx="2031600" cy="43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Limelight"/>
              <a:buNone/>
              <a:defRPr sz="1800">
                <a:latin typeface="Limelight"/>
                <a:ea typeface="Limelight"/>
                <a:cs typeface="Limelight"/>
                <a:sym typeface="Limelight"/>
              </a:defRPr>
            </a:lvl1pPr>
            <a:lvl2pPr lvl="1" rtl="0">
              <a:spcBef>
                <a:spcPts val="1600"/>
              </a:spcBef>
              <a:spcAft>
                <a:spcPts val="0"/>
              </a:spcAft>
              <a:buSzPts val="2000"/>
              <a:buFont typeface="Limelight"/>
              <a:buNone/>
              <a:defRPr sz="2000">
                <a:latin typeface="Limelight"/>
                <a:ea typeface="Limelight"/>
                <a:cs typeface="Limelight"/>
                <a:sym typeface="Limelight"/>
              </a:defRPr>
            </a:lvl2pPr>
            <a:lvl3pPr lvl="2" rtl="0">
              <a:spcBef>
                <a:spcPts val="1600"/>
              </a:spcBef>
              <a:spcAft>
                <a:spcPts val="0"/>
              </a:spcAft>
              <a:buSzPts val="2000"/>
              <a:buFont typeface="Limelight"/>
              <a:buNone/>
              <a:defRPr sz="2000">
                <a:latin typeface="Limelight"/>
                <a:ea typeface="Limelight"/>
                <a:cs typeface="Limelight"/>
                <a:sym typeface="Limelight"/>
              </a:defRPr>
            </a:lvl3pPr>
            <a:lvl4pPr lvl="3" rtl="0">
              <a:spcBef>
                <a:spcPts val="1600"/>
              </a:spcBef>
              <a:spcAft>
                <a:spcPts val="0"/>
              </a:spcAft>
              <a:buSzPts val="2000"/>
              <a:buFont typeface="Limelight"/>
              <a:buNone/>
              <a:defRPr sz="2000">
                <a:latin typeface="Limelight"/>
                <a:ea typeface="Limelight"/>
                <a:cs typeface="Limelight"/>
                <a:sym typeface="Limelight"/>
              </a:defRPr>
            </a:lvl4pPr>
            <a:lvl5pPr lvl="4" rtl="0">
              <a:spcBef>
                <a:spcPts val="1600"/>
              </a:spcBef>
              <a:spcAft>
                <a:spcPts val="0"/>
              </a:spcAft>
              <a:buSzPts val="2000"/>
              <a:buFont typeface="Limelight"/>
              <a:buNone/>
              <a:defRPr sz="2000">
                <a:latin typeface="Limelight"/>
                <a:ea typeface="Limelight"/>
                <a:cs typeface="Limelight"/>
                <a:sym typeface="Limelight"/>
              </a:defRPr>
            </a:lvl5pPr>
            <a:lvl6pPr lvl="5" rtl="0">
              <a:spcBef>
                <a:spcPts val="1600"/>
              </a:spcBef>
              <a:spcAft>
                <a:spcPts val="0"/>
              </a:spcAft>
              <a:buSzPts val="2000"/>
              <a:buFont typeface="Limelight"/>
              <a:buNone/>
              <a:defRPr sz="2000">
                <a:latin typeface="Limelight"/>
                <a:ea typeface="Limelight"/>
                <a:cs typeface="Limelight"/>
                <a:sym typeface="Limelight"/>
              </a:defRPr>
            </a:lvl6pPr>
            <a:lvl7pPr lvl="6" rtl="0">
              <a:spcBef>
                <a:spcPts val="1600"/>
              </a:spcBef>
              <a:spcAft>
                <a:spcPts val="0"/>
              </a:spcAft>
              <a:buSzPts val="2000"/>
              <a:buFont typeface="Limelight"/>
              <a:buNone/>
              <a:defRPr sz="2000">
                <a:latin typeface="Limelight"/>
                <a:ea typeface="Limelight"/>
                <a:cs typeface="Limelight"/>
                <a:sym typeface="Limelight"/>
              </a:defRPr>
            </a:lvl7pPr>
            <a:lvl8pPr lvl="7" rtl="0">
              <a:spcBef>
                <a:spcPts val="1600"/>
              </a:spcBef>
              <a:spcAft>
                <a:spcPts val="0"/>
              </a:spcAft>
              <a:buSzPts val="2000"/>
              <a:buFont typeface="Limelight"/>
              <a:buNone/>
              <a:defRPr sz="2000">
                <a:latin typeface="Limelight"/>
                <a:ea typeface="Limelight"/>
                <a:cs typeface="Limelight"/>
                <a:sym typeface="Limelight"/>
              </a:defRPr>
            </a:lvl8pPr>
            <a:lvl9pPr lvl="8" rtl="0">
              <a:spcBef>
                <a:spcPts val="1600"/>
              </a:spcBef>
              <a:spcAft>
                <a:spcPts val="1600"/>
              </a:spcAft>
              <a:buSzPts val="2000"/>
              <a:buFont typeface="Limelight"/>
              <a:buNone/>
              <a:defRPr sz="2000">
                <a:latin typeface="Limelight"/>
                <a:ea typeface="Limelight"/>
                <a:cs typeface="Limelight"/>
                <a:sym typeface="Limelight"/>
              </a:defRPr>
            </a:lvl9pPr>
          </a:lstStyle>
          <a:p>
            <a:endParaRPr/>
          </a:p>
        </p:txBody>
      </p:sp>
      <p:sp>
        <p:nvSpPr>
          <p:cNvPr id="346" name="Google Shape;346;p16"/>
          <p:cNvSpPr txBox="1">
            <a:spLocks noGrp="1"/>
          </p:cNvSpPr>
          <p:nvPr>
            <p:ph type="subTitle" idx="6"/>
          </p:nvPr>
        </p:nvSpPr>
        <p:spPr>
          <a:xfrm>
            <a:off x="2891100" y="3345756"/>
            <a:ext cx="1875300" cy="55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47" name="Google Shape;347;p16"/>
          <p:cNvSpPr txBox="1">
            <a:spLocks noGrp="1"/>
          </p:cNvSpPr>
          <p:nvPr>
            <p:ph type="subTitle" idx="7"/>
          </p:nvPr>
        </p:nvSpPr>
        <p:spPr>
          <a:xfrm>
            <a:off x="6060965" y="3013954"/>
            <a:ext cx="2031600" cy="43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Limelight"/>
              <a:buNone/>
              <a:defRPr sz="1800">
                <a:latin typeface="Limelight"/>
                <a:ea typeface="Limelight"/>
                <a:cs typeface="Limelight"/>
                <a:sym typeface="Limelight"/>
              </a:defRPr>
            </a:lvl1pPr>
            <a:lvl2pPr lvl="1" rtl="0">
              <a:spcBef>
                <a:spcPts val="1600"/>
              </a:spcBef>
              <a:spcAft>
                <a:spcPts val="0"/>
              </a:spcAft>
              <a:buSzPts val="2000"/>
              <a:buFont typeface="Limelight"/>
              <a:buNone/>
              <a:defRPr sz="2000">
                <a:latin typeface="Limelight"/>
                <a:ea typeface="Limelight"/>
                <a:cs typeface="Limelight"/>
                <a:sym typeface="Limelight"/>
              </a:defRPr>
            </a:lvl2pPr>
            <a:lvl3pPr lvl="2" rtl="0">
              <a:spcBef>
                <a:spcPts val="1600"/>
              </a:spcBef>
              <a:spcAft>
                <a:spcPts val="0"/>
              </a:spcAft>
              <a:buSzPts val="2000"/>
              <a:buFont typeface="Limelight"/>
              <a:buNone/>
              <a:defRPr sz="2000">
                <a:latin typeface="Limelight"/>
                <a:ea typeface="Limelight"/>
                <a:cs typeface="Limelight"/>
                <a:sym typeface="Limelight"/>
              </a:defRPr>
            </a:lvl3pPr>
            <a:lvl4pPr lvl="3" rtl="0">
              <a:spcBef>
                <a:spcPts val="1600"/>
              </a:spcBef>
              <a:spcAft>
                <a:spcPts val="0"/>
              </a:spcAft>
              <a:buSzPts val="2000"/>
              <a:buFont typeface="Limelight"/>
              <a:buNone/>
              <a:defRPr sz="2000">
                <a:latin typeface="Limelight"/>
                <a:ea typeface="Limelight"/>
                <a:cs typeface="Limelight"/>
                <a:sym typeface="Limelight"/>
              </a:defRPr>
            </a:lvl4pPr>
            <a:lvl5pPr lvl="4" rtl="0">
              <a:spcBef>
                <a:spcPts val="1600"/>
              </a:spcBef>
              <a:spcAft>
                <a:spcPts val="0"/>
              </a:spcAft>
              <a:buSzPts val="2000"/>
              <a:buFont typeface="Limelight"/>
              <a:buNone/>
              <a:defRPr sz="2000">
                <a:latin typeface="Limelight"/>
                <a:ea typeface="Limelight"/>
                <a:cs typeface="Limelight"/>
                <a:sym typeface="Limelight"/>
              </a:defRPr>
            </a:lvl5pPr>
            <a:lvl6pPr lvl="5" rtl="0">
              <a:spcBef>
                <a:spcPts val="1600"/>
              </a:spcBef>
              <a:spcAft>
                <a:spcPts val="0"/>
              </a:spcAft>
              <a:buSzPts val="2000"/>
              <a:buFont typeface="Limelight"/>
              <a:buNone/>
              <a:defRPr sz="2000">
                <a:latin typeface="Limelight"/>
                <a:ea typeface="Limelight"/>
                <a:cs typeface="Limelight"/>
                <a:sym typeface="Limelight"/>
              </a:defRPr>
            </a:lvl6pPr>
            <a:lvl7pPr lvl="6" rtl="0">
              <a:spcBef>
                <a:spcPts val="1600"/>
              </a:spcBef>
              <a:spcAft>
                <a:spcPts val="0"/>
              </a:spcAft>
              <a:buSzPts val="2000"/>
              <a:buFont typeface="Limelight"/>
              <a:buNone/>
              <a:defRPr sz="2000">
                <a:latin typeface="Limelight"/>
                <a:ea typeface="Limelight"/>
                <a:cs typeface="Limelight"/>
                <a:sym typeface="Limelight"/>
              </a:defRPr>
            </a:lvl7pPr>
            <a:lvl8pPr lvl="7" rtl="0">
              <a:spcBef>
                <a:spcPts val="1600"/>
              </a:spcBef>
              <a:spcAft>
                <a:spcPts val="0"/>
              </a:spcAft>
              <a:buSzPts val="2000"/>
              <a:buFont typeface="Limelight"/>
              <a:buNone/>
              <a:defRPr sz="2000">
                <a:latin typeface="Limelight"/>
                <a:ea typeface="Limelight"/>
                <a:cs typeface="Limelight"/>
                <a:sym typeface="Limelight"/>
              </a:defRPr>
            </a:lvl8pPr>
            <a:lvl9pPr lvl="8" rtl="0">
              <a:spcBef>
                <a:spcPts val="1600"/>
              </a:spcBef>
              <a:spcAft>
                <a:spcPts val="1600"/>
              </a:spcAft>
              <a:buSzPts val="2000"/>
              <a:buFont typeface="Limelight"/>
              <a:buNone/>
              <a:defRPr sz="2000">
                <a:latin typeface="Limelight"/>
                <a:ea typeface="Limelight"/>
                <a:cs typeface="Limelight"/>
                <a:sym typeface="Limelight"/>
              </a:defRPr>
            </a:lvl9pPr>
          </a:lstStyle>
          <a:p>
            <a:endParaRPr/>
          </a:p>
        </p:txBody>
      </p:sp>
      <p:sp>
        <p:nvSpPr>
          <p:cNvPr id="348" name="Google Shape;348;p16"/>
          <p:cNvSpPr txBox="1">
            <a:spLocks noGrp="1"/>
          </p:cNvSpPr>
          <p:nvPr>
            <p:ph type="subTitle" idx="8"/>
          </p:nvPr>
        </p:nvSpPr>
        <p:spPr>
          <a:xfrm>
            <a:off x="6139146" y="3345756"/>
            <a:ext cx="1875300" cy="55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27980709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ullet point list">
  <p:cSld name="Title and bullet point list">
    <p:spTree>
      <p:nvGrpSpPr>
        <p:cNvPr id="1" name="Shape 349"/>
        <p:cNvGrpSpPr/>
        <p:nvPr/>
      </p:nvGrpSpPr>
      <p:grpSpPr>
        <a:xfrm>
          <a:off x="0" y="0"/>
          <a:ext cx="0" cy="0"/>
          <a:chOff x="0" y="0"/>
          <a:chExt cx="0" cy="0"/>
        </a:xfrm>
      </p:grpSpPr>
      <p:sp>
        <p:nvSpPr>
          <p:cNvPr id="350" name="Google Shape;350;p17"/>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1" name="Google Shape;351;p17"/>
          <p:cNvSpPr txBox="1">
            <a:spLocks noGrp="1"/>
          </p:cNvSpPr>
          <p:nvPr>
            <p:ph type="body" idx="1"/>
          </p:nvPr>
        </p:nvSpPr>
        <p:spPr>
          <a:xfrm flipH="1">
            <a:off x="2505900" y="1269775"/>
            <a:ext cx="4132200" cy="2632200"/>
          </a:xfrm>
          <a:prstGeom prst="rect">
            <a:avLst/>
          </a:prstGeom>
        </p:spPr>
        <p:txBody>
          <a:bodyPr spcFirstLastPara="1" wrap="square" lIns="91425" tIns="91425" rIns="91425" bIns="91425" anchor="t" anchorCtr="0">
            <a:noAutofit/>
          </a:bodyPr>
          <a:lstStyle>
            <a:lvl1pPr marL="457189" lvl="0" indent="-317492" rtl="0">
              <a:lnSpc>
                <a:spcPct val="100000"/>
              </a:lnSpc>
              <a:spcBef>
                <a:spcPts val="0"/>
              </a:spcBef>
              <a:spcAft>
                <a:spcPts val="0"/>
              </a:spcAft>
              <a:buClr>
                <a:schemeClr val="lt1"/>
              </a:buClr>
              <a:buSzPts val="1400"/>
              <a:buFont typeface="Montserrat"/>
              <a:buChar char="●"/>
              <a:defRPr>
                <a:solidFill>
                  <a:schemeClr val="lt1"/>
                </a:solidFill>
              </a:defRPr>
            </a:lvl1pPr>
            <a:lvl2pPr marL="914378" lvl="1" indent="-317492" algn="r" rtl="0">
              <a:lnSpc>
                <a:spcPct val="100000"/>
              </a:lnSpc>
              <a:spcBef>
                <a:spcPts val="1600"/>
              </a:spcBef>
              <a:spcAft>
                <a:spcPts val="0"/>
              </a:spcAft>
              <a:buClr>
                <a:schemeClr val="lt1"/>
              </a:buClr>
              <a:buSzPts val="1400"/>
              <a:buFont typeface="Montserrat"/>
              <a:buChar char="○"/>
              <a:defRPr>
                <a:solidFill>
                  <a:schemeClr val="lt1"/>
                </a:solidFill>
              </a:defRPr>
            </a:lvl2pPr>
            <a:lvl3pPr marL="1371566" lvl="2" indent="-317492" algn="r" rtl="0">
              <a:spcBef>
                <a:spcPts val="1600"/>
              </a:spcBef>
              <a:spcAft>
                <a:spcPts val="0"/>
              </a:spcAft>
              <a:buClr>
                <a:schemeClr val="lt1"/>
              </a:buClr>
              <a:buSzPts val="1400"/>
              <a:buFont typeface="Montserrat"/>
              <a:buChar char="■"/>
              <a:defRPr>
                <a:solidFill>
                  <a:schemeClr val="lt1"/>
                </a:solidFill>
              </a:defRPr>
            </a:lvl3pPr>
            <a:lvl4pPr marL="1828754" lvl="3" indent="-317492" algn="r" rtl="0">
              <a:spcBef>
                <a:spcPts val="1600"/>
              </a:spcBef>
              <a:spcAft>
                <a:spcPts val="0"/>
              </a:spcAft>
              <a:buClr>
                <a:schemeClr val="lt1"/>
              </a:buClr>
              <a:buSzPts val="1400"/>
              <a:buFont typeface="Montserrat"/>
              <a:buChar char="●"/>
              <a:defRPr>
                <a:solidFill>
                  <a:schemeClr val="lt1"/>
                </a:solidFill>
              </a:defRPr>
            </a:lvl4pPr>
            <a:lvl5pPr marL="2285943" lvl="4" indent="-317492" algn="r" rtl="0">
              <a:spcBef>
                <a:spcPts val="1600"/>
              </a:spcBef>
              <a:spcAft>
                <a:spcPts val="0"/>
              </a:spcAft>
              <a:buClr>
                <a:schemeClr val="lt1"/>
              </a:buClr>
              <a:buSzPts val="1400"/>
              <a:buFont typeface="Montserrat"/>
              <a:buChar char="○"/>
              <a:defRPr>
                <a:solidFill>
                  <a:schemeClr val="lt1"/>
                </a:solidFill>
              </a:defRPr>
            </a:lvl5pPr>
            <a:lvl6pPr marL="2743132" lvl="5" indent="-317492" algn="r" rtl="0">
              <a:spcBef>
                <a:spcPts val="1600"/>
              </a:spcBef>
              <a:spcAft>
                <a:spcPts val="0"/>
              </a:spcAft>
              <a:buClr>
                <a:schemeClr val="lt1"/>
              </a:buClr>
              <a:buSzPts val="1400"/>
              <a:buFont typeface="Montserrat"/>
              <a:buChar char="■"/>
              <a:defRPr>
                <a:solidFill>
                  <a:schemeClr val="lt1"/>
                </a:solidFill>
              </a:defRPr>
            </a:lvl6pPr>
            <a:lvl7pPr marL="3200320" lvl="6" indent="-317492" algn="r" rtl="0">
              <a:spcBef>
                <a:spcPts val="1600"/>
              </a:spcBef>
              <a:spcAft>
                <a:spcPts val="0"/>
              </a:spcAft>
              <a:buClr>
                <a:schemeClr val="lt1"/>
              </a:buClr>
              <a:buSzPts val="1400"/>
              <a:buFont typeface="Montserrat"/>
              <a:buChar char="●"/>
              <a:defRPr>
                <a:solidFill>
                  <a:schemeClr val="lt1"/>
                </a:solidFill>
              </a:defRPr>
            </a:lvl7pPr>
            <a:lvl8pPr marL="3657509" lvl="7" indent="-317492" algn="r" rtl="0">
              <a:spcBef>
                <a:spcPts val="1600"/>
              </a:spcBef>
              <a:spcAft>
                <a:spcPts val="0"/>
              </a:spcAft>
              <a:buClr>
                <a:schemeClr val="lt1"/>
              </a:buClr>
              <a:buSzPts val="1400"/>
              <a:buFont typeface="Montserrat"/>
              <a:buChar char="○"/>
              <a:defRPr>
                <a:solidFill>
                  <a:schemeClr val="lt1"/>
                </a:solidFill>
              </a:defRPr>
            </a:lvl8pPr>
            <a:lvl9pPr marL="4114697" lvl="8" indent="-317492" algn="r" rtl="0">
              <a:spcBef>
                <a:spcPts val="1600"/>
              </a:spcBef>
              <a:spcAft>
                <a:spcPts val="1600"/>
              </a:spcAft>
              <a:buClr>
                <a:schemeClr val="lt1"/>
              </a:buClr>
              <a:buSzPts val="1400"/>
              <a:buFont typeface="Montserrat"/>
              <a:buChar char="■"/>
              <a:defRPr>
                <a:solidFill>
                  <a:schemeClr val="lt1"/>
                </a:solidFill>
              </a:defRPr>
            </a:lvl9pPr>
          </a:lstStyle>
          <a:p>
            <a:endParaRPr/>
          </a:p>
        </p:txBody>
      </p:sp>
      <p:sp>
        <p:nvSpPr>
          <p:cNvPr id="352" name="Google Shape;352;p17"/>
          <p:cNvSpPr txBox="1">
            <a:spLocks noGrp="1"/>
          </p:cNvSpPr>
          <p:nvPr>
            <p:ph type="title"/>
          </p:nvPr>
        </p:nvSpPr>
        <p:spPr>
          <a:xfrm flipH="1">
            <a:off x="2704650" y="640080"/>
            <a:ext cx="3734700" cy="512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4200"/>
              <a:buNone/>
              <a:defRPr sz="24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grpSp>
        <p:nvGrpSpPr>
          <p:cNvPr id="353" name="Google Shape;353;p17"/>
          <p:cNvGrpSpPr/>
          <p:nvPr/>
        </p:nvGrpSpPr>
        <p:grpSpPr>
          <a:xfrm rot="-492451">
            <a:off x="696883" y="985046"/>
            <a:ext cx="917990" cy="384984"/>
            <a:chOff x="7036389" y="1157700"/>
            <a:chExt cx="635554" cy="266555"/>
          </a:xfrm>
        </p:grpSpPr>
        <p:sp>
          <p:nvSpPr>
            <p:cNvPr id="354" name="Google Shape;354;p17"/>
            <p:cNvSpPr/>
            <p:nvPr/>
          </p:nvSpPr>
          <p:spPr>
            <a:xfrm>
              <a:off x="7453656" y="1360674"/>
              <a:ext cx="193154" cy="3162"/>
            </a:xfrm>
            <a:custGeom>
              <a:avLst/>
              <a:gdLst/>
              <a:ahLst/>
              <a:cxnLst/>
              <a:rect l="l" t="t" r="r" b="b"/>
              <a:pathLst>
                <a:path w="2321" h="38" extrusionOk="0">
                  <a:moveTo>
                    <a:pt x="2321" y="0"/>
                  </a:moveTo>
                  <a:lnTo>
                    <a:pt x="1" y="18"/>
                  </a:lnTo>
                  <a:lnTo>
                    <a:pt x="2321" y="38"/>
                  </a:lnTo>
                  <a:lnTo>
                    <a:pt x="232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5" name="Google Shape;355;p17"/>
            <p:cNvSpPr/>
            <p:nvPr/>
          </p:nvSpPr>
          <p:spPr>
            <a:xfrm>
              <a:off x="7639321" y="1187576"/>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5"/>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6" name="Google Shape;356;p17"/>
            <p:cNvSpPr/>
            <p:nvPr/>
          </p:nvSpPr>
          <p:spPr>
            <a:xfrm>
              <a:off x="7639321" y="1308828"/>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2"/>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7" name="Google Shape;357;p17"/>
            <p:cNvSpPr/>
            <p:nvPr/>
          </p:nvSpPr>
          <p:spPr>
            <a:xfrm>
              <a:off x="7137585" y="1296012"/>
              <a:ext cx="83" cy="33371"/>
            </a:xfrm>
            <a:custGeom>
              <a:avLst/>
              <a:gdLst/>
              <a:ahLst/>
              <a:cxnLst/>
              <a:rect l="l" t="t" r="r" b="b"/>
              <a:pathLst>
                <a:path w="1" h="401" fill="none" extrusionOk="0">
                  <a:moveTo>
                    <a:pt x="1" y="1"/>
                  </a:moveTo>
                  <a:lnTo>
                    <a:pt x="1" y="401"/>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8" name="Google Shape;358;p17"/>
            <p:cNvSpPr/>
            <p:nvPr/>
          </p:nvSpPr>
          <p:spPr>
            <a:xfrm>
              <a:off x="7637823" y="1291934"/>
              <a:ext cx="34120" cy="26381"/>
            </a:xfrm>
            <a:custGeom>
              <a:avLst/>
              <a:gdLst/>
              <a:ahLst/>
              <a:cxnLst/>
              <a:rect l="l" t="t" r="r" b="b"/>
              <a:pathLst>
                <a:path w="410" h="317" extrusionOk="0">
                  <a:moveTo>
                    <a:pt x="18" y="1"/>
                  </a:moveTo>
                  <a:lnTo>
                    <a:pt x="1" y="316"/>
                  </a:lnTo>
                  <a:lnTo>
                    <a:pt x="18" y="316"/>
                  </a:lnTo>
                  <a:cubicBezTo>
                    <a:pt x="209" y="316"/>
                    <a:pt x="409" y="247"/>
                    <a:pt x="409" y="160"/>
                  </a:cubicBezTo>
                  <a:cubicBezTo>
                    <a:pt x="409" y="73"/>
                    <a:pt x="209" y="1"/>
                    <a:pt x="18"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9" name="Google Shape;359;p17"/>
            <p:cNvSpPr/>
            <p:nvPr/>
          </p:nvSpPr>
          <p:spPr>
            <a:xfrm>
              <a:off x="7569582" y="1365002"/>
              <a:ext cx="83" cy="33621"/>
            </a:xfrm>
            <a:custGeom>
              <a:avLst/>
              <a:gdLst/>
              <a:ahLst/>
              <a:cxnLst/>
              <a:rect l="l" t="t" r="r" b="b"/>
              <a:pathLst>
                <a:path w="1" h="404" fill="none" extrusionOk="0">
                  <a:moveTo>
                    <a:pt x="1" y="0"/>
                  </a:moveTo>
                  <a:lnTo>
                    <a:pt x="1" y="403"/>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0" name="Google Shape;360;p17"/>
            <p:cNvSpPr/>
            <p:nvPr/>
          </p:nvSpPr>
          <p:spPr>
            <a:xfrm>
              <a:off x="7036389" y="1157700"/>
              <a:ext cx="607090" cy="213626"/>
            </a:xfrm>
            <a:custGeom>
              <a:avLst/>
              <a:gdLst/>
              <a:ahLst/>
              <a:cxnLst/>
              <a:rect l="l" t="t" r="r" b="b"/>
              <a:pathLst>
                <a:path w="7295" h="2567" extrusionOk="0">
                  <a:moveTo>
                    <a:pt x="0" y="0"/>
                  </a:moveTo>
                  <a:lnTo>
                    <a:pt x="426" y="1368"/>
                  </a:lnTo>
                  <a:cubicBezTo>
                    <a:pt x="478" y="1538"/>
                    <a:pt x="617" y="1666"/>
                    <a:pt x="788" y="1704"/>
                  </a:cubicBezTo>
                  <a:lnTo>
                    <a:pt x="4247" y="2483"/>
                  </a:lnTo>
                  <a:cubicBezTo>
                    <a:pt x="4499" y="2538"/>
                    <a:pt x="4754" y="2567"/>
                    <a:pt x="5009" y="2567"/>
                  </a:cubicBezTo>
                  <a:lnTo>
                    <a:pt x="6344" y="2567"/>
                  </a:lnTo>
                  <a:cubicBezTo>
                    <a:pt x="6868" y="2567"/>
                    <a:pt x="7291" y="2141"/>
                    <a:pt x="7294" y="1620"/>
                  </a:cubicBezTo>
                  <a:lnTo>
                    <a:pt x="6127" y="1425"/>
                  </a:lnTo>
                  <a:lnTo>
                    <a:pt x="5869" y="777"/>
                  </a:lnTo>
                  <a:lnTo>
                    <a:pt x="4412" y="695"/>
                  </a:lnTo>
                  <a:lnTo>
                    <a:pt x="3812" y="1249"/>
                  </a:lnTo>
                  <a:lnTo>
                    <a:pt x="1724" y="1249"/>
                  </a:ln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1" name="Google Shape;361;p17"/>
            <p:cNvSpPr/>
            <p:nvPr/>
          </p:nvSpPr>
          <p:spPr>
            <a:xfrm>
              <a:off x="7339394" y="1352935"/>
              <a:ext cx="275625" cy="18392"/>
            </a:xfrm>
            <a:custGeom>
              <a:avLst/>
              <a:gdLst/>
              <a:ahLst/>
              <a:cxnLst/>
              <a:rect l="l" t="t" r="r" b="b"/>
              <a:pathLst>
                <a:path w="3312" h="221" extrusionOk="0">
                  <a:moveTo>
                    <a:pt x="1" y="1"/>
                  </a:moveTo>
                  <a:lnTo>
                    <a:pt x="606" y="137"/>
                  </a:lnTo>
                  <a:cubicBezTo>
                    <a:pt x="858" y="192"/>
                    <a:pt x="1113" y="221"/>
                    <a:pt x="1368" y="221"/>
                  </a:cubicBezTo>
                  <a:lnTo>
                    <a:pt x="2703" y="221"/>
                  </a:lnTo>
                  <a:cubicBezTo>
                    <a:pt x="2926" y="221"/>
                    <a:pt x="3141" y="143"/>
                    <a:pt x="3311" y="1"/>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2" name="Google Shape;362;p17"/>
            <p:cNvSpPr/>
            <p:nvPr/>
          </p:nvSpPr>
          <p:spPr>
            <a:xfrm>
              <a:off x="7086238" y="1291934"/>
              <a:ext cx="557241" cy="33621"/>
            </a:xfrm>
            <a:custGeom>
              <a:avLst/>
              <a:gdLst/>
              <a:ahLst/>
              <a:cxnLst/>
              <a:rect l="l" t="t" r="r" b="b"/>
              <a:pathLst>
                <a:path w="6696" h="404" extrusionOk="0">
                  <a:moveTo>
                    <a:pt x="1" y="1"/>
                  </a:moveTo>
                  <a:cubicBezTo>
                    <a:pt x="56" y="44"/>
                    <a:pt x="123" y="76"/>
                    <a:pt x="192" y="91"/>
                  </a:cubicBezTo>
                  <a:lnTo>
                    <a:pt x="1574" y="403"/>
                  </a:lnTo>
                  <a:lnTo>
                    <a:pt x="6640" y="319"/>
                  </a:lnTo>
                  <a:cubicBezTo>
                    <a:pt x="6675" y="218"/>
                    <a:pt x="6695" y="111"/>
                    <a:pt x="6695" y="7"/>
                  </a:cubicBezTo>
                  <a:lnTo>
                    <a:pt x="6666" y="1"/>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3" name="Google Shape;363;p17"/>
            <p:cNvSpPr/>
            <p:nvPr/>
          </p:nvSpPr>
          <p:spPr>
            <a:xfrm>
              <a:off x="7158390" y="1312240"/>
              <a:ext cx="482426" cy="13315"/>
            </a:xfrm>
            <a:custGeom>
              <a:avLst/>
              <a:gdLst/>
              <a:ahLst/>
              <a:cxnLst/>
              <a:rect l="l" t="t" r="r" b="b"/>
              <a:pathLst>
                <a:path w="5797" h="160" extrusionOk="0">
                  <a:moveTo>
                    <a:pt x="0" y="0"/>
                  </a:moveTo>
                  <a:lnTo>
                    <a:pt x="707" y="159"/>
                  </a:lnTo>
                  <a:lnTo>
                    <a:pt x="5773" y="75"/>
                  </a:lnTo>
                  <a:cubicBezTo>
                    <a:pt x="5782" y="49"/>
                    <a:pt x="5788" y="26"/>
                    <a:pt x="5796" y="0"/>
                  </a:cubicBezTo>
                  <a:close/>
                </a:path>
              </a:pathLst>
            </a:custGeom>
            <a:solidFill>
              <a:srgbClr val="000000">
                <a:alpha val="2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4" name="Google Shape;364;p17"/>
            <p:cNvSpPr/>
            <p:nvPr/>
          </p:nvSpPr>
          <p:spPr>
            <a:xfrm>
              <a:off x="7067264" y="1157700"/>
              <a:ext cx="258981" cy="121085"/>
            </a:xfrm>
            <a:custGeom>
              <a:avLst/>
              <a:gdLst/>
              <a:ahLst/>
              <a:cxnLst/>
              <a:rect l="l" t="t" r="r" b="b"/>
              <a:pathLst>
                <a:path w="3112" h="1455" extrusionOk="0">
                  <a:moveTo>
                    <a:pt x="0" y="0"/>
                  </a:moveTo>
                  <a:lnTo>
                    <a:pt x="0" y="507"/>
                  </a:lnTo>
                  <a:lnTo>
                    <a:pt x="368" y="507"/>
                  </a:lnTo>
                  <a:lnTo>
                    <a:pt x="730" y="1454"/>
                  </a:lnTo>
                  <a:lnTo>
                    <a:pt x="3111" y="1454"/>
                  </a:lnTo>
                  <a:lnTo>
                    <a:pt x="3111" y="1362"/>
                  </a:lnTo>
                  <a:lnTo>
                    <a:pt x="794" y="1362"/>
                  </a:lnTo>
                  <a:lnTo>
                    <a:pt x="432" y="414"/>
                  </a:lnTo>
                  <a:lnTo>
                    <a:pt x="93" y="414"/>
                  </a:lnTo>
                  <a:lnTo>
                    <a:pt x="93" y="0"/>
                  </a:ln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5" name="Google Shape;365;p17"/>
            <p:cNvSpPr/>
            <p:nvPr/>
          </p:nvSpPr>
          <p:spPr>
            <a:xfrm>
              <a:off x="7305440" y="1325472"/>
              <a:ext cx="308580" cy="27546"/>
            </a:xfrm>
            <a:custGeom>
              <a:avLst/>
              <a:gdLst/>
              <a:ahLst/>
              <a:cxnLst/>
              <a:rect l="l" t="t" r="r" b="b"/>
              <a:pathLst>
                <a:path w="3708" h="331" extrusionOk="0">
                  <a:moveTo>
                    <a:pt x="3575" y="0"/>
                  </a:moveTo>
                  <a:lnTo>
                    <a:pt x="3325" y="238"/>
                  </a:lnTo>
                  <a:lnTo>
                    <a:pt x="0" y="238"/>
                  </a:lnTo>
                  <a:lnTo>
                    <a:pt x="96" y="258"/>
                  </a:lnTo>
                  <a:lnTo>
                    <a:pt x="414" y="331"/>
                  </a:lnTo>
                  <a:lnTo>
                    <a:pt x="3363" y="331"/>
                  </a:lnTo>
                  <a:lnTo>
                    <a:pt x="3708" y="0"/>
                  </a:ln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6" name="Google Shape;366;p17"/>
            <p:cNvSpPr/>
            <p:nvPr/>
          </p:nvSpPr>
          <p:spPr>
            <a:xfrm>
              <a:off x="7112785" y="1317733"/>
              <a:ext cx="43524" cy="37283"/>
            </a:xfrm>
            <a:custGeom>
              <a:avLst/>
              <a:gdLst/>
              <a:ahLst/>
              <a:cxnLst/>
              <a:rect l="l" t="t" r="r" b="b"/>
              <a:pathLst>
                <a:path w="523" h="448" extrusionOk="0">
                  <a:moveTo>
                    <a:pt x="299" y="1"/>
                  </a:moveTo>
                  <a:cubicBezTo>
                    <a:pt x="99" y="1"/>
                    <a:pt x="1" y="241"/>
                    <a:pt x="140" y="383"/>
                  </a:cubicBezTo>
                  <a:cubicBezTo>
                    <a:pt x="185" y="428"/>
                    <a:pt x="241" y="448"/>
                    <a:pt x="296" y="448"/>
                  </a:cubicBezTo>
                  <a:cubicBezTo>
                    <a:pt x="412" y="448"/>
                    <a:pt x="522" y="359"/>
                    <a:pt x="522" y="224"/>
                  </a:cubicBezTo>
                  <a:cubicBezTo>
                    <a:pt x="522" y="102"/>
                    <a:pt x="421" y="1"/>
                    <a:pt x="299"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7" name="Google Shape;367;p17"/>
            <p:cNvSpPr/>
            <p:nvPr/>
          </p:nvSpPr>
          <p:spPr>
            <a:xfrm>
              <a:off x="7128930" y="1327636"/>
              <a:ext cx="17476" cy="17393"/>
            </a:xfrm>
            <a:custGeom>
              <a:avLst/>
              <a:gdLst/>
              <a:ahLst/>
              <a:cxnLst/>
              <a:rect l="l" t="t" r="r" b="b"/>
              <a:pathLst>
                <a:path w="210" h="209" extrusionOk="0">
                  <a:moveTo>
                    <a:pt x="105" y="0"/>
                  </a:moveTo>
                  <a:cubicBezTo>
                    <a:pt x="47" y="0"/>
                    <a:pt x="1" y="47"/>
                    <a:pt x="1" y="105"/>
                  </a:cubicBezTo>
                  <a:cubicBezTo>
                    <a:pt x="1" y="163"/>
                    <a:pt x="47" y="209"/>
                    <a:pt x="105" y="209"/>
                  </a:cubicBezTo>
                  <a:cubicBezTo>
                    <a:pt x="163" y="209"/>
                    <a:pt x="209" y="163"/>
                    <a:pt x="209" y="105"/>
                  </a:cubicBezTo>
                  <a:cubicBezTo>
                    <a:pt x="209" y="47"/>
                    <a:pt x="163" y="0"/>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8" name="Google Shape;368;p17"/>
            <p:cNvSpPr/>
            <p:nvPr/>
          </p:nvSpPr>
          <p:spPr>
            <a:xfrm>
              <a:off x="7544782" y="1386972"/>
              <a:ext cx="43441" cy="37283"/>
            </a:xfrm>
            <a:custGeom>
              <a:avLst/>
              <a:gdLst/>
              <a:ahLst/>
              <a:cxnLst/>
              <a:rect l="l" t="t" r="r" b="b"/>
              <a:pathLst>
                <a:path w="522" h="448" extrusionOk="0">
                  <a:moveTo>
                    <a:pt x="299" y="0"/>
                  </a:moveTo>
                  <a:cubicBezTo>
                    <a:pt x="99" y="0"/>
                    <a:pt x="0" y="240"/>
                    <a:pt x="142" y="382"/>
                  </a:cubicBezTo>
                  <a:cubicBezTo>
                    <a:pt x="187" y="427"/>
                    <a:pt x="243" y="447"/>
                    <a:pt x="297" y="447"/>
                  </a:cubicBezTo>
                  <a:cubicBezTo>
                    <a:pt x="412" y="447"/>
                    <a:pt x="522" y="358"/>
                    <a:pt x="522" y="223"/>
                  </a:cubicBezTo>
                  <a:cubicBezTo>
                    <a:pt x="522" y="98"/>
                    <a:pt x="423" y="0"/>
                    <a:pt x="299"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9" name="Google Shape;369;p17"/>
            <p:cNvSpPr/>
            <p:nvPr/>
          </p:nvSpPr>
          <p:spPr>
            <a:xfrm>
              <a:off x="7560927" y="1396792"/>
              <a:ext cx="17726" cy="17476"/>
            </a:xfrm>
            <a:custGeom>
              <a:avLst/>
              <a:gdLst/>
              <a:ahLst/>
              <a:cxnLst/>
              <a:rect l="l" t="t" r="r" b="b"/>
              <a:pathLst>
                <a:path w="213" h="210" extrusionOk="0">
                  <a:moveTo>
                    <a:pt x="105" y="1"/>
                  </a:moveTo>
                  <a:cubicBezTo>
                    <a:pt x="47" y="1"/>
                    <a:pt x="1" y="47"/>
                    <a:pt x="1" y="105"/>
                  </a:cubicBezTo>
                  <a:cubicBezTo>
                    <a:pt x="1" y="163"/>
                    <a:pt x="47" y="209"/>
                    <a:pt x="105" y="209"/>
                  </a:cubicBezTo>
                  <a:cubicBezTo>
                    <a:pt x="163" y="209"/>
                    <a:pt x="212" y="163"/>
                    <a:pt x="212" y="105"/>
                  </a:cubicBezTo>
                  <a:cubicBezTo>
                    <a:pt x="212" y="47"/>
                    <a:pt x="163" y="1"/>
                    <a:pt x="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0" name="Google Shape;370;p17"/>
            <p:cNvSpPr/>
            <p:nvPr/>
          </p:nvSpPr>
          <p:spPr>
            <a:xfrm>
              <a:off x="7380339" y="1229769"/>
              <a:ext cx="165941" cy="46603"/>
            </a:xfrm>
            <a:custGeom>
              <a:avLst/>
              <a:gdLst/>
              <a:ahLst/>
              <a:cxnLst/>
              <a:rect l="l" t="t" r="r" b="b"/>
              <a:pathLst>
                <a:path w="1994" h="560" extrusionOk="0">
                  <a:moveTo>
                    <a:pt x="383" y="0"/>
                  </a:moveTo>
                  <a:lnTo>
                    <a:pt x="1" y="389"/>
                  </a:lnTo>
                  <a:lnTo>
                    <a:pt x="1994" y="559"/>
                  </a:lnTo>
                  <a:lnTo>
                    <a:pt x="1780" y="21"/>
                  </a:lnTo>
                  <a:lnTo>
                    <a:pt x="383" y="0"/>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1" name="Google Shape;371;p17"/>
            <p:cNvSpPr/>
            <p:nvPr/>
          </p:nvSpPr>
          <p:spPr>
            <a:xfrm>
              <a:off x="7284469" y="1223943"/>
              <a:ext cx="136481" cy="15312"/>
            </a:xfrm>
            <a:custGeom>
              <a:avLst/>
              <a:gdLst/>
              <a:ahLst/>
              <a:cxnLst/>
              <a:rect l="l" t="t" r="r" b="b"/>
              <a:pathLst>
                <a:path w="1640" h="184" extrusionOk="0">
                  <a:moveTo>
                    <a:pt x="0" y="1"/>
                  </a:moveTo>
                  <a:lnTo>
                    <a:pt x="0" y="183"/>
                  </a:lnTo>
                  <a:lnTo>
                    <a:pt x="1640" y="183"/>
                  </a:lnTo>
                  <a:lnTo>
                    <a:pt x="1640" y="1"/>
                  </a:ln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2" name="Google Shape;372;p17"/>
            <p:cNvSpPr/>
            <p:nvPr/>
          </p:nvSpPr>
          <p:spPr>
            <a:xfrm>
              <a:off x="7420867" y="1222279"/>
              <a:ext cx="110516" cy="16977"/>
            </a:xfrm>
            <a:custGeom>
              <a:avLst/>
              <a:gdLst/>
              <a:ahLst/>
              <a:cxnLst/>
              <a:rect l="l" t="t" r="r" b="b"/>
              <a:pathLst>
                <a:path w="1328" h="204" extrusionOk="0">
                  <a:moveTo>
                    <a:pt x="1249" y="1"/>
                  </a:moveTo>
                  <a:lnTo>
                    <a:pt x="1" y="21"/>
                  </a:lnTo>
                  <a:lnTo>
                    <a:pt x="1" y="203"/>
                  </a:lnTo>
                  <a:lnTo>
                    <a:pt x="1327" y="203"/>
                  </a:lnTo>
                  <a:lnTo>
                    <a:pt x="1249" y="1"/>
                  </a:ln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3" name="Google Shape;373;p17"/>
            <p:cNvSpPr/>
            <p:nvPr/>
          </p:nvSpPr>
          <p:spPr>
            <a:xfrm>
              <a:off x="7284469" y="1215538"/>
              <a:ext cx="240423" cy="8488"/>
            </a:xfrm>
            <a:custGeom>
              <a:avLst/>
              <a:gdLst/>
              <a:ahLst/>
              <a:cxnLst/>
              <a:rect l="l" t="t" r="r" b="b"/>
              <a:pathLst>
                <a:path w="2889" h="102" extrusionOk="0">
                  <a:moveTo>
                    <a:pt x="1431" y="0"/>
                  </a:moveTo>
                  <a:lnTo>
                    <a:pt x="0" y="102"/>
                  </a:lnTo>
                  <a:lnTo>
                    <a:pt x="1640" y="102"/>
                  </a:lnTo>
                  <a:lnTo>
                    <a:pt x="2888" y="82"/>
                  </a:lnTo>
                  <a:lnTo>
                    <a:pt x="143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74" name="Google Shape;374;p17"/>
          <p:cNvSpPr/>
          <p:nvPr/>
        </p:nvSpPr>
        <p:spPr>
          <a:xfrm flipH="1">
            <a:off x="-693650" y="2046377"/>
            <a:ext cx="4467841" cy="3644805"/>
          </a:xfrm>
          <a:custGeom>
            <a:avLst/>
            <a:gdLst/>
            <a:ahLst/>
            <a:cxnLst/>
            <a:rect l="l" t="t" r="r" b="b"/>
            <a:pathLst>
              <a:path w="17914" h="14614" extrusionOk="0">
                <a:moveTo>
                  <a:pt x="15850" y="1"/>
                </a:moveTo>
                <a:cubicBezTo>
                  <a:pt x="11932" y="1"/>
                  <a:pt x="7819" y="1907"/>
                  <a:pt x="9733" y="6646"/>
                </a:cubicBezTo>
                <a:cubicBezTo>
                  <a:pt x="9703" y="7770"/>
                  <a:pt x="7261" y="6898"/>
                  <a:pt x="7561" y="9234"/>
                </a:cubicBezTo>
                <a:cubicBezTo>
                  <a:pt x="7423" y="9218"/>
                  <a:pt x="7295" y="9210"/>
                  <a:pt x="7176" y="9210"/>
                </a:cubicBezTo>
                <a:cubicBezTo>
                  <a:pt x="5892" y="9210"/>
                  <a:pt x="5667" y="10093"/>
                  <a:pt x="5313" y="10262"/>
                </a:cubicBezTo>
                <a:cubicBezTo>
                  <a:pt x="5280" y="10277"/>
                  <a:pt x="5241" y="10284"/>
                  <a:pt x="5198" y="10284"/>
                </a:cubicBezTo>
                <a:cubicBezTo>
                  <a:pt x="4806" y="10284"/>
                  <a:pt x="3995" y="9704"/>
                  <a:pt x="3033" y="9704"/>
                </a:cubicBezTo>
                <a:cubicBezTo>
                  <a:pt x="2404" y="9704"/>
                  <a:pt x="1711" y="9952"/>
                  <a:pt x="1028" y="10775"/>
                </a:cubicBezTo>
                <a:cubicBezTo>
                  <a:pt x="1" y="12016"/>
                  <a:pt x="107" y="13363"/>
                  <a:pt x="941" y="14614"/>
                </a:cubicBezTo>
                <a:lnTo>
                  <a:pt x="12863" y="14614"/>
                </a:lnTo>
                <a:lnTo>
                  <a:pt x="17623" y="14381"/>
                </a:lnTo>
                <a:lnTo>
                  <a:pt x="17913" y="181"/>
                </a:lnTo>
                <a:cubicBezTo>
                  <a:pt x="17256" y="63"/>
                  <a:pt x="16557" y="1"/>
                  <a:pt x="15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5" name="Google Shape;375;p17"/>
          <p:cNvSpPr/>
          <p:nvPr/>
        </p:nvSpPr>
        <p:spPr>
          <a:xfrm rot="10800000" flipH="1">
            <a:off x="6203176" y="-242544"/>
            <a:ext cx="3481541" cy="2840158"/>
          </a:xfrm>
          <a:custGeom>
            <a:avLst/>
            <a:gdLst/>
            <a:ahLst/>
            <a:cxnLst/>
            <a:rect l="l" t="t" r="r" b="b"/>
            <a:pathLst>
              <a:path w="17914" h="14614" extrusionOk="0">
                <a:moveTo>
                  <a:pt x="15850" y="1"/>
                </a:moveTo>
                <a:cubicBezTo>
                  <a:pt x="11932" y="1"/>
                  <a:pt x="7819" y="1907"/>
                  <a:pt x="9733" y="6646"/>
                </a:cubicBezTo>
                <a:cubicBezTo>
                  <a:pt x="9703" y="7770"/>
                  <a:pt x="7261" y="6898"/>
                  <a:pt x="7561" y="9234"/>
                </a:cubicBezTo>
                <a:cubicBezTo>
                  <a:pt x="7423" y="9218"/>
                  <a:pt x="7295" y="9210"/>
                  <a:pt x="7176" y="9210"/>
                </a:cubicBezTo>
                <a:cubicBezTo>
                  <a:pt x="5892" y="9210"/>
                  <a:pt x="5667" y="10093"/>
                  <a:pt x="5313" y="10262"/>
                </a:cubicBezTo>
                <a:cubicBezTo>
                  <a:pt x="5280" y="10277"/>
                  <a:pt x="5241" y="10284"/>
                  <a:pt x="5198" y="10284"/>
                </a:cubicBezTo>
                <a:cubicBezTo>
                  <a:pt x="4806" y="10284"/>
                  <a:pt x="3995" y="9704"/>
                  <a:pt x="3033" y="9704"/>
                </a:cubicBezTo>
                <a:cubicBezTo>
                  <a:pt x="2404" y="9704"/>
                  <a:pt x="1711" y="9952"/>
                  <a:pt x="1028" y="10775"/>
                </a:cubicBezTo>
                <a:cubicBezTo>
                  <a:pt x="1" y="12016"/>
                  <a:pt x="107" y="13363"/>
                  <a:pt x="941" y="14614"/>
                </a:cubicBezTo>
                <a:lnTo>
                  <a:pt x="12863" y="14614"/>
                </a:lnTo>
                <a:lnTo>
                  <a:pt x="17623" y="14381"/>
                </a:lnTo>
                <a:lnTo>
                  <a:pt x="17913" y="181"/>
                </a:lnTo>
                <a:cubicBezTo>
                  <a:pt x="17256" y="63"/>
                  <a:pt x="16557" y="1"/>
                  <a:pt x="15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135198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376"/>
        <p:cNvGrpSpPr/>
        <p:nvPr/>
      </p:nvGrpSpPr>
      <p:grpSpPr>
        <a:xfrm>
          <a:off x="0" y="0"/>
          <a:ext cx="0" cy="0"/>
          <a:chOff x="0" y="0"/>
          <a:chExt cx="0" cy="0"/>
        </a:xfrm>
      </p:grpSpPr>
      <p:sp>
        <p:nvSpPr>
          <p:cNvPr id="377" name="Google Shape;377;p18"/>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8" name="Google Shape;378;p18"/>
          <p:cNvSpPr/>
          <p:nvPr/>
        </p:nvSpPr>
        <p:spPr>
          <a:xfrm>
            <a:off x="617125" y="609800"/>
            <a:ext cx="7909800" cy="3924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79" name="Google Shape;379;p18"/>
          <p:cNvGrpSpPr/>
          <p:nvPr/>
        </p:nvGrpSpPr>
        <p:grpSpPr>
          <a:xfrm>
            <a:off x="462047" y="717057"/>
            <a:ext cx="1084026" cy="1465004"/>
            <a:chOff x="309647" y="640856"/>
            <a:chExt cx="1084026" cy="1465004"/>
          </a:xfrm>
        </p:grpSpPr>
        <p:sp>
          <p:nvSpPr>
            <p:cNvPr id="380" name="Google Shape;380;p18"/>
            <p:cNvSpPr/>
            <p:nvPr/>
          </p:nvSpPr>
          <p:spPr>
            <a:xfrm rot="759590">
              <a:off x="444277" y="713953"/>
              <a:ext cx="813359" cy="1318808"/>
            </a:xfrm>
            <a:custGeom>
              <a:avLst/>
              <a:gdLst/>
              <a:ahLst/>
              <a:cxnLst/>
              <a:rect l="l" t="t" r="r" b="b"/>
              <a:pathLst>
                <a:path w="6765" h="10969" extrusionOk="0">
                  <a:moveTo>
                    <a:pt x="3392" y="746"/>
                  </a:moveTo>
                  <a:cubicBezTo>
                    <a:pt x="3637" y="746"/>
                    <a:pt x="3874" y="937"/>
                    <a:pt x="3874" y="1223"/>
                  </a:cubicBezTo>
                  <a:cubicBezTo>
                    <a:pt x="3874" y="1487"/>
                    <a:pt x="3659" y="1701"/>
                    <a:pt x="3396" y="1701"/>
                  </a:cubicBezTo>
                  <a:cubicBezTo>
                    <a:pt x="2970" y="1701"/>
                    <a:pt x="2758" y="1185"/>
                    <a:pt x="3060" y="887"/>
                  </a:cubicBezTo>
                  <a:cubicBezTo>
                    <a:pt x="3156" y="790"/>
                    <a:pt x="3275" y="746"/>
                    <a:pt x="3392" y="746"/>
                  </a:cubicBezTo>
                  <a:close/>
                  <a:moveTo>
                    <a:pt x="1" y="1"/>
                  </a:moveTo>
                  <a:lnTo>
                    <a:pt x="1" y="10849"/>
                  </a:lnTo>
                  <a:lnTo>
                    <a:pt x="21" y="10849"/>
                  </a:lnTo>
                  <a:cubicBezTo>
                    <a:pt x="72" y="10928"/>
                    <a:pt x="155" y="10968"/>
                    <a:pt x="238" y="10968"/>
                  </a:cubicBezTo>
                  <a:cubicBezTo>
                    <a:pt x="322" y="10968"/>
                    <a:pt x="405" y="10928"/>
                    <a:pt x="455" y="10849"/>
                  </a:cubicBezTo>
                  <a:cubicBezTo>
                    <a:pt x="506" y="10928"/>
                    <a:pt x="589" y="10968"/>
                    <a:pt x="673" y="10968"/>
                  </a:cubicBezTo>
                  <a:cubicBezTo>
                    <a:pt x="756" y="10968"/>
                    <a:pt x="839" y="10928"/>
                    <a:pt x="890" y="10849"/>
                  </a:cubicBezTo>
                  <a:cubicBezTo>
                    <a:pt x="941" y="10928"/>
                    <a:pt x="1024" y="10968"/>
                    <a:pt x="1107" y="10968"/>
                  </a:cubicBezTo>
                  <a:cubicBezTo>
                    <a:pt x="1191" y="10968"/>
                    <a:pt x="1274" y="10928"/>
                    <a:pt x="1324" y="10849"/>
                  </a:cubicBezTo>
                  <a:cubicBezTo>
                    <a:pt x="1375" y="10928"/>
                    <a:pt x="1458" y="10968"/>
                    <a:pt x="1542" y="10968"/>
                  </a:cubicBezTo>
                  <a:cubicBezTo>
                    <a:pt x="1625" y="10968"/>
                    <a:pt x="1708" y="10928"/>
                    <a:pt x="1759" y="10849"/>
                  </a:cubicBezTo>
                  <a:cubicBezTo>
                    <a:pt x="1810" y="10928"/>
                    <a:pt x="1893" y="10968"/>
                    <a:pt x="1976" y="10968"/>
                  </a:cubicBezTo>
                  <a:cubicBezTo>
                    <a:pt x="2060" y="10968"/>
                    <a:pt x="2143" y="10928"/>
                    <a:pt x="2193" y="10849"/>
                  </a:cubicBezTo>
                  <a:cubicBezTo>
                    <a:pt x="2244" y="10928"/>
                    <a:pt x="2327" y="10968"/>
                    <a:pt x="2411" y="10968"/>
                  </a:cubicBezTo>
                  <a:cubicBezTo>
                    <a:pt x="2494" y="10968"/>
                    <a:pt x="2577" y="10928"/>
                    <a:pt x="2628" y="10849"/>
                  </a:cubicBezTo>
                  <a:cubicBezTo>
                    <a:pt x="2679" y="10928"/>
                    <a:pt x="2762" y="10968"/>
                    <a:pt x="2845" y="10968"/>
                  </a:cubicBezTo>
                  <a:cubicBezTo>
                    <a:pt x="2929" y="10968"/>
                    <a:pt x="3012" y="10928"/>
                    <a:pt x="3063" y="10849"/>
                  </a:cubicBezTo>
                  <a:cubicBezTo>
                    <a:pt x="3113" y="10928"/>
                    <a:pt x="3196" y="10968"/>
                    <a:pt x="3280" y="10968"/>
                  </a:cubicBezTo>
                  <a:cubicBezTo>
                    <a:pt x="3363" y="10968"/>
                    <a:pt x="3446" y="10928"/>
                    <a:pt x="3497" y="10849"/>
                  </a:cubicBezTo>
                  <a:cubicBezTo>
                    <a:pt x="3548" y="10928"/>
                    <a:pt x="3631" y="10968"/>
                    <a:pt x="3714" y="10968"/>
                  </a:cubicBezTo>
                  <a:cubicBezTo>
                    <a:pt x="3798" y="10968"/>
                    <a:pt x="3881" y="10928"/>
                    <a:pt x="3932" y="10849"/>
                  </a:cubicBezTo>
                  <a:cubicBezTo>
                    <a:pt x="3982" y="10928"/>
                    <a:pt x="4065" y="10968"/>
                    <a:pt x="4149" y="10968"/>
                  </a:cubicBezTo>
                  <a:cubicBezTo>
                    <a:pt x="4232" y="10968"/>
                    <a:pt x="4315" y="10928"/>
                    <a:pt x="4366" y="10849"/>
                  </a:cubicBezTo>
                  <a:cubicBezTo>
                    <a:pt x="4417" y="10928"/>
                    <a:pt x="4500" y="10968"/>
                    <a:pt x="4583" y="10968"/>
                  </a:cubicBezTo>
                  <a:cubicBezTo>
                    <a:pt x="4667" y="10968"/>
                    <a:pt x="4750" y="10928"/>
                    <a:pt x="4801" y="10849"/>
                  </a:cubicBezTo>
                  <a:cubicBezTo>
                    <a:pt x="4851" y="10928"/>
                    <a:pt x="4934" y="10968"/>
                    <a:pt x="5018" y="10968"/>
                  </a:cubicBezTo>
                  <a:cubicBezTo>
                    <a:pt x="5101" y="10968"/>
                    <a:pt x="5184" y="10928"/>
                    <a:pt x="5235" y="10849"/>
                  </a:cubicBezTo>
                  <a:cubicBezTo>
                    <a:pt x="5286" y="10928"/>
                    <a:pt x="5370" y="10968"/>
                    <a:pt x="5453" y="10968"/>
                  </a:cubicBezTo>
                  <a:cubicBezTo>
                    <a:pt x="5537" y="10968"/>
                    <a:pt x="5620" y="10928"/>
                    <a:pt x="5670" y="10849"/>
                  </a:cubicBezTo>
                  <a:cubicBezTo>
                    <a:pt x="5720" y="10928"/>
                    <a:pt x="5804" y="10968"/>
                    <a:pt x="5887" y="10968"/>
                  </a:cubicBezTo>
                  <a:cubicBezTo>
                    <a:pt x="5970" y="10968"/>
                    <a:pt x="6053" y="10928"/>
                    <a:pt x="6104" y="10849"/>
                  </a:cubicBezTo>
                  <a:cubicBezTo>
                    <a:pt x="6155" y="10928"/>
                    <a:pt x="6238" y="10968"/>
                    <a:pt x="6321" y="10968"/>
                  </a:cubicBezTo>
                  <a:cubicBezTo>
                    <a:pt x="6405" y="10968"/>
                    <a:pt x="6488" y="10928"/>
                    <a:pt x="6539" y="10849"/>
                  </a:cubicBezTo>
                  <a:cubicBezTo>
                    <a:pt x="6628" y="10849"/>
                    <a:pt x="6709" y="10895"/>
                    <a:pt x="6756" y="10967"/>
                  </a:cubicBezTo>
                  <a:cubicBezTo>
                    <a:pt x="6759" y="10965"/>
                    <a:pt x="6762" y="10962"/>
                    <a:pt x="6764" y="10959"/>
                  </a:cubicBezTo>
                  <a:lnTo>
                    <a:pt x="6764" y="4"/>
                  </a:lnTo>
                  <a:lnTo>
                    <a:pt x="1" y="1"/>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18"/>
            <p:cNvSpPr/>
            <p:nvPr/>
          </p:nvSpPr>
          <p:spPr>
            <a:xfrm rot="759590">
              <a:off x="557090" y="726628"/>
              <a:ext cx="814802" cy="289154"/>
            </a:xfrm>
            <a:custGeom>
              <a:avLst/>
              <a:gdLst/>
              <a:ahLst/>
              <a:cxnLst/>
              <a:rect l="l" t="t" r="r" b="b"/>
              <a:pathLst>
                <a:path w="6777" h="2405" extrusionOk="0">
                  <a:moveTo>
                    <a:pt x="3392" y="746"/>
                  </a:moveTo>
                  <a:cubicBezTo>
                    <a:pt x="3637" y="746"/>
                    <a:pt x="3874" y="937"/>
                    <a:pt x="3874" y="1223"/>
                  </a:cubicBezTo>
                  <a:cubicBezTo>
                    <a:pt x="3874" y="1487"/>
                    <a:pt x="3659" y="1701"/>
                    <a:pt x="3396" y="1701"/>
                  </a:cubicBezTo>
                  <a:cubicBezTo>
                    <a:pt x="2970" y="1701"/>
                    <a:pt x="2758" y="1185"/>
                    <a:pt x="3060" y="887"/>
                  </a:cubicBezTo>
                  <a:cubicBezTo>
                    <a:pt x="3156" y="790"/>
                    <a:pt x="3275" y="746"/>
                    <a:pt x="3392" y="746"/>
                  </a:cubicBezTo>
                  <a:close/>
                  <a:moveTo>
                    <a:pt x="1" y="1"/>
                  </a:moveTo>
                  <a:lnTo>
                    <a:pt x="1" y="2405"/>
                  </a:lnTo>
                  <a:lnTo>
                    <a:pt x="6776" y="2405"/>
                  </a:lnTo>
                  <a:lnTo>
                    <a:pt x="6776" y="1"/>
                  </a:ln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2" name="Google Shape;382;p18"/>
            <p:cNvSpPr/>
            <p:nvPr/>
          </p:nvSpPr>
          <p:spPr>
            <a:xfrm rot="759590">
              <a:off x="356743" y="1632668"/>
              <a:ext cx="28735" cy="24527"/>
            </a:xfrm>
            <a:custGeom>
              <a:avLst/>
              <a:gdLst/>
              <a:ahLst/>
              <a:cxnLst/>
              <a:rect l="l" t="t" r="r" b="b"/>
              <a:pathLst>
                <a:path w="239" h="204" extrusionOk="0">
                  <a:moveTo>
                    <a:pt x="137" y="1"/>
                  </a:moveTo>
                  <a:cubicBezTo>
                    <a:pt x="44" y="1"/>
                    <a:pt x="1" y="111"/>
                    <a:pt x="64" y="175"/>
                  </a:cubicBezTo>
                  <a:cubicBezTo>
                    <a:pt x="84" y="195"/>
                    <a:pt x="109" y="203"/>
                    <a:pt x="133" y="203"/>
                  </a:cubicBezTo>
                  <a:cubicBezTo>
                    <a:pt x="186" y="203"/>
                    <a:pt x="238" y="161"/>
                    <a:pt x="238" y="99"/>
                  </a:cubicBezTo>
                  <a:cubicBezTo>
                    <a:pt x="235"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3" name="Google Shape;383;p18"/>
            <p:cNvSpPr/>
            <p:nvPr/>
          </p:nvSpPr>
          <p:spPr>
            <a:xfrm rot="759590">
              <a:off x="391482" y="1640443"/>
              <a:ext cx="28495" cy="24407"/>
            </a:xfrm>
            <a:custGeom>
              <a:avLst/>
              <a:gdLst/>
              <a:ahLst/>
              <a:cxnLst/>
              <a:rect l="l" t="t" r="r" b="b"/>
              <a:pathLst>
                <a:path w="237" h="203" extrusionOk="0">
                  <a:moveTo>
                    <a:pt x="133" y="1"/>
                  </a:moveTo>
                  <a:cubicBezTo>
                    <a:pt x="43" y="1"/>
                    <a:pt x="0" y="111"/>
                    <a:pt x="64" y="175"/>
                  </a:cubicBezTo>
                  <a:cubicBezTo>
                    <a:pt x="84" y="194"/>
                    <a:pt x="108" y="202"/>
                    <a:pt x="132" y="202"/>
                  </a:cubicBezTo>
                  <a:cubicBezTo>
                    <a:pt x="185" y="202"/>
                    <a:pt x="237" y="161"/>
                    <a:pt x="235" y="99"/>
                  </a:cubicBezTo>
                  <a:cubicBezTo>
                    <a:pt x="235" y="44"/>
                    <a:pt x="188" y="1"/>
                    <a:pt x="133"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4" name="Google Shape;384;p18"/>
            <p:cNvSpPr/>
            <p:nvPr/>
          </p:nvSpPr>
          <p:spPr>
            <a:xfrm rot="759590">
              <a:off x="425716" y="1648188"/>
              <a:ext cx="28976" cy="24527"/>
            </a:xfrm>
            <a:custGeom>
              <a:avLst/>
              <a:gdLst/>
              <a:ahLst/>
              <a:cxnLst/>
              <a:rect l="l" t="t" r="r" b="b"/>
              <a:pathLst>
                <a:path w="241" h="204" extrusionOk="0">
                  <a:moveTo>
                    <a:pt x="137" y="1"/>
                  </a:moveTo>
                  <a:cubicBezTo>
                    <a:pt x="47" y="1"/>
                    <a:pt x="1" y="111"/>
                    <a:pt x="64" y="175"/>
                  </a:cubicBezTo>
                  <a:cubicBezTo>
                    <a:pt x="85" y="195"/>
                    <a:pt x="110" y="203"/>
                    <a:pt x="135" y="203"/>
                  </a:cubicBezTo>
                  <a:cubicBezTo>
                    <a:pt x="189" y="203"/>
                    <a:pt x="240" y="161"/>
                    <a:pt x="238" y="99"/>
                  </a:cubicBezTo>
                  <a:cubicBezTo>
                    <a:pt x="238"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5" name="Google Shape;385;p18"/>
            <p:cNvSpPr/>
            <p:nvPr/>
          </p:nvSpPr>
          <p:spPr>
            <a:xfrm rot="759590">
              <a:off x="460457" y="1655950"/>
              <a:ext cx="28615" cy="24407"/>
            </a:xfrm>
            <a:custGeom>
              <a:avLst/>
              <a:gdLst/>
              <a:ahLst/>
              <a:cxnLst/>
              <a:rect l="l" t="t" r="r" b="b"/>
              <a:pathLst>
                <a:path w="238" h="203" extrusionOk="0">
                  <a:moveTo>
                    <a:pt x="136" y="1"/>
                  </a:moveTo>
                  <a:cubicBezTo>
                    <a:pt x="44" y="1"/>
                    <a:pt x="0" y="111"/>
                    <a:pt x="64" y="175"/>
                  </a:cubicBezTo>
                  <a:cubicBezTo>
                    <a:pt x="84" y="194"/>
                    <a:pt x="108" y="202"/>
                    <a:pt x="132" y="202"/>
                  </a:cubicBezTo>
                  <a:cubicBezTo>
                    <a:pt x="186" y="202"/>
                    <a:pt x="238" y="161"/>
                    <a:pt x="238" y="99"/>
                  </a:cubicBezTo>
                  <a:cubicBezTo>
                    <a:pt x="235" y="44"/>
                    <a:pt x="191" y="1"/>
                    <a:pt x="136"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6" name="Google Shape;386;p18"/>
            <p:cNvSpPr/>
            <p:nvPr/>
          </p:nvSpPr>
          <p:spPr>
            <a:xfrm rot="759590">
              <a:off x="495063" y="1663723"/>
              <a:ext cx="28615" cy="24407"/>
            </a:xfrm>
            <a:custGeom>
              <a:avLst/>
              <a:gdLst/>
              <a:ahLst/>
              <a:cxnLst/>
              <a:rect l="l" t="t" r="r" b="b"/>
              <a:pathLst>
                <a:path w="238" h="203" extrusionOk="0">
                  <a:moveTo>
                    <a:pt x="134" y="1"/>
                  </a:moveTo>
                  <a:cubicBezTo>
                    <a:pt x="44" y="1"/>
                    <a:pt x="1" y="111"/>
                    <a:pt x="64" y="175"/>
                  </a:cubicBezTo>
                  <a:cubicBezTo>
                    <a:pt x="84" y="194"/>
                    <a:pt x="109" y="202"/>
                    <a:pt x="133" y="202"/>
                  </a:cubicBezTo>
                  <a:cubicBezTo>
                    <a:pt x="186" y="202"/>
                    <a:pt x="237" y="161"/>
                    <a:pt x="235" y="99"/>
                  </a:cubicBezTo>
                  <a:cubicBezTo>
                    <a:pt x="235" y="44"/>
                    <a:pt x="189" y="1"/>
                    <a:pt x="134"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7" name="Google Shape;387;p18"/>
            <p:cNvSpPr/>
            <p:nvPr/>
          </p:nvSpPr>
          <p:spPr>
            <a:xfrm rot="759590">
              <a:off x="529434" y="1671443"/>
              <a:ext cx="28615" cy="24407"/>
            </a:xfrm>
            <a:custGeom>
              <a:avLst/>
              <a:gdLst/>
              <a:ahLst/>
              <a:cxnLst/>
              <a:rect l="l" t="t" r="r" b="b"/>
              <a:pathLst>
                <a:path w="238" h="203" extrusionOk="0">
                  <a:moveTo>
                    <a:pt x="136" y="1"/>
                  </a:moveTo>
                  <a:cubicBezTo>
                    <a:pt x="46" y="1"/>
                    <a:pt x="0" y="111"/>
                    <a:pt x="67" y="175"/>
                  </a:cubicBezTo>
                  <a:cubicBezTo>
                    <a:pt x="87" y="194"/>
                    <a:pt x="111" y="202"/>
                    <a:pt x="135" y="202"/>
                  </a:cubicBezTo>
                  <a:cubicBezTo>
                    <a:pt x="187" y="202"/>
                    <a:pt x="238" y="161"/>
                    <a:pt x="238" y="99"/>
                  </a:cubicBezTo>
                  <a:cubicBezTo>
                    <a:pt x="238" y="44"/>
                    <a:pt x="191" y="1"/>
                    <a:pt x="136"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8" name="Google Shape;388;p18"/>
            <p:cNvSpPr/>
            <p:nvPr/>
          </p:nvSpPr>
          <p:spPr>
            <a:xfrm rot="759590">
              <a:off x="564038" y="1679230"/>
              <a:ext cx="28735" cy="24407"/>
            </a:xfrm>
            <a:custGeom>
              <a:avLst/>
              <a:gdLst/>
              <a:ahLst/>
              <a:cxnLst/>
              <a:rect l="l" t="t" r="r" b="b"/>
              <a:pathLst>
                <a:path w="239" h="203" extrusionOk="0">
                  <a:moveTo>
                    <a:pt x="137" y="1"/>
                  </a:moveTo>
                  <a:cubicBezTo>
                    <a:pt x="47" y="1"/>
                    <a:pt x="1" y="111"/>
                    <a:pt x="64" y="175"/>
                  </a:cubicBezTo>
                  <a:cubicBezTo>
                    <a:pt x="85" y="194"/>
                    <a:pt x="110" y="202"/>
                    <a:pt x="134" y="202"/>
                  </a:cubicBezTo>
                  <a:cubicBezTo>
                    <a:pt x="187" y="202"/>
                    <a:pt x="238" y="161"/>
                    <a:pt x="238" y="99"/>
                  </a:cubicBezTo>
                  <a:cubicBezTo>
                    <a:pt x="235"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18"/>
            <p:cNvSpPr/>
            <p:nvPr/>
          </p:nvSpPr>
          <p:spPr>
            <a:xfrm rot="759590">
              <a:off x="598764" y="1687003"/>
              <a:ext cx="28495" cy="24407"/>
            </a:xfrm>
            <a:custGeom>
              <a:avLst/>
              <a:gdLst/>
              <a:ahLst/>
              <a:cxnLst/>
              <a:rect l="l" t="t" r="r" b="b"/>
              <a:pathLst>
                <a:path w="237" h="203" extrusionOk="0">
                  <a:moveTo>
                    <a:pt x="133" y="1"/>
                  </a:moveTo>
                  <a:cubicBezTo>
                    <a:pt x="43" y="1"/>
                    <a:pt x="0" y="111"/>
                    <a:pt x="64" y="175"/>
                  </a:cubicBezTo>
                  <a:cubicBezTo>
                    <a:pt x="84" y="194"/>
                    <a:pt x="108" y="202"/>
                    <a:pt x="132" y="202"/>
                  </a:cubicBezTo>
                  <a:cubicBezTo>
                    <a:pt x="185" y="202"/>
                    <a:pt x="237" y="161"/>
                    <a:pt x="235" y="99"/>
                  </a:cubicBezTo>
                  <a:cubicBezTo>
                    <a:pt x="235" y="44"/>
                    <a:pt x="188" y="1"/>
                    <a:pt x="133"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18"/>
            <p:cNvSpPr/>
            <p:nvPr/>
          </p:nvSpPr>
          <p:spPr>
            <a:xfrm rot="759590">
              <a:off x="633012" y="1694750"/>
              <a:ext cx="28976" cy="24407"/>
            </a:xfrm>
            <a:custGeom>
              <a:avLst/>
              <a:gdLst/>
              <a:ahLst/>
              <a:cxnLst/>
              <a:rect l="l" t="t" r="r" b="b"/>
              <a:pathLst>
                <a:path w="241" h="203" extrusionOk="0">
                  <a:moveTo>
                    <a:pt x="137" y="1"/>
                  </a:moveTo>
                  <a:cubicBezTo>
                    <a:pt x="47" y="1"/>
                    <a:pt x="1" y="111"/>
                    <a:pt x="67" y="175"/>
                  </a:cubicBezTo>
                  <a:cubicBezTo>
                    <a:pt x="87" y="194"/>
                    <a:pt x="112" y="202"/>
                    <a:pt x="136" y="202"/>
                  </a:cubicBezTo>
                  <a:cubicBezTo>
                    <a:pt x="189" y="202"/>
                    <a:pt x="240" y="161"/>
                    <a:pt x="238" y="99"/>
                  </a:cubicBezTo>
                  <a:cubicBezTo>
                    <a:pt x="238"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18"/>
            <p:cNvSpPr/>
            <p:nvPr/>
          </p:nvSpPr>
          <p:spPr>
            <a:xfrm rot="759590">
              <a:off x="667726" y="1702508"/>
              <a:ext cx="28615" cy="24527"/>
            </a:xfrm>
            <a:custGeom>
              <a:avLst/>
              <a:gdLst/>
              <a:ahLst/>
              <a:cxnLst/>
              <a:rect l="l" t="t" r="r" b="b"/>
              <a:pathLst>
                <a:path w="238" h="204" extrusionOk="0">
                  <a:moveTo>
                    <a:pt x="136" y="1"/>
                  </a:moveTo>
                  <a:cubicBezTo>
                    <a:pt x="43" y="1"/>
                    <a:pt x="0" y="111"/>
                    <a:pt x="64" y="175"/>
                  </a:cubicBezTo>
                  <a:cubicBezTo>
                    <a:pt x="85" y="195"/>
                    <a:pt x="110" y="203"/>
                    <a:pt x="134" y="203"/>
                  </a:cubicBezTo>
                  <a:cubicBezTo>
                    <a:pt x="187" y="203"/>
                    <a:pt x="238" y="161"/>
                    <a:pt x="238" y="99"/>
                  </a:cubicBezTo>
                  <a:cubicBezTo>
                    <a:pt x="238" y="44"/>
                    <a:pt x="191" y="1"/>
                    <a:pt x="136"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18"/>
            <p:cNvSpPr/>
            <p:nvPr/>
          </p:nvSpPr>
          <p:spPr>
            <a:xfrm rot="759590">
              <a:off x="702345" y="1710283"/>
              <a:ext cx="28615" cy="24407"/>
            </a:xfrm>
            <a:custGeom>
              <a:avLst/>
              <a:gdLst/>
              <a:ahLst/>
              <a:cxnLst/>
              <a:rect l="l" t="t" r="r" b="b"/>
              <a:pathLst>
                <a:path w="238" h="203" extrusionOk="0">
                  <a:moveTo>
                    <a:pt x="137" y="1"/>
                  </a:moveTo>
                  <a:cubicBezTo>
                    <a:pt x="44" y="1"/>
                    <a:pt x="0" y="111"/>
                    <a:pt x="64" y="175"/>
                  </a:cubicBezTo>
                  <a:cubicBezTo>
                    <a:pt x="84" y="194"/>
                    <a:pt x="109" y="202"/>
                    <a:pt x="133" y="202"/>
                  </a:cubicBezTo>
                  <a:cubicBezTo>
                    <a:pt x="186" y="202"/>
                    <a:pt x="237" y="161"/>
                    <a:pt x="235" y="99"/>
                  </a:cubicBezTo>
                  <a:cubicBezTo>
                    <a:pt x="235"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18"/>
            <p:cNvSpPr/>
            <p:nvPr/>
          </p:nvSpPr>
          <p:spPr>
            <a:xfrm rot="759590">
              <a:off x="736950" y="1718056"/>
              <a:ext cx="28615" cy="24407"/>
            </a:xfrm>
            <a:custGeom>
              <a:avLst/>
              <a:gdLst/>
              <a:ahLst/>
              <a:cxnLst/>
              <a:rect l="l" t="t" r="r" b="b"/>
              <a:pathLst>
                <a:path w="238" h="203" extrusionOk="0">
                  <a:moveTo>
                    <a:pt x="134" y="1"/>
                  </a:moveTo>
                  <a:cubicBezTo>
                    <a:pt x="44" y="1"/>
                    <a:pt x="1" y="111"/>
                    <a:pt x="65" y="175"/>
                  </a:cubicBezTo>
                  <a:cubicBezTo>
                    <a:pt x="85" y="194"/>
                    <a:pt x="109" y="202"/>
                    <a:pt x="133" y="202"/>
                  </a:cubicBezTo>
                  <a:cubicBezTo>
                    <a:pt x="186" y="202"/>
                    <a:pt x="238" y="161"/>
                    <a:pt x="236" y="99"/>
                  </a:cubicBezTo>
                  <a:cubicBezTo>
                    <a:pt x="236" y="44"/>
                    <a:pt x="189" y="1"/>
                    <a:pt x="134"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18"/>
            <p:cNvSpPr/>
            <p:nvPr/>
          </p:nvSpPr>
          <p:spPr>
            <a:xfrm rot="759590">
              <a:off x="771320" y="1725790"/>
              <a:ext cx="28735" cy="24407"/>
            </a:xfrm>
            <a:custGeom>
              <a:avLst/>
              <a:gdLst/>
              <a:ahLst/>
              <a:cxnLst/>
              <a:rect l="l" t="t" r="r" b="b"/>
              <a:pathLst>
                <a:path w="239" h="203" extrusionOk="0">
                  <a:moveTo>
                    <a:pt x="137" y="1"/>
                  </a:moveTo>
                  <a:cubicBezTo>
                    <a:pt x="47" y="1"/>
                    <a:pt x="1" y="111"/>
                    <a:pt x="64" y="175"/>
                  </a:cubicBezTo>
                  <a:cubicBezTo>
                    <a:pt x="85" y="194"/>
                    <a:pt x="110" y="202"/>
                    <a:pt x="134" y="202"/>
                  </a:cubicBezTo>
                  <a:cubicBezTo>
                    <a:pt x="187" y="202"/>
                    <a:pt x="238" y="161"/>
                    <a:pt x="238" y="99"/>
                  </a:cubicBezTo>
                  <a:cubicBezTo>
                    <a:pt x="238"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18"/>
            <p:cNvSpPr/>
            <p:nvPr/>
          </p:nvSpPr>
          <p:spPr>
            <a:xfrm rot="759590">
              <a:off x="805926" y="1733563"/>
              <a:ext cx="28735" cy="24407"/>
            </a:xfrm>
            <a:custGeom>
              <a:avLst/>
              <a:gdLst/>
              <a:ahLst/>
              <a:cxnLst/>
              <a:rect l="l" t="t" r="r" b="b"/>
              <a:pathLst>
                <a:path w="239" h="203" extrusionOk="0">
                  <a:moveTo>
                    <a:pt x="137" y="1"/>
                  </a:moveTo>
                  <a:cubicBezTo>
                    <a:pt x="44" y="1"/>
                    <a:pt x="1" y="111"/>
                    <a:pt x="65" y="175"/>
                  </a:cubicBezTo>
                  <a:cubicBezTo>
                    <a:pt x="85" y="194"/>
                    <a:pt x="109" y="202"/>
                    <a:pt x="133" y="202"/>
                  </a:cubicBezTo>
                  <a:cubicBezTo>
                    <a:pt x="187" y="202"/>
                    <a:pt x="239" y="161"/>
                    <a:pt x="239" y="99"/>
                  </a:cubicBezTo>
                  <a:cubicBezTo>
                    <a:pt x="236"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18"/>
            <p:cNvSpPr/>
            <p:nvPr/>
          </p:nvSpPr>
          <p:spPr>
            <a:xfrm rot="759590">
              <a:off x="840294" y="1741310"/>
              <a:ext cx="28976" cy="24407"/>
            </a:xfrm>
            <a:custGeom>
              <a:avLst/>
              <a:gdLst/>
              <a:ahLst/>
              <a:cxnLst/>
              <a:rect l="l" t="t" r="r" b="b"/>
              <a:pathLst>
                <a:path w="241" h="203" extrusionOk="0">
                  <a:moveTo>
                    <a:pt x="137" y="1"/>
                  </a:moveTo>
                  <a:cubicBezTo>
                    <a:pt x="47" y="1"/>
                    <a:pt x="1" y="111"/>
                    <a:pt x="67" y="175"/>
                  </a:cubicBezTo>
                  <a:cubicBezTo>
                    <a:pt x="87" y="194"/>
                    <a:pt x="112" y="202"/>
                    <a:pt x="136" y="202"/>
                  </a:cubicBezTo>
                  <a:cubicBezTo>
                    <a:pt x="189" y="202"/>
                    <a:pt x="240" y="161"/>
                    <a:pt x="238" y="99"/>
                  </a:cubicBezTo>
                  <a:cubicBezTo>
                    <a:pt x="238"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18"/>
            <p:cNvSpPr/>
            <p:nvPr/>
          </p:nvSpPr>
          <p:spPr>
            <a:xfrm rot="759590">
              <a:off x="875021" y="1749070"/>
              <a:ext cx="28615" cy="24407"/>
            </a:xfrm>
            <a:custGeom>
              <a:avLst/>
              <a:gdLst/>
              <a:ahLst/>
              <a:cxnLst/>
              <a:rect l="l" t="t" r="r" b="b"/>
              <a:pathLst>
                <a:path w="238" h="203" extrusionOk="0">
                  <a:moveTo>
                    <a:pt x="136" y="1"/>
                  </a:moveTo>
                  <a:cubicBezTo>
                    <a:pt x="46" y="1"/>
                    <a:pt x="0" y="111"/>
                    <a:pt x="67" y="175"/>
                  </a:cubicBezTo>
                  <a:cubicBezTo>
                    <a:pt x="87" y="194"/>
                    <a:pt x="111" y="202"/>
                    <a:pt x="135" y="202"/>
                  </a:cubicBezTo>
                  <a:cubicBezTo>
                    <a:pt x="187" y="202"/>
                    <a:pt x="238" y="161"/>
                    <a:pt x="238" y="99"/>
                  </a:cubicBezTo>
                  <a:cubicBezTo>
                    <a:pt x="238" y="44"/>
                    <a:pt x="191" y="1"/>
                    <a:pt x="136"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18"/>
            <p:cNvSpPr/>
            <p:nvPr/>
          </p:nvSpPr>
          <p:spPr>
            <a:xfrm rot="759590">
              <a:off x="909614" y="1756841"/>
              <a:ext cx="28615" cy="24527"/>
            </a:xfrm>
            <a:custGeom>
              <a:avLst/>
              <a:gdLst/>
              <a:ahLst/>
              <a:cxnLst/>
              <a:rect l="l" t="t" r="r" b="b"/>
              <a:pathLst>
                <a:path w="238" h="204" extrusionOk="0">
                  <a:moveTo>
                    <a:pt x="137" y="1"/>
                  </a:moveTo>
                  <a:cubicBezTo>
                    <a:pt x="44" y="1"/>
                    <a:pt x="0" y="111"/>
                    <a:pt x="64" y="175"/>
                  </a:cubicBezTo>
                  <a:cubicBezTo>
                    <a:pt x="85" y="195"/>
                    <a:pt x="110" y="203"/>
                    <a:pt x="134" y="203"/>
                  </a:cubicBezTo>
                  <a:cubicBezTo>
                    <a:pt x="188" y="203"/>
                    <a:pt x="238" y="161"/>
                    <a:pt x="238" y="99"/>
                  </a:cubicBezTo>
                  <a:cubicBezTo>
                    <a:pt x="235"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18"/>
            <p:cNvSpPr/>
            <p:nvPr/>
          </p:nvSpPr>
          <p:spPr>
            <a:xfrm rot="759590">
              <a:off x="944232" y="1764616"/>
              <a:ext cx="28615" cy="24407"/>
            </a:xfrm>
            <a:custGeom>
              <a:avLst/>
              <a:gdLst/>
              <a:ahLst/>
              <a:cxnLst/>
              <a:rect l="l" t="t" r="r" b="b"/>
              <a:pathLst>
                <a:path w="238" h="203" extrusionOk="0">
                  <a:moveTo>
                    <a:pt x="134" y="1"/>
                  </a:moveTo>
                  <a:cubicBezTo>
                    <a:pt x="44" y="1"/>
                    <a:pt x="1" y="111"/>
                    <a:pt x="65" y="175"/>
                  </a:cubicBezTo>
                  <a:cubicBezTo>
                    <a:pt x="85" y="194"/>
                    <a:pt x="109" y="202"/>
                    <a:pt x="133" y="202"/>
                  </a:cubicBezTo>
                  <a:cubicBezTo>
                    <a:pt x="186" y="202"/>
                    <a:pt x="238" y="161"/>
                    <a:pt x="236" y="99"/>
                  </a:cubicBezTo>
                  <a:cubicBezTo>
                    <a:pt x="236" y="44"/>
                    <a:pt x="189" y="1"/>
                    <a:pt x="134"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18"/>
            <p:cNvSpPr/>
            <p:nvPr/>
          </p:nvSpPr>
          <p:spPr>
            <a:xfrm rot="759590">
              <a:off x="978599" y="1772376"/>
              <a:ext cx="28976" cy="24407"/>
            </a:xfrm>
            <a:custGeom>
              <a:avLst/>
              <a:gdLst/>
              <a:ahLst/>
              <a:cxnLst/>
              <a:rect l="l" t="t" r="r" b="b"/>
              <a:pathLst>
                <a:path w="241" h="203" extrusionOk="0">
                  <a:moveTo>
                    <a:pt x="137" y="1"/>
                  </a:moveTo>
                  <a:cubicBezTo>
                    <a:pt x="47" y="1"/>
                    <a:pt x="1" y="111"/>
                    <a:pt x="67" y="175"/>
                  </a:cubicBezTo>
                  <a:cubicBezTo>
                    <a:pt x="87" y="194"/>
                    <a:pt x="112" y="202"/>
                    <a:pt x="136" y="202"/>
                  </a:cubicBezTo>
                  <a:cubicBezTo>
                    <a:pt x="189" y="202"/>
                    <a:pt x="240" y="161"/>
                    <a:pt x="238" y="99"/>
                  </a:cubicBezTo>
                  <a:cubicBezTo>
                    <a:pt x="238"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18"/>
            <p:cNvSpPr/>
            <p:nvPr/>
          </p:nvSpPr>
          <p:spPr>
            <a:xfrm rot="759590">
              <a:off x="1013208" y="1780123"/>
              <a:ext cx="28735" cy="24407"/>
            </a:xfrm>
            <a:custGeom>
              <a:avLst/>
              <a:gdLst/>
              <a:ahLst/>
              <a:cxnLst/>
              <a:rect l="l" t="t" r="r" b="b"/>
              <a:pathLst>
                <a:path w="239" h="203" extrusionOk="0">
                  <a:moveTo>
                    <a:pt x="137" y="1"/>
                  </a:moveTo>
                  <a:cubicBezTo>
                    <a:pt x="47" y="1"/>
                    <a:pt x="1" y="111"/>
                    <a:pt x="65" y="175"/>
                  </a:cubicBezTo>
                  <a:cubicBezTo>
                    <a:pt x="86" y="194"/>
                    <a:pt x="110" y="202"/>
                    <a:pt x="135" y="202"/>
                  </a:cubicBezTo>
                  <a:cubicBezTo>
                    <a:pt x="188" y="202"/>
                    <a:pt x="238" y="161"/>
                    <a:pt x="238" y="99"/>
                  </a:cubicBezTo>
                  <a:cubicBezTo>
                    <a:pt x="236"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18"/>
            <p:cNvSpPr/>
            <p:nvPr/>
          </p:nvSpPr>
          <p:spPr>
            <a:xfrm rot="759590">
              <a:off x="1047932" y="1787909"/>
              <a:ext cx="28615" cy="24407"/>
            </a:xfrm>
            <a:custGeom>
              <a:avLst/>
              <a:gdLst/>
              <a:ahLst/>
              <a:cxnLst/>
              <a:rect l="l" t="t" r="r" b="b"/>
              <a:pathLst>
                <a:path w="238" h="203" extrusionOk="0">
                  <a:moveTo>
                    <a:pt x="137" y="1"/>
                  </a:moveTo>
                  <a:cubicBezTo>
                    <a:pt x="44" y="1"/>
                    <a:pt x="0" y="111"/>
                    <a:pt x="64" y="175"/>
                  </a:cubicBezTo>
                  <a:cubicBezTo>
                    <a:pt x="84" y="194"/>
                    <a:pt x="109" y="202"/>
                    <a:pt x="133" y="202"/>
                  </a:cubicBezTo>
                  <a:cubicBezTo>
                    <a:pt x="186" y="202"/>
                    <a:pt x="237" y="161"/>
                    <a:pt x="235" y="99"/>
                  </a:cubicBezTo>
                  <a:cubicBezTo>
                    <a:pt x="235"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18"/>
            <p:cNvSpPr/>
            <p:nvPr/>
          </p:nvSpPr>
          <p:spPr>
            <a:xfrm rot="759590">
              <a:off x="1082536" y="1795696"/>
              <a:ext cx="28735" cy="24407"/>
            </a:xfrm>
            <a:custGeom>
              <a:avLst/>
              <a:gdLst/>
              <a:ahLst/>
              <a:cxnLst/>
              <a:rect l="l" t="t" r="r" b="b"/>
              <a:pathLst>
                <a:path w="239" h="203" extrusionOk="0">
                  <a:moveTo>
                    <a:pt x="137" y="1"/>
                  </a:moveTo>
                  <a:cubicBezTo>
                    <a:pt x="44" y="1"/>
                    <a:pt x="1" y="111"/>
                    <a:pt x="65" y="175"/>
                  </a:cubicBezTo>
                  <a:cubicBezTo>
                    <a:pt x="85" y="194"/>
                    <a:pt x="109" y="202"/>
                    <a:pt x="133" y="202"/>
                  </a:cubicBezTo>
                  <a:cubicBezTo>
                    <a:pt x="186" y="202"/>
                    <a:pt x="238" y="161"/>
                    <a:pt x="238" y="99"/>
                  </a:cubicBezTo>
                  <a:cubicBezTo>
                    <a:pt x="236"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18"/>
            <p:cNvSpPr/>
            <p:nvPr/>
          </p:nvSpPr>
          <p:spPr>
            <a:xfrm rot="759590">
              <a:off x="1116909" y="1803403"/>
              <a:ext cx="28615" cy="24407"/>
            </a:xfrm>
            <a:custGeom>
              <a:avLst/>
              <a:gdLst/>
              <a:ahLst/>
              <a:cxnLst/>
              <a:rect l="l" t="t" r="r" b="b"/>
              <a:pathLst>
                <a:path w="238" h="203" extrusionOk="0">
                  <a:moveTo>
                    <a:pt x="137" y="1"/>
                  </a:moveTo>
                  <a:cubicBezTo>
                    <a:pt x="47" y="1"/>
                    <a:pt x="0" y="111"/>
                    <a:pt x="64" y="175"/>
                  </a:cubicBezTo>
                  <a:cubicBezTo>
                    <a:pt x="85" y="194"/>
                    <a:pt x="110" y="202"/>
                    <a:pt x="134" y="202"/>
                  </a:cubicBezTo>
                  <a:cubicBezTo>
                    <a:pt x="187" y="202"/>
                    <a:pt x="238" y="161"/>
                    <a:pt x="238" y="99"/>
                  </a:cubicBezTo>
                  <a:cubicBezTo>
                    <a:pt x="238"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18"/>
            <p:cNvSpPr/>
            <p:nvPr/>
          </p:nvSpPr>
          <p:spPr>
            <a:xfrm rot="759590">
              <a:off x="1151514" y="1811176"/>
              <a:ext cx="28615" cy="24407"/>
            </a:xfrm>
            <a:custGeom>
              <a:avLst/>
              <a:gdLst/>
              <a:ahLst/>
              <a:cxnLst/>
              <a:rect l="l" t="t" r="r" b="b"/>
              <a:pathLst>
                <a:path w="238" h="203" extrusionOk="0">
                  <a:moveTo>
                    <a:pt x="137" y="1"/>
                  </a:moveTo>
                  <a:cubicBezTo>
                    <a:pt x="44" y="1"/>
                    <a:pt x="1" y="111"/>
                    <a:pt x="65" y="175"/>
                  </a:cubicBezTo>
                  <a:cubicBezTo>
                    <a:pt x="85" y="194"/>
                    <a:pt x="109" y="202"/>
                    <a:pt x="133" y="202"/>
                  </a:cubicBezTo>
                  <a:cubicBezTo>
                    <a:pt x="186" y="202"/>
                    <a:pt x="238" y="161"/>
                    <a:pt x="236" y="99"/>
                  </a:cubicBezTo>
                  <a:cubicBezTo>
                    <a:pt x="236"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18"/>
            <p:cNvSpPr/>
            <p:nvPr/>
          </p:nvSpPr>
          <p:spPr>
            <a:xfrm rot="759590">
              <a:off x="368409" y="1732687"/>
              <a:ext cx="806025" cy="4328"/>
            </a:xfrm>
            <a:custGeom>
              <a:avLst/>
              <a:gdLst/>
              <a:ahLst/>
              <a:cxnLst/>
              <a:rect l="l" t="t" r="r" b="b"/>
              <a:pathLst>
                <a:path w="6704" h="36" extrusionOk="0">
                  <a:moveTo>
                    <a:pt x="0" y="1"/>
                  </a:moveTo>
                  <a:lnTo>
                    <a:pt x="0" y="36"/>
                  </a:lnTo>
                  <a:lnTo>
                    <a:pt x="6703" y="36"/>
                  </a:lnTo>
                  <a:lnTo>
                    <a:pt x="6703" y="1"/>
                  </a:ln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18"/>
            <p:cNvSpPr/>
            <p:nvPr/>
          </p:nvSpPr>
          <p:spPr>
            <a:xfrm rot="759590">
              <a:off x="513309" y="1055413"/>
              <a:ext cx="814802" cy="21401"/>
            </a:xfrm>
            <a:custGeom>
              <a:avLst/>
              <a:gdLst/>
              <a:ahLst/>
              <a:cxnLst/>
              <a:rect l="l" t="t" r="r" b="b"/>
              <a:pathLst>
                <a:path w="6777" h="178" extrusionOk="0">
                  <a:moveTo>
                    <a:pt x="1" y="1"/>
                  </a:moveTo>
                  <a:lnTo>
                    <a:pt x="1" y="177"/>
                  </a:lnTo>
                  <a:lnTo>
                    <a:pt x="6776" y="177"/>
                  </a:lnTo>
                  <a:lnTo>
                    <a:pt x="6776" y="1"/>
                  </a:lnTo>
                  <a:close/>
                </a:path>
              </a:pathLst>
            </a:custGeom>
            <a:solidFill>
              <a:srgbClr val="F6AD12">
                <a:alpha val="16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8" name="Google Shape;408;p18"/>
            <p:cNvSpPr/>
            <p:nvPr/>
          </p:nvSpPr>
          <p:spPr>
            <a:xfrm rot="759590">
              <a:off x="495299" y="1135653"/>
              <a:ext cx="814802" cy="21281"/>
            </a:xfrm>
            <a:custGeom>
              <a:avLst/>
              <a:gdLst/>
              <a:ahLst/>
              <a:cxnLst/>
              <a:rect l="l" t="t" r="r" b="b"/>
              <a:pathLst>
                <a:path w="6777" h="177" extrusionOk="0">
                  <a:moveTo>
                    <a:pt x="1" y="0"/>
                  </a:moveTo>
                  <a:lnTo>
                    <a:pt x="1" y="177"/>
                  </a:lnTo>
                  <a:lnTo>
                    <a:pt x="6776" y="177"/>
                  </a:lnTo>
                  <a:lnTo>
                    <a:pt x="6776" y="0"/>
                  </a:lnTo>
                  <a:close/>
                </a:path>
              </a:pathLst>
            </a:custGeom>
            <a:solidFill>
              <a:srgbClr val="F6AD12">
                <a:alpha val="16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9" name="Google Shape;409;p18"/>
            <p:cNvSpPr/>
            <p:nvPr/>
          </p:nvSpPr>
          <p:spPr>
            <a:xfrm rot="759590">
              <a:off x="477289" y="1215774"/>
              <a:ext cx="814802" cy="21401"/>
            </a:xfrm>
            <a:custGeom>
              <a:avLst/>
              <a:gdLst/>
              <a:ahLst/>
              <a:cxnLst/>
              <a:rect l="l" t="t" r="r" b="b"/>
              <a:pathLst>
                <a:path w="6777" h="178" extrusionOk="0">
                  <a:moveTo>
                    <a:pt x="1" y="1"/>
                  </a:moveTo>
                  <a:lnTo>
                    <a:pt x="1" y="178"/>
                  </a:lnTo>
                  <a:lnTo>
                    <a:pt x="6776" y="178"/>
                  </a:lnTo>
                  <a:lnTo>
                    <a:pt x="6776" y="1"/>
                  </a:lnTo>
                  <a:close/>
                </a:path>
              </a:pathLst>
            </a:custGeom>
            <a:solidFill>
              <a:srgbClr val="F6AD12">
                <a:alpha val="16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0" name="Google Shape;410;p18"/>
            <p:cNvSpPr/>
            <p:nvPr/>
          </p:nvSpPr>
          <p:spPr>
            <a:xfrm rot="759590">
              <a:off x="459266" y="1296012"/>
              <a:ext cx="814802" cy="21401"/>
            </a:xfrm>
            <a:custGeom>
              <a:avLst/>
              <a:gdLst/>
              <a:ahLst/>
              <a:cxnLst/>
              <a:rect l="l" t="t" r="r" b="b"/>
              <a:pathLst>
                <a:path w="6777" h="178" extrusionOk="0">
                  <a:moveTo>
                    <a:pt x="1" y="0"/>
                  </a:moveTo>
                  <a:lnTo>
                    <a:pt x="1" y="177"/>
                  </a:lnTo>
                  <a:lnTo>
                    <a:pt x="6776" y="177"/>
                  </a:lnTo>
                  <a:lnTo>
                    <a:pt x="6776" y="0"/>
                  </a:lnTo>
                  <a:close/>
                </a:path>
              </a:pathLst>
            </a:custGeom>
            <a:solidFill>
              <a:srgbClr val="F6AD12">
                <a:alpha val="16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1" name="Google Shape;411;p18"/>
            <p:cNvSpPr/>
            <p:nvPr/>
          </p:nvSpPr>
          <p:spPr>
            <a:xfrm rot="759590">
              <a:off x="441256" y="1376253"/>
              <a:ext cx="814802" cy="21281"/>
            </a:xfrm>
            <a:custGeom>
              <a:avLst/>
              <a:gdLst/>
              <a:ahLst/>
              <a:cxnLst/>
              <a:rect l="l" t="t" r="r" b="b"/>
              <a:pathLst>
                <a:path w="6777" h="177" extrusionOk="0">
                  <a:moveTo>
                    <a:pt x="1" y="0"/>
                  </a:moveTo>
                  <a:lnTo>
                    <a:pt x="1" y="177"/>
                  </a:lnTo>
                  <a:lnTo>
                    <a:pt x="6776" y="177"/>
                  </a:lnTo>
                  <a:lnTo>
                    <a:pt x="6776" y="0"/>
                  </a:lnTo>
                  <a:close/>
                </a:path>
              </a:pathLst>
            </a:custGeom>
            <a:solidFill>
              <a:srgbClr val="F6AD12">
                <a:alpha val="16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2" name="Google Shape;412;p18"/>
            <p:cNvSpPr/>
            <p:nvPr/>
          </p:nvSpPr>
          <p:spPr>
            <a:xfrm rot="759590">
              <a:off x="423245" y="1456373"/>
              <a:ext cx="814802" cy="21401"/>
            </a:xfrm>
            <a:custGeom>
              <a:avLst/>
              <a:gdLst/>
              <a:ahLst/>
              <a:cxnLst/>
              <a:rect l="l" t="t" r="r" b="b"/>
              <a:pathLst>
                <a:path w="6777" h="178" extrusionOk="0">
                  <a:moveTo>
                    <a:pt x="1" y="1"/>
                  </a:moveTo>
                  <a:lnTo>
                    <a:pt x="1" y="177"/>
                  </a:lnTo>
                  <a:lnTo>
                    <a:pt x="6776" y="177"/>
                  </a:lnTo>
                  <a:lnTo>
                    <a:pt x="6776" y="1"/>
                  </a:lnTo>
                  <a:close/>
                </a:path>
              </a:pathLst>
            </a:custGeom>
            <a:solidFill>
              <a:srgbClr val="F6AD12">
                <a:alpha val="16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3" name="Google Shape;413;p18"/>
            <p:cNvSpPr/>
            <p:nvPr/>
          </p:nvSpPr>
          <p:spPr>
            <a:xfrm rot="759590">
              <a:off x="405222" y="1536612"/>
              <a:ext cx="814802" cy="21401"/>
            </a:xfrm>
            <a:custGeom>
              <a:avLst/>
              <a:gdLst/>
              <a:ahLst/>
              <a:cxnLst/>
              <a:rect l="l" t="t" r="r" b="b"/>
              <a:pathLst>
                <a:path w="6777" h="178" extrusionOk="0">
                  <a:moveTo>
                    <a:pt x="1" y="0"/>
                  </a:moveTo>
                  <a:lnTo>
                    <a:pt x="1" y="177"/>
                  </a:lnTo>
                  <a:lnTo>
                    <a:pt x="6776" y="177"/>
                  </a:lnTo>
                  <a:lnTo>
                    <a:pt x="6776" y="0"/>
                  </a:lnTo>
                  <a:close/>
                </a:path>
              </a:pathLst>
            </a:custGeom>
            <a:solidFill>
              <a:srgbClr val="F6AD12">
                <a:alpha val="16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4" name="Google Shape;414;p18"/>
            <p:cNvSpPr/>
            <p:nvPr/>
          </p:nvSpPr>
          <p:spPr>
            <a:xfrm rot="759590">
              <a:off x="387225" y="1616733"/>
              <a:ext cx="814802" cy="21401"/>
            </a:xfrm>
            <a:custGeom>
              <a:avLst/>
              <a:gdLst/>
              <a:ahLst/>
              <a:cxnLst/>
              <a:rect l="l" t="t" r="r" b="b"/>
              <a:pathLst>
                <a:path w="6777" h="178" extrusionOk="0">
                  <a:moveTo>
                    <a:pt x="1" y="1"/>
                  </a:moveTo>
                  <a:lnTo>
                    <a:pt x="1" y="178"/>
                  </a:lnTo>
                  <a:lnTo>
                    <a:pt x="6776" y="178"/>
                  </a:lnTo>
                  <a:lnTo>
                    <a:pt x="6776" y="1"/>
                  </a:lnTo>
                  <a:close/>
                </a:path>
              </a:pathLst>
            </a:custGeom>
            <a:solidFill>
              <a:srgbClr val="F6AD12">
                <a:alpha val="16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5" name="Google Shape;415;p18"/>
            <p:cNvSpPr/>
            <p:nvPr/>
          </p:nvSpPr>
          <p:spPr>
            <a:xfrm rot="759590">
              <a:off x="369202" y="1696972"/>
              <a:ext cx="814802" cy="21401"/>
            </a:xfrm>
            <a:custGeom>
              <a:avLst/>
              <a:gdLst/>
              <a:ahLst/>
              <a:cxnLst/>
              <a:rect l="l" t="t" r="r" b="b"/>
              <a:pathLst>
                <a:path w="6777" h="178" extrusionOk="0">
                  <a:moveTo>
                    <a:pt x="1" y="1"/>
                  </a:moveTo>
                  <a:lnTo>
                    <a:pt x="1" y="177"/>
                  </a:lnTo>
                  <a:lnTo>
                    <a:pt x="6776" y="177"/>
                  </a:lnTo>
                  <a:lnTo>
                    <a:pt x="6776" y="1"/>
                  </a:lnTo>
                  <a:close/>
                </a:path>
              </a:pathLst>
            </a:custGeom>
            <a:solidFill>
              <a:srgbClr val="F6AD12">
                <a:alpha val="16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6" name="Google Shape;416;p18"/>
            <p:cNvSpPr/>
            <p:nvPr/>
          </p:nvSpPr>
          <p:spPr>
            <a:xfrm rot="759590">
              <a:off x="351191" y="1777213"/>
              <a:ext cx="814802" cy="21281"/>
            </a:xfrm>
            <a:custGeom>
              <a:avLst/>
              <a:gdLst/>
              <a:ahLst/>
              <a:cxnLst/>
              <a:rect l="l" t="t" r="r" b="b"/>
              <a:pathLst>
                <a:path w="6777" h="177" extrusionOk="0">
                  <a:moveTo>
                    <a:pt x="1" y="0"/>
                  </a:moveTo>
                  <a:lnTo>
                    <a:pt x="1" y="177"/>
                  </a:lnTo>
                  <a:lnTo>
                    <a:pt x="6776" y="177"/>
                  </a:lnTo>
                  <a:lnTo>
                    <a:pt x="6776" y="0"/>
                  </a:lnTo>
                  <a:close/>
                </a:path>
              </a:pathLst>
            </a:custGeom>
            <a:solidFill>
              <a:srgbClr val="F6AD12">
                <a:alpha val="16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7" name="Google Shape;417;p18"/>
            <p:cNvSpPr/>
            <p:nvPr/>
          </p:nvSpPr>
          <p:spPr>
            <a:xfrm rot="759590">
              <a:off x="333181" y="1857333"/>
              <a:ext cx="814802" cy="21401"/>
            </a:xfrm>
            <a:custGeom>
              <a:avLst/>
              <a:gdLst/>
              <a:ahLst/>
              <a:cxnLst/>
              <a:rect l="l" t="t" r="r" b="b"/>
              <a:pathLst>
                <a:path w="6777" h="178" extrusionOk="0">
                  <a:moveTo>
                    <a:pt x="1" y="1"/>
                  </a:moveTo>
                  <a:lnTo>
                    <a:pt x="1" y="177"/>
                  </a:lnTo>
                  <a:lnTo>
                    <a:pt x="6776" y="177"/>
                  </a:lnTo>
                  <a:lnTo>
                    <a:pt x="6776" y="1"/>
                  </a:lnTo>
                  <a:close/>
                </a:path>
              </a:pathLst>
            </a:custGeom>
            <a:solidFill>
              <a:srgbClr val="F6AD12">
                <a:alpha val="16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8" name="Google Shape;418;p18"/>
            <p:cNvSpPr/>
            <p:nvPr/>
          </p:nvSpPr>
          <p:spPr>
            <a:xfrm rot="759590">
              <a:off x="314806" y="1937493"/>
              <a:ext cx="814802" cy="21401"/>
            </a:xfrm>
            <a:custGeom>
              <a:avLst/>
              <a:gdLst/>
              <a:ahLst/>
              <a:cxnLst/>
              <a:rect l="l" t="t" r="r" b="b"/>
              <a:pathLst>
                <a:path w="6777" h="178" extrusionOk="0">
                  <a:moveTo>
                    <a:pt x="1" y="0"/>
                  </a:moveTo>
                  <a:lnTo>
                    <a:pt x="1" y="177"/>
                  </a:lnTo>
                  <a:lnTo>
                    <a:pt x="6776" y="177"/>
                  </a:lnTo>
                  <a:lnTo>
                    <a:pt x="6776" y="0"/>
                  </a:lnTo>
                  <a:close/>
                </a:path>
              </a:pathLst>
            </a:custGeom>
            <a:solidFill>
              <a:srgbClr val="F6AD12">
                <a:alpha val="16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9" name="Google Shape;419;p18"/>
            <p:cNvSpPr/>
            <p:nvPr/>
          </p:nvSpPr>
          <p:spPr>
            <a:xfrm rot="759590">
              <a:off x="645983" y="1204036"/>
              <a:ext cx="131773" cy="246713"/>
            </a:xfrm>
            <a:custGeom>
              <a:avLst/>
              <a:gdLst/>
              <a:ahLst/>
              <a:cxnLst/>
              <a:rect l="l" t="t" r="r" b="b"/>
              <a:pathLst>
                <a:path w="1096" h="2052" extrusionOk="0">
                  <a:moveTo>
                    <a:pt x="545" y="441"/>
                  </a:moveTo>
                  <a:lnTo>
                    <a:pt x="670" y="1299"/>
                  </a:lnTo>
                  <a:lnTo>
                    <a:pt x="418" y="1299"/>
                  </a:lnTo>
                  <a:lnTo>
                    <a:pt x="545" y="441"/>
                  </a:lnTo>
                  <a:close/>
                  <a:moveTo>
                    <a:pt x="340" y="1"/>
                  </a:moveTo>
                  <a:lnTo>
                    <a:pt x="1" y="2052"/>
                  </a:lnTo>
                  <a:lnTo>
                    <a:pt x="311" y="2052"/>
                  </a:lnTo>
                  <a:lnTo>
                    <a:pt x="377" y="1597"/>
                  </a:lnTo>
                  <a:lnTo>
                    <a:pt x="711" y="1597"/>
                  </a:lnTo>
                  <a:lnTo>
                    <a:pt x="780" y="2052"/>
                  </a:lnTo>
                  <a:lnTo>
                    <a:pt x="1096" y="2052"/>
                  </a:lnTo>
                  <a:lnTo>
                    <a:pt x="757" y="1"/>
                  </a:ln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0" name="Google Shape;420;p18"/>
            <p:cNvSpPr/>
            <p:nvPr/>
          </p:nvSpPr>
          <p:spPr>
            <a:xfrm rot="759590">
              <a:off x="794290" y="1232619"/>
              <a:ext cx="120711" cy="253566"/>
            </a:xfrm>
            <a:custGeom>
              <a:avLst/>
              <a:gdLst/>
              <a:ahLst/>
              <a:cxnLst/>
              <a:rect l="l" t="t" r="r" b="b"/>
              <a:pathLst>
                <a:path w="1004" h="2109" extrusionOk="0">
                  <a:moveTo>
                    <a:pt x="487" y="1"/>
                  </a:moveTo>
                  <a:cubicBezTo>
                    <a:pt x="343" y="1"/>
                    <a:pt x="227" y="47"/>
                    <a:pt x="143" y="137"/>
                  </a:cubicBezTo>
                  <a:cubicBezTo>
                    <a:pt x="59" y="227"/>
                    <a:pt x="18" y="348"/>
                    <a:pt x="18" y="505"/>
                  </a:cubicBezTo>
                  <a:cubicBezTo>
                    <a:pt x="15" y="615"/>
                    <a:pt x="44" y="722"/>
                    <a:pt x="99" y="818"/>
                  </a:cubicBezTo>
                  <a:cubicBezTo>
                    <a:pt x="157" y="913"/>
                    <a:pt x="259" y="1032"/>
                    <a:pt x="412" y="1177"/>
                  </a:cubicBezTo>
                  <a:cubicBezTo>
                    <a:pt x="496" y="1252"/>
                    <a:pt x="574" y="1336"/>
                    <a:pt x="638" y="1429"/>
                  </a:cubicBezTo>
                  <a:cubicBezTo>
                    <a:pt x="676" y="1484"/>
                    <a:pt x="696" y="1551"/>
                    <a:pt x="696" y="1620"/>
                  </a:cubicBezTo>
                  <a:cubicBezTo>
                    <a:pt x="699" y="1672"/>
                    <a:pt x="679" y="1724"/>
                    <a:pt x="641" y="1765"/>
                  </a:cubicBezTo>
                  <a:cubicBezTo>
                    <a:pt x="606" y="1798"/>
                    <a:pt x="558" y="1817"/>
                    <a:pt x="507" y="1817"/>
                  </a:cubicBezTo>
                  <a:cubicBezTo>
                    <a:pt x="503" y="1817"/>
                    <a:pt x="500" y="1817"/>
                    <a:pt x="496" y="1817"/>
                  </a:cubicBezTo>
                  <a:cubicBezTo>
                    <a:pt x="493" y="1817"/>
                    <a:pt x="491" y="1817"/>
                    <a:pt x="488" y="1817"/>
                  </a:cubicBezTo>
                  <a:cubicBezTo>
                    <a:pt x="436" y="1817"/>
                    <a:pt x="387" y="1792"/>
                    <a:pt x="351" y="1753"/>
                  </a:cubicBezTo>
                  <a:cubicBezTo>
                    <a:pt x="314" y="1701"/>
                    <a:pt x="296" y="1640"/>
                    <a:pt x="299" y="1577"/>
                  </a:cubicBezTo>
                  <a:lnTo>
                    <a:pt x="299" y="1501"/>
                  </a:lnTo>
                  <a:lnTo>
                    <a:pt x="1" y="1533"/>
                  </a:lnTo>
                  <a:lnTo>
                    <a:pt x="1" y="1606"/>
                  </a:lnTo>
                  <a:cubicBezTo>
                    <a:pt x="1" y="1695"/>
                    <a:pt x="21" y="1785"/>
                    <a:pt x="65" y="1866"/>
                  </a:cubicBezTo>
                  <a:cubicBezTo>
                    <a:pt x="105" y="1942"/>
                    <a:pt x="166" y="2002"/>
                    <a:pt x="241" y="2043"/>
                  </a:cubicBezTo>
                  <a:lnTo>
                    <a:pt x="238" y="2043"/>
                  </a:lnTo>
                  <a:cubicBezTo>
                    <a:pt x="321" y="2086"/>
                    <a:pt x="411" y="2108"/>
                    <a:pt x="500" y="2108"/>
                  </a:cubicBezTo>
                  <a:cubicBezTo>
                    <a:pt x="590" y="2108"/>
                    <a:pt x="679" y="2086"/>
                    <a:pt x="760" y="2043"/>
                  </a:cubicBezTo>
                  <a:cubicBezTo>
                    <a:pt x="835" y="2002"/>
                    <a:pt x="896" y="1942"/>
                    <a:pt x="936" y="1866"/>
                  </a:cubicBezTo>
                  <a:cubicBezTo>
                    <a:pt x="980" y="1785"/>
                    <a:pt x="1003" y="1695"/>
                    <a:pt x="1000" y="1606"/>
                  </a:cubicBezTo>
                  <a:cubicBezTo>
                    <a:pt x="1000" y="1498"/>
                    <a:pt x="971" y="1391"/>
                    <a:pt x="916" y="1299"/>
                  </a:cubicBezTo>
                  <a:cubicBezTo>
                    <a:pt x="861" y="1206"/>
                    <a:pt x="757" y="1084"/>
                    <a:pt x="606" y="931"/>
                  </a:cubicBezTo>
                  <a:cubicBezTo>
                    <a:pt x="522" y="853"/>
                    <a:pt x="447" y="768"/>
                    <a:pt x="380" y="676"/>
                  </a:cubicBezTo>
                  <a:cubicBezTo>
                    <a:pt x="343" y="621"/>
                    <a:pt x="322" y="557"/>
                    <a:pt x="322" y="490"/>
                  </a:cubicBezTo>
                  <a:cubicBezTo>
                    <a:pt x="317" y="438"/>
                    <a:pt x="334" y="386"/>
                    <a:pt x="366" y="343"/>
                  </a:cubicBezTo>
                  <a:cubicBezTo>
                    <a:pt x="395" y="310"/>
                    <a:pt x="437" y="293"/>
                    <a:pt x="480" y="293"/>
                  </a:cubicBezTo>
                  <a:cubicBezTo>
                    <a:pt x="484" y="293"/>
                    <a:pt x="487" y="293"/>
                    <a:pt x="490" y="293"/>
                  </a:cubicBezTo>
                  <a:cubicBezTo>
                    <a:pt x="493" y="293"/>
                    <a:pt x="496" y="293"/>
                    <a:pt x="499" y="293"/>
                  </a:cubicBezTo>
                  <a:cubicBezTo>
                    <a:pt x="545" y="293"/>
                    <a:pt x="590" y="316"/>
                    <a:pt x="618" y="354"/>
                  </a:cubicBezTo>
                  <a:cubicBezTo>
                    <a:pt x="650" y="409"/>
                    <a:pt x="664" y="470"/>
                    <a:pt x="661" y="534"/>
                  </a:cubicBezTo>
                  <a:lnTo>
                    <a:pt x="661" y="592"/>
                  </a:lnTo>
                  <a:lnTo>
                    <a:pt x="960" y="560"/>
                  </a:lnTo>
                  <a:lnTo>
                    <a:pt x="960" y="508"/>
                  </a:lnTo>
                  <a:cubicBezTo>
                    <a:pt x="960" y="351"/>
                    <a:pt x="916" y="230"/>
                    <a:pt x="832" y="137"/>
                  </a:cubicBezTo>
                  <a:cubicBezTo>
                    <a:pt x="748" y="47"/>
                    <a:pt x="635" y="1"/>
                    <a:pt x="487" y="1"/>
                  </a:cubicBez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1" name="Google Shape;421;p18"/>
            <p:cNvSpPr/>
            <p:nvPr/>
          </p:nvSpPr>
          <p:spPr>
            <a:xfrm rot="759590">
              <a:off x="942823" y="1269147"/>
              <a:ext cx="117826" cy="246713"/>
            </a:xfrm>
            <a:custGeom>
              <a:avLst/>
              <a:gdLst/>
              <a:ahLst/>
              <a:cxnLst/>
              <a:rect l="l" t="t" r="r" b="b"/>
              <a:pathLst>
                <a:path w="980" h="2052" extrusionOk="0">
                  <a:moveTo>
                    <a:pt x="491" y="292"/>
                  </a:moveTo>
                  <a:cubicBezTo>
                    <a:pt x="590" y="292"/>
                    <a:pt x="672" y="381"/>
                    <a:pt x="661" y="485"/>
                  </a:cubicBezTo>
                  <a:lnTo>
                    <a:pt x="661" y="1568"/>
                  </a:lnTo>
                  <a:cubicBezTo>
                    <a:pt x="672" y="1672"/>
                    <a:pt x="590" y="1757"/>
                    <a:pt x="491" y="1757"/>
                  </a:cubicBezTo>
                  <a:cubicBezTo>
                    <a:pt x="485" y="1757"/>
                    <a:pt x="479" y="1757"/>
                    <a:pt x="473" y="1756"/>
                  </a:cubicBezTo>
                  <a:lnTo>
                    <a:pt x="311" y="1756"/>
                  </a:lnTo>
                  <a:lnTo>
                    <a:pt x="311" y="293"/>
                  </a:lnTo>
                  <a:lnTo>
                    <a:pt x="473" y="293"/>
                  </a:lnTo>
                  <a:cubicBezTo>
                    <a:pt x="479" y="293"/>
                    <a:pt x="485" y="292"/>
                    <a:pt x="491" y="292"/>
                  </a:cubicBezTo>
                  <a:close/>
                  <a:moveTo>
                    <a:pt x="1" y="1"/>
                  </a:moveTo>
                  <a:lnTo>
                    <a:pt x="1" y="2052"/>
                  </a:lnTo>
                  <a:lnTo>
                    <a:pt x="487" y="2052"/>
                  </a:lnTo>
                  <a:cubicBezTo>
                    <a:pt x="635" y="2052"/>
                    <a:pt x="754" y="2005"/>
                    <a:pt x="841" y="1918"/>
                  </a:cubicBezTo>
                  <a:cubicBezTo>
                    <a:pt x="931" y="1820"/>
                    <a:pt x="980" y="1693"/>
                    <a:pt x="974" y="1562"/>
                  </a:cubicBezTo>
                  <a:lnTo>
                    <a:pt x="974" y="490"/>
                  </a:lnTo>
                  <a:cubicBezTo>
                    <a:pt x="980" y="357"/>
                    <a:pt x="931" y="230"/>
                    <a:pt x="841" y="134"/>
                  </a:cubicBezTo>
                  <a:cubicBezTo>
                    <a:pt x="754" y="47"/>
                    <a:pt x="635" y="1"/>
                    <a:pt x="487" y="1"/>
                  </a:cubicBez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2" name="Google Shape;422;p18"/>
            <p:cNvSpPr/>
            <p:nvPr/>
          </p:nvSpPr>
          <p:spPr>
            <a:xfrm rot="759590">
              <a:off x="565519" y="1828308"/>
              <a:ext cx="56148" cy="84762"/>
            </a:xfrm>
            <a:custGeom>
              <a:avLst/>
              <a:gdLst/>
              <a:ahLst/>
              <a:cxnLst/>
              <a:rect l="l" t="t" r="r" b="b"/>
              <a:pathLst>
                <a:path w="467" h="705" extrusionOk="0">
                  <a:moveTo>
                    <a:pt x="235" y="70"/>
                  </a:moveTo>
                  <a:cubicBezTo>
                    <a:pt x="331" y="70"/>
                    <a:pt x="374" y="180"/>
                    <a:pt x="374" y="348"/>
                  </a:cubicBezTo>
                  <a:cubicBezTo>
                    <a:pt x="374" y="522"/>
                    <a:pt x="328" y="635"/>
                    <a:pt x="235" y="635"/>
                  </a:cubicBezTo>
                  <a:cubicBezTo>
                    <a:pt x="151" y="635"/>
                    <a:pt x="96" y="534"/>
                    <a:pt x="96" y="354"/>
                  </a:cubicBezTo>
                  <a:cubicBezTo>
                    <a:pt x="96" y="169"/>
                    <a:pt x="154" y="70"/>
                    <a:pt x="235" y="70"/>
                  </a:cubicBezTo>
                  <a:close/>
                  <a:moveTo>
                    <a:pt x="241" y="1"/>
                  </a:moveTo>
                  <a:cubicBezTo>
                    <a:pt x="102" y="1"/>
                    <a:pt x="1" y="128"/>
                    <a:pt x="3" y="354"/>
                  </a:cubicBezTo>
                  <a:cubicBezTo>
                    <a:pt x="6" y="580"/>
                    <a:pt x="96" y="705"/>
                    <a:pt x="229" y="705"/>
                  </a:cubicBezTo>
                  <a:cubicBezTo>
                    <a:pt x="380" y="705"/>
                    <a:pt x="467" y="577"/>
                    <a:pt x="467" y="346"/>
                  </a:cubicBezTo>
                  <a:cubicBezTo>
                    <a:pt x="467" y="128"/>
                    <a:pt x="380" y="1"/>
                    <a:pt x="241"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3" name="Google Shape;423;p18"/>
            <p:cNvSpPr/>
            <p:nvPr/>
          </p:nvSpPr>
          <p:spPr>
            <a:xfrm rot="759590">
              <a:off x="629977" y="1843342"/>
              <a:ext cx="51338" cy="83680"/>
            </a:xfrm>
            <a:custGeom>
              <a:avLst/>
              <a:gdLst/>
              <a:ahLst/>
              <a:cxnLst/>
              <a:rect l="l" t="t" r="r" b="b"/>
              <a:pathLst>
                <a:path w="427" h="696" extrusionOk="0">
                  <a:moveTo>
                    <a:pt x="82" y="1"/>
                  </a:moveTo>
                  <a:lnTo>
                    <a:pt x="39" y="328"/>
                  </a:lnTo>
                  <a:cubicBezTo>
                    <a:pt x="70" y="322"/>
                    <a:pt x="102" y="319"/>
                    <a:pt x="134" y="319"/>
                  </a:cubicBezTo>
                  <a:cubicBezTo>
                    <a:pt x="270" y="319"/>
                    <a:pt x="331" y="383"/>
                    <a:pt x="331" y="473"/>
                  </a:cubicBezTo>
                  <a:cubicBezTo>
                    <a:pt x="328" y="553"/>
                    <a:pt x="261" y="621"/>
                    <a:pt x="179" y="621"/>
                  </a:cubicBezTo>
                  <a:cubicBezTo>
                    <a:pt x="176" y="621"/>
                    <a:pt x="172" y="621"/>
                    <a:pt x="169" y="620"/>
                  </a:cubicBezTo>
                  <a:cubicBezTo>
                    <a:pt x="117" y="620"/>
                    <a:pt x="68" y="606"/>
                    <a:pt x="24" y="583"/>
                  </a:cubicBezTo>
                  <a:lnTo>
                    <a:pt x="1" y="652"/>
                  </a:lnTo>
                  <a:cubicBezTo>
                    <a:pt x="53" y="681"/>
                    <a:pt x="111" y="696"/>
                    <a:pt x="172" y="696"/>
                  </a:cubicBezTo>
                  <a:cubicBezTo>
                    <a:pt x="320" y="696"/>
                    <a:pt x="424" y="594"/>
                    <a:pt x="424" y="461"/>
                  </a:cubicBezTo>
                  <a:cubicBezTo>
                    <a:pt x="427" y="392"/>
                    <a:pt x="389" y="322"/>
                    <a:pt x="325" y="287"/>
                  </a:cubicBezTo>
                  <a:cubicBezTo>
                    <a:pt x="282" y="261"/>
                    <a:pt x="230" y="250"/>
                    <a:pt x="181" y="250"/>
                  </a:cubicBezTo>
                  <a:cubicBezTo>
                    <a:pt x="160" y="250"/>
                    <a:pt x="143" y="253"/>
                    <a:pt x="123" y="255"/>
                  </a:cubicBezTo>
                  <a:lnTo>
                    <a:pt x="152" y="79"/>
                  </a:lnTo>
                  <a:lnTo>
                    <a:pt x="409" y="79"/>
                  </a:lnTo>
                  <a:lnTo>
                    <a:pt x="409" y="1"/>
                  </a:ln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4" name="Google Shape;424;p18"/>
            <p:cNvSpPr/>
            <p:nvPr/>
          </p:nvSpPr>
          <p:spPr>
            <a:xfrm rot="759590">
              <a:off x="690426" y="1898694"/>
              <a:ext cx="31140" cy="8536"/>
            </a:xfrm>
            <a:custGeom>
              <a:avLst/>
              <a:gdLst/>
              <a:ahLst/>
              <a:cxnLst/>
              <a:rect l="l" t="t" r="r" b="b"/>
              <a:pathLst>
                <a:path w="259" h="71" extrusionOk="0">
                  <a:moveTo>
                    <a:pt x="0" y="1"/>
                  </a:moveTo>
                  <a:lnTo>
                    <a:pt x="0" y="70"/>
                  </a:lnTo>
                  <a:lnTo>
                    <a:pt x="258" y="70"/>
                  </a:lnTo>
                  <a:lnTo>
                    <a:pt x="258" y="1"/>
                  </a:ln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5" name="Google Shape;425;p18"/>
            <p:cNvSpPr/>
            <p:nvPr/>
          </p:nvSpPr>
          <p:spPr>
            <a:xfrm rot="759590">
              <a:off x="730746" y="1864882"/>
              <a:ext cx="51338" cy="84762"/>
            </a:xfrm>
            <a:custGeom>
              <a:avLst/>
              <a:gdLst/>
              <a:ahLst/>
              <a:cxnLst/>
              <a:rect l="l" t="t" r="r" b="b"/>
              <a:pathLst>
                <a:path w="427" h="705" extrusionOk="0">
                  <a:moveTo>
                    <a:pt x="206" y="1"/>
                  </a:moveTo>
                  <a:cubicBezTo>
                    <a:pt x="142" y="1"/>
                    <a:pt x="81" y="18"/>
                    <a:pt x="26" y="53"/>
                  </a:cubicBezTo>
                  <a:lnTo>
                    <a:pt x="52" y="120"/>
                  </a:lnTo>
                  <a:cubicBezTo>
                    <a:pt x="90" y="91"/>
                    <a:pt x="139" y="76"/>
                    <a:pt x="189" y="73"/>
                  </a:cubicBezTo>
                  <a:cubicBezTo>
                    <a:pt x="273" y="73"/>
                    <a:pt x="307" y="123"/>
                    <a:pt x="307" y="178"/>
                  </a:cubicBezTo>
                  <a:cubicBezTo>
                    <a:pt x="307" y="259"/>
                    <a:pt x="223" y="293"/>
                    <a:pt x="157" y="293"/>
                  </a:cubicBezTo>
                  <a:lnTo>
                    <a:pt x="105" y="293"/>
                  </a:lnTo>
                  <a:lnTo>
                    <a:pt x="105" y="363"/>
                  </a:lnTo>
                  <a:lnTo>
                    <a:pt x="157" y="363"/>
                  </a:lnTo>
                  <a:cubicBezTo>
                    <a:pt x="244" y="363"/>
                    <a:pt x="331" y="404"/>
                    <a:pt x="331" y="499"/>
                  </a:cubicBezTo>
                  <a:cubicBezTo>
                    <a:pt x="333" y="554"/>
                    <a:pt x="296" y="629"/>
                    <a:pt x="177" y="629"/>
                  </a:cubicBezTo>
                  <a:cubicBezTo>
                    <a:pt x="125" y="629"/>
                    <a:pt x="73" y="615"/>
                    <a:pt x="26" y="589"/>
                  </a:cubicBezTo>
                  <a:lnTo>
                    <a:pt x="0" y="658"/>
                  </a:lnTo>
                  <a:cubicBezTo>
                    <a:pt x="55" y="690"/>
                    <a:pt x="116" y="705"/>
                    <a:pt x="177" y="705"/>
                  </a:cubicBezTo>
                  <a:cubicBezTo>
                    <a:pt x="342" y="705"/>
                    <a:pt x="426" y="609"/>
                    <a:pt x="426" y="499"/>
                  </a:cubicBezTo>
                  <a:cubicBezTo>
                    <a:pt x="426" y="412"/>
                    <a:pt x="362" y="337"/>
                    <a:pt x="276" y="325"/>
                  </a:cubicBezTo>
                  <a:lnTo>
                    <a:pt x="276" y="322"/>
                  </a:lnTo>
                  <a:cubicBezTo>
                    <a:pt x="360" y="293"/>
                    <a:pt x="400" y="233"/>
                    <a:pt x="400" y="163"/>
                  </a:cubicBezTo>
                  <a:cubicBezTo>
                    <a:pt x="400" y="79"/>
                    <a:pt x="339" y="1"/>
                    <a:pt x="206" y="1"/>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6" name="Google Shape;426;p18"/>
            <p:cNvSpPr/>
            <p:nvPr/>
          </p:nvSpPr>
          <p:spPr>
            <a:xfrm rot="759590">
              <a:off x="792499" y="1879374"/>
              <a:ext cx="56869" cy="84762"/>
            </a:xfrm>
            <a:custGeom>
              <a:avLst/>
              <a:gdLst/>
              <a:ahLst/>
              <a:cxnLst/>
              <a:rect l="l" t="t" r="r" b="b"/>
              <a:pathLst>
                <a:path w="473" h="705" extrusionOk="0">
                  <a:moveTo>
                    <a:pt x="238" y="314"/>
                  </a:moveTo>
                  <a:cubicBezTo>
                    <a:pt x="322" y="314"/>
                    <a:pt x="380" y="372"/>
                    <a:pt x="380" y="470"/>
                  </a:cubicBezTo>
                  <a:cubicBezTo>
                    <a:pt x="380" y="569"/>
                    <a:pt x="325" y="635"/>
                    <a:pt x="247" y="635"/>
                  </a:cubicBezTo>
                  <a:cubicBezTo>
                    <a:pt x="148" y="635"/>
                    <a:pt x="99" y="551"/>
                    <a:pt x="96" y="438"/>
                  </a:cubicBezTo>
                  <a:cubicBezTo>
                    <a:pt x="96" y="424"/>
                    <a:pt x="99" y="409"/>
                    <a:pt x="105" y="398"/>
                  </a:cubicBezTo>
                  <a:cubicBezTo>
                    <a:pt x="131" y="348"/>
                    <a:pt x="183" y="314"/>
                    <a:pt x="238" y="314"/>
                  </a:cubicBezTo>
                  <a:close/>
                  <a:moveTo>
                    <a:pt x="403" y="1"/>
                  </a:moveTo>
                  <a:cubicBezTo>
                    <a:pt x="383" y="1"/>
                    <a:pt x="360" y="4"/>
                    <a:pt x="337" y="7"/>
                  </a:cubicBezTo>
                  <a:cubicBezTo>
                    <a:pt x="255" y="15"/>
                    <a:pt x="180" y="50"/>
                    <a:pt x="119" y="108"/>
                  </a:cubicBezTo>
                  <a:cubicBezTo>
                    <a:pt x="41" y="192"/>
                    <a:pt x="1" y="302"/>
                    <a:pt x="3" y="415"/>
                  </a:cubicBezTo>
                  <a:cubicBezTo>
                    <a:pt x="3" y="592"/>
                    <a:pt x="105" y="705"/>
                    <a:pt x="247" y="705"/>
                  </a:cubicBezTo>
                  <a:cubicBezTo>
                    <a:pt x="389" y="705"/>
                    <a:pt x="473" y="589"/>
                    <a:pt x="473" y="464"/>
                  </a:cubicBezTo>
                  <a:cubicBezTo>
                    <a:pt x="473" y="331"/>
                    <a:pt x="389" y="244"/>
                    <a:pt x="267" y="244"/>
                  </a:cubicBezTo>
                  <a:cubicBezTo>
                    <a:pt x="203" y="244"/>
                    <a:pt x="142" y="273"/>
                    <a:pt x="102" y="322"/>
                  </a:cubicBezTo>
                  <a:lnTo>
                    <a:pt x="99" y="322"/>
                  </a:lnTo>
                  <a:cubicBezTo>
                    <a:pt x="114" y="198"/>
                    <a:pt x="212" y="96"/>
                    <a:pt x="337" y="82"/>
                  </a:cubicBezTo>
                  <a:cubicBezTo>
                    <a:pt x="360" y="76"/>
                    <a:pt x="383" y="76"/>
                    <a:pt x="406" y="76"/>
                  </a:cubicBezTo>
                  <a:lnTo>
                    <a:pt x="403" y="1"/>
                  </a:ln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7" name="Google Shape;427;p18"/>
            <p:cNvSpPr/>
            <p:nvPr/>
          </p:nvSpPr>
          <p:spPr>
            <a:xfrm rot="759590">
              <a:off x="851160" y="785664"/>
              <a:ext cx="199342" cy="170367"/>
            </a:xfrm>
            <a:custGeom>
              <a:avLst/>
              <a:gdLst/>
              <a:ahLst/>
              <a:cxnLst/>
              <a:rect l="l" t="t" r="r" b="b"/>
              <a:pathLst>
                <a:path w="1658" h="1417" extrusionOk="0">
                  <a:moveTo>
                    <a:pt x="944" y="230"/>
                  </a:moveTo>
                  <a:cubicBezTo>
                    <a:pt x="1189" y="230"/>
                    <a:pt x="1426" y="421"/>
                    <a:pt x="1426" y="707"/>
                  </a:cubicBezTo>
                  <a:cubicBezTo>
                    <a:pt x="1426" y="971"/>
                    <a:pt x="1211" y="1185"/>
                    <a:pt x="948" y="1185"/>
                  </a:cubicBezTo>
                  <a:cubicBezTo>
                    <a:pt x="522" y="1185"/>
                    <a:pt x="310" y="669"/>
                    <a:pt x="612" y="371"/>
                  </a:cubicBezTo>
                  <a:cubicBezTo>
                    <a:pt x="708" y="274"/>
                    <a:pt x="827" y="230"/>
                    <a:pt x="944" y="230"/>
                  </a:cubicBezTo>
                  <a:close/>
                  <a:moveTo>
                    <a:pt x="948" y="0"/>
                  </a:moveTo>
                  <a:cubicBezTo>
                    <a:pt x="316" y="0"/>
                    <a:pt x="0" y="762"/>
                    <a:pt x="446" y="1208"/>
                  </a:cubicBezTo>
                  <a:cubicBezTo>
                    <a:pt x="591" y="1352"/>
                    <a:pt x="768" y="1417"/>
                    <a:pt x="943" y="1417"/>
                  </a:cubicBezTo>
                  <a:cubicBezTo>
                    <a:pt x="1307" y="1417"/>
                    <a:pt x="1657" y="1134"/>
                    <a:pt x="1657" y="707"/>
                  </a:cubicBezTo>
                  <a:cubicBezTo>
                    <a:pt x="1654" y="316"/>
                    <a:pt x="1339" y="0"/>
                    <a:pt x="948" y="0"/>
                  </a:cubicBezTo>
                  <a:close/>
                </a:path>
              </a:pathLst>
            </a:custGeom>
            <a:solidFill>
              <a:srgbClr val="F6A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28" name="Google Shape;428;p18"/>
          <p:cNvSpPr txBox="1">
            <a:spLocks noGrp="1"/>
          </p:cNvSpPr>
          <p:nvPr>
            <p:ph type="title"/>
          </p:nvPr>
        </p:nvSpPr>
        <p:spPr>
          <a:xfrm>
            <a:off x="1100500" y="640850"/>
            <a:ext cx="6942900" cy="51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29" name="Google Shape;429;p18"/>
          <p:cNvSpPr txBox="1">
            <a:spLocks noGrp="1"/>
          </p:cNvSpPr>
          <p:nvPr>
            <p:ph type="subTitle" idx="1"/>
          </p:nvPr>
        </p:nvSpPr>
        <p:spPr>
          <a:xfrm>
            <a:off x="1393676" y="2379175"/>
            <a:ext cx="1707600" cy="43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Limelight"/>
              <a:buNone/>
              <a:defRPr sz="1800">
                <a:latin typeface="Limelight"/>
                <a:ea typeface="Limelight"/>
                <a:cs typeface="Limelight"/>
                <a:sym typeface="Limelight"/>
              </a:defRPr>
            </a:lvl1pPr>
            <a:lvl2pPr lvl="1" rtl="0">
              <a:spcBef>
                <a:spcPts val="1600"/>
              </a:spcBef>
              <a:spcAft>
                <a:spcPts val="0"/>
              </a:spcAft>
              <a:buSzPts val="2000"/>
              <a:buFont typeface="Limelight"/>
              <a:buNone/>
              <a:defRPr sz="2000">
                <a:latin typeface="Limelight"/>
                <a:ea typeface="Limelight"/>
                <a:cs typeface="Limelight"/>
                <a:sym typeface="Limelight"/>
              </a:defRPr>
            </a:lvl2pPr>
            <a:lvl3pPr lvl="2" rtl="0">
              <a:spcBef>
                <a:spcPts val="1600"/>
              </a:spcBef>
              <a:spcAft>
                <a:spcPts val="0"/>
              </a:spcAft>
              <a:buSzPts val="2000"/>
              <a:buFont typeface="Limelight"/>
              <a:buNone/>
              <a:defRPr sz="2000">
                <a:latin typeface="Limelight"/>
                <a:ea typeface="Limelight"/>
                <a:cs typeface="Limelight"/>
                <a:sym typeface="Limelight"/>
              </a:defRPr>
            </a:lvl3pPr>
            <a:lvl4pPr lvl="3" rtl="0">
              <a:spcBef>
                <a:spcPts val="1600"/>
              </a:spcBef>
              <a:spcAft>
                <a:spcPts val="0"/>
              </a:spcAft>
              <a:buSzPts val="2000"/>
              <a:buFont typeface="Limelight"/>
              <a:buNone/>
              <a:defRPr sz="2000">
                <a:latin typeface="Limelight"/>
                <a:ea typeface="Limelight"/>
                <a:cs typeface="Limelight"/>
                <a:sym typeface="Limelight"/>
              </a:defRPr>
            </a:lvl4pPr>
            <a:lvl5pPr lvl="4" rtl="0">
              <a:spcBef>
                <a:spcPts val="1600"/>
              </a:spcBef>
              <a:spcAft>
                <a:spcPts val="0"/>
              </a:spcAft>
              <a:buSzPts val="2000"/>
              <a:buFont typeface="Limelight"/>
              <a:buNone/>
              <a:defRPr sz="2000">
                <a:latin typeface="Limelight"/>
                <a:ea typeface="Limelight"/>
                <a:cs typeface="Limelight"/>
                <a:sym typeface="Limelight"/>
              </a:defRPr>
            </a:lvl5pPr>
            <a:lvl6pPr lvl="5" rtl="0">
              <a:spcBef>
                <a:spcPts val="1600"/>
              </a:spcBef>
              <a:spcAft>
                <a:spcPts val="0"/>
              </a:spcAft>
              <a:buSzPts val="2000"/>
              <a:buFont typeface="Limelight"/>
              <a:buNone/>
              <a:defRPr sz="2000">
                <a:latin typeface="Limelight"/>
                <a:ea typeface="Limelight"/>
                <a:cs typeface="Limelight"/>
                <a:sym typeface="Limelight"/>
              </a:defRPr>
            </a:lvl6pPr>
            <a:lvl7pPr lvl="6" rtl="0">
              <a:spcBef>
                <a:spcPts val="1600"/>
              </a:spcBef>
              <a:spcAft>
                <a:spcPts val="0"/>
              </a:spcAft>
              <a:buSzPts val="2000"/>
              <a:buFont typeface="Limelight"/>
              <a:buNone/>
              <a:defRPr sz="2000">
                <a:latin typeface="Limelight"/>
                <a:ea typeface="Limelight"/>
                <a:cs typeface="Limelight"/>
                <a:sym typeface="Limelight"/>
              </a:defRPr>
            </a:lvl7pPr>
            <a:lvl8pPr lvl="7" rtl="0">
              <a:spcBef>
                <a:spcPts val="1600"/>
              </a:spcBef>
              <a:spcAft>
                <a:spcPts val="0"/>
              </a:spcAft>
              <a:buSzPts val="2000"/>
              <a:buFont typeface="Limelight"/>
              <a:buNone/>
              <a:defRPr sz="2000">
                <a:latin typeface="Limelight"/>
                <a:ea typeface="Limelight"/>
                <a:cs typeface="Limelight"/>
                <a:sym typeface="Limelight"/>
              </a:defRPr>
            </a:lvl8pPr>
            <a:lvl9pPr lvl="8" rtl="0">
              <a:spcBef>
                <a:spcPts val="1600"/>
              </a:spcBef>
              <a:spcAft>
                <a:spcPts val="1600"/>
              </a:spcAft>
              <a:buSzPts val="2000"/>
              <a:buFont typeface="Limelight"/>
              <a:buNone/>
              <a:defRPr sz="2000">
                <a:latin typeface="Limelight"/>
                <a:ea typeface="Limelight"/>
                <a:cs typeface="Limelight"/>
                <a:sym typeface="Limelight"/>
              </a:defRPr>
            </a:lvl9pPr>
          </a:lstStyle>
          <a:p>
            <a:endParaRPr/>
          </a:p>
        </p:txBody>
      </p:sp>
      <p:sp>
        <p:nvSpPr>
          <p:cNvPr id="430" name="Google Shape;430;p18"/>
          <p:cNvSpPr txBox="1">
            <a:spLocks noGrp="1"/>
          </p:cNvSpPr>
          <p:nvPr>
            <p:ph type="subTitle" idx="2"/>
          </p:nvPr>
        </p:nvSpPr>
        <p:spPr>
          <a:xfrm>
            <a:off x="1459388" y="2705467"/>
            <a:ext cx="1576200" cy="7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31" name="Google Shape;431;p18"/>
          <p:cNvSpPr txBox="1">
            <a:spLocks noGrp="1"/>
          </p:cNvSpPr>
          <p:nvPr>
            <p:ph type="subTitle" idx="3"/>
          </p:nvPr>
        </p:nvSpPr>
        <p:spPr>
          <a:xfrm>
            <a:off x="6042725" y="2379175"/>
            <a:ext cx="1707600" cy="43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Limelight"/>
              <a:buNone/>
              <a:defRPr sz="1800">
                <a:latin typeface="Limelight"/>
                <a:ea typeface="Limelight"/>
                <a:cs typeface="Limelight"/>
                <a:sym typeface="Limelight"/>
              </a:defRPr>
            </a:lvl1pPr>
            <a:lvl2pPr lvl="1" rtl="0">
              <a:spcBef>
                <a:spcPts val="1600"/>
              </a:spcBef>
              <a:spcAft>
                <a:spcPts val="0"/>
              </a:spcAft>
              <a:buSzPts val="2000"/>
              <a:buFont typeface="Limelight"/>
              <a:buNone/>
              <a:defRPr sz="2000">
                <a:latin typeface="Limelight"/>
                <a:ea typeface="Limelight"/>
                <a:cs typeface="Limelight"/>
                <a:sym typeface="Limelight"/>
              </a:defRPr>
            </a:lvl2pPr>
            <a:lvl3pPr lvl="2" rtl="0">
              <a:spcBef>
                <a:spcPts val="1600"/>
              </a:spcBef>
              <a:spcAft>
                <a:spcPts val="0"/>
              </a:spcAft>
              <a:buSzPts val="2000"/>
              <a:buFont typeface="Limelight"/>
              <a:buNone/>
              <a:defRPr sz="2000">
                <a:latin typeface="Limelight"/>
                <a:ea typeface="Limelight"/>
                <a:cs typeface="Limelight"/>
                <a:sym typeface="Limelight"/>
              </a:defRPr>
            </a:lvl3pPr>
            <a:lvl4pPr lvl="3" rtl="0">
              <a:spcBef>
                <a:spcPts val="1600"/>
              </a:spcBef>
              <a:spcAft>
                <a:spcPts val="0"/>
              </a:spcAft>
              <a:buSzPts val="2000"/>
              <a:buFont typeface="Limelight"/>
              <a:buNone/>
              <a:defRPr sz="2000">
                <a:latin typeface="Limelight"/>
                <a:ea typeface="Limelight"/>
                <a:cs typeface="Limelight"/>
                <a:sym typeface="Limelight"/>
              </a:defRPr>
            </a:lvl4pPr>
            <a:lvl5pPr lvl="4" rtl="0">
              <a:spcBef>
                <a:spcPts val="1600"/>
              </a:spcBef>
              <a:spcAft>
                <a:spcPts val="0"/>
              </a:spcAft>
              <a:buSzPts val="2000"/>
              <a:buFont typeface="Limelight"/>
              <a:buNone/>
              <a:defRPr sz="2000">
                <a:latin typeface="Limelight"/>
                <a:ea typeface="Limelight"/>
                <a:cs typeface="Limelight"/>
                <a:sym typeface="Limelight"/>
              </a:defRPr>
            </a:lvl5pPr>
            <a:lvl6pPr lvl="5" rtl="0">
              <a:spcBef>
                <a:spcPts val="1600"/>
              </a:spcBef>
              <a:spcAft>
                <a:spcPts val="0"/>
              </a:spcAft>
              <a:buSzPts val="2000"/>
              <a:buFont typeface="Limelight"/>
              <a:buNone/>
              <a:defRPr sz="2000">
                <a:latin typeface="Limelight"/>
                <a:ea typeface="Limelight"/>
                <a:cs typeface="Limelight"/>
                <a:sym typeface="Limelight"/>
              </a:defRPr>
            </a:lvl6pPr>
            <a:lvl7pPr lvl="6" rtl="0">
              <a:spcBef>
                <a:spcPts val="1600"/>
              </a:spcBef>
              <a:spcAft>
                <a:spcPts val="0"/>
              </a:spcAft>
              <a:buSzPts val="2000"/>
              <a:buFont typeface="Limelight"/>
              <a:buNone/>
              <a:defRPr sz="2000">
                <a:latin typeface="Limelight"/>
                <a:ea typeface="Limelight"/>
                <a:cs typeface="Limelight"/>
                <a:sym typeface="Limelight"/>
              </a:defRPr>
            </a:lvl7pPr>
            <a:lvl8pPr lvl="7" rtl="0">
              <a:spcBef>
                <a:spcPts val="1600"/>
              </a:spcBef>
              <a:spcAft>
                <a:spcPts val="0"/>
              </a:spcAft>
              <a:buSzPts val="2000"/>
              <a:buFont typeface="Limelight"/>
              <a:buNone/>
              <a:defRPr sz="2000">
                <a:latin typeface="Limelight"/>
                <a:ea typeface="Limelight"/>
                <a:cs typeface="Limelight"/>
                <a:sym typeface="Limelight"/>
              </a:defRPr>
            </a:lvl8pPr>
            <a:lvl9pPr lvl="8" rtl="0">
              <a:spcBef>
                <a:spcPts val="1600"/>
              </a:spcBef>
              <a:spcAft>
                <a:spcPts val="1600"/>
              </a:spcAft>
              <a:buSzPts val="2000"/>
              <a:buFont typeface="Limelight"/>
              <a:buNone/>
              <a:defRPr sz="2000">
                <a:latin typeface="Limelight"/>
                <a:ea typeface="Limelight"/>
                <a:cs typeface="Limelight"/>
                <a:sym typeface="Limelight"/>
              </a:defRPr>
            </a:lvl9pPr>
          </a:lstStyle>
          <a:p>
            <a:endParaRPr/>
          </a:p>
        </p:txBody>
      </p:sp>
      <p:sp>
        <p:nvSpPr>
          <p:cNvPr id="432" name="Google Shape;432;p18"/>
          <p:cNvSpPr txBox="1">
            <a:spLocks noGrp="1"/>
          </p:cNvSpPr>
          <p:nvPr>
            <p:ph type="subTitle" idx="4"/>
          </p:nvPr>
        </p:nvSpPr>
        <p:spPr>
          <a:xfrm>
            <a:off x="6108413" y="2702425"/>
            <a:ext cx="1576200" cy="7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33" name="Google Shape;433;p18"/>
          <p:cNvSpPr txBox="1">
            <a:spLocks noGrp="1"/>
          </p:cNvSpPr>
          <p:nvPr>
            <p:ph type="subTitle" idx="5"/>
          </p:nvPr>
        </p:nvSpPr>
        <p:spPr>
          <a:xfrm>
            <a:off x="3718188" y="2380000"/>
            <a:ext cx="1707600" cy="43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Limelight"/>
              <a:buNone/>
              <a:defRPr sz="1800">
                <a:latin typeface="Limelight"/>
                <a:ea typeface="Limelight"/>
                <a:cs typeface="Limelight"/>
                <a:sym typeface="Limelight"/>
              </a:defRPr>
            </a:lvl1pPr>
            <a:lvl2pPr lvl="1" rtl="0">
              <a:spcBef>
                <a:spcPts val="1600"/>
              </a:spcBef>
              <a:spcAft>
                <a:spcPts val="0"/>
              </a:spcAft>
              <a:buSzPts val="2000"/>
              <a:buFont typeface="Limelight"/>
              <a:buNone/>
              <a:defRPr sz="2000">
                <a:latin typeface="Limelight"/>
                <a:ea typeface="Limelight"/>
                <a:cs typeface="Limelight"/>
                <a:sym typeface="Limelight"/>
              </a:defRPr>
            </a:lvl2pPr>
            <a:lvl3pPr lvl="2" rtl="0">
              <a:spcBef>
                <a:spcPts val="1600"/>
              </a:spcBef>
              <a:spcAft>
                <a:spcPts val="0"/>
              </a:spcAft>
              <a:buSzPts val="2000"/>
              <a:buFont typeface="Limelight"/>
              <a:buNone/>
              <a:defRPr sz="2000">
                <a:latin typeface="Limelight"/>
                <a:ea typeface="Limelight"/>
                <a:cs typeface="Limelight"/>
                <a:sym typeface="Limelight"/>
              </a:defRPr>
            </a:lvl3pPr>
            <a:lvl4pPr lvl="3" rtl="0">
              <a:spcBef>
                <a:spcPts val="1600"/>
              </a:spcBef>
              <a:spcAft>
                <a:spcPts val="0"/>
              </a:spcAft>
              <a:buSzPts val="2000"/>
              <a:buFont typeface="Limelight"/>
              <a:buNone/>
              <a:defRPr sz="2000">
                <a:latin typeface="Limelight"/>
                <a:ea typeface="Limelight"/>
                <a:cs typeface="Limelight"/>
                <a:sym typeface="Limelight"/>
              </a:defRPr>
            </a:lvl4pPr>
            <a:lvl5pPr lvl="4" rtl="0">
              <a:spcBef>
                <a:spcPts val="1600"/>
              </a:spcBef>
              <a:spcAft>
                <a:spcPts val="0"/>
              </a:spcAft>
              <a:buSzPts val="2000"/>
              <a:buFont typeface="Limelight"/>
              <a:buNone/>
              <a:defRPr sz="2000">
                <a:latin typeface="Limelight"/>
                <a:ea typeface="Limelight"/>
                <a:cs typeface="Limelight"/>
                <a:sym typeface="Limelight"/>
              </a:defRPr>
            </a:lvl5pPr>
            <a:lvl6pPr lvl="5" rtl="0">
              <a:spcBef>
                <a:spcPts val="1600"/>
              </a:spcBef>
              <a:spcAft>
                <a:spcPts val="0"/>
              </a:spcAft>
              <a:buSzPts val="2000"/>
              <a:buFont typeface="Limelight"/>
              <a:buNone/>
              <a:defRPr sz="2000">
                <a:latin typeface="Limelight"/>
                <a:ea typeface="Limelight"/>
                <a:cs typeface="Limelight"/>
                <a:sym typeface="Limelight"/>
              </a:defRPr>
            </a:lvl6pPr>
            <a:lvl7pPr lvl="6" rtl="0">
              <a:spcBef>
                <a:spcPts val="1600"/>
              </a:spcBef>
              <a:spcAft>
                <a:spcPts val="0"/>
              </a:spcAft>
              <a:buSzPts val="2000"/>
              <a:buFont typeface="Limelight"/>
              <a:buNone/>
              <a:defRPr sz="2000">
                <a:latin typeface="Limelight"/>
                <a:ea typeface="Limelight"/>
                <a:cs typeface="Limelight"/>
                <a:sym typeface="Limelight"/>
              </a:defRPr>
            </a:lvl7pPr>
            <a:lvl8pPr lvl="7" rtl="0">
              <a:spcBef>
                <a:spcPts val="1600"/>
              </a:spcBef>
              <a:spcAft>
                <a:spcPts val="0"/>
              </a:spcAft>
              <a:buSzPts val="2000"/>
              <a:buFont typeface="Limelight"/>
              <a:buNone/>
              <a:defRPr sz="2000">
                <a:latin typeface="Limelight"/>
                <a:ea typeface="Limelight"/>
                <a:cs typeface="Limelight"/>
                <a:sym typeface="Limelight"/>
              </a:defRPr>
            </a:lvl8pPr>
            <a:lvl9pPr lvl="8" rtl="0">
              <a:spcBef>
                <a:spcPts val="1600"/>
              </a:spcBef>
              <a:spcAft>
                <a:spcPts val="1600"/>
              </a:spcAft>
              <a:buSzPts val="2000"/>
              <a:buFont typeface="Limelight"/>
              <a:buNone/>
              <a:defRPr sz="2000">
                <a:latin typeface="Limelight"/>
                <a:ea typeface="Limelight"/>
                <a:cs typeface="Limelight"/>
                <a:sym typeface="Limelight"/>
              </a:defRPr>
            </a:lvl9pPr>
          </a:lstStyle>
          <a:p>
            <a:endParaRPr/>
          </a:p>
        </p:txBody>
      </p:sp>
      <p:sp>
        <p:nvSpPr>
          <p:cNvPr id="434" name="Google Shape;434;p18"/>
          <p:cNvSpPr txBox="1">
            <a:spLocks noGrp="1"/>
          </p:cNvSpPr>
          <p:nvPr>
            <p:ph type="subTitle" idx="6"/>
          </p:nvPr>
        </p:nvSpPr>
        <p:spPr>
          <a:xfrm>
            <a:off x="3783900" y="2703250"/>
            <a:ext cx="1576200" cy="7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36207622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35"/>
        <p:cNvGrpSpPr/>
        <p:nvPr/>
      </p:nvGrpSpPr>
      <p:grpSpPr>
        <a:xfrm>
          <a:off x="0" y="0"/>
          <a:ext cx="0" cy="0"/>
          <a:chOff x="0" y="0"/>
          <a:chExt cx="0" cy="0"/>
        </a:xfrm>
      </p:grpSpPr>
      <p:sp>
        <p:nvSpPr>
          <p:cNvPr id="436" name="Google Shape;436;p19"/>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 name="Google Shape;437;p19"/>
          <p:cNvSpPr txBox="1">
            <a:spLocks noGrp="1"/>
          </p:cNvSpPr>
          <p:nvPr>
            <p:ph type="title" hasCustomPrompt="1"/>
          </p:nvPr>
        </p:nvSpPr>
        <p:spPr>
          <a:xfrm>
            <a:off x="436175" y="1007250"/>
            <a:ext cx="3433800" cy="538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000"/>
              <a:buNone/>
              <a:defRPr sz="4000">
                <a:solidFill>
                  <a:schemeClr val="lt1"/>
                </a:solidFill>
              </a:defRPr>
            </a:lvl1pPr>
            <a:lvl2pPr lvl="1" rtl="0">
              <a:spcBef>
                <a:spcPts val="0"/>
              </a:spcBef>
              <a:spcAft>
                <a:spcPts val="0"/>
              </a:spcAft>
              <a:buClr>
                <a:schemeClr val="lt1"/>
              </a:buClr>
              <a:buSzPts val="12000"/>
              <a:buNone/>
              <a:defRPr sz="12000">
                <a:solidFill>
                  <a:schemeClr val="lt1"/>
                </a:solidFill>
              </a:defRPr>
            </a:lvl2pPr>
            <a:lvl3pPr lvl="2" rtl="0">
              <a:spcBef>
                <a:spcPts val="0"/>
              </a:spcBef>
              <a:spcAft>
                <a:spcPts val="0"/>
              </a:spcAft>
              <a:buClr>
                <a:schemeClr val="lt1"/>
              </a:buClr>
              <a:buSzPts val="12000"/>
              <a:buNone/>
              <a:defRPr sz="12000">
                <a:solidFill>
                  <a:schemeClr val="lt1"/>
                </a:solidFill>
              </a:defRPr>
            </a:lvl3pPr>
            <a:lvl4pPr lvl="3" rtl="0">
              <a:spcBef>
                <a:spcPts val="0"/>
              </a:spcBef>
              <a:spcAft>
                <a:spcPts val="0"/>
              </a:spcAft>
              <a:buClr>
                <a:schemeClr val="lt1"/>
              </a:buClr>
              <a:buSzPts val="12000"/>
              <a:buNone/>
              <a:defRPr sz="12000">
                <a:solidFill>
                  <a:schemeClr val="lt1"/>
                </a:solidFill>
              </a:defRPr>
            </a:lvl4pPr>
            <a:lvl5pPr lvl="4" rtl="0">
              <a:spcBef>
                <a:spcPts val="0"/>
              </a:spcBef>
              <a:spcAft>
                <a:spcPts val="0"/>
              </a:spcAft>
              <a:buClr>
                <a:schemeClr val="lt1"/>
              </a:buClr>
              <a:buSzPts val="12000"/>
              <a:buNone/>
              <a:defRPr sz="12000">
                <a:solidFill>
                  <a:schemeClr val="lt1"/>
                </a:solidFill>
              </a:defRPr>
            </a:lvl5pPr>
            <a:lvl6pPr lvl="5" rtl="0">
              <a:spcBef>
                <a:spcPts val="0"/>
              </a:spcBef>
              <a:spcAft>
                <a:spcPts val="0"/>
              </a:spcAft>
              <a:buClr>
                <a:schemeClr val="lt1"/>
              </a:buClr>
              <a:buSzPts val="12000"/>
              <a:buNone/>
              <a:defRPr sz="12000">
                <a:solidFill>
                  <a:schemeClr val="lt1"/>
                </a:solidFill>
              </a:defRPr>
            </a:lvl6pPr>
            <a:lvl7pPr lvl="6" rtl="0">
              <a:spcBef>
                <a:spcPts val="0"/>
              </a:spcBef>
              <a:spcAft>
                <a:spcPts val="0"/>
              </a:spcAft>
              <a:buClr>
                <a:schemeClr val="lt1"/>
              </a:buClr>
              <a:buSzPts val="12000"/>
              <a:buNone/>
              <a:defRPr sz="12000">
                <a:solidFill>
                  <a:schemeClr val="lt1"/>
                </a:solidFill>
              </a:defRPr>
            </a:lvl7pPr>
            <a:lvl8pPr lvl="7" rtl="0">
              <a:spcBef>
                <a:spcPts val="0"/>
              </a:spcBef>
              <a:spcAft>
                <a:spcPts val="0"/>
              </a:spcAft>
              <a:buClr>
                <a:schemeClr val="lt1"/>
              </a:buClr>
              <a:buSzPts val="12000"/>
              <a:buNone/>
              <a:defRPr sz="12000">
                <a:solidFill>
                  <a:schemeClr val="lt1"/>
                </a:solidFill>
              </a:defRPr>
            </a:lvl8pPr>
            <a:lvl9pPr lvl="8" rtl="0">
              <a:spcBef>
                <a:spcPts val="0"/>
              </a:spcBef>
              <a:spcAft>
                <a:spcPts val="0"/>
              </a:spcAft>
              <a:buClr>
                <a:schemeClr val="lt1"/>
              </a:buClr>
              <a:buSzPts val="12000"/>
              <a:buNone/>
              <a:defRPr sz="12000">
                <a:solidFill>
                  <a:schemeClr val="lt1"/>
                </a:solidFill>
              </a:defRPr>
            </a:lvl9pPr>
          </a:lstStyle>
          <a:p>
            <a:r>
              <a:t>xx%</a:t>
            </a:r>
          </a:p>
        </p:txBody>
      </p:sp>
      <p:sp>
        <p:nvSpPr>
          <p:cNvPr id="438" name="Google Shape;438;p19"/>
          <p:cNvSpPr txBox="1">
            <a:spLocks noGrp="1"/>
          </p:cNvSpPr>
          <p:nvPr>
            <p:ph type="subTitle" idx="1"/>
          </p:nvPr>
        </p:nvSpPr>
        <p:spPr>
          <a:xfrm>
            <a:off x="1055813" y="1666325"/>
            <a:ext cx="2194500" cy="538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400"/>
              <a:buNone/>
              <a:defRPr>
                <a:solidFill>
                  <a:schemeClr val="lt1"/>
                </a:solidFill>
              </a:defRPr>
            </a:lvl1pPr>
            <a:lvl2pPr lvl="1" rtl="0">
              <a:spcBef>
                <a:spcPts val="160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a:endParaRPr/>
          </a:p>
        </p:txBody>
      </p:sp>
      <p:sp>
        <p:nvSpPr>
          <p:cNvPr id="439" name="Google Shape;439;p19"/>
          <p:cNvSpPr txBox="1">
            <a:spLocks noGrp="1"/>
          </p:cNvSpPr>
          <p:nvPr>
            <p:ph type="title" idx="2" hasCustomPrompt="1"/>
          </p:nvPr>
        </p:nvSpPr>
        <p:spPr>
          <a:xfrm>
            <a:off x="2694550" y="2258250"/>
            <a:ext cx="3761400" cy="302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000"/>
              <a:buNone/>
              <a:defRPr sz="4000">
                <a:solidFill>
                  <a:schemeClr val="lt1"/>
                </a:solidFill>
              </a:defRPr>
            </a:lvl1pPr>
            <a:lvl2pPr lvl="1" rtl="0">
              <a:spcBef>
                <a:spcPts val="0"/>
              </a:spcBef>
              <a:spcAft>
                <a:spcPts val="0"/>
              </a:spcAft>
              <a:buClr>
                <a:schemeClr val="lt1"/>
              </a:buClr>
              <a:buSzPts val="12000"/>
              <a:buNone/>
              <a:defRPr sz="12000">
                <a:solidFill>
                  <a:schemeClr val="lt1"/>
                </a:solidFill>
              </a:defRPr>
            </a:lvl2pPr>
            <a:lvl3pPr lvl="2" rtl="0">
              <a:spcBef>
                <a:spcPts val="0"/>
              </a:spcBef>
              <a:spcAft>
                <a:spcPts val="0"/>
              </a:spcAft>
              <a:buClr>
                <a:schemeClr val="lt1"/>
              </a:buClr>
              <a:buSzPts val="12000"/>
              <a:buNone/>
              <a:defRPr sz="12000">
                <a:solidFill>
                  <a:schemeClr val="lt1"/>
                </a:solidFill>
              </a:defRPr>
            </a:lvl3pPr>
            <a:lvl4pPr lvl="3" rtl="0">
              <a:spcBef>
                <a:spcPts val="0"/>
              </a:spcBef>
              <a:spcAft>
                <a:spcPts val="0"/>
              </a:spcAft>
              <a:buClr>
                <a:schemeClr val="lt1"/>
              </a:buClr>
              <a:buSzPts val="12000"/>
              <a:buNone/>
              <a:defRPr sz="12000">
                <a:solidFill>
                  <a:schemeClr val="lt1"/>
                </a:solidFill>
              </a:defRPr>
            </a:lvl4pPr>
            <a:lvl5pPr lvl="4" rtl="0">
              <a:spcBef>
                <a:spcPts val="0"/>
              </a:spcBef>
              <a:spcAft>
                <a:spcPts val="0"/>
              </a:spcAft>
              <a:buClr>
                <a:schemeClr val="lt1"/>
              </a:buClr>
              <a:buSzPts val="12000"/>
              <a:buNone/>
              <a:defRPr sz="12000">
                <a:solidFill>
                  <a:schemeClr val="lt1"/>
                </a:solidFill>
              </a:defRPr>
            </a:lvl5pPr>
            <a:lvl6pPr lvl="5" rtl="0">
              <a:spcBef>
                <a:spcPts val="0"/>
              </a:spcBef>
              <a:spcAft>
                <a:spcPts val="0"/>
              </a:spcAft>
              <a:buClr>
                <a:schemeClr val="lt1"/>
              </a:buClr>
              <a:buSzPts val="12000"/>
              <a:buNone/>
              <a:defRPr sz="12000">
                <a:solidFill>
                  <a:schemeClr val="lt1"/>
                </a:solidFill>
              </a:defRPr>
            </a:lvl6pPr>
            <a:lvl7pPr lvl="6" rtl="0">
              <a:spcBef>
                <a:spcPts val="0"/>
              </a:spcBef>
              <a:spcAft>
                <a:spcPts val="0"/>
              </a:spcAft>
              <a:buClr>
                <a:schemeClr val="lt1"/>
              </a:buClr>
              <a:buSzPts val="12000"/>
              <a:buNone/>
              <a:defRPr sz="12000">
                <a:solidFill>
                  <a:schemeClr val="lt1"/>
                </a:solidFill>
              </a:defRPr>
            </a:lvl7pPr>
            <a:lvl8pPr lvl="7" rtl="0">
              <a:spcBef>
                <a:spcPts val="0"/>
              </a:spcBef>
              <a:spcAft>
                <a:spcPts val="0"/>
              </a:spcAft>
              <a:buClr>
                <a:schemeClr val="lt1"/>
              </a:buClr>
              <a:buSzPts val="12000"/>
              <a:buNone/>
              <a:defRPr sz="12000">
                <a:solidFill>
                  <a:schemeClr val="lt1"/>
                </a:solidFill>
              </a:defRPr>
            </a:lvl8pPr>
            <a:lvl9pPr lvl="8" rtl="0">
              <a:spcBef>
                <a:spcPts val="0"/>
              </a:spcBef>
              <a:spcAft>
                <a:spcPts val="0"/>
              </a:spcAft>
              <a:buClr>
                <a:schemeClr val="lt1"/>
              </a:buClr>
              <a:buSzPts val="12000"/>
              <a:buNone/>
              <a:defRPr sz="12000">
                <a:solidFill>
                  <a:schemeClr val="lt1"/>
                </a:solidFill>
              </a:defRPr>
            </a:lvl9pPr>
          </a:lstStyle>
          <a:p>
            <a:r>
              <a:t>xx%</a:t>
            </a:r>
          </a:p>
        </p:txBody>
      </p:sp>
      <p:sp>
        <p:nvSpPr>
          <p:cNvPr id="440" name="Google Shape;440;p19"/>
          <p:cNvSpPr txBox="1">
            <a:spLocks noGrp="1"/>
          </p:cNvSpPr>
          <p:nvPr>
            <p:ph type="subTitle" idx="3"/>
          </p:nvPr>
        </p:nvSpPr>
        <p:spPr>
          <a:xfrm>
            <a:off x="3477938" y="2795025"/>
            <a:ext cx="2194500" cy="538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400"/>
              <a:buNone/>
              <a:defRPr>
                <a:solidFill>
                  <a:schemeClr val="lt1"/>
                </a:solidFill>
              </a:defRPr>
            </a:lvl1pPr>
            <a:lvl2pPr lvl="1" rtl="0">
              <a:spcBef>
                <a:spcPts val="160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a:endParaRPr/>
          </a:p>
        </p:txBody>
      </p:sp>
      <p:sp>
        <p:nvSpPr>
          <p:cNvPr id="441" name="Google Shape;441;p19"/>
          <p:cNvSpPr txBox="1">
            <a:spLocks noGrp="1"/>
          </p:cNvSpPr>
          <p:nvPr>
            <p:ph type="title" idx="4" hasCustomPrompt="1"/>
          </p:nvPr>
        </p:nvSpPr>
        <p:spPr>
          <a:xfrm>
            <a:off x="5232800" y="3216625"/>
            <a:ext cx="3516000" cy="483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000"/>
              <a:buNone/>
              <a:defRPr sz="4000">
                <a:solidFill>
                  <a:schemeClr val="lt1"/>
                </a:solidFill>
              </a:defRPr>
            </a:lvl1pPr>
            <a:lvl2pPr lvl="1" rtl="0">
              <a:spcBef>
                <a:spcPts val="0"/>
              </a:spcBef>
              <a:spcAft>
                <a:spcPts val="0"/>
              </a:spcAft>
              <a:buClr>
                <a:schemeClr val="lt1"/>
              </a:buClr>
              <a:buSzPts val="12000"/>
              <a:buNone/>
              <a:defRPr sz="12000">
                <a:solidFill>
                  <a:schemeClr val="lt1"/>
                </a:solidFill>
              </a:defRPr>
            </a:lvl2pPr>
            <a:lvl3pPr lvl="2" rtl="0">
              <a:spcBef>
                <a:spcPts val="0"/>
              </a:spcBef>
              <a:spcAft>
                <a:spcPts val="0"/>
              </a:spcAft>
              <a:buClr>
                <a:schemeClr val="lt1"/>
              </a:buClr>
              <a:buSzPts val="12000"/>
              <a:buNone/>
              <a:defRPr sz="12000">
                <a:solidFill>
                  <a:schemeClr val="lt1"/>
                </a:solidFill>
              </a:defRPr>
            </a:lvl3pPr>
            <a:lvl4pPr lvl="3" rtl="0">
              <a:spcBef>
                <a:spcPts val="0"/>
              </a:spcBef>
              <a:spcAft>
                <a:spcPts val="0"/>
              </a:spcAft>
              <a:buClr>
                <a:schemeClr val="lt1"/>
              </a:buClr>
              <a:buSzPts val="12000"/>
              <a:buNone/>
              <a:defRPr sz="12000">
                <a:solidFill>
                  <a:schemeClr val="lt1"/>
                </a:solidFill>
              </a:defRPr>
            </a:lvl4pPr>
            <a:lvl5pPr lvl="4" rtl="0">
              <a:spcBef>
                <a:spcPts val="0"/>
              </a:spcBef>
              <a:spcAft>
                <a:spcPts val="0"/>
              </a:spcAft>
              <a:buClr>
                <a:schemeClr val="lt1"/>
              </a:buClr>
              <a:buSzPts val="12000"/>
              <a:buNone/>
              <a:defRPr sz="12000">
                <a:solidFill>
                  <a:schemeClr val="lt1"/>
                </a:solidFill>
              </a:defRPr>
            </a:lvl5pPr>
            <a:lvl6pPr lvl="5" rtl="0">
              <a:spcBef>
                <a:spcPts val="0"/>
              </a:spcBef>
              <a:spcAft>
                <a:spcPts val="0"/>
              </a:spcAft>
              <a:buClr>
                <a:schemeClr val="lt1"/>
              </a:buClr>
              <a:buSzPts val="12000"/>
              <a:buNone/>
              <a:defRPr sz="12000">
                <a:solidFill>
                  <a:schemeClr val="lt1"/>
                </a:solidFill>
              </a:defRPr>
            </a:lvl6pPr>
            <a:lvl7pPr lvl="6" rtl="0">
              <a:spcBef>
                <a:spcPts val="0"/>
              </a:spcBef>
              <a:spcAft>
                <a:spcPts val="0"/>
              </a:spcAft>
              <a:buClr>
                <a:schemeClr val="lt1"/>
              </a:buClr>
              <a:buSzPts val="12000"/>
              <a:buNone/>
              <a:defRPr sz="12000">
                <a:solidFill>
                  <a:schemeClr val="lt1"/>
                </a:solidFill>
              </a:defRPr>
            </a:lvl7pPr>
            <a:lvl8pPr lvl="7" rtl="0">
              <a:spcBef>
                <a:spcPts val="0"/>
              </a:spcBef>
              <a:spcAft>
                <a:spcPts val="0"/>
              </a:spcAft>
              <a:buClr>
                <a:schemeClr val="lt1"/>
              </a:buClr>
              <a:buSzPts val="12000"/>
              <a:buNone/>
              <a:defRPr sz="12000">
                <a:solidFill>
                  <a:schemeClr val="lt1"/>
                </a:solidFill>
              </a:defRPr>
            </a:lvl8pPr>
            <a:lvl9pPr lvl="8" rtl="0">
              <a:spcBef>
                <a:spcPts val="0"/>
              </a:spcBef>
              <a:spcAft>
                <a:spcPts val="0"/>
              </a:spcAft>
              <a:buClr>
                <a:schemeClr val="lt1"/>
              </a:buClr>
              <a:buSzPts val="12000"/>
              <a:buNone/>
              <a:defRPr sz="12000">
                <a:solidFill>
                  <a:schemeClr val="lt1"/>
                </a:solidFill>
              </a:defRPr>
            </a:lvl9pPr>
          </a:lstStyle>
          <a:p>
            <a:r>
              <a:t>xx%</a:t>
            </a:r>
          </a:p>
        </p:txBody>
      </p:sp>
      <p:sp>
        <p:nvSpPr>
          <p:cNvPr id="442" name="Google Shape;442;p19"/>
          <p:cNvSpPr txBox="1">
            <a:spLocks noGrp="1"/>
          </p:cNvSpPr>
          <p:nvPr>
            <p:ph type="subTitle" idx="5"/>
          </p:nvPr>
        </p:nvSpPr>
        <p:spPr>
          <a:xfrm>
            <a:off x="5893688" y="3846614"/>
            <a:ext cx="2194500" cy="538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400"/>
              <a:buNone/>
              <a:defRPr>
                <a:solidFill>
                  <a:schemeClr val="lt1"/>
                </a:solidFill>
              </a:defRPr>
            </a:lvl1pPr>
            <a:lvl2pPr lvl="1" rtl="0">
              <a:spcBef>
                <a:spcPts val="160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a:endParaRPr/>
          </a:p>
        </p:txBody>
      </p:sp>
      <p:sp>
        <p:nvSpPr>
          <p:cNvPr id="443" name="Google Shape;443;p19"/>
          <p:cNvSpPr/>
          <p:nvPr/>
        </p:nvSpPr>
        <p:spPr>
          <a:xfrm>
            <a:off x="514726" y="3087474"/>
            <a:ext cx="2378585" cy="2287843"/>
          </a:xfrm>
          <a:custGeom>
            <a:avLst/>
            <a:gdLst/>
            <a:ahLst/>
            <a:cxnLst/>
            <a:rect l="l" t="t" r="r" b="b"/>
            <a:pathLst>
              <a:path w="18331" h="17631" extrusionOk="0">
                <a:moveTo>
                  <a:pt x="9510" y="0"/>
                </a:moveTo>
                <a:cubicBezTo>
                  <a:pt x="5943" y="0"/>
                  <a:pt x="2734" y="2142"/>
                  <a:pt x="1368" y="5438"/>
                </a:cubicBezTo>
                <a:cubicBezTo>
                  <a:pt x="1" y="8733"/>
                  <a:pt x="757" y="12523"/>
                  <a:pt x="3277" y="15044"/>
                </a:cubicBezTo>
                <a:cubicBezTo>
                  <a:pt x="4963" y="16736"/>
                  <a:pt x="7218" y="17631"/>
                  <a:pt x="9513" y="17631"/>
                </a:cubicBezTo>
                <a:cubicBezTo>
                  <a:pt x="10648" y="17631"/>
                  <a:pt x="11792" y="17412"/>
                  <a:pt x="12883" y="16963"/>
                </a:cubicBezTo>
                <a:cubicBezTo>
                  <a:pt x="16179" y="15596"/>
                  <a:pt x="18330" y="12378"/>
                  <a:pt x="18330" y="8811"/>
                </a:cubicBezTo>
                <a:cubicBezTo>
                  <a:pt x="18330" y="3945"/>
                  <a:pt x="14376" y="0"/>
                  <a:pt x="9510"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44" name="Google Shape;444;p19"/>
          <p:cNvGrpSpPr/>
          <p:nvPr/>
        </p:nvGrpSpPr>
        <p:grpSpPr>
          <a:xfrm rot="-1112682">
            <a:off x="7052499" y="808128"/>
            <a:ext cx="960280" cy="1248406"/>
            <a:chOff x="2678950" y="3748700"/>
            <a:chExt cx="775550" cy="1008249"/>
          </a:xfrm>
        </p:grpSpPr>
        <p:sp>
          <p:nvSpPr>
            <p:cNvPr id="445" name="Google Shape;445;p19"/>
            <p:cNvSpPr/>
            <p:nvPr/>
          </p:nvSpPr>
          <p:spPr>
            <a:xfrm>
              <a:off x="2682664" y="3811100"/>
              <a:ext cx="771832" cy="871096"/>
            </a:xfrm>
            <a:custGeom>
              <a:avLst/>
              <a:gdLst/>
              <a:ahLst/>
              <a:cxnLst/>
              <a:rect l="l" t="t" r="r" b="b"/>
              <a:pathLst>
                <a:path w="8312" h="9381" extrusionOk="0">
                  <a:moveTo>
                    <a:pt x="4154" y="15"/>
                  </a:moveTo>
                  <a:cubicBezTo>
                    <a:pt x="4361" y="15"/>
                    <a:pt x="4560" y="175"/>
                    <a:pt x="4560" y="418"/>
                  </a:cubicBezTo>
                  <a:cubicBezTo>
                    <a:pt x="4560" y="641"/>
                    <a:pt x="4380" y="824"/>
                    <a:pt x="4157" y="824"/>
                  </a:cubicBezTo>
                  <a:lnTo>
                    <a:pt x="4157" y="821"/>
                  </a:lnTo>
                  <a:cubicBezTo>
                    <a:pt x="3795" y="821"/>
                    <a:pt x="3616" y="386"/>
                    <a:pt x="3871" y="134"/>
                  </a:cubicBezTo>
                  <a:cubicBezTo>
                    <a:pt x="3953" y="52"/>
                    <a:pt x="4055" y="15"/>
                    <a:pt x="4154" y="15"/>
                  </a:cubicBezTo>
                  <a:close/>
                  <a:moveTo>
                    <a:pt x="713" y="1"/>
                  </a:moveTo>
                  <a:cubicBezTo>
                    <a:pt x="713" y="395"/>
                    <a:pt x="395" y="714"/>
                    <a:pt x="1" y="714"/>
                  </a:cubicBezTo>
                  <a:lnTo>
                    <a:pt x="1" y="9380"/>
                  </a:lnTo>
                  <a:lnTo>
                    <a:pt x="8311" y="9354"/>
                  </a:lnTo>
                  <a:lnTo>
                    <a:pt x="8311" y="711"/>
                  </a:lnTo>
                  <a:cubicBezTo>
                    <a:pt x="8294" y="711"/>
                    <a:pt x="8274" y="714"/>
                    <a:pt x="8256" y="714"/>
                  </a:cubicBezTo>
                  <a:cubicBezTo>
                    <a:pt x="7862" y="714"/>
                    <a:pt x="7541" y="395"/>
                    <a:pt x="7541"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6" name="Google Shape;446;p19"/>
            <p:cNvSpPr/>
            <p:nvPr/>
          </p:nvSpPr>
          <p:spPr>
            <a:xfrm>
              <a:off x="2748872" y="3748700"/>
              <a:ext cx="638117" cy="87565"/>
            </a:xfrm>
            <a:custGeom>
              <a:avLst/>
              <a:gdLst/>
              <a:ahLst/>
              <a:cxnLst/>
              <a:rect l="l" t="t" r="r" b="b"/>
              <a:pathLst>
                <a:path w="6872" h="943" extrusionOk="0">
                  <a:moveTo>
                    <a:pt x="0" y="1"/>
                  </a:moveTo>
                  <a:lnTo>
                    <a:pt x="0" y="942"/>
                  </a:lnTo>
                  <a:lnTo>
                    <a:pt x="3071" y="942"/>
                  </a:lnTo>
                  <a:cubicBezTo>
                    <a:pt x="3139" y="773"/>
                    <a:pt x="3292" y="688"/>
                    <a:pt x="3444" y="688"/>
                  </a:cubicBezTo>
                  <a:cubicBezTo>
                    <a:pt x="3597" y="688"/>
                    <a:pt x="3750" y="773"/>
                    <a:pt x="3818" y="942"/>
                  </a:cubicBezTo>
                  <a:lnTo>
                    <a:pt x="6871" y="942"/>
                  </a:lnTo>
                  <a:lnTo>
                    <a:pt x="6871" y="1"/>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7" name="Google Shape;447;p19"/>
            <p:cNvSpPr/>
            <p:nvPr/>
          </p:nvSpPr>
          <p:spPr>
            <a:xfrm>
              <a:off x="2682664" y="4587392"/>
              <a:ext cx="771832" cy="169558"/>
            </a:xfrm>
            <a:custGeom>
              <a:avLst/>
              <a:gdLst/>
              <a:ahLst/>
              <a:cxnLst/>
              <a:rect l="l" t="t" r="r" b="b"/>
              <a:pathLst>
                <a:path w="8312" h="1826" extrusionOk="0">
                  <a:moveTo>
                    <a:pt x="1" y="1"/>
                  </a:moveTo>
                  <a:lnTo>
                    <a:pt x="1" y="1113"/>
                  </a:lnTo>
                  <a:cubicBezTo>
                    <a:pt x="395" y="1113"/>
                    <a:pt x="713" y="1432"/>
                    <a:pt x="713" y="1826"/>
                  </a:cubicBezTo>
                  <a:lnTo>
                    <a:pt x="7659" y="1826"/>
                  </a:lnTo>
                  <a:cubicBezTo>
                    <a:pt x="7657" y="1808"/>
                    <a:pt x="7654" y="1794"/>
                    <a:pt x="7654" y="1776"/>
                  </a:cubicBezTo>
                  <a:cubicBezTo>
                    <a:pt x="7654" y="1403"/>
                    <a:pt x="7940" y="1093"/>
                    <a:pt x="8311" y="1064"/>
                  </a:cubicBezTo>
                  <a:lnTo>
                    <a:pt x="83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8" name="Google Shape;448;p19"/>
            <p:cNvSpPr/>
            <p:nvPr/>
          </p:nvSpPr>
          <p:spPr>
            <a:xfrm>
              <a:off x="2861787" y="4051324"/>
              <a:ext cx="91279" cy="191101"/>
            </a:xfrm>
            <a:custGeom>
              <a:avLst/>
              <a:gdLst/>
              <a:ahLst/>
              <a:cxnLst/>
              <a:rect l="l" t="t" r="r" b="b"/>
              <a:pathLst>
                <a:path w="983" h="2058" extrusionOk="0">
                  <a:moveTo>
                    <a:pt x="494" y="292"/>
                  </a:moveTo>
                  <a:cubicBezTo>
                    <a:pt x="596" y="292"/>
                    <a:pt x="678" y="381"/>
                    <a:pt x="667" y="484"/>
                  </a:cubicBezTo>
                  <a:lnTo>
                    <a:pt x="667" y="739"/>
                  </a:lnTo>
                  <a:cubicBezTo>
                    <a:pt x="678" y="843"/>
                    <a:pt x="596" y="931"/>
                    <a:pt x="494" y="931"/>
                  </a:cubicBezTo>
                  <a:cubicBezTo>
                    <a:pt x="488" y="931"/>
                    <a:pt x="482" y="931"/>
                    <a:pt x="476" y="930"/>
                  </a:cubicBezTo>
                  <a:lnTo>
                    <a:pt x="314" y="928"/>
                  </a:lnTo>
                  <a:lnTo>
                    <a:pt x="314" y="293"/>
                  </a:lnTo>
                  <a:lnTo>
                    <a:pt x="476" y="293"/>
                  </a:lnTo>
                  <a:cubicBezTo>
                    <a:pt x="482" y="293"/>
                    <a:pt x="488" y="292"/>
                    <a:pt x="494" y="292"/>
                  </a:cubicBezTo>
                  <a:close/>
                  <a:moveTo>
                    <a:pt x="1" y="1"/>
                  </a:moveTo>
                  <a:lnTo>
                    <a:pt x="1" y="2057"/>
                  </a:lnTo>
                  <a:lnTo>
                    <a:pt x="314" y="2057"/>
                  </a:lnTo>
                  <a:lnTo>
                    <a:pt x="314" y="1223"/>
                  </a:lnTo>
                  <a:lnTo>
                    <a:pt x="490" y="1223"/>
                  </a:lnTo>
                  <a:cubicBezTo>
                    <a:pt x="638" y="1223"/>
                    <a:pt x="757" y="1180"/>
                    <a:pt x="844" y="1090"/>
                  </a:cubicBezTo>
                  <a:cubicBezTo>
                    <a:pt x="936" y="994"/>
                    <a:pt x="983" y="864"/>
                    <a:pt x="977" y="734"/>
                  </a:cubicBezTo>
                  <a:lnTo>
                    <a:pt x="977" y="493"/>
                  </a:lnTo>
                  <a:cubicBezTo>
                    <a:pt x="983" y="360"/>
                    <a:pt x="936" y="230"/>
                    <a:pt x="844" y="134"/>
                  </a:cubicBezTo>
                  <a:cubicBezTo>
                    <a:pt x="757" y="47"/>
                    <a:pt x="638" y="1"/>
                    <a:pt x="490" y="1"/>
                  </a:cubicBez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9" name="Google Shape;449;p19"/>
            <p:cNvSpPr/>
            <p:nvPr/>
          </p:nvSpPr>
          <p:spPr>
            <a:xfrm>
              <a:off x="2973681" y="4048538"/>
              <a:ext cx="94250" cy="196579"/>
            </a:xfrm>
            <a:custGeom>
              <a:avLst/>
              <a:gdLst/>
              <a:ahLst/>
              <a:cxnLst/>
              <a:rect l="l" t="t" r="r" b="b"/>
              <a:pathLst>
                <a:path w="1015" h="2117" extrusionOk="0">
                  <a:moveTo>
                    <a:pt x="506" y="295"/>
                  </a:moveTo>
                  <a:cubicBezTo>
                    <a:pt x="556" y="295"/>
                    <a:pt x="605" y="313"/>
                    <a:pt x="644" y="349"/>
                  </a:cubicBezTo>
                  <a:cubicBezTo>
                    <a:pt x="682" y="390"/>
                    <a:pt x="699" y="442"/>
                    <a:pt x="696" y="497"/>
                  </a:cubicBezTo>
                  <a:lnTo>
                    <a:pt x="696" y="1621"/>
                  </a:lnTo>
                  <a:cubicBezTo>
                    <a:pt x="699" y="1676"/>
                    <a:pt x="682" y="1728"/>
                    <a:pt x="644" y="1772"/>
                  </a:cubicBezTo>
                  <a:cubicBezTo>
                    <a:pt x="605" y="1806"/>
                    <a:pt x="556" y="1824"/>
                    <a:pt x="506" y="1824"/>
                  </a:cubicBezTo>
                  <a:cubicBezTo>
                    <a:pt x="457" y="1824"/>
                    <a:pt x="408" y="1806"/>
                    <a:pt x="369" y="1772"/>
                  </a:cubicBezTo>
                  <a:cubicBezTo>
                    <a:pt x="334" y="1728"/>
                    <a:pt x="314" y="1676"/>
                    <a:pt x="319" y="1621"/>
                  </a:cubicBezTo>
                  <a:lnTo>
                    <a:pt x="319" y="497"/>
                  </a:lnTo>
                  <a:cubicBezTo>
                    <a:pt x="314" y="442"/>
                    <a:pt x="334" y="390"/>
                    <a:pt x="369" y="349"/>
                  </a:cubicBezTo>
                  <a:cubicBezTo>
                    <a:pt x="408" y="313"/>
                    <a:pt x="457" y="295"/>
                    <a:pt x="506" y="295"/>
                  </a:cubicBezTo>
                  <a:close/>
                  <a:moveTo>
                    <a:pt x="507" y="1"/>
                  </a:moveTo>
                  <a:cubicBezTo>
                    <a:pt x="377" y="1"/>
                    <a:pt x="248" y="47"/>
                    <a:pt x="146" y="138"/>
                  </a:cubicBezTo>
                  <a:cubicBezTo>
                    <a:pt x="50" y="233"/>
                    <a:pt x="1" y="364"/>
                    <a:pt x="7" y="497"/>
                  </a:cubicBezTo>
                  <a:lnTo>
                    <a:pt x="7" y="1621"/>
                  </a:lnTo>
                  <a:cubicBezTo>
                    <a:pt x="1" y="1754"/>
                    <a:pt x="50" y="1885"/>
                    <a:pt x="146" y="1980"/>
                  </a:cubicBezTo>
                  <a:cubicBezTo>
                    <a:pt x="248" y="2071"/>
                    <a:pt x="377" y="2117"/>
                    <a:pt x="507" y="2117"/>
                  </a:cubicBezTo>
                  <a:cubicBezTo>
                    <a:pt x="636" y="2117"/>
                    <a:pt x="766" y="2071"/>
                    <a:pt x="870" y="1980"/>
                  </a:cubicBezTo>
                  <a:cubicBezTo>
                    <a:pt x="962" y="1885"/>
                    <a:pt x="1015" y="1754"/>
                    <a:pt x="1009" y="1621"/>
                  </a:cubicBezTo>
                  <a:lnTo>
                    <a:pt x="1009" y="497"/>
                  </a:lnTo>
                  <a:cubicBezTo>
                    <a:pt x="1015" y="364"/>
                    <a:pt x="962" y="233"/>
                    <a:pt x="870" y="138"/>
                  </a:cubicBezTo>
                  <a:cubicBezTo>
                    <a:pt x="766" y="47"/>
                    <a:pt x="636" y="1"/>
                    <a:pt x="507" y="1"/>
                  </a:cubicBez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0" name="Google Shape;450;p19"/>
            <p:cNvSpPr/>
            <p:nvPr/>
          </p:nvSpPr>
          <p:spPr>
            <a:xfrm>
              <a:off x="3089104" y="4051324"/>
              <a:ext cx="87007" cy="191101"/>
            </a:xfrm>
            <a:custGeom>
              <a:avLst/>
              <a:gdLst/>
              <a:ahLst/>
              <a:cxnLst/>
              <a:rect l="l" t="t" r="r" b="b"/>
              <a:pathLst>
                <a:path w="937" h="2058" extrusionOk="0">
                  <a:moveTo>
                    <a:pt x="0" y="1"/>
                  </a:moveTo>
                  <a:lnTo>
                    <a:pt x="0" y="296"/>
                  </a:lnTo>
                  <a:lnTo>
                    <a:pt x="589" y="296"/>
                  </a:lnTo>
                  <a:lnTo>
                    <a:pt x="0" y="1794"/>
                  </a:lnTo>
                  <a:lnTo>
                    <a:pt x="0" y="2057"/>
                  </a:lnTo>
                  <a:lnTo>
                    <a:pt x="936" y="2057"/>
                  </a:lnTo>
                  <a:lnTo>
                    <a:pt x="936" y="1765"/>
                  </a:lnTo>
                  <a:lnTo>
                    <a:pt x="348" y="1765"/>
                  </a:lnTo>
                  <a:lnTo>
                    <a:pt x="936" y="264"/>
                  </a:lnTo>
                  <a:lnTo>
                    <a:pt x="936" y="1"/>
                  </a:ln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1" name="Google Shape;451;p19"/>
            <p:cNvSpPr/>
            <p:nvPr/>
          </p:nvSpPr>
          <p:spPr>
            <a:xfrm>
              <a:off x="3200441" y="4051324"/>
              <a:ext cx="82179" cy="191101"/>
            </a:xfrm>
            <a:custGeom>
              <a:avLst/>
              <a:gdLst/>
              <a:ahLst/>
              <a:cxnLst/>
              <a:rect l="l" t="t" r="r" b="b"/>
              <a:pathLst>
                <a:path w="885" h="2058" extrusionOk="0">
                  <a:moveTo>
                    <a:pt x="1" y="1"/>
                  </a:moveTo>
                  <a:lnTo>
                    <a:pt x="1" y="2057"/>
                  </a:lnTo>
                  <a:lnTo>
                    <a:pt x="884" y="2057"/>
                  </a:lnTo>
                  <a:lnTo>
                    <a:pt x="884" y="1765"/>
                  </a:lnTo>
                  <a:lnTo>
                    <a:pt x="311" y="1765"/>
                  </a:lnTo>
                  <a:lnTo>
                    <a:pt x="311" y="1162"/>
                  </a:lnTo>
                  <a:lnTo>
                    <a:pt x="768" y="1162"/>
                  </a:lnTo>
                  <a:lnTo>
                    <a:pt x="768" y="870"/>
                  </a:lnTo>
                  <a:lnTo>
                    <a:pt x="311" y="870"/>
                  </a:lnTo>
                  <a:lnTo>
                    <a:pt x="311" y="296"/>
                  </a:lnTo>
                  <a:lnTo>
                    <a:pt x="884" y="296"/>
                  </a:lnTo>
                  <a:lnTo>
                    <a:pt x="884" y="1"/>
                  </a:ln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2" name="Google Shape;452;p19"/>
            <p:cNvSpPr/>
            <p:nvPr/>
          </p:nvSpPr>
          <p:spPr>
            <a:xfrm>
              <a:off x="2793722" y="4309283"/>
              <a:ext cx="33707" cy="54693"/>
            </a:xfrm>
            <a:custGeom>
              <a:avLst/>
              <a:gdLst/>
              <a:ahLst/>
              <a:cxnLst/>
              <a:rect l="l" t="t" r="r" b="b"/>
              <a:pathLst>
                <a:path w="363" h="589" extrusionOk="0">
                  <a:moveTo>
                    <a:pt x="70" y="1"/>
                  </a:moveTo>
                  <a:lnTo>
                    <a:pt x="36" y="279"/>
                  </a:lnTo>
                  <a:cubicBezTo>
                    <a:pt x="62" y="273"/>
                    <a:pt x="88" y="273"/>
                    <a:pt x="114" y="273"/>
                  </a:cubicBezTo>
                  <a:cubicBezTo>
                    <a:pt x="230" y="273"/>
                    <a:pt x="282" y="325"/>
                    <a:pt x="282" y="400"/>
                  </a:cubicBezTo>
                  <a:cubicBezTo>
                    <a:pt x="279" y="469"/>
                    <a:pt x="224" y="525"/>
                    <a:pt x="153" y="525"/>
                  </a:cubicBezTo>
                  <a:cubicBezTo>
                    <a:pt x="150" y="525"/>
                    <a:pt x="146" y="525"/>
                    <a:pt x="143" y="525"/>
                  </a:cubicBezTo>
                  <a:cubicBezTo>
                    <a:pt x="99" y="525"/>
                    <a:pt x="59" y="513"/>
                    <a:pt x="21" y="493"/>
                  </a:cubicBezTo>
                  <a:lnTo>
                    <a:pt x="1" y="554"/>
                  </a:lnTo>
                  <a:cubicBezTo>
                    <a:pt x="41" y="575"/>
                    <a:pt x="85" y="589"/>
                    <a:pt x="132" y="589"/>
                  </a:cubicBezTo>
                  <a:cubicBezTo>
                    <a:pt x="137" y="589"/>
                    <a:pt x="141" y="589"/>
                    <a:pt x="146" y="589"/>
                  </a:cubicBezTo>
                  <a:cubicBezTo>
                    <a:pt x="270" y="589"/>
                    <a:pt x="360" y="505"/>
                    <a:pt x="360" y="392"/>
                  </a:cubicBezTo>
                  <a:cubicBezTo>
                    <a:pt x="363" y="331"/>
                    <a:pt x="331" y="273"/>
                    <a:pt x="279" y="244"/>
                  </a:cubicBezTo>
                  <a:cubicBezTo>
                    <a:pt x="241" y="221"/>
                    <a:pt x="198" y="212"/>
                    <a:pt x="154" y="212"/>
                  </a:cubicBezTo>
                  <a:cubicBezTo>
                    <a:pt x="137" y="212"/>
                    <a:pt x="123" y="212"/>
                    <a:pt x="105" y="215"/>
                  </a:cubicBezTo>
                  <a:lnTo>
                    <a:pt x="128" y="67"/>
                  </a:lnTo>
                  <a:lnTo>
                    <a:pt x="349" y="67"/>
                  </a:lnTo>
                  <a:lnTo>
                    <a:pt x="349"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3" name="Google Shape;453;p19"/>
            <p:cNvSpPr/>
            <p:nvPr/>
          </p:nvSpPr>
          <p:spPr>
            <a:xfrm>
              <a:off x="2835973" y="4309283"/>
              <a:ext cx="33986" cy="54693"/>
            </a:xfrm>
            <a:custGeom>
              <a:avLst/>
              <a:gdLst/>
              <a:ahLst/>
              <a:cxnLst/>
              <a:rect l="l" t="t" r="r" b="b"/>
              <a:pathLst>
                <a:path w="366" h="589" extrusionOk="0">
                  <a:moveTo>
                    <a:pt x="70" y="1"/>
                  </a:moveTo>
                  <a:lnTo>
                    <a:pt x="35" y="279"/>
                  </a:lnTo>
                  <a:cubicBezTo>
                    <a:pt x="62" y="273"/>
                    <a:pt x="88" y="273"/>
                    <a:pt x="117" y="273"/>
                  </a:cubicBezTo>
                  <a:cubicBezTo>
                    <a:pt x="232" y="273"/>
                    <a:pt x="282" y="325"/>
                    <a:pt x="282" y="400"/>
                  </a:cubicBezTo>
                  <a:cubicBezTo>
                    <a:pt x="282" y="469"/>
                    <a:pt x="224" y="525"/>
                    <a:pt x="156" y="525"/>
                  </a:cubicBezTo>
                  <a:cubicBezTo>
                    <a:pt x="152" y="525"/>
                    <a:pt x="149" y="525"/>
                    <a:pt x="146" y="525"/>
                  </a:cubicBezTo>
                  <a:cubicBezTo>
                    <a:pt x="102" y="525"/>
                    <a:pt x="59" y="513"/>
                    <a:pt x="21" y="493"/>
                  </a:cubicBezTo>
                  <a:lnTo>
                    <a:pt x="1" y="554"/>
                  </a:lnTo>
                  <a:cubicBezTo>
                    <a:pt x="40" y="575"/>
                    <a:pt x="87" y="589"/>
                    <a:pt x="133" y="589"/>
                  </a:cubicBezTo>
                  <a:cubicBezTo>
                    <a:pt x="137" y="589"/>
                    <a:pt x="141" y="589"/>
                    <a:pt x="146" y="589"/>
                  </a:cubicBezTo>
                  <a:cubicBezTo>
                    <a:pt x="273" y="589"/>
                    <a:pt x="363" y="505"/>
                    <a:pt x="363" y="392"/>
                  </a:cubicBezTo>
                  <a:cubicBezTo>
                    <a:pt x="366" y="331"/>
                    <a:pt x="334" y="273"/>
                    <a:pt x="282" y="244"/>
                  </a:cubicBezTo>
                  <a:cubicBezTo>
                    <a:pt x="241" y="221"/>
                    <a:pt x="201" y="212"/>
                    <a:pt x="157" y="212"/>
                  </a:cubicBezTo>
                  <a:cubicBezTo>
                    <a:pt x="140" y="212"/>
                    <a:pt x="125" y="212"/>
                    <a:pt x="108" y="215"/>
                  </a:cubicBezTo>
                  <a:lnTo>
                    <a:pt x="131" y="67"/>
                  </a:lnTo>
                  <a:lnTo>
                    <a:pt x="351" y="67"/>
                  </a:lnTo>
                  <a:lnTo>
                    <a:pt x="348"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4" name="Google Shape;454;p19"/>
            <p:cNvSpPr/>
            <p:nvPr/>
          </p:nvSpPr>
          <p:spPr>
            <a:xfrm>
              <a:off x="2877666" y="4308447"/>
              <a:ext cx="37793" cy="55529"/>
            </a:xfrm>
            <a:custGeom>
              <a:avLst/>
              <a:gdLst/>
              <a:ahLst/>
              <a:cxnLst/>
              <a:rect l="l" t="t" r="r" b="b"/>
              <a:pathLst>
                <a:path w="407" h="598" extrusionOk="0">
                  <a:moveTo>
                    <a:pt x="203" y="267"/>
                  </a:moveTo>
                  <a:cubicBezTo>
                    <a:pt x="276" y="267"/>
                    <a:pt x="322" y="317"/>
                    <a:pt x="322" y="401"/>
                  </a:cubicBezTo>
                  <a:cubicBezTo>
                    <a:pt x="322" y="482"/>
                    <a:pt x="276" y="540"/>
                    <a:pt x="209" y="540"/>
                  </a:cubicBezTo>
                  <a:cubicBezTo>
                    <a:pt x="125" y="540"/>
                    <a:pt x="82" y="470"/>
                    <a:pt x="82" y="375"/>
                  </a:cubicBezTo>
                  <a:cubicBezTo>
                    <a:pt x="79" y="363"/>
                    <a:pt x="85" y="348"/>
                    <a:pt x="90" y="340"/>
                  </a:cubicBezTo>
                  <a:cubicBezTo>
                    <a:pt x="111" y="296"/>
                    <a:pt x="154" y="267"/>
                    <a:pt x="203" y="267"/>
                  </a:cubicBezTo>
                  <a:close/>
                  <a:moveTo>
                    <a:pt x="345" y="1"/>
                  </a:moveTo>
                  <a:cubicBezTo>
                    <a:pt x="325" y="1"/>
                    <a:pt x="305" y="1"/>
                    <a:pt x="287" y="4"/>
                  </a:cubicBezTo>
                  <a:cubicBezTo>
                    <a:pt x="218" y="12"/>
                    <a:pt x="151" y="41"/>
                    <a:pt x="102" y="91"/>
                  </a:cubicBezTo>
                  <a:cubicBezTo>
                    <a:pt x="35" y="160"/>
                    <a:pt x="1" y="256"/>
                    <a:pt x="4" y="351"/>
                  </a:cubicBezTo>
                  <a:cubicBezTo>
                    <a:pt x="4" y="502"/>
                    <a:pt x="85" y="598"/>
                    <a:pt x="209" y="598"/>
                  </a:cubicBezTo>
                  <a:cubicBezTo>
                    <a:pt x="319" y="598"/>
                    <a:pt x="406" y="505"/>
                    <a:pt x="400" y="395"/>
                  </a:cubicBezTo>
                  <a:cubicBezTo>
                    <a:pt x="400" y="279"/>
                    <a:pt x="328" y="207"/>
                    <a:pt x="227" y="207"/>
                  </a:cubicBezTo>
                  <a:cubicBezTo>
                    <a:pt x="172" y="207"/>
                    <a:pt x="119" y="230"/>
                    <a:pt x="88" y="273"/>
                  </a:cubicBezTo>
                  <a:lnTo>
                    <a:pt x="85" y="273"/>
                  </a:lnTo>
                  <a:cubicBezTo>
                    <a:pt x="96" y="169"/>
                    <a:pt x="177" y="82"/>
                    <a:pt x="285" y="68"/>
                  </a:cubicBezTo>
                  <a:cubicBezTo>
                    <a:pt x="305" y="65"/>
                    <a:pt x="325" y="65"/>
                    <a:pt x="345" y="65"/>
                  </a:cubicBezTo>
                  <a:lnTo>
                    <a:pt x="345"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5" name="Google Shape;455;p19"/>
            <p:cNvSpPr/>
            <p:nvPr/>
          </p:nvSpPr>
          <p:spPr>
            <a:xfrm>
              <a:off x="2920195" y="4338068"/>
              <a:ext cx="20522" cy="5479"/>
            </a:xfrm>
            <a:custGeom>
              <a:avLst/>
              <a:gdLst/>
              <a:ahLst/>
              <a:cxnLst/>
              <a:rect l="l" t="t" r="r" b="b"/>
              <a:pathLst>
                <a:path w="221" h="59" extrusionOk="0">
                  <a:moveTo>
                    <a:pt x="0" y="1"/>
                  </a:moveTo>
                  <a:lnTo>
                    <a:pt x="0" y="58"/>
                  </a:lnTo>
                  <a:lnTo>
                    <a:pt x="220" y="58"/>
                  </a:lnTo>
                  <a:lnTo>
                    <a:pt x="220"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6" name="Google Shape;456;p19"/>
            <p:cNvSpPr/>
            <p:nvPr/>
          </p:nvSpPr>
          <p:spPr>
            <a:xfrm>
              <a:off x="2946010" y="4308447"/>
              <a:ext cx="37236" cy="55529"/>
            </a:xfrm>
            <a:custGeom>
              <a:avLst/>
              <a:gdLst/>
              <a:ahLst/>
              <a:cxnLst/>
              <a:rect l="l" t="t" r="r" b="b"/>
              <a:pathLst>
                <a:path w="401" h="598" extrusionOk="0">
                  <a:moveTo>
                    <a:pt x="197" y="59"/>
                  </a:moveTo>
                  <a:cubicBezTo>
                    <a:pt x="279" y="59"/>
                    <a:pt x="316" y="134"/>
                    <a:pt x="316" y="236"/>
                  </a:cubicBezTo>
                  <a:cubicBezTo>
                    <a:pt x="316" y="244"/>
                    <a:pt x="313" y="253"/>
                    <a:pt x="307" y="262"/>
                  </a:cubicBezTo>
                  <a:cubicBezTo>
                    <a:pt x="286" y="300"/>
                    <a:pt x="246" y="323"/>
                    <a:pt x="202" y="323"/>
                  </a:cubicBezTo>
                  <a:cubicBezTo>
                    <a:pt x="200" y="323"/>
                    <a:pt x="197" y="323"/>
                    <a:pt x="195" y="322"/>
                  </a:cubicBezTo>
                  <a:cubicBezTo>
                    <a:pt x="128" y="322"/>
                    <a:pt x="76" y="267"/>
                    <a:pt x="84" y="201"/>
                  </a:cubicBezTo>
                  <a:cubicBezTo>
                    <a:pt x="84" y="120"/>
                    <a:pt x="131" y="59"/>
                    <a:pt x="197" y="59"/>
                  </a:cubicBezTo>
                  <a:close/>
                  <a:moveTo>
                    <a:pt x="203" y="1"/>
                  </a:moveTo>
                  <a:cubicBezTo>
                    <a:pt x="90" y="1"/>
                    <a:pt x="0" y="94"/>
                    <a:pt x="6" y="207"/>
                  </a:cubicBezTo>
                  <a:cubicBezTo>
                    <a:pt x="4" y="314"/>
                    <a:pt x="91" y="384"/>
                    <a:pt x="181" y="384"/>
                  </a:cubicBezTo>
                  <a:cubicBezTo>
                    <a:pt x="228" y="384"/>
                    <a:pt x="277" y="364"/>
                    <a:pt x="313" y="320"/>
                  </a:cubicBezTo>
                  <a:lnTo>
                    <a:pt x="316" y="320"/>
                  </a:lnTo>
                  <a:cubicBezTo>
                    <a:pt x="310" y="380"/>
                    <a:pt x="281" y="435"/>
                    <a:pt x="238" y="476"/>
                  </a:cubicBezTo>
                  <a:cubicBezTo>
                    <a:pt x="206" y="505"/>
                    <a:pt x="163" y="525"/>
                    <a:pt x="119" y="531"/>
                  </a:cubicBezTo>
                  <a:cubicBezTo>
                    <a:pt x="96" y="534"/>
                    <a:pt x="76" y="534"/>
                    <a:pt x="55" y="534"/>
                  </a:cubicBezTo>
                  <a:lnTo>
                    <a:pt x="55" y="598"/>
                  </a:lnTo>
                  <a:cubicBezTo>
                    <a:pt x="79" y="598"/>
                    <a:pt x="102" y="598"/>
                    <a:pt x="128" y="592"/>
                  </a:cubicBezTo>
                  <a:cubicBezTo>
                    <a:pt x="189" y="586"/>
                    <a:pt x="250" y="560"/>
                    <a:pt x="296" y="516"/>
                  </a:cubicBezTo>
                  <a:cubicBezTo>
                    <a:pt x="365" y="444"/>
                    <a:pt x="400" y="346"/>
                    <a:pt x="394" y="244"/>
                  </a:cubicBezTo>
                  <a:cubicBezTo>
                    <a:pt x="394" y="96"/>
                    <a:pt x="322" y="1"/>
                    <a:pt x="203"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7" name="Google Shape;457;p19"/>
            <p:cNvSpPr/>
            <p:nvPr/>
          </p:nvSpPr>
          <p:spPr>
            <a:xfrm>
              <a:off x="2988539" y="4308447"/>
              <a:ext cx="36679" cy="55529"/>
            </a:xfrm>
            <a:custGeom>
              <a:avLst/>
              <a:gdLst/>
              <a:ahLst/>
              <a:cxnLst/>
              <a:rect l="l" t="t" r="r" b="b"/>
              <a:pathLst>
                <a:path w="395" h="598" extrusionOk="0">
                  <a:moveTo>
                    <a:pt x="187" y="55"/>
                  </a:moveTo>
                  <a:cubicBezTo>
                    <a:pt x="191" y="55"/>
                    <a:pt x="195" y="55"/>
                    <a:pt x="200" y="56"/>
                  </a:cubicBezTo>
                  <a:cubicBezTo>
                    <a:pt x="202" y="56"/>
                    <a:pt x="203" y="56"/>
                    <a:pt x="205" y="56"/>
                  </a:cubicBezTo>
                  <a:cubicBezTo>
                    <a:pt x="258" y="56"/>
                    <a:pt x="298" y="101"/>
                    <a:pt x="293" y="152"/>
                  </a:cubicBezTo>
                  <a:cubicBezTo>
                    <a:pt x="290" y="204"/>
                    <a:pt x="255" y="247"/>
                    <a:pt x="206" y="259"/>
                  </a:cubicBezTo>
                  <a:cubicBezTo>
                    <a:pt x="139" y="238"/>
                    <a:pt x="96" y="207"/>
                    <a:pt x="96" y="149"/>
                  </a:cubicBezTo>
                  <a:lnTo>
                    <a:pt x="99" y="149"/>
                  </a:lnTo>
                  <a:cubicBezTo>
                    <a:pt x="96" y="98"/>
                    <a:pt x="137" y="55"/>
                    <a:pt x="187" y="55"/>
                  </a:cubicBezTo>
                  <a:close/>
                  <a:moveTo>
                    <a:pt x="185" y="311"/>
                  </a:moveTo>
                  <a:cubicBezTo>
                    <a:pt x="264" y="334"/>
                    <a:pt x="313" y="369"/>
                    <a:pt x="313" y="438"/>
                  </a:cubicBezTo>
                  <a:cubicBezTo>
                    <a:pt x="313" y="496"/>
                    <a:pt x="264" y="543"/>
                    <a:pt x="207" y="543"/>
                  </a:cubicBezTo>
                  <a:cubicBezTo>
                    <a:pt x="204" y="543"/>
                    <a:pt x="200" y="543"/>
                    <a:pt x="197" y="543"/>
                  </a:cubicBezTo>
                  <a:cubicBezTo>
                    <a:pt x="195" y="543"/>
                    <a:pt x="194" y="543"/>
                    <a:pt x="192" y="543"/>
                  </a:cubicBezTo>
                  <a:cubicBezTo>
                    <a:pt x="130" y="543"/>
                    <a:pt x="81" y="494"/>
                    <a:pt x="81" y="432"/>
                  </a:cubicBezTo>
                  <a:cubicBezTo>
                    <a:pt x="81" y="377"/>
                    <a:pt x="119" y="331"/>
                    <a:pt x="185" y="311"/>
                  </a:cubicBezTo>
                  <a:close/>
                  <a:moveTo>
                    <a:pt x="203" y="1"/>
                  </a:moveTo>
                  <a:cubicBezTo>
                    <a:pt x="101" y="1"/>
                    <a:pt x="26" y="62"/>
                    <a:pt x="26" y="154"/>
                  </a:cubicBezTo>
                  <a:cubicBezTo>
                    <a:pt x="26" y="212"/>
                    <a:pt x="64" y="262"/>
                    <a:pt x="116" y="285"/>
                  </a:cubicBezTo>
                  <a:lnTo>
                    <a:pt x="116" y="288"/>
                  </a:lnTo>
                  <a:cubicBezTo>
                    <a:pt x="49" y="308"/>
                    <a:pt x="3" y="372"/>
                    <a:pt x="0" y="441"/>
                  </a:cubicBezTo>
                  <a:cubicBezTo>
                    <a:pt x="0" y="525"/>
                    <a:pt x="75" y="598"/>
                    <a:pt x="197" y="598"/>
                  </a:cubicBezTo>
                  <a:cubicBezTo>
                    <a:pt x="307" y="598"/>
                    <a:pt x="394" y="531"/>
                    <a:pt x="394" y="430"/>
                  </a:cubicBezTo>
                  <a:cubicBezTo>
                    <a:pt x="394" y="360"/>
                    <a:pt x="351" y="308"/>
                    <a:pt x="278" y="282"/>
                  </a:cubicBezTo>
                  <a:lnTo>
                    <a:pt x="278" y="279"/>
                  </a:lnTo>
                  <a:cubicBezTo>
                    <a:pt x="333" y="256"/>
                    <a:pt x="371" y="204"/>
                    <a:pt x="374" y="143"/>
                  </a:cubicBezTo>
                  <a:cubicBezTo>
                    <a:pt x="374" y="73"/>
                    <a:pt x="316" y="1"/>
                    <a:pt x="203"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8" name="Google Shape;458;p19"/>
            <p:cNvSpPr/>
            <p:nvPr/>
          </p:nvSpPr>
          <p:spPr>
            <a:xfrm>
              <a:off x="3032646" y="4309283"/>
              <a:ext cx="34264" cy="53857"/>
            </a:xfrm>
            <a:custGeom>
              <a:avLst/>
              <a:gdLst/>
              <a:ahLst/>
              <a:cxnLst/>
              <a:rect l="l" t="t" r="r" b="b"/>
              <a:pathLst>
                <a:path w="369" h="580" extrusionOk="0">
                  <a:moveTo>
                    <a:pt x="0" y="1"/>
                  </a:moveTo>
                  <a:lnTo>
                    <a:pt x="0" y="67"/>
                  </a:lnTo>
                  <a:lnTo>
                    <a:pt x="284" y="67"/>
                  </a:lnTo>
                  <a:lnTo>
                    <a:pt x="32" y="580"/>
                  </a:lnTo>
                  <a:lnTo>
                    <a:pt x="113" y="580"/>
                  </a:lnTo>
                  <a:lnTo>
                    <a:pt x="368" y="53"/>
                  </a:lnTo>
                  <a:lnTo>
                    <a:pt x="368"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9" name="Google Shape;459;p19"/>
            <p:cNvSpPr/>
            <p:nvPr/>
          </p:nvSpPr>
          <p:spPr>
            <a:xfrm>
              <a:off x="3072946" y="4338068"/>
              <a:ext cx="20522" cy="5479"/>
            </a:xfrm>
            <a:custGeom>
              <a:avLst/>
              <a:gdLst/>
              <a:ahLst/>
              <a:cxnLst/>
              <a:rect l="l" t="t" r="r" b="b"/>
              <a:pathLst>
                <a:path w="221" h="59" extrusionOk="0">
                  <a:moveTo>
                    <a:pt x="1" y="1"/>
                  </a:moveTo>
                  <a:lnTo>
                    <a:pt x="1" y="58"/>
                  </a:lnTo>
                  <a:lnTo>
                    <a:pt x="221" y="58"/>
                  </a:lnTo>
                  <a:lnTo>
                    <a:pt x="221"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0" name="Google Shape;460;p19"/>
            <p:cNvSpPr/>
            <p:nvPr/>
          </p:nvSpPr>
          <p:spPr>
            <a:xfrm>
              <a:off x="3098761" y="4308447"/>
              <a:ext cx="36679" cy="55529"/>
            </a:xfrm>
            <a:custGeom>
              <a:avLst/>
              <a:gdLst/>
              <a:ahLst/>
              <a:cxnLst/>
              <a:rect l="l" t="t" r="r" b="b"/>
              <a:pathLst>
                <a:path w="395" h="598" extrusionOk="0">
                  <a:moveTo>
                    <a:pt x="198" y="62"/>
                  </a:moveTo>
                  <a:cubicBezTo>
                    <a:pt x="279" y="62"/>
                    <a:pt x="316" y="149"/>
                    <a:pt x="316" y="296"/>
                  </a:cubicBezTo>
                  <a:cubicBezTo>
                    <a:pt x="316" y="444"/>
                    <a:pt x="279" y="540"/>
                    <a:pt x="198" y="540"/>
                  </a:cubicBezTo>
                  <a:cubicBezTo>
                    <a:pt x="125" y="540"/>
                    <a:pt x="79" y="453"/>
                    <a:pt x="79" y="302"/>
                  </a:cubicBezTo>
                  <a:cubicBezTo>
                    <a:pt x="79" y="146"/>
                    <a:pt x="131" y="62"/>
                    <a:pt x="198" y="62"/>
                  </a:cubicBezTo>
                  <a:close/>
                  <a:moveTo>
                    <a:pt x="204" y="1"/>
                  </a:moveTo>
                  <a:cubicBezTo>
                    <a:pt x="85" y="1"/>
                    <a:pt x="1" y="111"/>
                    <a:pt x="1" y="302"/>
                  </a:cubicBezTo>
                  <a:cubicBezTo>
                    <a:pt x="4" y="493"/>
                    <a:pt x="79" y="598"/>
                    <a:pt x="195" y="598"/>
                  </a:cubicBezTo>
                  <a:cubicBezTo>
                    <a:pt x="322" y="598"/>
                    <a:pt x="395" y="490"/>
                    <a:pt x="395" y="293"/>
                  </a:cubicBezTo>
                  <a:cubicBezTo>
                    <a:pt x="395" y="108"/>
                    <a:pt x="322" y="1"/>
                    <a:pt x="204"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1" name="Google Shape;461;p19"/>
            <p:cNvSpPr/>
            <p:nvPr/>
          </p:nvSpPr>
          <p:spPr>
            <a:xfrm>
              <a:off x="3141847" y="4308447"/>
              <a:ext cx="33707" cy="55529"/>
            </a:xfrm>
            <a:custGeom>
              <a:avLst/>
              <a:gdLst/>
              <a:ahLst/>
              <a:cxnLst/>
              <a:rect l="l" t="t" r="r" b="b"/>
              <a:pathLst>
                <a:path w="363" h="598" extrusionOk="0">
                  <a:moveTo>
                    <a:pt x="174" y="1"/>
                  </a:moveTo>
                  <a:cubicBezTo>
                    <a:pt x="119" y="1"/>
                    <a:pt x="67" y="15"/>
                    <a:pt x="23" y="44"/>
                  </a:cubicBezTo>
                  <a:lnTo>
                    <a:pt x="44" y="102"/>
                  </a:lnTo>
                  <a:cubicBezTo>
                    <a:pt x="78" y="79"/>
                    <a:pt x="116" y="65"/>
                    <a:pt x="160" y="65"/>
                  </a:cubicBezTo>
                  <a:cubicBezTo>
                    <a:pt x="232" y="65"/>
                    <a:pt x="261" y="105"/>
                    <a:pt x="261" y="152"/>
                  </a:cubicBezTo>
                  <a:cubicBezTo>
                    <a:pt x="261" y="218"/>
                    <a:pt x="189" y="250"/>
                    <a:pt x="131" y="250"/>
                  </a:cubicBezTo>
                  <a:lnTo>
                    <a:pt x="87" y="250"/>
                  </a:lnTo>
                  <a:lnTo>
                    <a:pt x="87" y="308"/>
                  </a:lnTo>
                  <a:lnTo>
                    <a:pt x="131" y="308"/>
                  </a:lnTo>
                  <a:cubicBezTo>
                    <a:pt x="206" y="308"/>
                    <a:pt x="281" y="343"/>
                    <a:pt x="281" y="424"/>
                  </a:cubicBezTo>
                  <a:cubicBezTo>
                    <a:pt x="281" y="470"/>
                    <a:pt x="252" y="537"/>
                    <a:pt x="151" y="537"/>
                  </a:cubicBezTo>
                  <a:cubicBezTo>
                    <a:pt x="105" y="534"/>
                    <a:pt x="61" y="522"/>
                    <a:pt x="21" y="499"/>
                  </a:cubicBezTo>
                  <a:lnTo>
                    <a:pt x="0" y="557"/>
                  </a:lnTo>
                  <a:cubicBezTo>
                    <a:pt x="47" y="583"/>
                    <a:pt x="99" y="598"/>
                    <a:pt x="151" y="598"/>
                  </a:cubicBezTo>
                  <a:cubicBezTo>
                    <a:pt x="290" y="598"/>
                    <a:pt x="362" y="516"/>
                    <a:pt x="362" y="424"/>
                  </a:cubicBezTo>
                  <a:cubicBezTo>
                    <a:pt x="362" y="348"/>
                    <a:pt x="307" y="285"/>
                    <a:pt x="232" y="273"/>
                  </a:cubicBezTo>
                  <a:cubicBezTo>
                    <a:pt x="296" y="259"/>
                    <a:pt x="339" y="201"/>
                    <a:pt x="339" y="137"/>
                  </a:cubicBezTo>
                  <a:cubicBezTo>
                    <a:pt x="339" y="68"/>
                    <a:pt x="287" y="1"/>
                    <a:pt x="174"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2" name="Google Shape;462;p19"/>
            <p:cNvSpPr/>
            <p:nvPr/>
          </p:nvSpPr>
          <p:spPr>
            <a:xfrm>
              <a:off x="3215762" y="4306311"/>
              <a:ext cx="28879" cy="60079"/>
            </a:xfrm>
            <a:custGeom>
              <a:avLst/>
              <a:gdLst/>
              <a:ahLst/>
              <a:cxnLst/>
              <a:rect l="l" t="t" r="r" b="b"/>
              <a:pathLst>
                <a:path w="311" h="647" extrusionOk="0">
                  <a:moveTo>
                    <a:pt x="250" y="1"/>
                  </a:moveTo>
                  <a:lnTo>
                    <a:pt x="1" y="647"/>
                  </a:lnTo>
                  <a:lnTo>
                    <a:pt x="62" y="647"/>
                  </a:lnTo>
                  <a:lnTo>
                    <a:pt x="311"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3" name="Google Shape;463;p19"/>
            <p:cNvSpPr/>
            <p:nvPr/>
          </p:nvSpPr>
          <p:spPr>
            <a:xfrm>
              <a:off x="3264791" y="4308447"/>
              <a:ext cx="36586" cy="55529"/>
            </a:xfrm>
            <a:custGeom>
              <a:avLst/>
              <a:gdLst/>
              <a:ahLst/>
              <a:cxnLst/>
              <a:rect l="l" t="t" r="r" b="b"/>
              <a:pathLst>
                <a:path w="394" h="598" extrusionOk="0">
                  <a:moveTo>
                    <a:pt x="197" y="62"/>
                  </a:moveTo>
                  <a:cubicBezTo>
                    <a:pt x="281" y="62"/>
                    <a:pt x="316" y="149"/>
                    <a:pt x="316" y="296"/>
                  </a:cubicBezTo>
                  <a:cubicBezTo>
                    <a:pt x="316" y="444"/>
                    <a:pt x="278" y="540"/>
                    <a:pt x="197" y="540"/>
                  </a:cubicBezTo>
                  <a:cubicBezTo>
                    <a:pt x="125" y="540"/>
                    <a:pt x="78" y="453"/>
                    <a:pt x="78" y="302"/>
                  </a:cubicBezTo>
                  <a:cubicBezTo>
                    <a:pt x="78" y="146"/>
                    <a:pt x="130" y="62"/>
                    <a:pt x="197" y="62"/>
                  </a:cubicBezTo>
                  <a:close/>
                  <a:moveTo>
                    <a:pt x="203" y="1"/>
                  </a:moveTo>
                  <a:cubicBezTo>
                    <a:pt x="84" y="1"/>
                    <a:pt x="0" y="111"/>
                    <a:pt x="0" y="302"/>
                  </a:cubicBezTo>
                  <a:cubicBezTo>
                    <a:pt x="3" y="493"/>
                    <a:pt x="78" y="598"/>
                    <a:pt x="194" y="598"/>
                  </a:cubicBezTo>
                  <a:cubicBezTo>
                    <a:pt x="322" y="598"/>
                    <a:pt x="394" y="490"/>
                    <a:pt x="394" y="293"/>
                  </a:cubicBezTo>
                  <a:cubicBezTo>
                    <a:pt x="394" y="108"/>
                    <a:pt x="322" y="1"/>
                    <a:pt x="203"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4" name="Google Shape;464;p19"/>
            <p:cNvSpPr/>
            <p:nvPr/>
          </p:nvSpPr>
          <p:spPr>
            <a:xfrm>
              <a:off x="3307506" y="4308447"/>
              <a:ext cx="36400" cy="55529"/>
            </a:xfrm>
            <a:custGeom>
              <a:avLst/>
              <a:gdLst/>
              <a:ahLst/>
              <a:cxnLst/>
              <a:rect l="l" t="t" r="r" b="b"/>
              <a:pathLst>
                <a:path w="392" h="598" extrusionOk="0">
                  <a:moveTo>
                    <a:pt x="185" y="58"/>
                  </a:moveTo>
                  <a:cubicBezTo>
                    <a:pt x="188" y="58"/>
                    <a:pt x="192" y="58"/>
                    <a:pt x="195" y="59"/>
                  </a:cubicBezTo>
                  <a:cubicBezTo>
                    <a:pt x="198" y="58"/>
                    <a:pt x="201" y="58"/>
                    <a:pt x="205" y="58"/>
                  </a:cubicBezTo>
                  <a:cubicBezTo>
                    <a:pt x="255" y="58"/>
                    <a:pt x="296" y="100"/>
                    <a:pt x="293" y="152"/>
                  </a:cubicBezTo>
                  <a:cubicBezTo>
                    <a:pt x="290" y="204"/>
                    <a:pt x="255" y="247"/>
                    <a:pt x="203" y="259"/>
                  </a:cubicBezTo>
                  <a:cubicBezTo>
                    <a:pt x="137" y="238"/>
                    <a:pt x="93" y="207"/>
                    <a:pt x="93" y="149"/>
                  </a:cubicBezTo>
                  <a:lnTo>
                    <a:pt x="96" y="149"/>
                  </a:lnTo>
                  <a:cubicBezTo>
                    <a:pt x="96" y="100"/>
                    <a:pt x="137" y="58"/>
                    <a:pt x="185" y="58"/>
                  </a:cubicBezTo>
                  <a:close/>
                  <a:moveTo>
                    <a:pt x="183" y="311"/>
                  </a:moveTo>
                  <a:cubicBezTo>
                    <a:pt x="261" y="334"/>
                    <a:pt x="311" y="369"/>
                    <a:pt x="311" y="438"/>
                  </a:cubicBezTo>
                  <a:cubicBezTo>
                    <a:pt x="311" y="496"/>
                    <a:pt x="264" y="543"/>
                    <a:pt x="205" y="543"/>
                  </a:cubicBezTo>
                  <a:cubicBezTo>
                    <a:pt x="201" y="543"/>
                    <a:pt x="198" y="543"/>
                    <a:pt x="195" y="543"/>
                  </a:cubicBezTo>
                  <a:cubicBezTo>
                    <a:pt x="193" y="543"/>
                    <a:pt x="191" y="543"/>
                    <a:pt x="189" y="543"/>
                  </a:cubicBezTo>
                  <a:cubicBezTo>
                    <a:pt x="128" y="543"/>
                    <a:pt x="79" y="494"/>
                    <a:pt x="79" y="432"/>
                  </a:cubicBezTo>
                  <a:cubicBezTo>
                    <a:pt x="79" y="377"/>
                    <a:pt x="116" y="331"/>
                    <a:pt x="183" y="311"/>
                  </a:cubicBezTo>
                  <a:close/>
                  <a:moveTo>
                    <a:pt x="200" y="1"/>
                  </a:moveTo>
                  <a:cubicBezTo>
                    <a:pt x="99" y="1"/>
                    <a:pt x="24" y="62"/>
                    <a:pt x="24" y="154"/>
                  </a:cubicBezTo>
                  <a:cubicBezTo>
                    <a:pt x="24" y="212"/>
                    <a:pt x="61" y="262"/>
                    <a:pt x="114" y="285"/>
                  </a:cubicBezTo>
                  <a:lnTo>
                    <a:pt x="114" y="288"/>
                  </a:lnTo>
                  <a:cubicBezTo>
                    <a:pt x="47" y="308"/>
                    <a:pt x="1" y="372"/>
                    <a:pt x="1" y="441"/>
                  </a:cubicBezTo>
                  <a:cubicBezTo>
                    <a:pt x="1" y="525"/>
                    <a:pt x="73" y="598"/>
                    <a:pt x="195" y="598"/>
                  </a:cubicBezTo>
                  <a:cubicBezTo>
                    <a:pt x="305" y="598"/>
                    <a:pt x="392" y="531"/>
                    <a:pt x="392" y="430"/>
                  </a:cubicBezTo>
                  <a:cubicBezTo>
                    <a:pt x="392" y="360"/>
                    <a:pt x="348" y="308"/>
                    <a:pt x="276" y="282"/>
                  </a:cubicBezTo>
                  <a:lnTo>
                    <a:pt x="276" y="279"/>
                  </a:lnTo>
                  <a:cubicBezTo>
                    <a:pt x="331" y="256"/>
                    <a:pt x="368" y="204"/>
                    <a:pt x="371" y="143"/>
                  </a:cubicBezTo>
                  <a:cubicBezTo>
                    <a:pt x="371" y="73"/>
                    <a:pt x="313" y="1"/>
                    <a:pt x="200"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5" name="Google Shape;465;p19"/>
            <p:cNvSpPr/>
            <p:nvPr/>
          </p:nvSpPr>
          <p:spPr>
            <a:xfrm>
              <a:off x="2994110" y="3794479"/>
              <a:ext cx="130093" cy="111429"/>
            </a:xfrm>
            <a:custGeom>
              <a:avLst/>
              <a:gdLst/>
              <a:ahLst/>
              <a:cxnLst/>
              <a:rect l="l" t="t" r="r" b="b"/>
              <a:pathLst>
                <a:path w="1401" h="1200" extrusionOk="0">
                  <a:moveTo>
                    <a:pt x="798" y="194"/>
                  </a:moveTo>
                  <a:cubicBezTo>
                    <a:pt x="1006" y="194"/>
                    <a:pt x="1206" y="357"/>
                    <a:pt x="1206" y="600"/>
                  </a:cubicBezTo>
                  <a:cubicBezTo>
                    <a:pt x="1206" y="823"/>
                    <a:pt x="1023" y="1003"/>
                    <a:pt x="803" y="1003"/>
                  </a:cubicBezTo>
                  <a:cubicBezTo>
                    <a:pt x="441" y="1003"/>
                    <a:pt x="262" y="568"/>
                    <a:pt x="517" y="313"/>
                  </a:cubicBezTo>
                  <a:cubicBezTo>
                    <a:pt x="599" y="231"/>
                    <a:pt x="700" y="194"/>
                    <a:pt x="798" y="194"/>
                  </a:cubicBezTo>
                  <a:close/>
                  <a:moveTo>
                    <a:pt x="803" y="0"/>
                  </a:moveTo>
                  <a:cubicBezTo>
                    <a:pt x="267" y="0"/>
                    <a:pt x="1" y="646"/>
                    <a:pt x="378" y="1023"/>
                  </a:cubicBezTo>
                  <a:cubicBezTo>
                    <a:pt x="500" y="1145"/>
                    <a:pt x="651" y="1199"/>
                    <a:pt x="798" y="1199"/>
                  </a:cubicBezTo>
                  <a:cubicBezTo>
                    <a:pt x="1106" y="1199"/>
                    <a:pt x="1400" y="961"/>
                    <a:pt x="1400" y="600"/>
                  </a:cubicBezTo>
                  <a:cubicBezTo>
                    <a:pt x="1400" y="267"/>
                    <a:pt x="1134" y="0"/>
                    <a:pt x="803" y="0"/>
                  </a:cubicBezTo>
                  <a:close/>
                </a:path>
              </a:pathLst>
            </a:custGeom>
            <a:solidFill>
              <a:srgbClr val="EC54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6" name="Google Shape;466;p19"/>
            <p:cNvSpPr/>
            <p:nvPr/>
          </p:nvSpPr>
          <p:spPr>
            <a:xfrm>
              <a:off x="2678950" y="4576342"/>
              <a:ext cx="26093" cy="22286"/>
            </a:xfrm>
            <a:custGeom>
              <a:avLst/>
              <a:gdLst/>
              <a:ahLst/>
              <a:cxnLst/>
              <a:rect l="l" t="t" r="r" b="b"/>
              <a:pathLst>
                <a:path w="281" h="240" extrusionOk="0">
                  <a:moveTo>
                    <a:pt x="167" y="1"/>
                  </a:moveTo>
                  <a:cubicBezTo>
                    <a:pt x="166" y="1"/>
                    <a:pt x="164" y="1"/>
                    <a:pt x="162" y="1"/>
                  </a:cubicBezTo>
                  <a:cubicBezTo>
                    <a:pt x="55" y="1"/>
                    <a:pt x="0" y="128"/>
                    <a:pt x="75" y="204"/>
                  </a:cubicBezTo>
                  <a:cubicBezTo>
                    <a:pt x="100" y="228"/>
                    <a:pt x="130" y="239"/>
                    <a:pt x="160" y="239"/>
                  </a:cubicBezTo>
                  <a:cubicBezTo>
                    <a:pt x="222" y="239"/>
                    <a:pt x="281" y="192"/>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7" name="Google Shape;467;p19"/>
            <p:cNvSpPr/>
            <p:nvPr/>
          </p:nvSpPr>
          <p:spPr>
            <a:xfrm>
              <a:off x="2711450" y="4576342"/>
              <a:ext cx="26186" cy="22286"/>
            </a:xfrm>
            <a:custGeom>
              <a:avLst/>
              <a:gdLst/>
              <a:ahLst/>
              <a:cxnLst/>
              <a:rect l="l" t="t" r="r" b="b"/>
              <a:pathLst>
                <a:path w="282" h="240" extrusionOk="0">
                  <a:moveTo>
                    <a:pt x="168" y="1"/>
                  </a:moveTo>
                  <a:cubicBezTo>
                    <a:pt x="166" y="1"/>
                    <a:pt x="164" y="1"/>
                    <a:pt x="163" y="1"/>
                  </a:cubicBezTo>
                  <a:cubicBezTo>
                    <a:pt x="56" y="1"/>
                    <a:pt x="1" y="128"/>
                    <a:pt x="76" y="204"/>
                  </a:cubicBezTo>
                  <a:cubicBezTo>
                    <a:pt x="100" y="228"/>
                    <a:pt x="131" y="239"/>
                    <a:pt x="160" y="239"/>
                  </a:cubicBezTo>
                  <a:cubicBezTo>
                    <a:pt x="222" y="239"/>
                    <a:pt x="281" y="192"/>
                    <a:pt x="281" y="120"/>
                  </a:cubicBezTo>
                  <a:cubicBezTo>
                    <a:pt x="281" y="55"/>
                    <a:pt x="232" y="1"/>
                    <a:pt x="168"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8" name="Google Shape;468;p19"/>
            <p:cNvSpPr/>
            <p:nvPr/>
          </p:nvSpPr>
          <p:spPr>
            <a:xfrm>
              <a:off x="2744043" y="4576342"/>
              <a:ext cx="26372" cy="22472"/>
            </a:xfrm>
            <a:custGeom>
              <a:avLst/>
              <a:gdLst/>
              <a:ahLst/>
              <a:cxnLst/>
              <a:rect l="l" t="t" r="r" b="b"/>
              <a:pathLst>
                <a:path w="284" h="242" extrusionOk="0">
                  <a:moveTo>
                    <a:pt x="162" y="1"/>
                  </a:moveTo>
                  <a:cubicBezTo>
                    <a:pt x="55" y="1"/>
                    <a:pt x="0" y="128"/>
                    <a:pt x="75" y="207"/>
                  </a:cubicBezTo>
                  <a:cubicBezTo>
                    <a:pt x="100" y="231"/>
                    <a:pt x="131" y="241"/>
                    <a:pt x="160" y="241"/>
                  </a:cubicBezTo>
                  <a:cubicBezTo>
                    <a:pt x="224" y="241"/>
                    <a:pt x="284" y="193"/>
                    <a:pt x="284" y="120"/>
                  </a:cubicBezTo>
                  <a:cubicBezTo>
                    <a:pt x="284" y="53"/>
                    <a:pt x="229" y="1"/>
                    <a:pt x="162"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9" name="Google Shape;469;p19"/>
            <p:cNvSpPr/>
            <p:nvPr/>
          </p:nvSpPr>
          <p:spPr>
            <a:xfrm>
              <a:off x="2776822" y="4576342"/>
              <a:ext cx="26186" cy="22286"/>
            </a:xfrm>
            <a:custGeom>
              <a:avLst/>
              <a:gdLst/>
              <a:ahLst/>
              <a:cxnLst/>
              <a:rect l="l" t="t" r="r" b="b"/>
              <a:pathLst>
                <a:path w="282" h="240" extrusionOk="0">
                  <a:moveTo>
                    <a:pt x="165" y="1"/>
                  </a:moveTo>
                  <a:cubicBezTo>
                    <a:pt x="163" y="1"/>
                    <a:pt x="161" y="1"/>
                    <a:pt x="160" y="1"/>
                  </a:cubicBezTo>
                  <a:cubicBezTo>
                    <a:pt x="53" y="1"/>
                    <a:pt x="0" y="128"/>
                    <a:pt x="76" y="204"/>
                  </a:cubicBezTo>
                  <a:cubicBezTo>
                    <a:pt x="100" y="228"/>
                    <a:pt x="130" y="239"/>
                    <a:pt x="160" y="239"/>
                  </a:cubicBezTo>
                  <a:cubicBezTo>
                    <a:pt x="221" y="239"/>
                    <a:pt x="279" y="192"/>
                    <a:pt x="281" y="120"/>
                  </a:cubicBezTo>
                  <a:cubicBezTo>
                    <a:pt x="281" y="55"/>
                    <a:pt x="229" y="1"/>
                    <a:pt x="165"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0" name="Google Shape;470;p19"/>
            <p:cNvSpPr/>
            <p:nvPr/>
          </p:nvSpPr>
          <p:spPr>
            <a:xfrm>
              <a:off x="2809323" y="4576342"/>
              <a:ext cx="26186" cy="22286"/>
            </a:xfrm>
            <a:custGeom>
              <a:avLst/>
              <a:gdLst/>
              <a:ahLst/>
              <a:cxnLst/>
              <a:rect l="l" t="t" r="r" b="b"/>
              <a:pathLst>
                <a:path w="282" h="240" extrusionOk="0">
                  <a:moveTo>
                    <a:pt x="165" y="1"/>
                  </a:moveTo>
                  <a:cubicBezTo>
                    <a:pt x="164" y="1"/>
                    <a:pt x="162" y="1"/>
                    <a:pt x="160" y="1"/>
                  </a:cubicBezTo>
                  <a:cubicBezTo>
                    <a:pt x="53" y="1"/>
                    <a:pt x="1" y="128"/>
                    <a:pt x="76" y="204"/>
                  </a:cubicBezTo>
                  <a:cubicBezTo>
                    <a:pt x="101" y="228"/>
                    <a:pt x="131" y="239"/>
                    <a:pt x="161" y="239"/>
                  </a:cubicBezTo>
                  <a:cubicBezTo>
                    <a:pt x="223" y="239"/>
                    <a:pt x="282" y="192"/>
                    <a:pt x="282" y="120"/>
                  </a:cubicBezTo>
                  <a:cubicBezTo>
                    <a:pt x="282" y="55"/>
                    <a:pt x="230" y="1"/>
                    <a:pt x="165"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1" name="Google Shape;471;p19"/>
            <p:cNvSpPr/>
            <p:nvPr/>
          </p:nvSpPr>
          <p:spPr>
            <a:xfrm>
              <a:off x="2841730" y="4576342"/>
              <a:ext cx="26372" cy="22472"/>
            </a:xfrm>
            <a:custGeom>
              <a:avLst/>
              <a:gdLst/>
              <a:ahLst/>
              <a:cxnLst/>
              <a:rect l="l" t="t" r="r" b="b"/>
              <a:pathLst>
                <a:path w="284" h="242" extrusionOk="0">
                  <a:moveTo>
                    <a:pt x="167" y="1"/>
                  </a:moveTo>
                  <a:cubicBezTo>
                    <a:pt x="165" y="1"/>
                    <a:pt x="163" y="1"/>
                    <a:pt x="162" y="1"/>
                  </a:cubicBezTo>
                  <a:cubicBezTo>
                    <a:pt x="161" y="1"/>
                    <a:pt x="159" y="1"/>
                    <a:pt x="158" y="1"/>
                  </a:cubicBezTo>
                  <a:cubicBezTo>
                    <a:pt x="53" y="1"/>
                    <a:pt x="0" y="129"/>
                    <a:pt x="78" y="207"/>
                  </a:cubicBezTo>
                  <a:cubicBezTo>
                    <a:pt x="102" y="231"/>
                    <a:pt x="131" y="241"/>
                    <a:pt x="161" y="241"/>
                  </a:cubicBezTo>
                  <a:cubicBezTo>
                    <a:pt x="223" y="241"/>
                    <a:pt x="283"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2" name="Google Shape;472;p19"/>
            <p:cNvSpPr/>
            <p:nvPr/>
          </p:nvSpPr>
          <p:spPr>
            <a:xfrm>
              <a:off x="2874509" y="4576342"/>
              <a:ext cx="26093" cy="22472"/>
            </a:xfrm>
            <a:custGeom>
              <a:avLst/>
              <a:gdLst/>
              <a:ahLst/>
              <a:cxnLst/>
              <a:rect l="l" t="t" r="r" b="b"/>
              <a:pathLst>
                <a:path w="281" h="242" extrusionOk="0">
                  <a:moveTo>
                    <a:pt x="164" y="1"/>
                  </a:moveTo>
                  <a:cubicBezTo>
                    <a:pt x="163" y="1"/>
                    <a:pt x="161" y="1"/>
                    <a:pt x="159" y="1"/>
                  </a:cubicBezTo>
                  <a:cubicBezTo>
                    <a:pt x="158" y="1"/>
                    <a:pt x="157" y="1"/>
                    <a:pt x="156" y="1"/>
                  </a:cubicBezTo>
                  <a:cubicBezTo>
                    <a:pt x="51" y="1"/>
                    <a:pt x="1" y="129"/>
                    <a:pt x="75" y="207"/>
                  </a:cubicBezTo>
                  <a:cubicBezTo>
                    <a:pt x="99" y="231"/>
                    <a:pt x="129" y="241"/>
                    <a:pt x="158" y="241"/>
                  </a:cubicBezTo>
                  <a:cubicBezTo>
                    <a:pt x="221" y="241"/>
                    <a:pt x="281" y="193"/>
                    <a:pt x="281" y="120"/>
                  </a:cubicBezTo>
                  <a:cubicBezTo>
                    <a:pt x="281" y="55"/>
                    <a:pt x="229" y="1"/>
                    <a:pt x="164"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3" name="Google Shape;473;p19"/>
            <p:cNvSpPr/>
            <p:nvPr/>
          </p:nvSpPr>
          <p:spPr>
            <a:xfrm>
              <a:off x="2907009" y="4576342"/>
              <a:ext cx="26186" cy="22286"/>
            </a:xfrm>
            <a:custGeom>
              <a:avLst/>
              <a:gdLst/>
              <a:ahLst/>
              <a:cxnLst/>
              <a:rect l="l" t="t" r="r" b="b"/>
              <a:pathLst>
                <a:path w="282" h="240" extrusionOk="0">
                  <a:moveTo>
                    <a:pt x="167" y="1"/>
                  </a:moveTo>
                  <a:cubicBezTo>
                    <a:pt x="166" y="1"/>
                    <a:pt x="164" y="1"/>
                    <a:pt x="163" y="1"/>
                  </a:cubicBezTo>
                  <a:cubicBezTo>
                    <a:pt x="55" y="1"/>
                    <a:pt x="0" y="128"/>
                    <a:pt x="76" y="204"/>
                  </a:cubicBezTo>
                  <a:cubicBezTo>
                    <a:pt x="100" y="228"/>
                    <a:pt x="131" y="239"/>
                    <a:pt x="160" y="239"/>
                  </a:cubicBezTo>
                  <a:cubicBezTo>
                    <a:pt x="222" y="239"/>
                    <a:pt x="281" y="192"/>
                    <a:pt x="281" y="120"/>
                  </a:cubicBezTo>
                  <a:cubicBezTo>
                    <a:pt x="281" y="55"/>
                    <a:pt x="229"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4" name="Google Shape;474;p19"/>
            <p:cNvSpPr/>
            <p:nvPr/>
          </p:nvSpPr>
          <p:spPr>
            <a:xfrm>
              <a:off x="2939602"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1"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5" name="Google Shape;475;p19"/>
            <p:cNvSpPr/>
            <p:nvPr/>
          </p:nvSpPr>
          <p:spPr>
            <a:xfrm>
              <a:off x="2972196" y="4576342"/>
              <a:ext cx="26093" cy="22472"/>
            </a:xfrm>
            <a:custGeom>
              <a:avLst/>
              <a:gdLst/>
              <a:ahLst/>
              <a:cxnLst/>
              <a:rect l="l" t="t" r="r" b="b"/>
              <a:pathLst>
                <a:path w="281" h="242" extrusionOk="0">
                  <a:moveTo>
                    <a:pt x="167" y="1"/>
                  </a:moveTo>
                  <a:cubicBezTo>
                    <a:pt x="165" y="1"/>
                    <a:pt x="163" y="1"/>
                    <a:pt x="162" y="1"/>
                  </a:cubicBezTo>
                  <a:cubicBezTo>
                    <a:pt x="160" y="1"/>
                    <a:pt x="159" y="1"/>
                    <a:pt x="158" y="1"/>
                  </a:cubicBezTo>
                  <a:cubicBezTo>
                    <a:pt x="53" y="1"/>
                    <a:pt x="0" y="129"/>
                    <a:pt x="75" y="207"/>
                  </a:cubicBezTo>
                  <a:cubicBezTo>
                    <a:pt x="99" y="231"/>
                    <a:pt x="128" y="241"/>
                    <a:pt x="158" y="241"/>
                  </a:cubicBezTo>
                  <a:cubicBezTo>
                    <a:pt x="220" y="241"/>
                    <a:pt x="280" y="193"/>
                    <a:pt x="280" y="120"/>
                  </a:cubicBezTo>
                  <a:cubicBezTo>
                    <a:pt x="280"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6" name="Google Shape;476;p19"/>
            <p:cNvSpPr/>
            <p:nvPr/>
          </p:nvSpPr>
          <p:spPr>
            <a:xfrm>
              <a:off x="3004696"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1"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7" name="Google Shape;477;p19"/>
            <p:cNvSpPr/>
            <p:nvPr/>
          </p:nvSpPr>
          <p:spPr>
            <a:xfrm>
              <a:off x="3037289"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5" y="207"/>
                  </a:cubicBezTo>
                  <a:cubicBezTo>
                    <a:pt x="100" y="231"/>
                    <a:pt x="130" y="241"/>
                    <a:pt x="159" y="241"/>
                  </a:cubicBezTo>
                  <a:cubicBezTo>
                    <a:pt x="222" y="241"/>
                    <a:pt x="281"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8" name="Google Shape;478;p19"/>
            <p:cNvSpPr/>
            <p:nvPr/>
          </p:nvSpPr>
          <p:spPr>
            <a:xfrm>
              <a:off x="3069789" y="4576342"/>
              <a:ext cx="26372" cy="22472"/>
            </a:xfrm>
            <a:custGeom>
              <a:avLst/>
              <a:gdLst/>
              <a:ahLst/>
              <a:cxnLst/>
              <a:rect l="l" t="t" r="r" b="b"/>
              <a:pathLst>
                <a:path w="284" h="242" extrusionOk="0">
                  <a:moveTo>
                    <a:pt x="167" y="1"/>
                  </a:moveTo>
                  <a:cubicBezTo>
                    <a:pt x="165" y="1"/>
                    <a:pt x="164" y="1"/>
                    <a:pt x="162" y="1"/>
                  </a:cubicBezTo>
                  <a:cubicBezTo>
                    <a:pt x="161" y="1"/>
                    <a:pt x="160" y="1"/>
                    <a:pt x="159" y="1"/>
                  </a:cubicBezTo>
                  <a:cubicBezTo>
                    <a:pt x="54" y="1"/>
                    <a:pt x="1" y="129"/>
                    <a:pt x="78" y="207"/>
                  </a:cubicBezTo>
                  <a:cubicBezTo>
                    <a:pt x="102" y="231"/>
                    <a:pt x="132" y="241"/>
                    <a:pt x="161" y="241"/>
                  </a:cubicBezTo>
                  <a:cubicBezTo>
                    <a:pt x="223" y="241"/>
                    <a:pt x="284" y="193"/>
                    <a:pt x="284" y="120"/>
                  </a:cubicBezTo>
                  <a:cubicBezTo>
                    <a:pt x="284"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9" name="Google Shape;479;p19"/>
            <p:cNvSpPr/>
            <p:nvPr/>
          </p:nvSpPr>
          <p:spPr>
            <a:xfrm>
              <a:off x="3102382"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8" y="207"/>
                  </a:cubicBezTo>
                  <a:cubicBezTo>
                    <a:pt x="102" y="231"/>
                    <a:pt x="131" y="241"/>
                    <a:pt x="161" y="241"/>
                  </a:cubicBezTo>
                  <a:cubicBezTo>
                    <a:pt x="223" y="241"/>
                    <a:pt x="283"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0" name="Google Shape;480;p19"/>
            <p:cNvSpPr/>
            <p:nvPr/>
          </p:nvSpPr>
          <p:spPr>
            <a:xfrm>
              <a:off x="3135161" y="4576342"/>
              <a:ext cx="26093" cy="22472"/>
            </a:xfrm>
            <a:custGeom>
              <a:avLst/>
              <a:gdLst/>
              <a:ahLst/>
              <a:cxnLst/>
              <a:rect l="l" t="t" r="r" b="b"/>
              <a:pathLst>
                <a:path w="281" h="242" extrusionOk="0">
                  <a:moveTo>
                    <a:pt x="164" y="1"/>
                  </a:moveTo>
                  <a:cubicBezTo>
                    <a:pt x="162" y="1"/>
                    <a:pt x="161" y="1"/>
                    <a:pt x="159" y="1"/>
                  </a:cubicBezTo>
                  <a:cubicBezTo>
                    <a:pt x="158" y="1"/>
                    <a:pt x="157" y="1"/>
                    <a:pt x="156" y="1"/>
                  </a:cubicBezTo>
                  <a:cubicBezTo>
                    <a:pt x="51" y="1"/>
                    <a:pt x="1" y="129"/>
                    <a:pt x="75" y="207"/>
                  </a:cubicBezTo>
                  <a:cubicBezTo>
                    <a:pt x="99" y="231"/>
                    <a:pt x="129" y="241"/>
                    <a:pt x="158" y="241"/>
                  </a:cubicBezTo>
                  <a:cubicBezTo>
                    <a:pt x="220" y="241"/>
                    <a:pt x="281" y="193"/>
                    <a:pt x="281" y="120"/>
                  </a:cubicBezTo>
                  <a:cubicBezTo>
                    <a:pt x="281" y="55"/>
                    <a:pt x="228" y="1"/>
                    <a:pt x="164"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1" name="Google Shape;481;p19"/>
            <p:cNvSpPr/>
            <p:nvPr/>
          </p:nvSpPr>
          <p:spPr>
            <a:xfrm>
              <a:off x="3167755" y="4576342"/>
              <a:ext cx="26093" cy="22472"/>
            </a:xfrm>
            <a:custGeom>
              <a:avLst/>
              <a:gdLst/>
              <a:ahLst/>
              <a:cxnLst/>
              <a:rect l="l" t="t" r="r" b="b"/>
              <a:pathLst>
                <a:path w="281" h="242" extrusionOk="0">
                  <a:moveTo>
                    <a:pt x="166" y="1"/>
                  </a:moveTo>
                  <a:cubicBezTo>
                    <a:pt x="165" y="1"/>
                    <a:pt x="163" y="1"/>
                    <a:pt x="162" y="1"/>
                  </a:cubicBezTo>
                  <a:cubicBezTo>
                    <a:pt x="160" y="1"/>
                    <a:pt x="159" y="1"/>
                    <a:pt x="158" y="1"/>
                  </a:cubicBezTo>
                  <a:cubicBezTo>
                    <a:pt x="50" y="1"/>
                    <a:pt x="0" y="129"/>
                    <a:pt x="75" y="207"/>
                  </a:cubicBezTo>
                  <a:cubicBezTo>
                    <a:pt x="99" y="231"/>
                    <a:pt x="128" y="241"/>
                    <a:pt x="158" y="241"/>
                  </a:cubicBezTo>
                  <a:cubicBezTo>
                    <a:pt x="220" y="241"/>
                    <a:pt x="280" y="193"/>
                    <a:pt x="280" y="120"/>
                  </a:cubicBezTo>
                  <a:cubicBezTo>
                    <a:pt x="280" y="55"/>
                    <a:pt x="228" y="1"/>
                    <a:pt x="166"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2" name="Google Shape;482;p19"/>
            <p:cNvSpPr/>
            <p:nvPr/>
          </p:nvSpPr>
          <p:spPr>
            <a:xfrm>
              <a:off x="3200255"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0"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3" name="Google Shape;483;p19"/>
            <p:cNvSpPr/>
            <p:nvPr/>
          </p:nvSpPr>
          <p:spPr>
            <a:xfrm>
              <a:off x="3232755" y="4576342"/>
              <a:ext cx="26186" cy="22472"/>
            </a:xfrm>
            <a:custGeom>
              <a:avLst/>
              <a:gdLst/>
              <a:ahLst/>
              <a:cxnLst/>
              <a:rect l="l" t="t" r="r" b="b"/>
              <a:pathLst>
                <a:path w="282" h="242" extrusionOk="0">
                  <a:moveTo>
                    <a:pt x="163" y="1"/>
                  </a:moveTo>
                  <a:cubicBezTo>
                    <a:pt x="55" y="1"/>
                    <a:pt x="0" y="128"/>
                    <a:pt x="76" y="207"/>
                  </a:cubicBezTo>
                  <a:cubicBezTo>
                    <a:pt x="100" y="231"/>
                    <a:pt x="129" y="241"/>
                    <a:pt x="159" y="241"/>
                  </a:cubicBezTo>
                  <a:cubicBezTo>
                    <a:pt x="221" y="241"/>
                    <a:pt x="281" y="193"/>
                    <a:pt x="281" y="120"/>
                  </a:cubicBezTo>
                  <a:cubicBezTo>
                    <a:pt x="281"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4" name="Google Shape;484;p19"/>
            <p:cNvSpPr/>
            <p:nvPr/>
          </p:nvSpPr>
          <p:spPr>
            <a:xfrm>
              <a:off x="3265348"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0"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5" name="Google Shape;485;p19"/>
            <p:cNvSpPr/>
            <p:nvPr/>
          </p:nvSpPr>
          <p:spPr>
            <a:xfrm>
              <a:off x="3297941"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5" y="207"/>
                  </a:cubicBezTo>
                  <a:cubicBezTo>
                    <a:pt x="100" y="231"/>
                    <a:pt x="130" y="241"/>
                    <a:pt x="159" y="241"/>
                  </a:cubicBezTo>
                  <a:cubicBezTo>
                    <a:pt x="222" y="241"/>
                    <a:pt x="281"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6" name="Google Shape;486;p19"/>
            <p:cNvSpPr/>
            <p:nvPr/>
          </p:nvSpPr>
          <p:spPr>
            <a:xfrm>
              <a:off x="3330627" y="4576342"/>
              <a:ext cx="26186" cy="22472"/>
            </a:xfrm>
            <a:custGeom>
              <a:avLst/>
              <a:gdLst/>
              <a:ahLst/>
              <a:cxnLst/>
              <a:rect l="l" t="t" r="r" b="b"/>
              <a:pathLst>
                <a:path w="282" h="242" extrusionOk="0">
                  <a:moveTo>
                    <a:pt x="160" y="1"/>
                  </a:moveTo>
                  <a:cubicBezTo>
                    <a:pt x="53" y="1"/>
                    <a:pt x="1" y="128"/>
                    <a:pt x="76" y="207"/>
                  </a:cubicBezTo>
                  <a:cubicBezTo>
                    <a:pt x="100" y="231"/>
                    <a:pt x="130" y="241"/>
                    <a:pt x="159" y="241"/>
                  </a:cubicBezTo>
                  <a:cubicBezTo>
                    <a:pt x="221" y="241"/>
                    <a:pt x="282" y="193"/>
                    <a:pt x="282" y="120"/>
                  </a:cubicBezTo>
                  <a:cubicBezTo>
                    <a:pt x="282" y="53"/>
                    <a:pt x="227" y="1"/>
                    <a:pt x="160"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7" name="Google Shape;487;p19"/>
            <p:cNvSpPr/>
            <p:nvPr/>
          </p:nvSpPr>
          <p:spPr>
            <a:xfrm>
              <a:off x="3362942" y="4576342"/>
              <a:ext cx="26464" cy="22472"/>
            </a:xfrm>
            <a:custGeom>
              <a:avLst/>
              <a:gdLst/>
              <a:ahLst/>
              <a:cxnLst/>
              <a:rect l="l" t="t" r="r" b="b"/>
              <a:pathLst>
                <a:path w="285" h="242" extrusionOk="0">
                  <a:moveTo>
                    <a:pt x="163" y="1"/>
                  </a:moveTo>
                  <a:cubicBezTo>
                    <a:pt x="55" y="1"/>
                    <a:pt x="0" y="128"/>
                    <a:pt x="79" y="207"/>
                  </a:cubicBezTo>
                  <a:cubicBezTo>
                    <a:pt x="103" y="231"/>
                    <a:pt x="132" y="241"/>
                    <a:pt x="162" y="241"/>
                  </a:cubicBezTo>
                  <a:cubicBezTo>
                    <a:pt x="224" y="241"/>
                    <a:pt x="284" y="193"/>
                    <a:pt x="284" y="120"/>
                  </a:cubicBezTo>
                  <a:cubicBezTo>
                    <a:pt x="284"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8" name="Google Shape;488;p19"/>
            <p:cNvSpPr/>
            <p:nvPr/>
          </p:nvSpPr>
          <p:spPr>
            <a:xfrm>
              <a:off x="3395721" y="4576342"/>
              <a:ext cx="26186" cy="22472"/>
            </a:xfrm>
            <a:custGeom>
              <a:avLst/>
              <a:gdLst/>
              <a:ahLst/>
              <a:cxnLst/>
              <a:rect l="l" t="t" r="r" b="b"/>
              <a:pathLst>
                <a:path w="282" h="242" extrusionOk="0">
                  <a:moveTo>
                    <a:pt x="160" y="1"/>
                  </a:moveTo>
                  <a:cubicBezTo>
                    <a:pt x="53" y="1"/>
                    <a:pt x="1" y="128"/>
                    <a:pt x="76" y="207"/>
                  </a:cubicBezTo>
                  <a:cubicBezTo>
                    <a:pt x="100" y="231"/>
                    <a:pt x="130" y="241"/>
                    <a:pt x="159" y="241"/>
                  </a:cubicBezTo>
                  <a:cubicBezTo>
                    <a:pt x="221" y="241"/>
                    <a:pt x="282" y="193"/>
                    <a:pt x="282" y="120"/>
                  </a:cubicBezTo>
                  <a:cubicBezTo>
                    <a:pt x="282" y="53"/>
                    <a:pt x="227" y="1"/>
                    <a:pt x="160"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9" name="Google Shape;489;p19"/>
            <p:cNvSpPr/>
            <p:nvPr/>
          </p:nvSpPr>
          <p:spPr>
            <a:xfrm>
              <a:off x="3428035" y="4576342"/>
              <a:ext cx="26464" cy="22472"/>
            </a:xfrm>
            <a:custGeom>
              <a:avLst/>
              <a:gdLst/>
              <a:ahLst/>
              <a:cxnLst/>
              <a:rect l="l" t="t" r="r" b="b"/>
              <a:pathLst>
                <a:path w="285" h="242" extrusionOk="0">
                  <a:moveTo>
                    <a:pt x="163" y="1"/>
                  </a:moveTo>
                  <a:cubicBezTo>
                    <a:pt x="55" y="1"/>
                    <a:pt x="0" y="128"/>
                    <a:pt x="76" y="207"/>
                  </a:cubicBezTo>
                  <a:cubicBezTo>
                    <a:pt x="101" y="231"/>
                    <a:pt x="131" y="241"/>
                    <a:pt x="161" y="241"/>
                  </a:cubicBezTo>
                  <a:cubicBezTo>
                    <a:pt x="224" y="241"/>
                    <a:pt x="284" y="193"/>
                    <a:pt x="284" y="120"/>
                  </a:cubicBezTo>
                  <a:cubicBezTo>
                    <a:pt x="284"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0" name="Google Shape;490;p19"/>
            <p:cNvSpPr/>
            <p:nvPr/>
          </p:nvSpPr>
          <p:spPr>
            <a:xfrm>
              <a:off x="2698822" y="4585813"/>
              <a:ext cx="741374" cy="4086"/>
            </a:xfrm>
            <a:custGeom>
              <a:avLst/>
              <a:gdLst/>
              <a:ahLst/>
              <a:cxnLst/>
              <a:rect l="l" t="t" r="r" b="b"/>
              <a:pathLst>
                <a:path w="7984" h="44" extrusionOk="0">
                  <a:moveTo>
                    <a:pt x="0" y="0"/>
                  </a:moveTo>
                  <a:lnTo>
                    <a:pt x="0" y="44"/>
                  </a:lnTo>
                  <a:lnTo>
                    <a:pt x="7984" y="44"/>
                  </a:lnTo>
                  <a:lnTo>
                    <a:pt x="7984" y="0"/>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1" name="Google Shape;491;p19"/>
            <p:cNvSpPr/>
            <p:nvPr/>
          </p:nvSpPr>
          <p:spPr>
            <a:xfrm>
              <a:off x="2937931" y="4651742"/>
              <a:ext cx="42343" cy="50050"/>
            </a:xfrm>
            <a:custGeom>
              <a:avLst/>
              <a:gdLst/>
              <a:ahLst/>
              <a:cxnLst/>
              <a:rect l="l" t="t" r="r" b="b"/>
              <a:pathLst>
                <a:path w="456" h="539" extrusionOk="0">
                  <a:moveTo>
                    <a:pt x="229" y="122"/>
                  </a:moveTo>
                  <a:cubicBezTo>
                    <a:pt x="261" y="122"/>
                    <a:pt x="273" y="130"/>
                    <a:pt x="273" y="162"/>
                  </a:cubicBezTo>
                  <a:cubicBezTo>
                    <a:pt x="273" y="194"/>
                    <a:pt x="264" y="209"/>
                    <a:pt x="232" y="209"/>
                  </a:cubicBezTo>
                  <a:lnTo>
                    <a:pt x="189" y="209"/>
                  </a:lnTo>
                  <a:lnTo>
                    <a:pt x="189" y="122"/>
                  </a:lnTo>
                  <a:close/>
                  <a:moveTo>
                    <a:pt x="232" y="324"/>
                  </a:moveTo>
                  <a:cubicBezTo>
                    <a:pt x="267" y="324"/>
                    <a:pt x="279" y="330"/>
                    <a:pt x="279" y="368"/>
                  </a:cubicBezTo>
                  <a:cubicBezTo>
                    <a:pt x="279" y="403"/>
                    <a:pt x="267" y="414"/>
                    <a:pt x="232" y="414"/>
                  </a:cubicBezTo>
                  <a:lnTo>
                    <a:pt x="189" y="414"/>
                  </a:lnTo>
                  <a:lnTo>
                    <a:pt x="189" y="324"/>
                  </a:lnTo>
                  <a:close/>
                  <a:moveTo>
                    <a:pt x="1" y="0"/>
                  </a:moveTo>
                  <a:lnTo>
                    <a:pt x="1" y="539"/>
                  </a:lnTo>
                  <a:lnTo>
                    <a:pt x="250" y="539"/>
                  </a:lnTo>
                  <a:cubicBezTo>
                    <a:pt x="360" y="539"/>
                    <a:pt x="455" y="507"/>
                    <a:pt x="455" y="385"/>
                  </a:cubicBezTo>
                  <a:cubicBezTo>
                    <a:pt x="455" y="307"/>
                    <a:pt x="438" y="284"/>
                    <a:pt x="389" y="261"/>
                  </a:cubicBezTo>
                  <a:cubicBezTo>
                    <a:pt x="435" y="229"/>
                    <a:pt x="444" y="197"/>
                    <a:pt x="444" y="133"/>
                  </a:cubicBezTo>
                  <a:cubicBezTo>
                    <a:pt x="444" y="29"/>
                    <a:pt x="354" y="0"/>
                    <a:pt x="247" y="0"/>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2" name="Google Shape;492;p19"/>
            <p:cNvSpPr/>
            <p:nvPr/>
          </p:nvSpPr>
          <p:spPr>
            <a:xfrm>
              <a:off x="2981481" y="4647935"/>
              <a:ext cx="38814" cy="59522"/>
            </a:xfrm>
            <a:custGeom>
              <a:avLst/>
              <a:gdLst/>
              <a:ahLst/>
              <a:cxnLst/>
              <a:rect l="l" t="t" r="r" b="b"/>
              <a:pathLst>
                <a:path w="418" h="641" extrusionOk="0">
                  <a:moveTo>
                    <a:pt x="244" y="0"/>
                  </a:moveTo>
                  <a:lnTo>
                    <a:pt x="1" y="603"/>
                  </a:lnTo>
                  <a:lnTo>
                    <a:pt x="175" y="641"/>
                  </a:lnTo>
                  <a:lnTo>
                    <a:pt x="418" y="35"/>
                  </a:lnTo>
                  <a:lnTo>
                    <a:pt x="244" y="0"/>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3" name="Google Shape;493;p19"/>
            <p:cNvSpPr/>
            <p:nvPr/>
          </p:nvSpPr>
          <p:spPr>
            <a:xfrm>
              <a:off x="3021596" y="4650628"/>
              <a:ext cx="37700" cy="52000"/>
            </a:xfrm>
            <a:custGeom>
              <a:avLst/>
              <a:gdLst/>
              <a:ahLst/>
              <a:cxnLst/>
              <a:rect l="l" t="t" r="r" b="b"/>
              <a:pathLst>
                <a:path w="406" h="560" extrusionOk="0">
                  <a:moveTo>
                    <a:pt x="241" y="0"/>
                  </a:moveTo>
                  <a:cubicBezTo>
                    <a:pt x="53" y="0"/>
                    <a:pt x="0" y="67"/>
                    <a:pt x="0" y="279"/>
                  </a:cubicBezTo>
                  <a:cubicBezTo>
                    <a:pt x="0" y="499"/>
                    <a:pt x="55" y="560"/>
                    <a:pt x="232" y="560"/>
                  </a:cubicBezTo>
                  <a:cubicBezTo>
                    <a:pt x="290" y="560"/>
                    <a:pt x="348" y="554"/>
                    <a:pt x="406" y="539"/>
                  </a:cubicBezTo>
                  <a:lnTo>
                    <a:pt x="403" y="397"/>
                  </a:lnTo>
                  <a:cubicBezTo>
                    <a:pt x="403" y="397"/>
                    <a:pt x="334" y="403"/>
                    <a:pt x="278" y="403"/>
                  </a:cubicBezTo>
                  <a:cubicBezTo>
                    <a:pt x="206" y="403"/>
                    <a:pt x="192" y="386"/>
                    <a:pt x="192" y="279"/>
                  </a:cubicBezTo>
                  <a:cubicBezTo>
                    <a:pt x="192" y="174"/>
                    <a:pt x="206" y="160"/>
                    <a:pt x="278" y="160"/>
                  </a:cubicBezTo>
                  <a:cubicBezTo>
                    <a:pt x="319" y="160"/>
                    <a:pt x="360" y="163"/>
                    <a:pt x="400" y="166"/>
                  </a:cubicBezTo>
                  <a:lnTo>
                    <a:pt x="406" y="21"/>
                  </a:lnTo>
                  <a:cubicBezTo>
                    <a:pt x="351" y="9"/>
                    <a:pt x="296" y="3"/>
                    <a:pt x="241" y="0"/>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4" name="Google Shape;494;p19"/>
            <p:cNvSpPr/>
            <p:nvPr/>
          </p:nvSpPr>
          <p:spPr>
            <a:xfrm>
              <a:off x="3078611" y="4676164"/>
              <a:ext cx="22193" cy="13557"/>
            </a:xfrm>
            <a:custGeom>
              <a:avLst/>
              <a:gdLst/>
              <a:ahLst/>
              <a:cxnLst/>
              <a:rect l="l" t="t" r="r" b="b"/>
              <a:pathLst>
                <a:path w="239" h="146" extrusionOk="0">
                  <a:moveTo>
                    <a:pt x="1" y="1"/>
                  </a:moveTo>
                  <a:lnTo>
                    <a:pt x="1" y="145"/>
                  </a:lnTo>
                  <a:lnTo>
                    <a:pt x="238" y="145"/>
                  </a:lnTo>
                  <a:lnTo>
                    <a:pt x="238" y="1"/>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5" name="Google Shape;495;p19"/>
            <p:cNvSpPr/>
            <p:nvPr/>
          </p:nvSpPr>
          <p:spPr>
            <a:xfrm>
              <a:off x="3122161" y="4652485"/>
              <a:ext cx="31850" cy="49307"/>
            </a:xfrm>
            <a:custGeom>
              <a:avLst/>
              <a:gdLst/>
              <a:ahLst/>
              <a:cxnLst/>
              <a:rect l="l" t="t" r="r" b="b"/>
              <a:pathLst>
                <a:path w="343" h="531" extrusionOk="0">
                  <a:moveTo>
                    <a:pt x="189" y="1"/>
                  </a:moveTo>
                  <a:lnTo>
                    <a:pt x="1" y="108"/>
                  </a:lnTo>
                  <a:lnTo>
                    <a:pt x="50" y="238"/>
                  </a:lnTo>
                  <a:lnTo>
                    <a:pt x="160" y="195"/>
                  </a:lnTo>
                  <a:lnTo>
                    <a:pt x="160" y="531"/>
                  </a:lnTo>
                  <a:lnTo>
                    <a:pt x="343" y="531"/>
                  </a:lnTo>
                  <a:lnTo>
                    <a:pt x="343" y="1"/>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6" name="Google Shape;496;p19"/>
            <p:cNvSpPr/>
            <p:nvPr/>
          </p:nvSpPr>
          <p:spPr>
            <a:xfrm>
              <a:off x="3161440" y="4652485"/>
              <a:ext cx="38536" cy="50422"/>
            </a:xfrm>
            <a:custGeom>
              <a:avLst/>
              <a:gdLst/>
              <a:ahLst/>
              <a:cxnLst/>
              <a:rect l="l" t="t" r="r" b="b"/>
              <a:pathLst>
                <a:path w="415" h="543" extrusionOk="0">
                  <a:moveTo>
                    <a:pt x="27" y="1"/>
                  </a:moveTo>
                  <a:lnTo>
                    <a:pt x="15" y="345"/>
                  </a:lnTo>
                  <a:lnTo>
                    <a:pt x="134" y="360"/>
                  </a:lnTo>
                  <a:cubicBezTo>
                    <a:pt x="154" y="354"/>
                    <a:pt x="177" y="351"/>
                    <a:pt x="198" y="351"/>
                  </a:cubicBezTo>
                  <a:cubicBezTo>
                    <a:pt x="227" y="351"/>
                    <a:pt x="238" y="357"/>
                    <a:pt x="238" y="374"/>
                  </a:cubicBezTo>
                  <a:cubicBezTo>
                    <a:pt x="238" y="389"/>
                    <a:pt x="221" y="395"/>
                    <a:pt x="198" y="395"/>
                  </a:cubicBezTo>
                  <a:cubicBezTo>
                    <a:pt x="137" y="392"/>
                    <a:pt x="76" y="386"/>
                    <a:pt x="15" y="377"/>
                  </a:cubicBezTo>
                  <a:lnTo>
                    <a:pt x="1" y="511"/>
                  </a:lnTo>
                  <a:cubicBezTo>
                    <a:pt x="70" y="528"/>
                    <a:pt x="143" y="537"/>
                    <a:pt x="215" y="542"/>
                  </a:cubicBezTo>
                  <a:cubicBezTo>
                    <a:pt x="334" y="542"/>
                    <a:pt x="415" y="490"/>
                    <a:pt x="415" y="357"/>
                  </a:cubicBezTo>
                  <a:cubicBezTo>
                    <a:pt x="415" y="224"/>
                    <a:pt x="354" y="186"/>
                    <a:pt x="235" y="186"/>
                  </a:cubicBezTo>
                  <a:cubicBezTo>
                    <a:pt x="209" y="186"/>
                    <a:pt x="186" y="189"/>
                    <a:pt x="163" y="198"/>
                  </a:cubicBezTo>
                  <a:lnTo>
                    <a:pt x="166" y="160"/>
                  </a:lnTo>
                  <a:lnTo>
                    <a:pt x="395" y="160"/>
                  </a:lnTo>
                  <a:lnTo>
                    <a:pt x="395" y="1"/>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7" name="Google Shape;497;p19"/>
            <p:cNvSpPr/>
            <p:nvPr/>
          </p:nvSpPr>
          <p:spPr>
            <a:xfrm>
              <a:off x="3014075" y="3809150"/>
              <a:ext cx="95272" cy="81715"/>
            </a:xfrm>
            <a:custGeom>
              <a:avLst/>
              <a:gdLst/>
              <a:ahLst/>
              <a:cxnLst/>
              <a:rect l="l" t="t" r="r" b="b"/>
              <a:pathLst>
                <a:path w="1026" h="880" extrusionOk="0">
                  <a:moveTo>
                    <a:pt x="588" y="74"/>
                  </a:moveTo>
                  <a:cubicBezTo>
                    <a:pt x="791" y="74"/>
                    <a:pt x="953" y="239"/>
                    <a:pt x="953" y="442"/>
                  </a:cubicBezTo>
                  <a:cubicBezTo>
                    <a:pt x="953" y="663"/>
                    <a:pt x="774" y="809"/>
                    <a:pt x="586" y="809"/>
                  </a:cubicBezTo>
                  <a:cubicBezTo>
                    <a:pt x="495" y="809"/>
                    <a:pt x="403" y="775"/>
                    <a:pt x="328" y="700"/>
                  </a:cubicBezTo>
                  <a:cubicBezTo>
                    <a:pt x="96" y="471"/>
                    <a:pt x="261" y="74"/>
                    <a:pt x="588" y="74"/>
                  </a:cubicBezTo>
                  <a:close/>
                  <a:moveTo>
                    <a:pt x="582" y="1"/>
                  </a:moveTo>
                  <a:cubicBezTo>
                    <a:pt x="475" y="1"/>
                    <a:pt x="365" y="41"/>
                    <a:pt x="275" y="129"/>
                  </a:cubicBezTo>
                  <a:cubicBezTo>
                    <a:pt x="0" y="407"/>
                    <a:pt x="194" y="879"/>
                    <a:pt x="588" y="879"/>
                  </a:cubicBezTo>
                  <a:cubicBezTo>
                    <a:pt x="829" y="879"/>
                    <a:pt x="1026" y="682"/>
                    <a:pt x="1026" y="442"/>
                  </a:cubicBezTo>
                  <a:cubicBezTo>
                    <a:pt x="1026" y="177"/>
                    <a:pt x="809" y="1"/>
                    <a:pt x="582" y="1"/>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98" name="Google Shape;498;p19"/>
          <p:cNvSpPr/>
          <p:nvPr/>
        </p:nvSpPr>
        <p:spPr>
          <a:xfrm rot="-1005035">
            <a:off x="-25470" y="2963335"/>
            <a:ext cx="2704277" cy="2536131"/>
          </a:xfrm>
          <a:custGeom>
            <a:avLst/>
            <a:gdLst/>
            <a:ahLst/>
            <a:cxnLst/>
            <a:rect l="l" t="t" r="r" b="b"/>
            <a:pathLst>
              <a:path w="13126" h="12310" extrusionOk="0">
                <a:moveTo>
                  <a:pt x="2325" y="0"/>
                </a:moveTo>
                <a:cubicBezTo>
                  <a:pt x="1430" y="0"/>
                  <a:pt x="591" y="247"/>
                  <a:pt x="1" y="756"/>
                </a:cubicBezTo>
                <a:lnTo>
                  <a:pt x="40" y="12310"/>
                </a:lnTo>
                <a:lnTo>
                  <a:pt x="13125" y="12310"/>
                </a:lnTo>
                <a:cubicBezTo>
                  <a:pt x="10915" y="12077"/>
                  <a:pt x="11982" y="10856"/>
                  <a:pt x="11293" y="9712"/>
                </a:cubicBezTo>
                <a:cubicBezTo>
                  <a:pt x="10915" y="9082"/>
                  <a:pt x="10554" y="8755"/>
                  <a:pt x="10043" y="8755"/>
                </a:cubicBezTo>
                <a:cubicBezTo>
                  <a:pt x="9769" y="8755"/>
                  <a:pt x="9451" y="8850"/>
                  <a:pt x="9064" y="9043"/>
                </a:cubicBezTo>
                <a:cubicBezTo>
                  <a:pt x="9830" y="7350"/>
                  <a:pt x="8612" y="5842"/>
                  <a:pt x="6940" y="5842"/>
                </a:cubicBezTo>
                <a:cubicBezTo>
                  <a:pt x="6899" y="5842"/>
                  <a:pt x="6857" y="5843"/>
                  <a:pt x="6815" y="5844"/>
                </a:cubicBezTo>
                <a:cubicBezTo>
                  <a:pt x="7960" y="2064"/>
                  <a:pt x="4911" y="0"/>
                  <a:pt x="2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1868448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99"/>
        <p:cNvGrpSpPr/>
        <p:nvPr/>
      </p:nvGrpSpPr>
      <p:grpSpPr>
        <a:xfrm>
          <a:off x="0" y="0"/>
          <a:ext cx="0" cy="0"/>
          <a:chOff x="0" y="0"/>
          <a:chExt cx="0" cy="0"/>
        </a:xfrm>
      </p:grpSpPr>
      <p:sp>
        <p:nvSpPr>
          <p:cNvPr id="500" name="Google Shape;500;p20"/>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1" name="Google Shape;501;p20"/>
          <p:cNvSpPr txBox="1">
            <a:spLocks noGrp="1"/>
          </p:cNvSpPr>
          <p:nvPr>
            <p:ph type="title"/>
          </p:nvPr>
        </p:nvSpPr>
        <p:spPr>
          <a:xfrm>
            <a:off x="933650" y="1729200"/>
            <a:ext cx="3076200" cy="578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200"/>
              <a:buNone/>
              <a:defRPr b="0">
                <a:solidFill>
                  <a:schemeClr val="lt1"/>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02" name="Google Shape;502;p20"/>
          <p:cNvSpPr txBox="1">
            <a:spLocks noGrp="1"/>
          </p:cNvSpPr>
          <p:nvPr>
            <p:ph type="subTitle" idx="1"/>
          </p:nvPr>
        </p:nvSpPr>
        <p:spPr>
          <a:xfrm>
            <a:off x="1086625" y="2351038"/>
            <a:ext cx="2923200" cy="1006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a:solidFill>
                  <a:schemeClr val="lt1"/>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9892381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03"/>
        <p:cNvGrpSpPr/>
        <p:nvPr/>
      </p:nvGrpSpPr>
      <p:grpSpPr>
        <a:xfrm>
          <a:off x="0" y="0"/>
          <a:ext cx="0" cy="0"/>
          <a:chOff x="0" y="0"/>
          <a:chExt cx="0" cy="0"/>
        </a:xfrm>
      </p:grpSpPr>
      <p:sp>
        <p:nvSpPr>
          <p:cNvPr id="504" name="Google Shape;504;p21"/>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5" name="Google Shape;505;p21"/>
          <p:cNvSpPr txBox="1">
            <a:spLocks noGrp="1"/>
          </p:cNvSpPr>
          <p:nvPr>
            <p:ph type="title"/>
          </p:nvPr>
        </p:nvSpPr>
        <p:spPr>
          <a:xfrm>
            <a:off x="5548088" y="1287650"/>
            <a:ext cx="1978500" cy="515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b="0">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06" name="Google Shape;506;p21"/>
          <p:cNvSpPr/>
          <p:nvPr/>
        </p:nvSpPr>
        <p:spPr>
          <a:xfrm>
            <a:off x="232751" y="1203564"/>
            <a:ext cx="3983015" cy="5975813"/>
          </a:xfrm>
          <a:custGeom>
            <a:avLst/>
            <a:gdLst/>
            <a:ahLst/>
            <a:cxnLst/>
            <a:rect l="l" t="t" r="r" b="b"/>
            <a:pathLst>
              <a:path w="138902" h="208398" extrusionOk="0">
                <a:moveTo>
                  <a:pt x="101452" y="0"/>
                </a:moveTo>
                <a:cubicBezTo>
                  <a:pt x="100874" y="0"/>
                  <a:pt x="100033" y="129"/>
                  <a:pt x="98964" y="397"/>
                </a:cubicBezTo>
                <a:cubicBezTo>
                  <a:pt x="94949" y="1383"/>
                  <a:pt x="78114" y="6877"/>
                  <a:pt x="65647" y="11948"/>
                </a:cubicBezTo>
                <a:cubicBezTo>
                  <a:pt x="41980" y="21739"/>
                  <a:pt x="19863" y="34981"/>
                  <a:pt x="0" y="51252"/>
                </a:cubicBezTo>
                <a:lnTo>
                  <a:pt x="0" y="208397"/>
                </a:lnTo>
                <a:lnTo>
                  <a:pt x="138901" y="208397"/>
                </a:lnTo>
                <a:lnTo>
                  <a:pt x="138901" y="134368"/>
                </a:lnTo>
                <a:lnTo>
                  <a:pt x="138831" y="134368"/>
                </a:lnTo>
                <a:cubicBezTo>
                  <a:pt x="131527" y="132474"/>
                  <a:pt x="127132" y="116284"/>
                  <a:pt x="118367" y="116284"/>
                </a:cubicBezTo>
                <a:cubicBezTo>
                  <a:pt x="115722" y="116284"/>
                  <a:pt x="112678" y="117759"/>
                  <a:pt x="109036" y="121548"/>
                </a:cubicBezTo>
                <a:cubicBezTo>
                  <a:pt x="108226" y="118026"/>
                  <a:pt x="105549" y="116371"/>
                  <a:pt x="102714" y="116371"/>
                </a:cubicBezTo>
                <a:cubicBezTo>
                  <a:pt x="99879" y="116371"/>
                  <a:pt x="96886" y="118026"/>
                  <a:pt x="95442" y="121126"/>
                </a:cubicBezTo>
                <a:cubicBezTo>
                  <a:pt x="92483" y="109997"/>
                  <a:pt x="96639" y="97177"/>
                  <a:pt x="81777" y="93444"/>
                </a:cubicBezTo>
                <a:cubicBezTo>
                  <a:pt x="79841" y="92943"/>
                  <a:pt x="77808" y="92713"/>
                  <a:pt x="75737" y="92713"/>
                </a:cubicBezTo>
                <a:cubicBezTo>
                  <a:pt x="69370" y="92713"/>
                  <a:pt x="62651" y="94886"/>
                  <a:pt x="57335" y="98022"/>
                </a:cubicBezTo>
                <a:cubicBezTo>
                  <a:pt x="54805" y="99549"/>
                  <a:pt x="53194" y="101400"/>
                  <a:pt x="51547" y="101400"/>
                </a:cubicBezTo>
                <a:cubicBezTo>
                  <a:pt x="50535" y="101400"/>
                  <a:pt x="49509" y="100701"/>
                  <a:pt x="48249" y="98797"/>
                </a:cubicBezTo>
                <a:cubicBezTo>
                  <a:pt x="45784" y="95064"/>
                  <a:pt x="50714" y="91401"/>
                  <a:pt x="44516" y="88936"/>
                </a:cubicBezTo>
                <a:cubicBezTo>
                  <a:pt x="43315" y="88504"/>
                  <a:pt x="42235" y="88356"/>
                  <a:pt x="41258" y="88356"/>
                </a:cubicBezTo>
                <a:cubicBezTo>
                  <a:pt x="39146" y="88356"/>
                  <a:pt x="37511" y="89045"/>
                  <a:pt x="36167" y="89045"/>
                </a:cubicBezTo>
                <a:cubicBezTo>
                  <a:pt x="34484" y="89045"/>
                  <a:pt x="33256" y="87963"/>
                  <a:pt x="32119" y="83090"/>
                </a:cubicBezTo>
                <a:cubicBezTo>
                  <a:pt x="30499" y="76046"/>
                  <a:pt x="21765" y="48223"/>
                  <a:pt x="100513" y="2158"/>
                </a:cubicBezTo>
                <a:cubicBezTo>
                  <a:pt x="102708" y="761"/>
                  <a:pt x="102854" y="0"/>
                  <a:pt x="1014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7" name="Google Shape;507;p21"/>
          <p:cNvSpPr/>
          <p:nvPr/>
        </p:nvSpPr>
        <p:spPr>
          <a:xfrm>
            <a:off x="3559685" y="705501"/>
            <a:ext cx="888577" cy="335998"/>
          </a:xfrm>
          <a:custGeom>
            <a:avLst/>
            <a:gdLst/>
            <a:ahLst/>
            <a:cxnLst/>
            <a:rect l="l" t="t" r="r" b="b"/>
            <a:pathLst>
              <a:path w="3713" h="1404" extrusionOk="0">
                <a:moveTo>
                  <a:pt x="3479" y="1"/>
                </a:moveTo>
                <a:cubicBezTo>
                  <a:pt x="3100" y="1"/>
                  <a:pt x="2263" y="266"/>
                  <a:pt x="1852" y="467"/>
                </a:cubicBezTo>
                <a:cubicBezTo>
                  <a:pt x="1309" y="729"/>
                  <a:pt x="0" y="1204"/>
                  <a:pt x="59" y="1378"/>
                </a:cubicBezTo>
                <a:cubicBezTo>
                  <a:pt x="65" y="1395"/>
                  <a:pt x="92" y="1403"/>
                  <a:pt x="138" y="1403"/>
                </a:cubicBezTo>
                <a:cubicBezTo>
                  <a:pt x="461" y="1403"/>
                  <a:pt x="1675" y="1022"/>
                  <a:pt x="2472" y="768"/>
                </a:cubicBezTo>
                <a:cubicBezTo>
                  <a:pt x="3383" y="477"/>
                  <a:pt x="3713" y="322"/>
                  <a:pt x="3674" y="80"/>
                </a:cubicBezTo>
                <a:cubicBezTo>
                  <a:pt x="3665" y="24"/>
                  <a:pt x="3593" y="1"/>
                  <a:pt x="34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08" name="Google Shape;508;p21"/>
          <p:cNvGrpSpPr/>
          <p:nvPr/>
        </p:nvGrpSpPr>
        <p:grpSpPr>
          <a:xfrm>
            <a:off x="4624179" y="447675"/>
            <a:ext cx="1030303" cy="245273"/>
            <a:chOff x="4294800" y="187900"/>
            <a:chExt cx="2283474" cy="543601"/>
          </a:xfrm>
        </p:grpSpPr>
        <p:sp>
          <p:nvSpPr>
            <p:cNvPr id="509" name="Google Shape;509;p21"/>
            <p:cNvSpPr/>
            <p:nvPr/>
          </p:nvSpPr>
          <p:spPr>
            <a:xfrm>
              <a:off x="5560418" y="457542"/>
              <a:ext cx="378709" cy="188491"/>
            </a:xfrm>
            <a:custGeom>
              <a:avLst/>
              <a:gdLst/>
              <a:ahLst/>
              <a:cxnLst/>
              <a:rect l="l" t="t" r="r" b="b"/>
              <a:pathLst>
                <a:path w="1316" h="655" extrusionOk="0">
                  <a:moveTo>
                    <a:pt x="1100" y="0"/>
                  </a:moveTo>
                  <a:cubicBezTo>
                    <a:pt x="999" y="0"/>
                    <a:pt x="641" y="36"/>
                    <a:pt x="203" y="225"/>
                  </a:cubicBezTo>
                  <a:cubicBezTo>
                    <a:pt x="148" y="251"/>
                    <a:pt x="90" y="277"/>
                    <a:pt x="38" y="309"/>
                  </a:cubicBezTo>
                  <a:cubicBezTo>
                    <a:pt x="6" y="326"/>
                    <a:pt x="0" y="364"/>
                    <a:pt x="6" y="405"/>
                  </a:cubicBezTo>
                  <a:cubicBezTo>
                    <a:pt x="12" y="445"/>
                    <a:pt x="20" y="486"/>
                    <a:pt x="29" y="523"/>
                  </a:cubicBezTo>
                  <a:cubicBezTo>
                    <a:pt x="41" y="558"/>
                    <a:pt x="49" y="596"/>
                    <a:pt x="78" y="607"/>
                  </a:cubicBezTo>
                  <a:cubicBezTo>
                    <a:pt x="90" y="613"/>
                    <a:pt x="125" y="622"/>
                    <a:pt x="133" y="625"/>
                  </a:cubicBezTo>
                  <a:cubicBezTo>
                    <a:pt x="177" y="634"/>
                    <a:pt x="220" y="636"/>
                    <a:pt x="264" y="639"/>
                  </a:cubicBezTo>
                  <a:cubicBezTo>
                    <a:pt x="338" y="650"/>
                    <a:pt x="413" y="655"/>
                    <a:pt x="489" y="655"/>
                  </a:cubicBezTo>
                  <a:cubicBezTo>
                    <a:pt x="539" y="655"/>
                    <a:pt x="589" y="653"/>
                    <a:pt x="640" y="648"/>
                  </a:cubicBezTo>
                  <a:cubicBezTo>
                    <a:pt x="692" y="645"/>
                    <a:pt x="747" y="639"/>
                    <a:pt x="802" y="634"/>
                  </a:cubicBezTo>
                  <a:cubicBezTo>
                    <a:pt x="860" y="625"/>
                    <a:pt x="918" y="613"/>
                    <a:pt x="979" y="602"/>
                  </a:cubicBezTo>
                  <a:cubicBezTo>
                    <a:pt x="1037" y="590"/>
                    <a:pt x="1104" y="570"/>
                    <a:pt x="1167" y="552"/>
                  </a:cubicBezTo>
                  <a:cubicBezTo>
                    <a:pt x="1188" y="544"/>
                    <a:pt x="1208" y="538"/>
                    <a:pt x="1228" y="532"/>
                  </a:cubicBezTo>
                  <a:cubicBezTo>
                    <a:pt x="1243" y="509"/>
                    <a:pt x="1315" y="477"/>
                    <a:pt x="1275" y="251"/>
                  </a:cubicBezTo>
                  <a:cubicBezTo>
                    <a:pt x="1231" y="22"/>
                    <a:pt x="1156" y="14"/>
                    <a:pt x="1127" y="2"/>
                  </a:cubicBezTo>
                  <a:cubicBezTo>
                    <a:pt x="1123" y="1"/>
                    <a:pt x="1114" y="0"/>
                    <a:pt x="1100" y="0"/>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0" name="Google Shape;510;p21"/>
            <p:cNvSpPr/>
            <p:nvPr/>
          </p:nvSpPr>
          <p:spPr>
            <a:xfrm>
              <a:off x="5870348" y="458117"/>
              <a:ext cx="68778" cy="151944"/>
            </a:xfrm>
            <a:custGeom>
              <a:avLst/>
              <a:gdLst/>
              <a:ahLst/>
              <a:cxnLst/>
              <a:rect l="l" t="t" r="r" b="b"/>
              <a:pathLst>
                <a:path w="239" h="528" extrusionOk="0">
                  <a:moveTo>
                    <a:pt x="50" y="0"/>
                  </a:moveTo>
                  <a:cubicBezTo>
                    <a:pt x="50" y="0"/>
                    <a:pt x="1" y="52"/>
                    <a:pt x="44" y="290"/>
                  </a:cubicBezTo>
                  <a:cubicBezTo>
                    <a:pt x="79" y="498"/>
                    <a:pt x="151" y="527"/>
                    <a:pt x="151" y="527"/>
                  </a:cubicBezTo>
                  <a:cubicBezTo>
                    <a:pt x="166" y="507"/>
                    <a:pt x="238" y="475"/>
                    <a:pt x="198" y="249"/>
                  </a:cubicBezTo>
                  <a:cubicBezTo>
                    <a:pt x="154" y="20"/>
                    <a:pt x="79" y="12"/>
                    <a:pt x="50" y="0"/>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1" name="Google Shape;511;p21"/>
            <p:cNvSpPr/>
            <p:nvPr/>
          </p:nvSpPr>
          <p:spPr>
            <a:xfrm>
              <a:off x="5887039" y="474520"/>
              <a:ext cx="40288" cy="118850"/>
            </a:xfrm>
            <a:custGeom>
              <a:avLst/>
              <a:gdLst/>
              <a:ahLst/>
              <a:cxnLst/>
              <a:rect l="l" t="t" r="r" b="b"/>
              <a:pathLst>
                <a:path w="140" h="413" extrusionOk="0">
                  <a:moveTo>
                    <a:pt x="38" y="1"/>
                  </a:moveTo>
                  <a:cubicBezTo>
                    <a:pt x="37" y="1"/>
                    <a:pt x="36" y="1"/>
                    <a:pt x="35" y="1"/>
                  </a:cubicBezTo>
                  <a:cubicBezTo>
                    <a:pt x="6" y="4"/>
                    <a:pt x="1" y="99"/>
                    <a:pt x="21" y="215"/>
                  </a:cubicBezTo>
                  <a:cubicBezTo>
                    <a:pt x="41" y="326"/>
                    <a:pt x="80" y="412"/>
                    <a:pt x="106" y="412"/>
                  </a:cubicBezTo>
                  <a:cubicBezTo>
                    <a:pt x="107" y="412"/>
                    <a:pt x="107" y="412"/>
                    <a:pt x="108" y="412"/>
                  </a:cubicBezTo>
                  <a:cubicBezTo>
                    <a:pt x="137" y="407"/>
                    <a:pt x="140" y="311"/>
                    <a:pt x="119" y="198"/>
                  </a:cubicBezTo>
                  <a:cubicBezTo>
                    <a:pt x="100" y="86"/>
                    <a:pt x="64" y="1"/>
                    <a:pt x="38" y="1"/>
                  </a:cubicBez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2" name="Google Shape;512;p21"/>
            <p:cNvSpPr/>
            <p:nvPr/>
          </p:nvSpPr>
          <p:spPr>
            <a:xfrm>
              <a:off x="4509190" y="187900"/>
              <a:ext cx="2069084" cy="449788"/>
            </a:xfrm>
            <a:custGeom>
              <a:avLst/>
              <a:gdLst/>
              <a:ahLst/>
              <a:cxnLst/>
              <a:rect l="l" t="t" r="r" b="b"/>
              <a:pathLst>
                <a:path w="7190" h="1563" extrusionOk="0">
                  <a:moveTo>
                    <a:pt x="733" y="1"/>
                  </a:moveTo>
                  <a:cubicBezTo>
                    <a:pt x="455" y="12"/>
                    <a:pt x="0" y="253"/>
                    <a:pt x="0" y="253"/>
                  </a:cubicBezTo>
                  <a:lnTo>
                    <a:pt x="21" y="319"/>
                  </a:lnTo>
                  <a:lnTo>
                    <a:pt x="299" y="366"/>
                  </a:lnTo>
                  <a:lnTo>
                    <a:pt x="780" y="1278"/>
                  </a:lnTo>
                  <a:lnTo>
                    <a:pt x="768" y="1284"/>
                  </a:lnTo>
                  <a:cubicBezTo>
                    <a:pt x="751" y="1295"/>
                    <a:pt x="742" y="1319"/>
                    <a:pt x="751" y="1342"/>
                  </a:cubicBezTo>
                  <a:lnTo>
                    <a:pt x="765" y="1371"/>
                  </a:lnTo>
                  <a:cubicBezTo>
                    <a:pt x="1374" y="1548"/>
                    <a:pt x="2245" y="1550"/>
                    <a:pt x="2298" y="1550"/>
                  </a:cubicBezTo>
                  <a:cubicBezTo>
                    <a:pt x="2299" y="1550"/>
                    <a:pt x="2300" y="1550"/>
                    <a:pt x="2300" y="1550"/>
                  </a:cubicBezTo>
                  <a:cubicBezTo>
                    <a:pt x="2300" y="1550"/>
                    <a:pt x="2863" y="1562"/>
                    <a:pt x="3028" y="1562"/>
                  </a:cubicBezTo>
                  <a:cubicBezTo>
                    <a:pt x="3045" y="1562"/>
                    <a:pt x="3057" y="1562"/>
                    <a:pt x="3065" y="1562"/>
                  </a:cubicBezTo>
                  <a:cubicBezTo>
                    <a:pt x="4337" y="1504"/>
                    <a:pt x="4499" y="1420"/>
                    <a:pt x="4858" y="1252"/>
                  </a:cubicBezTo>
                  <a:cubicBezTo>
                    <a:pt x="5116" y="1136"/>
                    <a:pt x="5391" y="1055"/>
                    <a:pt x="5672" y="1011"/>
                  </a:cubicBezTo>
                  <a:cubicBezTo>
                    <a:pt x="6883" y="809"/>
                    <a:pt x="6874" y="722"/>
                    <a:pt x="6923" y="704"/>
                  </a:cubicBezTo>
                  <a:cubicBezTo>
                    <a:pt x="6970" y="687"/>
                    <a:pt x="7190" y="551"/>
                    <a:pt x="7158" y="522"/>
                  </a:cubicBezTo>
                  <a:cubicBezTo>
                    <a:pt x="7077" y="435"/>
                    <a:pt x="6616" y="290"/>
                    <a:pt x="6616" y="290"/>
                  </a:cubicBezTo>
                  <a:cubicBezTo>
                    <a:pt x="6451" y="142"/>
                    <a:pt x="6246" y="105"/>
                    <a:pt x="6076" y="105"/>
                  </a:cubicBezTo>
                  <a:cubicBezTo>
                    <a:pt x="5936" y="105"/>
                    <a:pt x="5820" y="130"/>
                    <a:pt x="5771" y="140"/>
                  </a:cubicBezTo>
                  <a:lnTo>
                    <a:pt x="2683" y="693"/>
                  </a:lnTo>
                  <a:cubicBezTo>
                    <a:pt x="2465" y="733"/>
                    <a:pt x="2005" y="771"/>
                    <a:pt x="1785" y="786"/>
                  </a:cubicBezTo>
                  <a:cubicBezTo>
                    <a:pt x="1738" y="793"/>
                    <a:pt x="1697" y="796"/>
                    <a:pt x="1661" y="796"/>
                  </a:cubicBezTo>
                  <a:cubicBezTo>
                    <a:pt x="1469" y="796"/>
                    <a:pt x="1403" y="708"/>
                    <a:pt x="1373" y="684"/>
                  </a:cubicBezTo>
                  <a:cubicBezTo>
                    <a:pt x="1342" y="652"/>
                    <a:pt x="997" y="270"/>
                    <a:pt x="997" y="270"/>
                  </a:cubicBezTo>
                  <a:cubicBezTo>
                    <a:pt x="974" y="206"/>
                    <a:pt x="948" y="142"/>
                    <a:pt x="916" y="82"/>
                  </a:cubicBezTo>
                  <a:cubicBezTo>
                    <a:pt x="887" y="35"/>
                    <a:pt x="849" y="6"/>
                    <a:pt x="733" y="1"/>
                  </a:cubicBezTo>
                  <a:close/>
                </a:path>
              </a:pathLst>
            </a:custGeom>
            <a:solidFill>
              <a:srgbClr val="F9CD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3" name="Google Shape;513;p21"/>
            <p:cNvSpPr/>
            <p:nvPr/>
          </p:nvSpPr>
          <p:spPr>
            <a:xfrm>
              <a:off x="4725018" y="292937"/>
              <a:ext cx="1844909" cy="346478"/>
            </a:xfrm>
            <a:custGeom>
              <a:avLst/>
              <a:gdLst/>
              <a:ahLst/>
              <a:cxnLst/>
              <a:rect l="l" t="t" r="r" b="b"/>
              <a:pathLst>
                <a:path w="6411" h="1204" extrusionOk="0">
                  <a:moveTo>
                    <a:pt x="6069" y="1"/>
                  </a:moveTo>
                  <a:lnTo>
                    <a:pt x="6069" y="1"/>
                  </a:lnTo>
                  <a:cubicBezTo>
                    <a:pt x="6069" y="1"/>
                    <a:pt x="6385" y="145"/>
                    <a:pt x="6362" y="174"/>
                  </a:cubicBezTo>
                  <a:cubicBezTo>
                    <a:pt x="6286" y="215"/>
                    <a:pt x="6052" y="339"/>
                    <a:pt x="5394" y="455"/>
                  </a:cubicBezTo>
                  <a:lnTo>
                    <a:pt x="4398" y="635"/>
                  </a:lnTo>
                  <a:cubicBezTo>
                    <a:pt x="4296" y="652"/>
                    <a:pt x="4152" y="771"/>
                    <a:pt x="3926" y="812"/>
                  </a:cubicBezTo>
                  <a:cubicBezTo>
                    <a:pt x="3703" y="852"/>
                    <a:pt x="2784" y="977"/>
                    <a:pt x="2454" y="1035"/>
                  </a:cubicBezTo>
                  <a:cubicBezTo>
                    <a:pt x="2034" y="1116"/>
                    <a:pt x="1634" y="1095"/>
                    <a:pt x="1041" y="1119"/>
                  </a:cubicBezTo>
                  <a:lnTo>
                    <a:pt x="1" y="980"/>
                  </a:lnTo>
                  <a:lnTo>
                    <a:pt x="1" y="980"/>
                  </a:lnTo>
                  <a:lnTo>
                    <a:pt x="15" y="1011"/>
                  </a:lnTo>
                  <a:cubicBezTo>
                    <a:pt x="644" y="1191"/>
                    <a:pt x="1547" y="1191"/>
                    <a:pt x="1547" y="1191"/>
                  </a:cubicBezTo>
                  <a:cubicBezTo>
                    <a:pt x="1547" y="1191"/>
                    <a:pt x="2112" y="1203"/>
                    <a:pt x="2278" y="1203"/>
                  </a:cubicBezTo>
                  <a:cubicBezTo>
                    <a:pt x="2295" y="1203"/>
                    <a:pt x="2307" y="1203"/>
                    <a:pt x="2315" y="1203"/>
                  </a:cubicBezTo>
                  <a:cubicBezTo>
                    <a:pt x="3587" y="1142"/>
                    <a:pt x="3749" y="1058"/>
                    <a:pt x="4108" y="893"/>
                  </a:cubicBezTo>
                  <a:cubicBezTo>
                    <a:pt x="4366" y="774"/>
                    <a:pt x="4641" y="690"/>
                    <a:pt x="4922" y="646"/>
                  </a:cubicBezTo>
                  <a:cubicBezTo>
                    <a:pt x="6133" y="444"/>
                    <a:pt x="6124" y="357"/>
                    <a:pt x="6173" y="339"/>
                  </a:cubicBezTo>
                  <a:cubicBezTo>
                    <a:pt x="6255" y="299"/>
                    <a:pt x="6333" y="250"/>
                    <a:pt x="6399" y="186"/>
                  </a:cubicBezTo>
                  <a:cubicBezTo>
                    <a:pt x="6405" y="180"/>
                    <a:pt x="6408" y="177"/>
                    <a:pt x="6411" y="169"/>
                  </a:cubicBezTo>
                  <a:lnTo>
                    <a:pt x="6411" y="166"/>
                  </a:lnTo>
                  <a:cubicBezTo>
                    <a:pt x="6411" y="166"/>
                    <a:pt x="6411" y="163"/>
                    <a:pt x="6411" y="163"/>
                  </a:cubicBezTo>
                  <a:cubicBezTo>
                    <a:pt x="6411" y="163"/>
                    <a:pt x="6408" y="163"/>
                    <a:pt x="6408" y="160"/>
                  </a:cubicBezTo>
                  <a:cubicBezTo>
                    <a:pt x="6362" y="113"/>
                    <a:pt x="6202" y="50"/>
                    <a:pt x="6069"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4" name="Google Shape;514;p21"/>
            <p:cNvSpPr/>
            <p:nvPr/>
          </p:nvSpPr>
          <p:spPr>
            <a:xfrm>
              <a:off x="4509190" y="187900"/>
              <a:ext cx="642884" cy="367773"/>
            </a:xfrm>
            <a:custGeom>
              <a:avLst/>
              <a:gdLst/>
              <a:ahLst/>
              <a:cxnLst/>
              <a:rect l="l" t="t" r="r" b="b"/>
              <a:pathLst>
                <a:path w="2234" h="1278" extrusionOk="0">
                  <a:moveTo>
                    <a:pt x="736" y="1"/>
                  </a:moveTo>
                  <a:cubicBezTo>
                    <a:pt x="458" y="12"/>
                    <a:pt x="0" y="253"/>
                    <a:pt x="0" y="253"/>
                  </a:cubicBezTo>
                  <a:lnTo>
                    <a:pt x="21" y="319"/>
                  </a:lnTo>
                  <a:lnTo>
                    <a:pt x="299" y="366"/>
                  </a:lnTo>
                  <a:lnTo>
                    <a:pt x="777" y="1278"/>
                  </a:lnTo>
                  <a:cubicBezTo>
                    <a:pt x="777" y="1278"/>
                    <a:pt x="1637" y="893"/>
                    <a:pt x="2234" y="748"/>
                  </a:cubicBezTo>
                  <a:lnTo>
                    <a:pt x="2234" y="748"/>
                  </a:lnTo>
                  <a:cubicBezTo>
                    <a:pt x="2066" y="765"/>
                    <a:pt x="1895" y="780"/>
                    <a:pt x="1788" y="786"/>
                  </a:cubicBezTo>
                  <a:cubicBezTo>
                    <a:pt x="1741" y="793"/>
                    <a:pt x="1699" y="796"/>
                    <a:pt x="1662" y="796"/>
                  </a:cubicBezTo>
                  <a:cubicBezTo>
                    <a:pt x="1469" y="796"/>
                    <a:pt x="1403" y="708"/>
                    <a:pt x="1373" y="684"/>
                  </a:cubicBezTo>
                  <a:cubicBezTo>
                    <a:pt x="1342" y="652"/>
                    <a:pt x="997" y="270"/>
                    <a:pt x="997" y="270"/>
                  </a:cubicBezTo>
                  <a:cubicBezTo>
                    <a:pt x="974" y="206"/>
                    <a:pt x="948" y="142"/>
                    <a:pt x="916" y="82"/>
                  </a:cubicBezTo>
                  <a:cubicBezTo>
                    <a:pt x="887" y="35"/>
                    <a:pt x="849" y="6"/>
                    <a:pt x="736" y="1"/>
                  </a:cubicBezTo>
                  <a:close/>
                </a:path>
              </a:pathLst>
            </a:custGeom>
            <a:solidFill>
              <a:srgbClr val="F9CD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5" name="Google Shape;515;p21"/>
            <p:cNvSpPr/>
            <p:nvPr/>
          </p:nvSpPr>
          <p:spPr>
            <a:xfrm>
              <a:off x="4509190" y="242864"/>
              <a:ext cx="643747" cy="312809"/>
            </a:xfrm>
            <a:custGeom>
              <a:avLst/>
              <a:gdLst/>
              <a:ahLst/>
              <a:cxnLst/>
              <a:rect l="l" t="t" r="r" b="b"/>
              <a:pathLst>
                <a:path w="2237" h="1087" extrusionOk="0">
                  <a:moveTo>
                    <a:pt x="890" y="1"/>
                  </a:moveTo>
                  <a:lnTo>
                    <a:pt x="290" y="111"/>
                  </a:lnTo>
                  <a:lnTo>
                    <a:pt x="50" y="73"/>
                  </a:lnTo>
                  <a:lnTo>
                    <a:pt x="41" y="41"/>
                  </a:lnTo>
                  <a:lnTo>
                    <a:pt x="0" y="59"/>
                  </a:lnTo>
                  <a:lnTo>
                    <a:pt x="21" y="128"/>
                  </a:lnTo>
                  <a:lnTo>
                    <a:pt x="113" y="143"/>
                  </a:lnTo>
                  <a:lnTo>
                    <a:pt x="299" y="175"/>
                  </a:lnTo>
                  <a:lnTo>
                    <a:pt x="345" y="264"/>
                  </a:lnTo>
                  <a:lnTo>
                    <a:pt x="780" y="1087"/>
                  </a:lnTo>
                  <a:cubicBezTo>
                    <a:pt x="780" y="1087"/>
                    <a:pt x="1640" y="702"/>
                    <a:pt x="2237" y="557"/>
                  </a:cubicBezTo>
                  <a:lnTo>
                    <a:pt x="2237" y="557"/>
                  </a:lnTo>
                  <a:cubicBezTo>
                    <a:pt x="2147" y="568"/>
                    <a:pt x="2060" y="574"/>
                    <a:pt x="1982" y="580"/>
                  </a:cubicBezTo>
                  <a:cubicBezTo>
                    <a:pt x="1666" y="679"/>
                    <a:pt x="1330" y="812"/>
                    <a:pt x="1095" y="907"/>
                  </a:cubicBezTo>
                  <a:cubicBezTo>
                    <a:pt x="1055" y="923"/>
                    <a:pt x="1014" y="931"/>
                    <a:pt x="972" y="931"/>
                  </a:cubicBezTo>
                  <a:cubicBezTo>
                    <a:pt x="842" y="931"/>
                    <a:pt x="714" y="854"/>
                    <a:pt x="643" y="719"/>
                  </a:cubicBezTo>
                  <a:lnTo>
                    <a:pt x="455" y="363"/>
                  </a:lnTo>
                  <a:cubicBezTo>
                    <a:pt x="420" y="299"/>
                    <a:pt x="441" y="221"/>
                    <a:pt x="501" y="186"/>
                  </a:cubicBezTo>
                  <a:lnTo>
                    <a:pt x="890"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6" name="Google Shape;516;p21"/>
            <p:cNvSpPr/>
            <p:nvPr/>
          </p:nvSpPr>
          <p:spPr>
            <a:xfrm>
              <a:off x="6253947" y="237109"/>
              <a:ext cx="159426" cy="63022"/>
            </a:xfrm>
            <a:custGeom>
              <a:avLst/>
              <a:gdLst/>
              <a:ahLst/>
              <a:cxnLst/>
              <a:rect l="l" t="t" r="r" b="b"/>
              <a:pathLst>
                <a:path w="554" h="219" extrusionOk="0">
                  <a:moveTo>
                    <a:pt x="362" y="0"/>
                  </a:moveTo>
                  <a:cubicBezTo>
                    <a:pt x="356" y="0"/>
                    <a:pt x="200" y="38"/>
                    <a:pt x="0" y="64"/>
                  </a:cubicBezTo>
                  <a:lnTo>
                    <a:pt x="139" y="206"/>
                  </a:lnTo>
                  <a:cubicBezTo>
                    <a:pt x="146" y="213"/>
                    <a:pt x="157" y="218"/>
                    <a:pt x="168" y="218"/>
                  </a:cubicBezTo>
                  <a:cubicBezTo>
                    <a:pt x="170" y="218"/>
                    <a:pt x="172" y="218"/>
                    <a:pt x="174" y="218"/>
                  </a:cubicBezTo>
                  <a:cubicBezTo>
                    <a:pt x="243" y="209"/>
                    <a:pt x="478" y="171"/>
                    <a:pt x="553" y="119"/>
                  </a:cubicBezTo>
                  <a:cubicBezTo>
                    <a:pt x="498" y="70"/>
                    <a:pt x="432" y="29"/>
                    <a:pt x="362" y="0"/>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7" name="Google Shape;517;p21"/>
            <p:cNvSpPr/>
            <p:nvPr/>
          </p:nvSpPr>
          <p:spPr>
            <a:xfrm>
              <a:off x="5977111" y="328045"/>
              <a:ext cx="71943" cy="67627"/>
            </a:xfrm>
            <a:custGeom>
              <a:avLst/>
              <a:gdLst/>
              <a:ahLst/>
              <a:cxnLst/>
              <a:rect l="l" t="t" r="r" b="b"/>
              <a:pathLst>
                <a:path w="250" h="235" extrusionOk="0">
                  <a:moveTo>
                    <a:pt x="180" y="0"/>
                  </a:moveTo>
                  <a:lnTo>
                    <a:pt x="35" y="26"/>
                  </a:lnTo>
                  <a:cubicBezTo>
                    <a:pt x="15" y="32"/>
                    <a:pt x="0" y="55"/>
                    <a:pt x="9" y="78"/>
                  </a:cubicBezTo>
                  <a:lnTo>
                    <a:pt x="27" y="194"/>
                  </a:lnTo>
                  <a:cubicBezTo>
                    <a:pt x="29" y="217"/>
                    <a:pt x="50" y="235"/>
                    <a:pt x="73" y="235"/>
                  </a:cubicBezTo>
                  <a:lnTo>
                    <a:pt x="215" y="212"/>
                  </a:lnTo>
                  <a:cubicBezTo>
                    <a:pt x="235" y="203"/>
                    <a:pt x="250" y="180"/>
                    <a:pt x="244" y="157"/>
                  </a:cubicBezTo>
                  <a:lnTo>
                    <a:pt x="223" y="41"/>
                  </a:lnTo>
                  <a:cubicBezTo>
                    <a:pt x="221" y="18"/>
                    <a:pt x="203" y="0"/>
                    <a:pt x="180" y="0"/>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8" name="Google Shape;518;p21"/>
            <p:cNvSpPr/>
            <p:nvPr/>
          </p:nvSpPr>
          <p:spPr>
            <a:xfrm>
              <a:off x="6088766" y="285742"/>
              <a:ext cx="77123" cy="139282"/>
            </a:xfrm>
            <a:custGeom>
              <a:avLst/>
              <a:gdLst/>
              <a:ahLst/>
              <a:cxnLst/>
              <a:rect l="l" t="t" r="r" b="b"/>
              <a:pathLst>
                <a:path w="268" h="484" extrusionOk="0">
                  <a:moveTo>
                    <a:pt x="169" y="1"/>
                  </a:moveTo>
                  <a:cubicBezTo>
                    <a:pt x="166" y="1"/>
                    <a:pt x="163" y="1"/>
                    <a:pt x="160" y="2"/>
                  </a:cubicBezTo>
                  <a:lnTo>
                    <a:pt x="30" y="23"/>
                  </a:lnTo>
                  <a:cubicBezTo>
                    <a:pt x="12" y="26"/>
                    <a:pt x="1" y="43"/>
                    <a:pt x="3" y="60"/>
                  </a:cubicBezTo>
                  <a:lnTo>
                    <a:pt x="70" y="457"/>
                  </a:lnTo>
                  <a:cubicBezTo>
                    <a:pt x="73" y="473"/>
                    <a:pt x="87" y="484"/>
                    <a:pt x="102" y="484"/>
                  </a:cubicBezTo>
                  <a:cubicBezTo>
                    <a:pt x="104" y="484"/>
                    <a:pt x="106" y="483"/>
                    <a:pt x="108" y="483"/>
                  </a:cubicBezTo>
                  <a:lnTo>
                    <a:pt x="238" y="463"/>
                  </a:lnTo>
                  <a:cubicBezTo>
                    <a:pt x="256" y="460"/>
                    <a:pt x="267" y="443"/>
                    <a:pt x="267" y="425"/>
                  </a:cubicBezTo>
                  <a:lnTo>
                    <a:pt x="200" y="28"/>
                  </a:lnTo>
                  <a:cubicBezTo>
                    <a:pt x="196" y="12"/>
                    <a:pt x="183" y="1"/>
                    <a:pt x="169"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9" name="Google Shape;519;p21"/>
            <p:cNvSpPr/>
            <p:nvPr/>
          </p:nvSpPr>
          <p:spPr>
            <a:xfrm>
              <a:off x="5160128" y="448621"/>
              <a:ext cx="77986" cy="139857"/>
            </a:xfrm>
            <a:custGeom>
              <a:avLst/>
              <a:gdLst/>
              <a:ahLst/>
              <a:cxnLst/>
              <a:rect l="l" t="t" r="r" b="b"/>
              <a:pathLst>
                <a:path w="271" h="486" extrusionOk="0">
                  <a:moveTo>
                    <a:pt x="165" y="1"/>
                  </a:moveTo>
                  <a:cubicBezTo>
                    <a:pt x="164" y="1"/>
                    <a:pt x="162" y="1"/>
                    <a:pt x="160" y="1"/>
                  </a:cubicBezTo>
                  <a:lnTo>
                    <a:pt x="30" y="24"/>
                  </a:lnTo>
                  <a:cubicBezTo>
                    <a:pt x="12" y="27"/>
                    <a:pt x="1" y="42"/>
                    <a:pt x="4" y="59"/>
                  </a:cubicBezTo>
                  <a:lnTo>
                    <a:pt x="70" y="459"/>
                  </a:lnTo>
                  <a:cubicBezTo>
                    <a:pt x="73" y="474"/>
                    <a:pt x="87" y="485"/>
                    <a:pt x="102" y="485"/>
                  </a:cubicBezTo>
                  <a:cubicBezTo>
                    <a:pt x="104" y="485"/>
                    <a:pt x="106" y="485"/>
                    <a:pt x="108" y="485"/>
                  </a:cubicBezTo>
                  <a:lnTo>
                    <a:pt x="238" y="462"/>
                  </a:lnTo>
                  <a:cubicBezTo>
                    <a:pt x="256" y="459"/>
                    <a:pt x="270" y="444"/>
                    <a:pt x="267" y="427"/>
                  </a:cubicBezTo>
                  <a:lnTo>
                    <a:pt x="201" y="27"/>
                  </a:lnTo>
                  <a:cubicBezTo>
                    <a:pt x="195" y="12"/>
                    <a:pt x="181" y="1"/>
                    <a:pt x="165"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0" name="Google Shape;520;p21"/>
            <p:cNvSpPr/>
            <p:nvPr/>
          </p:nvSpPr>
          <p:spPr>
            <a:xfrm>
              <a:off x="5878693" y="345311"/>
              <a:ext cx="71080" cy="67051"/>
            </a:xfrm>
            <a:custGeom>
              <a:avLst/>
              <a:gdLst/>
              <a:ahLst/>
              <a:cxnLst/>
              <a:rect l="l" t="t" r="r" b="b"/>
              <a:pathLst>
                <a:path w="247" h="233" extrusionOk="0">
                  <a:moveTo>
                    <a:pt x="182" y="1"/>
                  </a:moveTo>
                  <a:cubicBezTo>
                    <a:pt x="181" y="1"/>
                    <a:pt x="179" y="1"/>
                    <a:pt x="177" y="1"/>
                  </a:cubicBezTo>
                  <a:lnTo>
                    <a:pt x="35" y="24"/>
                  </a:lnTo>
                  <a:cubicBezTo>
                    <a:pt x="12" y="30"/>
                    <a:pt x="1" y="53"/>
                    <a:pt x="6" y="76"/>
                  </a:cubicBezTo>
                  <a:lnTo>
                    <a:pt x="27" y="192"/>
                  </a:lnTo>
                  <a:cubicBezTo>
                    <a:pt x="27" y="215"/>
                    <a:pt x="47" y="233"/>
                    <a:pt x="70" y="233"/>
                  </a:cubicBezTo>
                  <a:lnTo>
                    <a:pt x="212" y="210"/>
                  </a:lnTo>
                  <a:cubicBezTo>
                    <a:pt x="235" y="201"/>
                    <a:pt x="247" y="178"/>
                    <a:pt x="241" y="155"/>
                  </a:cubicBezTo>
                  <a:lnTo>
                    <a:pt x="221" y="39"/>
                  </a:lnTo>
                  <a:cubicBezTo>
                    <a:pt x="221" y="17"/>
                    <a:pt x="203" y="1"/>
                    <a:pt x="182"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1" name="Google Shape;521;p21"/>
            <p:cNvSpPr/>
            <p:nvPr/>
          </p:nvSpPr>
          <p:spPr>
            <a:xfrm>
              <a:off x="5779412" y="362002"/>
              <a:ext cx="72231" cy="67051"/>
            </a:xfrm>
            <a:custGeom>
              <a:avLst/>
              <a:gdLst/>
              <a:ahLst/>
              <a:cxnLst/>
              <a:rect l="l" t="t" r="r" b="b"/>
              <a:pathLst>
                <a:path w="251" h="233" extrusionOk="0">
                  <a:moveTo>
                    <a:pt x="185" y="1"/>
                  </a:moveTo>
                  <a:cubicBezTo>
                    <a:pt x="183" y="1"/>
                    <a:pt x="182" y="1"/>
                    <a:pt x="181" y="1"/>
                  </a:cubicBezTo>
                  <a:lnTo>
                    <a:pt x="36" y="24"/>
                  </a:lnTo>
                  <a:cubicBezTo>
                    <a:pt x="15" y="30"/>
                    <a:pt x="1" y="53"/>
                    <a:pt x="10" y="76"/>
                  </a:cubicBezTo>
                  <a:lnTo>
                    <a:pt x="27" y="192"/>
                  </a:lnTo>
                  <a:cubicBezTo>
                    <a:pt x="30" y="215"/>
                    <a:pt x="50" y="233"/>
                    <a:pt x="73" y="233"/>
                  </a:cubicBezTo>
                  <a:lnTo>
                    <a:pt x="215" y="210"/>
                  </a:lnTo>
                  <a:cubicBezTo>
                    <a:pt x="236" y="201"/>
                    <a:pt x="250" y="178"/>
                    <a:pt x="244" y="157"/>
                  </a:cubicBezTo>
                  <a:lnTo>
                    <a:pt x="224" y="42"/>
                  </a:lnTo>
                  <a:cubicBezTo>
                    <a:pt x="221" y="20"/>
                    <a:pt x="206" y="1"/>
                    <a:pt x="185"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2" name="Google Shape;522;p21"/>
            <p:cNvSpPr/>
            <p:nvPr/>
          </p:nvSpPr>
          <p:spPr>
            <a:xfrm>
              <a:off x="5681282" y="378692"/>
              <a:ext cx="71080" cy="67051"/>
            </a:xfrm>
            <a:custGeom>
              <a:avLst/>
              <a:gdLst/>
              <a:ahLst/>
              <a:cxnLst/>
              <a:rect l="l" t="t" r="r" b="b"/>
              <a:pathLst>
                <a:path w="247" h="233" extrusionOk="0">
                  <a:moveTo>
                    <a:pt x="177" y="1"/>
                  </a:moveTo>
                  <a:lnTo>
                    <a:pt x="35" y="24"/>
                  </a:lnTo>
                  <a:cubicBezTo>
                    <a:pt x="12" y="33"/>
                    <a:pt x="0" y="56"/>
                    <a:pt x="6" y="76"/>
                  </a:cubicBezTo>
                  <a:lnTo>
                    <a:pt x="26" y="192"/>
                  </a:lnTo>
                  <a:cubicBezTo>
                    <a:pt x="26" y="214"/>
                    <a:pt x="44" y="233"/>
                    <a:pt x="65" y="233"/>
                  </a:cubicBezTo>
                  <a:cubicBezTo>
                    <a:pt x="67" y="233"/>
                    <a:pt x="68" y="233"/>
                    <a:pt x="70" y="233"/>
                  </a:cubicBezTo>
                  <a:lnTo>
                    <a:pt x="212" y="209"/>
                  </a:lnTo>
                  <a:cubicBezTo>
                    <a:pt x="235" y="201"/>
                    <a:pt x="246" y="178"/>
                    <a:pt x="241" y="157"/>
                  </a:cubicBezTo>
                  <a:lnTo>
                    <a:pt x="220" y="41"/>
                  </a:lnTo>
                  <a:cubicBezTo>
                    <a:pt x="220" y="18"/>
                    <a:pt x="200" y="1"/>
                    <a:pt x="177"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3" name="Google Shape;523;p21"/>
            <p:cNvSpPr/>
            <p:nvPr/>
          </p:nvSpPr>
          <p:spPr>
            <a:xfrm>
              <a:off x="5582001" y="395383"/>
              <a:ext cx="71943" cy="67914"/>
            </a:xfrm>
            <a:custGeom>
              <a:avLst/>
              <a:gdLst/>
              <a:ahLst/>
              <a:cxnLst/>
              <a:rect l="l" t="t" r="r" b="b"/>
              <a:pathLst>
                <a:path w="250" h="236" extrusionOk="0">
                  <a:moveTo>
                    <a:pt x="180" y="1"/>
                  </a:moveTo>
                  <a:lnTo>
                    <a:pt x="35" y="24"/>
                  </a:lnTo>
                  <a:cubicBezTo>
                    <a:pt x="15" y="33"/>
                    <a:pt x="0" y="56"/>
                    <a:pt x="9" y="79"/>
                  </a:cubicBezTo>
                  <a:lnTo>
                    <a:pt x="26" y="195"/>
                  </a:lnTo>
                  <a:cubicBezTo>
                    <a:pt x="32" y="219"/>
                    <a:pt x="50" y="236"/>
                    <a:pt x="68" y="236"/>
                  </a:cubicBezTo>
                  <a:cubicBezTo>
                    <a:pt x="70" y="236"/>
                    <a:pt x="71" y="236"/>
                    <a:pt x="73" y="235"/>
                  </a:cubicBezTo>
                  <a:lnTo>
                    <a:pt x="215" y="209"/>
                  </a:lnTo>
                  <a:cubicBezTo>
                    <a:pt x="235" y="204"/>
                    <a:pt x="250" y="180"/>
                    <a:pt x="244" y="157"/>
                  </a:cubicBezTo>
                  <a:lnTo>
                    <a:pt x="223" y="41"/>
                  </a:lnTo>
                  <a:cubicBezTo>
                    <a:pt x="221" y="18"/>
                    <a:pt x="203" y="1"/>
                    <a:pt x="180"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4" name="Google Shape;524;p21"/>
            <p:cNvSpPr/>
            <p:nvPr/>
          </p:nvSpPr>
          <p:spPr>
            <a:xfrm>
              <a:off x="5483583" y="412074"/>
              <a:ext cx="71080" cy="67914"/>
            </a:xfrm>
            <a:custGeom>
              <a:avLst/>
              <a:gdLst/>
              <a:ahLst/>
              <a:cxnLst/>
              <a:rect l="l" t="t" r="r" b="b"/>
              <a:pathLst>
                <a:path w="247" h="236" extrusionOk="0">
                  <a:moveTo>
                    <a:pt x="177" y="1"/>
                  </a:moveTo>
                  <a:lnTo>
                    <a:pt x="35" y="24"/>
                  </a:lnTo>
                  <a:cubicBezTo>
                    <a:pt x="12" y="33"/>
                    <a:pt x="1" y="56"/>
                    <a:pt x="6" y="79"/>
                  </a:cubicBezTo>
                  <a:lnTo>
                    <a:pt x="27" y="195"/>
                  </a:lnTo>
                  <a:cubicBezTo>
                    <a:pt x="27" y="218"/>
                    <a:pt x="47" y="235"/>
                    <a:pt x="70" y="235"/>
                  </a:cubicBezTo>
                  <a:lnTo>
                    <a:pt x="212" y="209"/>
                  </a:lnTo>
                  <a:cubicBezTo>
                    <a:pt x="235" y="204"/>
                    <a:pt x="247" y="180"/>
                    <a:pt x="241" y="157"/>
                  </a:cubicBezTo>
                  <a:lnTo>
                    <a:pt x="221" y="41"/>
                  </a:lnTo>
                  <a:cubicBezTo>
                    <a:pt x="221" y="18"/>
                    <a:pt x="200" y="1"/>
                    <a:pt x="177"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5" name="Google Shape;525;p21"/>
            <p:cNvSpPr/>
            <p:nvPr/>
          </p:nvSpPr>
          <p:spPr>
            <a:xfrm>
              <a:off x="5384302" y="428765"/>
              <a:ext cx="71943" cy="67914"/>
            </a:xfrm>
            <a:custGeom>
              <a:avLst/>
              <a:gdLst/>
              <a:ahLst/>
              <a:cxnLst/>
              <a:rect l="l" t="t" r="r" b="b"/>
              <a:pathLst>
                <a:path w="250" h="236" extrusionOk="0">
                  <a:moveTo>
                    <a:pt x="180" y="1"/>
                  </a:moveTo>
                  <a:lnTo>
                    <a:pt x="36" y="27"/>
                  </a:lnTo>
                  <a:cubicBezTo>
                    <a:pt x="15" y="33"/>
                    <a:pt x="1" y="56"/>
                    <a:pt x="10" y="79"/>
                  </a:cubicBezTo>
                  <a:lnTo>
                    <a:pt x="27" y="195"/>
                  </a:lnTo>
                  <a:cubicBezTo>
                    <a:pt x="30" y="218"/>
                    <a:pt x="47" y="235"/>
                    <a:pt x="73" y="235"/>
                  </a:cubicBezTo>
                  <a:lnTo>
                    <a:pt x="215" y="209"/>
                  </a:lnTo>
                  <a:cubicBezTo>
                    <a:pt x="236" y="203"/>
                    <a:pt x="250" y="180"/>
                    <a:pt x="244" y="157"/>
                  </a:cubicBezTo>
                  <a:lnTo>
                    <a:pt x="224" y="41"/>
                  </a:lnTo>
                  <a:cubicBezTo>
                    <a:pt x="221" y="18"/>
                    <a:pt x="204" y="1"/>
                    <a:pt x="180"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6" name="Google Shape;526;p21"/>
            <p:cNvSpPr/>
            <p:nvPr/>
          </p:nvSpPr>
          <p:spPr>
            <a:xfrm>
              <a:off x="5286172" y="444592"/>
              <a:ext cx="71080" cy="67914"/>
            </a:xfrm>
            <a:custGeom>
              <a:avLst/>
              <a:gdLst/>
              <a:ahLst/>
              <a:cxnLst/>
              <a:rect l="l" t="t" r="r" b="b"/>
              <a:pathLst>
                <a:path w="247" h="236" extrusionOk="0">
                  <a:moveTo>
                    <a:pt x="177" y="1"/>
                  </a:moveTo>
                  <a:lnTo>
                    <a:pt x="35" y="27"/>
                  </a:lnTo>
                  <a:cubicBezTo>
                    <a:pt x="12" y="33"/>
                    <a:pt x="0" y="56"/>
                    <a:pt x="6" y="79"/>
                  </a:cubicBezTo>
                  <a:lnTo>
                    <a:pt x="26" y="195"/>
                  </a:lnTo>
                  <a:cubicBezTo>
                    <a:pt x="29" y="219"/>
                    <a:pt x="46" y="236"/>
                    <a:pt x="65" y="236"/>
                  </a:cubicBezTo>
                  <a:cubicBezTo>
                    <a:pt x="67" y="236"/>
                    <a:pt x="68" y="236"/>
                    <a:pt x="70" y="235"/>
                  </a:cubicBezTo>
                  <a:lnTo>
                    <a:pt x="212" y="209"/>
                  </a:lnTo>
                  <a:cubicBezTo>
                    <a:pt x="235" y="203"/>
                    <a:pt x="246" y="180"/>
                    <a:pt x="241" y="157"/>
                  </a:cubicBezTo>
                  <a:lnTo>
                    <a:pt x="220" y="41"/>
                  </a:lnTo>
                  <a:cubicBezTo>
                    <a:pt x="220" y="18"/>
                    <a:pt x="200" y="1"/>
                    <a:pt x="177"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7" name="Google Shape;527;p21"/>
            <p:cNvSpPr/>
            <p:nvPr/>
          </p:nvSpPr>
          <p:spPr>
            <a:xfrm>
              <a:off x="5470346" y="542434"/>
              <a:ext cx="378709" cy="189067"/>
            </a:xfrm>
            <a:custGeom>
              <a:avLst/>
              <a:gdLst/>
              <a:ahLst/>
              <a:cxnLst/>
              <a:rect l="l" t="t" r="r" b="b"/>
              <a:pathLst>
                <a:path w="1316" h="657" extrusionOk="0">
                  <a:moveTo>
                    <a:pt x="1103" y="1"/>
                  </a:moveTo>
                  <a:cubicBezTo>
                    <a:pt x="1004" y="1"/>
                    <a:pt x="645" y="38"/>
                    <a:pt x="203" y="226"/>
                  </a:cubicBezTo>
                  <a:cubicBezTo>
                    <a:pt x="148" y="252"/>
                    <a:pt x="93" y="278"/>
                    <a:pt x="38" y="310"/>
                  </a:cubicBezTo>
                  <a:cubicBezTo>
                    <a:pt x="6" y="327"/>
                    <a:pt x="0" y="365"/>
                    <a:pt x="6" y="405"/>
                  </a:cubicBezTo>
                  <a:cubicBezTo>
                    <a:pt x="12" y="446"/>
                    <a:pt x="21" y="486"/>
                    <a:pt x="32" y="524"/>
                  </a:cubicBezTo>
                  <a:cubicBezTo>
                    <a:pt x="41" y="559"/>
                    <a:pt x="49" y="596"/>
                    <a:pt x="81" y="608"/>
                  </a:cubicBezTo>
                  <a:cubicBezTo>
                    <a:pt x="90" y="614"/>
                    <a:pt x="125" y="622"/>
                    <a:pt x="136" y="625"/>
                  </a:cubicBezTo>
                  <a:cubicBezTo>
                    <a:pt x="177" y="634"/>
                    <a:pt x="220" y="637"/>
                    <a:pt x="264" y="640"/>
                  </a:cubicBezTo>
                  <a:cubicBezTo>
                    <a:pt x="344" y="651"/>
                    <a:pt x="425" y="656"/>
                    <a:pt x="505" y="656"/>
                  </a:cubicBezTo>
                  <a:cubicBezTo>
                    <a:pt x="551" y="656"/>
                    <a:pt x="596" y="655"/>
                    <a:pt x="640" y="651"/>
                  </a:cubicBezTo>
                  <a:cubicBezTo>
                    <a:pt x="695" y="646"/>
                    <a:pt x="750" y="640"/>
                    <a:pt x="803" y="634"/>
                  </a:cubicBezTo>
                  <a:cubicBezTo>
                    <a:pt x="861" y="625"/>
                    <a:pt x="921" y="614"/>
                    <a:pt x="979" y="602"/>
                  </a:cubicBezTo>
                  <a:cubicBezTo>
                    <a:pt x="1037" y="591"/>
                    <a:pt x="1104" y="570"/>
                    <a:pt x="1168" y="553"/>
                  </a:cubicBezTo>
                  <a:cubicBezTo>
                    <a:pt x="1188" y="544"/>
                    <a:pt x="1208" y="538"/>
                    <a:pt x="1228" y="533"/>
                  </a:cubicBezTo>
                  <a:cubicBezTo>
                    <a:pt x="1243" y="509"/>
                    <a:pt x="1315" y="478"/>
                    <a:pt x="1275" y="252"/>
                  </a:cubicBezTo>
                  <a:cubicBezTo>
                    <a:pt x="1234" y="23"/>
                    <a:pt x="1159" y="14"/>
                    <a:pt x="1127" y="3"/>
                  </a:cubicBezTo>
                  <a:cubicBezTo>
                    <a:pt x="1123" y="2"/>
                    <a:pt x="1115" y="1"/>
                    <a:pt x="1103"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8" name="Google Shape;528;p21"/>
            <p:cNvSpPr/>
            <p:nvPr/>
          </p:nvSpPr>
          <p:spPr>
            <a:xfrm>
              <a:off x="5780275" y="543010"/>
              <a:ext cx="68778" cy="151944"/>
            </a:xfrm>
            <a:custGeom>
              <a:avLst/>
              <a:gdLst/>
              <a:ahLst/>
              <a:cxnLst/>
              <a:rect l="l" t="t" r="r" b="b"/>
              <a:pathLst>
                <a:path w="239" h="528" extrusionOk="0">
                  <a:moveTo>
                    <a:pt x="50" y="1"/>
                  </a:moveTo>
                  <a:cubicBezTo>
                    <a:pt x="50" y="1"/>
                    <a:pt x="1" y="53"/>
                    <a:pt x="44" y="290"/>
                  </a:cubicBezTo>
                  <a:cubicBezTo>
                    <a:pt x="82" y="499"/>
                    <a:pt x="151" y="528"/>
                    <a:pt x="151" y="528"/>
                  </a:cubicBezTo>
                  <a:cubicBezTo>
                    <a:pt x="166" y="507"/>
                    <a:pt x="238" y="476"/>
                    <a:pt x="198" y="250"/>
                  </a:cubicBezTo>
                  <a:cubicBezTo>
                    <a:pt x="157" y="21"/>
                    <a:pt x="82" y="12"/>
                    <a:pt x="50"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9" name="Google Shape;529;p21"/>
            <p:cNvSpPr/>
            <p:nvPr/>
          </p:nvSpPr>
          <p:spPr>
            <a:xfrm>
              <a:off x="5797830" y="558837"/>
              <a:ext cx="40288" cy="118850"/>
            </a:xfrm>
            <a:custGeom>
              <a:avLst/>
              <a:gdLst/>
              <a:ahLst/>
              <a:cxnLst/>
              <a:rect l="l" t="t" r="r" b="b"/>
              <a:pathLst>
                <a:path w="140" h="413" extrusionOk="0">
                  <a:moveTo>
                    <a:pt x="34" y="0"/>
                  </a:moveTo>
                  <a:cubicBezTo>
                    <a:pt x="33" y="0"/>
                    <a:pt x="33" y="1"/>
                    <a:pt x="33" y="1"/>
                  </a:cubicBezTo>
                  <a:cubicBezTo>
                    <a:pt x="6" y="6"/>
                    <a:pt x="1" y="102"/>
                    <a:pt x="21" y="215"/>
                  </a:cubicBezTo>
                  <a:cubicBezTo>
                    <a:pt x="41" y="324"/>
                    <a:pt x="77" y="412"/>
                    <a:pt x="105" y="412"/>
                  </a:cubicBezTo>
                  <a:cubicBezTo>
                    <a:pt x="106" y="412"/>
                    <a:pt x="107" y="412"/>
                    <a:pt x="108" y="412"/>
                  </a:cubicBezTo>
                  <a:cubicBezTo>
                    <a:pt x="134" y="409"/>
                    <a:pt x="140" y="311"/>
                    <a:pt x="119" y="198"/>
                  </a:cubicBezTo>
                  <a:cubicBezTo>
                    <a:pt x="99" y="86"/>
                    <a:pt x="60" y="0"/>
                    <a:pt x="34" y="0"/>
                  </a:cubicBez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0" name="Google Shape;530;p21"/>
            <p:cNvSpPr/>
            <p:nvPr/>
          </p:nvSpPr>
          <p:spPr>
            <a:xfrm>
              <a:off x="4732500" y="460419"/>
              <a:ext cx="1126629" cy="237125"/>
            </a:xfrm>
            <a:custGeom>
              <a:avLst/>
              <a:gdLst/>
              <a:ahLst/>
              <a:cxnLst/>
              <a:rect l="l" t="t" r="r" b="b"/>
              <a:pathLst>
                <a:path w="3915" h="824" extrusionOk="0">
                  <a:moveTo>
                    <a:pt x="3634" y="0"/>
                  </a:moveTo>
                  <a:cubicBezTo>
                    <a:pt x="3392" y="0"/>
                    <a:pt x="3071" y="88"/>
                    <a:pt x="2747" y="230"/>
                  </a:cubicBezTo>
                  <a:cubicBezTo>
                    <a:pt x="2405" y="377"/>
                    <a:pt x="1" y="763"/>
                    <a:pt x="1" y="763"/>
                  </a:cubicBezTo>
                  <a:cubicBezTo>
                    <a:pt x="76" y="821"/>
                    <a:pt x="105" y="823"/>
                    <a:pt x="105" y="823"/>
                  </a:cubicBezTo>
                  <a:cubicBezTo>
                    <a:pt x="105" y="823"/>
                    <a:pt x="2921" y="592"/>
                    <a:pt x="3485" y="398"/>
                  </a:cubicBezTo>
                  <a:cubicBezTo>
                    <a:pt x="3485" y="398"/>
                    <a:pt x="3804" y="322"/>
                    <a:pt x="3856" y="253"/>
                  </a:cubicBezTo>
                  <a:cubicBezTo>
                    <a:pt x="3911" y="180"/>
                    <a:pt x="3914" y="9"/>
                    <a:pt x="3668" y="1"/>
                  </a:cubicBezTo>
                  <a:cubicBezTo>
                    <a:pt x="3657" y="0"/>
                    <a:pt x="3646" y="0"/>
                    <a:pt x="3634"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1" name="Google Shape;531;p21"/>
            <p:cNvSpPr/>
            <p:nvPr/>
          </p:nvSpPr>
          <p:spPr>
            <a:xfrm>
              <a:off x="4733363" y="473945"/>
              <a:ext cx="1123176" cy="223599"/>
            </a:xfrm>
            <a:custGeom>
              <a:avLst/>
              <a:gdLst/>
              <a:ahLst/>
              <a:cxnLst/>
              <a:rect l="l" t="t" r="r" b="b"/>
              <a:pathLst>
                <a:path w="3903" h="777" extrusionOk="0">
                  <a:moveTo>
                    <a:pt x="3827" y="0"/>
                  </a:moveTo>
                  <a:lnTo>
                    <a:pt x="3827" y="0"/>
                  </a:lnTo>
                  <a:cubicBezTo>
                    <a:pt x="3836" y="41"/>
                    <a:pt x="3824" y="84"/>
                    <a:pt x="3801" y="119"/>
                  </a:cubicBezTo>
                  <a:cubicBezTo>
                    <a:pt x="3746" y="191"/>
                    <a:pt x="3430" y="264"/>
                    <a:pt x="3430" y="264"/>
                  </a:cubicBezTo>
                  <a:cubicBezTo>
                    <a:pt x="2947" y="432"/>
                    <a:pt x="823" y="626"/>
                    <a:pt x="212" y="678"/>
                  </a:cubicBezTo>
                  <a:lnTo>
                    <a:pt x="1" y="716"/>
                  </a:lnTo>
                  <a:cubicBezTo>
                    <a:pt x="73" y="774"/>
                    <a:pt x="102" y="776"/>
                    <a:pt x="102" y="776"/>
                  </a:cubicBezTo>
                  <a:cubicBezTo>
                    <a:pt x="102" y="776"/>
                    <a:pt x="2918" y="545"/>
                    <a:pt x="3482" y="351"/>
                  </a:cubicBezTo>
                  <a:cubicBezTo>
                    <a:pt x="3482" y="351"/>
                    <a:pt x="3801" y="275"/>
                    <a:pt x="3853" y="206"/>
                  </a:cubicBezTo>
                  <a:cubicBezTo>
                    <a:pt x="3902" y="142"/>
                    <a:pt x="3891" y="49"/>
                    <a:pt x="3827"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2" name="Google Shape;532;p21"/>
            <p:cNvSpPr/>
            <p:nvPr/>
          </p:nvSpPr>
          <p:spPr>
            <a:xfrm>
              <a:off x="4294800" y="226461"/>
              <a:ext cx="482307" cy="83454"/>
            </a:xfrm>
            <a:custGeom>
              <a:avLst/>
              <a:gdLst/>
              <a:ahLst/>
              <a:cxnLst/>
              <a:rect l="l" t="t" r="r" b="b"/>
              <a:pathLst>
                <a:path w="1676" h="290" extrusionOk="0">
                  <a:moveTo>
                    <a:pt x="1503" y="1"/>
                  </a:moveTo>
                  <a:cubicBezTo>
                    <a:pt x="1288" y="1"/>
                    <a:pt x="865" y="63"/>
                    <a:pt x="771" y="84"/>
                  </a:cubicBezTo>
                  <a:lnTo>
                    <a:pt x="7" y="243"/>
                  </a:lnTo>
                  <a:cubicBezTo>
                    <a:pt x="1" y="243"/>
                    <a:pt x="4" y="260"/>
                    <a:pt x="10" y="263"/>
                  </a:cubicBezTo>
                  <a:lnTo>
                    <a:pt x="44" y="278"/>
                  </a:lnTo>
                  <a:cubicBezTo>
                    <a:pt x="70" y="287"/>
                    <a:pt x="97" y="289"/>
                    <a:pt x="123" y="289"/>
                  </a:cubicBezTo>
                  <a:cubicBezTo>
                    <a:pt x="334" y="278"/>
                    <a:pt x="1328" y="211"/>
                    <a:pt x="1577" y="75"/>
                  </a:cubicBezTo>
                  <a:cubicBezTo>
                    <a:pt x="1675" y="20"/>
                    <a:pt x="1621" y="1"/>
                    <a:pt x="1503"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3" name="Google Shape;533;p21"/>
            <p:cNvSpPr/>
            <p:nvPr/>
          </p:nvSpPr>
          <p:spPr>
            <a:xfrm>
              <a:off x="4294800" y="227900"/>
              <a:ext cx="473098" cy="82878"/>
            </a:xfrm>
            <a:custGeom>
              <a:avLst/>
              <a:gdLst/>
              <a:ahLst/>
              <a:cxnLst/>
              <a:rect l="l" t="t" r="r" b="b"/>
              <a:pathLst>
                <a:path w="1644" h="288" extrusionOk="0">
                  <a:moveTo>
                    <a:pt x="1594" y="1"/>
                  </a:moveTo>
                  <a:lnTo>
                    <a:pt x="1594" y="1"/>
                  </a:lnTo>
                  <a:cubicBezTo>
                    <a:pt x="1585" y="6"/>
                    <a:pt x="1574" y="15"/>
                    <a:pt x="1565" y="18"/>
                  </a:cubicBezTo>
                  <a:cubicBezTo>
                    <a:pt x="1316" y="157"/>
                    <a:pt x="322" y="224"/>
                    <a:pt x="114" y="235"/>
                  </a:cubicBezTo>
                  <a:cubicBezTo>
                    <a:pt x="108" y="236"/>
                    <a:pt x="103" y="236"/>
                    <a:pt x="97" y="236"/>
                  </a:cubicBezTo>
                  <a:cubicBezTo>
                    <a:pt x="81" y="236"/>
                    <a:pt x="65" y="234"/>
                    <a:pt x="50" y="229"/>
                  </a:cubicBezTo>
                  <a:lnTo>
                    <a:pt x="7" y="238"/>
                  </a:lnTo>
                  <a:cubicBezTo>
                    <a:pt x="1" y="238"/>
                    <a:pt x="4" y="258"/>
                    <a:pt x="10" y="261"/>
                  </a:cubicBezTo>
                  <a:lnTo>
                    <a:pt x="44" y="273"/>
                  </a:lnTo>
                  <a:cubicBezTo>
                    <a:pt x="70" y="282"/>
                    <a:pt x="97" y="287"/>
                    <a:pt x="125" y="287"/>
                  </a:cubicBezTo>
                  <a:cubicBezTo>
                    <a:pt x="334" y="273"/>
                    <a:pt x="1328" y="209"/>
                    <a:pt x="1577" y="70"/>
                  </a:cubicBezTo>
                  <a:cubicBezTo>
                    <a:pt x="1643" y="32"/>
                    <a:pt x="1638" y="9"/>
                    <a:pt x="1594"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4" name="Google Shape;534;p21"/>
            <p:cNvSpPr/>
            <p:nvPr/>
          </p:nvSpPr>
          <p:spPr>
            <a:xfrm>
              <a:off x="4434081" y="506463"/>
              <a:ext cx="368637" cy="200290"/>
            </a:xfrm>
            <a:custGeom>
              <a:avLst/>
              <a:gdLst/>
              <a:ahLst/>
              <a:cxnLst/>
              <a:rect l="l" t="t" r="r" b="b"/>
              <a:pathLst>
                <a:path w="1281" h="696" extrusionOk="0">
                  <a:moveTo>
                    <a:pt x="140" y="0"/>
                  </a:moveTo>
                  <a:lnTo>
                    <a:pt x="1" y="26"/>
                  </a:lnTo>
                  <a:lnTo>
                    <a:pt x="658" y="617"/>
                  </a:lnTo>
                  <a:cubicBezTo>
                    <a:pt x="710" y="666"/>
                    <a:pt x="783" y="695"/>
                    <a:pt x="858" y="695"/>
                  </a:cubicBezTo>
                  <a:cubicBezTo>
                    <a:pt x="1000" y="692"/>
                    <a:pt x="1142" y="678"/>
                    <a:pt x="1281" y="652"/>
                  </a:cubicBezTo>
                  <a:cubicBezTo>
                    <a:pt x="1281" y="652"/>
                    <a:pt x="1174" y="649"/>
                    <a:pt x="829" y="426"/>
                  </a:cubicBezTo>
                  <a:cubicBezTo>
                    <a:pt x="482" y="200"/>
                    <a:pt x="140" y="0"/>
                    <a:pt x="140" y="0"/>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5" name="Google Shape;535;p21"/>
            <p:cNvSpPr/>
            <p:nvPr/>
          </p:nvSpPr>
          <p:spPr>
            <a:xfrm>
              <a:off x="4698255" y="332073"/>
              <a:ext cx="127195" cy="127771"/>
            </a:xfrm>
            <a:custGeom>
              <a:avLst/>
              <a:gdLst/>
              <a:ahLst/>
              <a:cxnLst/>
              <a:rect l="l" t="t" r="r" b="b"/>
              <a:pathLst>
                <a:path w="442" h="444" extrusionOk="0">
                  <a:moveTo>
                    <a:pt x="125" y="1"/>
                  </a:moveTo>
                  <a:lnTo>
                    <a:pt x="149" y="169"/>
                  </a:lnTo>
                  <a:lnTo>
                    <a:pt x="1" y="250"/>
                  </a:lnTo>
                  <a:lnTo>
                    <a:pt x="166" y="279"/>
                  </a:lnTo>
                  <a:lnTo>
                    <a:pt x="195" y="444"/>
                  </a:lnTo>
                  <a:lnTo>
                    <a:pt x="276" y="296"/>
                  </a:lnTo>
                  <a:lnTo>
                    <a:pt x="441" y="316"/>
                  </a:lnTo>
                  <a:lnTo>
                    <a:pt x="325" y="198"/>
                  </a:lnTo>
                  <a:lnTo>
                    <a:pt x="398" y="44"/>
                  </a:lnTo>
                  <a:lnTo>
                    <a:pt x="247" y="117"/>
                  </a:lnTo>
                  <a:lnTo>
                    <a:pt x="125" y="1"/>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995305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0"/>
        <p:cNvGrpSpPr/>
        <p:nvPr/>
      </p:nvGrpSpPr>
      <p:grpSpPr>
        <a:xfrm>
          <a:off x="0" y="0"/>
          <a:ext cx="0" cy="0"/>
          <a:chOff x="0" y="0"/>
          <a:chExt cx="0" cy="0"/>
        </a:xfrm>
      </p:grpSpPr>
      <p:sp>
        <p:nvSpPr>
          <p:cNvPr id="131" name="Google Shape;131;p7"/>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7"/>
          <p:cNvSpPr/>
          <p:nvPr/>
        </p:nvSpPr>
        <p:spPr>
          <a:xfrm>
            <a:off x="617125" y="609800"/>
            <a:ext cx="7909800" cy="3924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3" name="Google Shape;133;p7"/>
          <p:cNvGrpSpPr/>
          <p:nvPr/>
        </p:nvGrpSpPr>
        <p:grpSpPr>
          <a:xfrm rot="611736">
            <a:off x="6502190" y="2855923"/>
            <a:ext cx="990846" cy="1742322"/>
            <a:chOff x="1725900" y="1728738"/>
            <a:chExt cx="460217" cy="809187"/>
          </a:xfrm>
        </p:grpSpPr>
        <p:sp>
          <p:nvSpPr>
            <p:cNvPr id="134" name="Google Shape;134;p7"/>
            <p:cNvSpPr/>
            <p:nvPr/>
          </p:nvSpPr>
          <p:spPr>
            <a:xfrm>
              <a:off x="1725900" y="1728738"/>
              <a:ext cx="460217" cy="809180"/>
            </a:xfrm>
            <a:custGeom>
              <a:avLst/>
              <a:gdLst/>
              <a:ahLst/>
              <a:cxnLst/>
              <a:rect l="l" t="t" r="r" b="b"/>
              <a:pathLst>
                <a:path w="7388" h="12990" extrusionOk="0">
                  <a:moveTo>
                    <a:pt x="3694" y="916"/>
                  </a:moveTo>
                  <a:cubicBezTo>
                    <a:pt x="3981" y="916"/>
                    <a:pt x="4123" y="1261"/>
                    <a:pt x="3920" y="1463"/>
                  </a:cubicBezTo>
                  <a:cubicBezTo>
                    <a:pt x="3855" y="1528"/>
                    <a:pt x="3774" y="1557"/>
                    <a:pt x="3696" y="1557"/>
                  </a:cubicBezTo>
                  <a:cubicBezTo>
                    <a:pt x="3531" y="1557"/>
                    <a:pt x="3372" y="1429"/>
                    <a:pt x="3372" y="1234"/>
                  </a:cubicBezTo>
                  <a:cubicBezTo>
                    <a:pt x="3372" y="1058"/>
                    <a:pt x="3517" y="916"/>
                    <a:pt x="3694" y="916"/>
                  </a:cubicBezTo>
                  <a:close/>
                  <a:moveTo>
                    <a:pt x="1377" y="0"/>
                  </a:moveTo>
                  <a:cubicBezTo>
                    <a:pt x="1377" y="765"/>
                    <a:pt x="765" y="1394"/>
                    <a:pt x="1" y="1417"/>
                  </a:cubicBezTo>
                  <a:lnTo>
                    <a:pt x="1" y="7439"/>
                  </a:lnTo>
                  <a:cubicBezTo>
                    <a:pt x="154" y="7439"/>
                    <a:pt x="282" y="7564"/>
                    <a:pt x="282" y="7717"/>
                  </a:cubicBezTo>
                  <a:cubicBezTo>
                    <a:pt x="282" y="7874"/>
                    <a:pt x="154" y="7998"/>
                    <a:pt x="1" y="7998"/>
                  </a:cubicBezTo>
                  <a:lnTo>
                    <a:pt x="1" y="12989"/>
                  </a:lnTo>
                  <a:lnTo>
                    <a:pt x="7387" y="12989"/>
                  </a:lnTo>
                  <a:lnTo>
                    <a:pt x="7387" y="7998"/>
                  </a:lnTo>
                  <a:cubicBezTo>
                    <a:pt x="7231" y="7998"/>
                    <a:pt x="7106" y="7874"/>
                    <a:pt x="7106" y="7717"/>
                  </a:cubicBezTo>
                  <a:cubicBezTo>
                    <a:pt x="7106" y="7564"/>
                    <a:pt x="7231" y="7439"/>
                    <a:pt x="7387" y="7439"/>
                  </a:cubicBezTo>
                  <a:lnTo>
                    <a:pt x="7387" y="1417"/>
                  </a:lnTo>
                  <a:cubicBezTo>
                    <a:pt x="6605" y="1417"/>
                    <a:pt x="5968" y="783"/>
                    <a:pt x="5971" y="0"/>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7"/>
            <p:cNvSpPr/>
            <p:nvPr/>
          </p:nvSpPr>
          <p:spPr>
            <a:xfrm>
              <a:off x="1725900" y="2468344"/>
              <a:ext cx="460217" cy="69581"/>
            </a:xfrm>
            <a:custGeom>
              <a:avLst/>
              <a:gdLst/>
              <a:ahLst/>
              <a:cxnLst/>
              <a:rect l="l" t="t" r="r" b="b"/>
              <a:pathLst>
                <a:path w="7388" h="1117" extrusionOk="0">
                  <a:moveTo>
                    <a:pt x="1" y="1"/>
                  </a:moveTo>
                  <a:lnTo>
                    <a:pt x="1" y="1116"/>
                  </a:lnTo>
                  <a:lnTo>
                    <a:pt x="7387" y="1116"/>
                  </a:lnTo>
                  <a:lnTo>
                    <a:pt x="7387"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7"/>
            <p:cNvSpPr/>
            <p:nvPr/>
          </p:nvSpPr>
          <p:spPr>
            <a:xfrm>
              <a:off x="1725900" y="2139934"/>
              <a:ext cx="460217" cy="69581"/>
            </a:xfrm>
            <a:custGeom>
              <a:avLst/>
              <a:gdLst/>
              <a:ahLst/>
              <a:cxnLst/>
              <a:rect l="l" t="t" r="r" b="b"/>
              <a:pathLst>
                <a:path w="7388" h="1117" extrusionOk="0">
                  <a:moveTo>
                    <a:pt x="1" y="1"/>
                  </a:moveTo>
                  <a:lnTo>
                    <a:pt x="1" y="838"/>
                  </a:lnTo>
                  <a:cubicBezTo>
                    <a:pt x="1" y="992"/>
                    <a:pt x="125" y="1116"/>
                    <a:pt x="282" y="1116"/>
                  </a:cubicBezTo>
                  <a:lnTo>
                    <a:pt x="7106" y="1116"/>
                  </a:lnTo>
                  <a:cubicBezTo>
                    <a:pt x="7260" y="1116"/>
                    <a:pt x="7387" y="992"/>
                    <a:pt x="7387" y="838"/>
                  </a:cubicBezTo>
                  <a:lnTo>
                    <a:pt x="7387"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7"/>
            <p:cNvSpPr/>
            <p:nvPr/>
          </p:nvSpPr>
          <p:spPr>
            <a:xfrm>
              <a:off x="1725900" y="1728738"/>
              <a:ext cx="460217" cy="157974"/>
            </a:xfrm>
            <a:custGeom>
              <a:avLst/>
              <a:gdLst/>
              <a:ahLst/>
              <a:cxnLst/>
              <a:rect l="l" t="t" r="r" b="b"/>
              <a:pathLst>
                <a:path w="7388" h="2536" extrusionOk="0">
                  <a:moveTo>
                    <a:pt x="3691" y="914"/>
                  </a:moveTo>
                  <a:cubicBezTo>
                    <a:pt x="3856" y="914"/>
                    <a:pt x="4016" y="1042"/>
                    <a:pt x="4016" y="1234"/>
                  </a:cubicBezTo>
                  <a:cubicBezTo>
                    <a:pt x="4016" y="1411"/>
                    <a:pt x="3871" y="1556"/>
                    <a:pt x="3694" y="1556"/>
                  </a:cubicBezTo>
                  <a:cubicBezTo>
                    <a:pt x="3407" y="1556"/>
                    <a:pt x="3265" y="1211"/>
                    <a:pt x="3468" y="1009"/>
                  </a:cubicBezTo>
                  <a:cubicBezTo>
                    <a:pt x="3533" y="943"/>
                    <a:pt x="3613" y="914"/>
                    <a:pt x="3691" y="914"/>
                  </a:cubicBezTo>
                  <a:close/>
                  <a:moveTo>
                    <a:pt x="1377" y="0"/>
                  </a:moveTo>
                  <a:cubicBezTo>
                    <a:pt x="1377" y="765"/>
                    <a:pt x="765" y="1394"/>
                    <a:pt x="1" y="1417"/>
                  </a:cubicBezTo>
                  <a:lnTo>
                    <a:pt x="1" y="2535"/>
                  </a:lnTo>
                  <a:lnTo>
                    <a:pt x="7387" y="2535"/>
                  </a:lnTo>
                  <a:lnTo>
                    <a:pt x="7387" y="1417"/>
                  </a:lnTo>
                  <a:cubicBezTo>
                    <a:pt x="6605" y="1417"/>
                    <a:pt x="5968" y="783"/>
                    <a:pt x="5971"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7"/>
            <p:cNvSpPr/>
            <p:nvPr/>
          </p:nvSpPr>
          <p:spPr>
            <a:xfrm>
              <a:off x="1770502" y="2208021"/>
              <a:ext cx="17193" cy="3115"/>
            </a:xfrm>
            <a:custGeom>
              <a:avLst/>
              <a:gdLst/>
              <a:ahLst/>
              <a:cxnLst/>
              <a:rect l="l" t="t" r="r" b="b"/>
              <a:pathLst>
                <a:path w="276" h="50" extrusionOk="0">
                  <a:moveTo>
                    <a:pt x="0" y="0"/>
                  </a:moveTo>
                  <a:lnTo>
                    <a:pt x="0" y="49"/>
                  </a:lnTo>
                  <a:lnTo>
                    <a:pt x="275" y="49"/>
                  </a:lnTo>
                  <a:lnTo>
                    <a:pt x="275" y="0"/>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7"/>
            <p:cNvSpPr/>
            <p:nvPr/>
          </p:nvSpPr>
          <p:spPr>
            <a:xfrm>
              <a:off x="1797724" y="2208021"/>
              <a:ext cx="17193" cy="3115"/>
            </a:xfrm>
            <a:custGeom>
              <a:avLst/>
              <a:gdLst/>
              <a:ahLst/>
              <a:cxnLst/>
              <a:rect l="l" t="t" r="r" b="b"/>
              <a:pathLst>
                <a:path w="276" h="50" extrusionOk="0">
                  <a:moveTo>
                    <a:pt x="1" y="0"/>
                  </a:moveTo>
                  <a:lnTo>
                    <a:pt x="1"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 name="Google Shape;140;p7"/>
            <p:cNvSpPr/>
            <p:nvPr/>
          </p:nvSpPr>
          <p:spPr>
            <a:xfrm>
              <a:off x="1824946" y="2208021"/>
              <a:ext cx="17255" cy="3115"/>
            </a:xfrm>
            <a:custGeom>
              <a:avLst/>
              <a:gdLst/>
              <a:ahLst/>
              <a:cxnLst/>
              <a:rect l="l" t="t" r="r" b="b"/>
              <a:pathLst>
                <a:path w="277" h="50" extrusionOk="0">
                  <a:moveTo>
                    <a:pt x="1" y="0"/>
                  </a:moveTo>
                  <a:lnTo>
                    <a:pt x="1"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 name="Google Shape;141;p7"/>
            <p:cNvSpPr/>
            <p:nvPr/>
          </p:nvSpPr>
          <p:spPr>
            <a:xfrm>
              <a:off x="1852230" y="2208021"/>
              <a:ext cx="17193" cy="3115"/>
            </a:xfrm>
            <a:custGeom>
              <a:avLst/>
              <a:gdLst/>
              <a:ahLst/>
              <a:cxnLst/>
              <a:rect l="l" t="t" r="r" b="b"/>
              <a:pathLst>
                <a:path w="276" h="50" extrusionOk="0">
                  <a:moveTo>
                    <a:pt x="0" y="0"/>
                  </a:moveTo>
                  <a:lnTo>
                    <a:pt x="0"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 name="Google Shape;142;p7"/>
            <p:cNvSpPr/>
            <p:nvPr/>
          </p:nvSpPr>
          <p:spPr>
            <a:xfrm>
              <a:off x="1879266" y="2208021"/>
              <a:ext cx="17255" cy="3115"/>
            </a:xfrm>
            <a:custGeom>
              <a:avLst/>
              <a:gdLst/>
              <a:ahLst/>
              <a:cxnLst/>
              <a:rect l="l" t="t" r="r" b="b"/>
              <a:pathLst>
                <a:path w="277" h="50" extrusionOk="0">
                  <a:moveTo>
                    <a:pt x="1" y="0"/>
                  </a:moveTo>
                  <a:lnTo>
                    <a:pt x="1"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7"/>
            <p:cNvSpPr/>
            <p:nvPr/>
          </p:nvSpPr>
          <p:spPr>
            <a:xfrm>
              <a:off x="1906550" y="2208021"/>
              <a:ext cx="17193" cy="3115"/>
            </a:xfrm>
            <a:custGeom>
              <a:avLst/>
              <a:gdLst/>
              <a:ahLst/>
              <a:cxnLst/>
              <a:rect l="l" t="t" r="r" b="b"/>
              <a:pathLst>
                <a:path w="276" h="50" extrusionOk="0">
                  <a:moveTo>
                    <a:pt x="0" y="0"/>
                  </a:moveTo>
                  <a:lnTo>
                    <a:pt x="0" y="49"/>
                  </a:lnTo>
                  <a:lnTo>
                    <a:pt x="275" y="49"/>
                  </a:lnTo>
                  <a:lnTo>
                    <a:pt x="275" y="0"/>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7"/>
            <p:cNvSpPr/>
            <p:nvPr/>
          </p:nvSpPr>
          <p:spPr>
            <a:xfrm>
              <a:off x="1933772" y="2208021"/>
              <a:ext cx="17193" cy="3115"/>
            </a:xfrm>
            <a:custGeom>
              <a:avLst/>
              <a:gdLst/>
              <a:ahLst/>
              <a:cxnLst/>
              <a:rect l="l" t="t" r="r" b="b"/>
              <a:pathLst>
                <a:path w="276" h="50" extrusionOk="0">
                  <a:moveTo>
                    <a:pt x="1" y="0"/>
                  </a:moveTo>
                  <a:lnTo>
                    <a:pt x="1"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7"/>
            <p:cNvSpPr/>
            <p:nvPr/>
          </p:nvSpPr>
          <p:spPr>
            <a:xfrm>
              <a:off x="1960870" y="2208021"/>
              <a:ext cx="17193" cy="3115"/>
            </a:xfrm>
            <a:custGeom>
              <a:avLst/>
              <a:gdLst/>
              <a:ahLst/>
              <a:cxnLst/>
              <a:rect l="l" t="t" r="r" b="b"/>
              <a:pathLst>
                <a:path w="276" h="50" extrusionOk="0">
                  <a:moveTo>
                    <a:pt x="0" y="0"/>
                  </a:moveTo>
                  <a:lnTo>
                    <a:pt x="0" y="49"/>
                  </a:lnTo>
                  <a:lnTo>
                    <a:pt x="275" y="49"/>
                  </a:lnTo>
                  <a:lnTo>
                    <a:pt x="275" y="0"/>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7"/>
            <p:cNvSpPr/>
            <p:nvPr/>
          </p:nvSpPr>
          <p:spPr>
            <a:xfrm>
              <a:off x="1988092" y="2208021"/>
              <a:ext cx="17193" cy="3115"/>
            </a:xfrm>
            <a:custGeom>
              <a:avLst/>
              <a:gdLst/>
              <a:ahLst/>
              <a:cxnLst/>
              <a:rect l="l" t="t" r="r" b="b"/>
              <a:pathLst>
                <a:path w="276" h="50" extrusionOk="0">
                  <a:moveTo>
                    <a:pt x="1" y="0"/>
                  </a:moveTo>
                  <a:lnTo>
                    <a:pt x="1"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7"/>
            <p:cNvSpPr/>
            <p:nvPr/>
          </p:nvSpPr>
          <p:spPr>
            <a:xfrm>
              <a:off x="2015376" y="2208021"/>
              <a:ext cx="17193" cy="3115"/>
            </a:xfrm>
            <a:custGeom>
              <a:avLst/>
              <a:gdLst/>
              <a:ahLst/>
              <a:cxnLst/>
              <a:rect l="l" t="t" r="r" b="b"/>
              <a:pathLst>
                <a:path w="276" h="50" extrusionOk="0">
                  <a:moveTo>
                    <a:pt x="0" y="0"/>
                  </a:moveTo>
                  <a:lnTo>
                    <a:pt x="0" y="49"/>
                  </a:lnTo>
                  <a:lnTo>
                    <a:pt x="275" y="49"/>
                  </a:lnTo>
                  <a:lnTo>
                    <a:pt x="275" y="0"/>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7"/>
            <p:cNvSpPr/>
            <p:nvPr/>
          </p:nvSpPr>
          <p:spPr>
            <a:xfrm>
              <a:off x="2042598" y="2208021"/>
              <a:ext cx="17193" cy="3115"/>
            </a:xfrm>
            <a:custGeom>
              <a:avLst/>
              <a:gdLst/>
              <a:ahLst/>
              <a:cxnLst/>
              <a:rect l="l" t="t" r="r" b="b"/>
              <a:pathLst>
                <a:path w="276" h="50" extrusionOk="0">
                  <a:moveTo>
                    <a:pt x="0" y="0"/>
                  </a:moveTo>
                  <a:lnTo>
                    <a:pt x="0"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7"/>
            <p:cNvSpPr/>
            <p:nvPr/>
          </p:nvSpPr>
          <p:spPr>
            <a:xfrm>
              <a:off x="2069820" y="2208021"/>
              <a:ext cx="17193" cy="3115"/>
            </a:xfrm>
            <a:custGeom>
              <a:avLst/>
              <a:gdLst/>
              <a:ahLst/>
              <a:cxnLst/>
              <a:rect l="l" t="t" r="r" b="b"/>
              <a:pathLst>
                <a:path w="276" h="50" extrusionOk="0">
                  <a:moveTo>
                    <a:pt x="1" y="0"/>
                  </a:moveTo>
                  <a:lnTo>
                    <a:pt x="1"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7"/>
            <p:cNvSpPr/>
            <p:nvPr/>
          </p:nvSpPr>
          <p:spPr>
            <a:xfrm>
              <a:off x="2096918" y="2208021"/>
              <a:ext cx="17193" cy="3115"/>
            </a:xfrm>
            <a:custGeom>
              <a:avLst/>
              <a:gdLst/>
              <a:ahLst/>
              <a:cxnLst/>
              <a:rect l="l" t="t" r="r" b="b"/>
              <a:pathLst>
                <a:path w="276" h="50" extrusionOk="0">
                  <a:moveTo>
                    <a:pt x="0" y="0"/>
                  </a:moveTo>
                  <a:lnTo>
                    <a:pt x="0" y="49"/>
                  </a:lnTo>
                  <a:lnTo>
                    <a:pt x="275" y="49"/>
                  </a:lnTo>
                  <a:lnTo>
                    <a:pt x="275" y="0"/>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 name="Google Shape;151;p7"/>
            <p:cNvSpPr/>
            <p:nvPr/>
          </p:nvSpPr>
          <p:spPr>
            <a:xfrm>
              <a:off x="2124140" y="2208021"/>
              <a:ext cx="17193" cy="3115"/>
            </a:xfrm>
            <a:custGeom>
              <a:avLst/>
              <a:gdLst/>
              <a:ahLst/>
              <a:cxnLst/>
              <a:rect l="l" t="t" r="r" b="b"/>
              <a:pathLst>
                <a:path w="276" h="50" extrusionOk="0">
                  <a:moveTo>
                    <a:pt x="1" y="0"/>
                  </a:moveTo>
                  <a:lnTo>
                    <a:pt x="1"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7"/>
            <p:cNvSpPr/>
            <p:nvPr/>
          </p:nvSpPr>
          <p:spPr>
            <a:xfrm>
              <a:off x="2151424" y="2208021"/>
              <a:ext cx="17193" cy="3115"/>
            </a:xfrm>
            <a:custGeom>
              <a:avLst/>
              <a:gdLst/>
              <a:ahLst/>
              <a:cxnLst/>
              <a:rect l="l" t="t" r="r" b="b"/>
              <a:pathLst>
                <a:path w="276" h="50" extrusionOk="0">
                  <a:moveTo>
                    <a:pt x="0" y="0"/>
                  </a:moveTo>
                  <a:lnTo>
                    <a:pt x="0" y="49"/>
                  </a:lnTo>
                  <a:lnTo>
                    <a:pt x="275" y="49"/>
                  </a:lnTo>
                  <a:lnTo>
                    <a:pt x="275" y="0"/>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7"/>
            <p:cNvSpPr/>
            <p:nvPr/>
          </p:nvSpPr>
          <p:spPr>
            <a:xfrm>
              <a:off x="1894278" y="2227394"/>
              <a:ext cx="14327" cy="17317"/>
            </a:xfrm>
            <a:custGeom>
              <a:avLst/>
              <a:gdLst/>
              <a:ahLst/>
              <a:cxnLst/>
              <a:rect l="l" t="t" r="r" b="b"/>
              <a:pathLst>
                <a:path w="230" h="278" extrusionOk="0">
                  <a:moveTo>
                    <a:pt x="12" y="1"/>
                  </a:moveTo>
                  <a:cubicBezTo>
                    <a:pt x="9" y="1"/>
                    <a:pt x="5" y="3"/>
                    <a:pt x="3" y="5"/>
                  </a:cubicBezTo>
                  <a:cubicBezTo>
                    <a:pt x="0" y="8"/>
                    <a:pt x="0" y="11"/>
                    <a:pt x="0" y="16"/>
                  </a:cubicBezTo>
                  <a:lnTo>
                    <a:pt x="0" y="103"/>
                  </a:lnTo>
                  <a:cubicBezTo>
                    <a:pt x="0" y="109"/>
                    <a:pt x="3" y="112"/>
                    <a:pt x="6" y="115"/>
                  </a:cubicBezTo>
                  <a:cubicBezTo>
                    <a:pt x="8" y="117"/>
                    <a:pt x="10" y="119"/>
                    <a:pt x="13" y="119"/>
                  </a:cubicBezTo>
                  <a:cubicBezTo>
                    <a:pt x="15" y="119"/>
                    <a:pt x="16" y="119"/>
                    <a:pt x="18" y="118"/>
                  </a:cubicBezTo>
                  <a:cubicBezTo>
                    <a:pt x="19" y="119"/>
                    <a:pt x="21" y="119"/>
                    <a:pt x="22" y="119"/>
                  </a:cubicBezTo>
                  <a:cubicBezTo>
                    <a:pt x="25" y="119"/>
                    <a:pt x="28" y="117"/>
                    <a:pt x="32" y="115"/>
                  </a:cubicBezTo>
                  <a:cubicBezTo>
                    <a:pt x="35" y="112"/>
                    <a:pt x="35" y="109"/>
                    <a:pt x="35" y="103"/>
                  </a:cubicBezTo>
                  <a:lnTo>
                    <a:pt x="35" y="31"/>
                  </a:lnTo>
                  <a:lnTo>
                    <a:pt x="99" y="31"/>
                  </a:lnTo>
                  <a:lnTo>
                    <a:pt x="99" y="245"/>
                  </a:lnTo>
                  <a:lnTo>
                    <a:pt x="44" y="245"/>
                  </a:lnTo>
                  <a:cubicBezTo>
                    <a:pt x="41" y="245"/>
                    <a:pt x="35" y="245"/>
                    <a:pt x="32" y="248"/>
                  </a:cubicBezTo>
                  <a:cubicBezTo>
                    <a:pt x="29" y="257"/>
                    <a:pt x="29" y="265"/>
                    <a:pt x="32" y="274"/>
                  </a:cubicBezTo>
                  <a:cubicBezTo>
                    <a:pt x="35" y="274"/>
                    <a:pt x="41" y="277"/>
                    <a:pt x="44" y="277"/>
                  </a:cubicBezTo>
                  <a:lnTo>
                    <a:pt x="189" y="277"/>
                  </a:lnTo>
                  <a:cubicBezTo>
                    <a:pt x="192" y="277"/>
                    <a:pt x="197" y="274"/>
                    <a:pt x="200" y="274"/>
                  </a:cubicBezTo>
                  <a:cubicBezTo>
                    <a:pt x="203" y="265"/>
                    <a:pt x="203" y="257"/>
                    <a:pt x="200" y="248"/>
                  </a:cubicBezTo>
                  <a:cubicBezTo>
                    <a:pt x="197" y="245"/>
                    <a:pt x="192" y="245"/>
                    <a:pt x="189" y="245"/>
                  </a:cubicBezTo>
                  <a:lnTo>
                    <a:pt x="134" y="245"/>
                  </a:lnTo>
                  <a:lnTo>
                    <a:pt x="134" y="31"/>
                  </a:lnTo>
                  <a:lnTo>
                    <a:pt x="194" y="31"/>
                  </a:lnTo>
                  <a:lnTo>
                    <a:pt x="194" y="103"/>
                  </a:lnTo>
                  <a:cubicBezTo>
                    <a:pt x="194" y="109"/>
                    <a:pt x="197" y="112"/>
                    <a:pt x="200" y="115"/>
                  </a:cubicBezTo>
                  <a:cubicBezTo>
                    <a:pt x="203" y="118"/>
                    <a:pt x="209" y="121"/>
                    <a:pt x="212" y="121"/>
                  </a:cubicBezTo>
                  <a:cubicBezTo>
                    <a:pt x="218" y="121"/>
                    <a:pt x="223" y="118"/>
                    <a:pt x="226" y="115"/>
                  </a:cubicBezTo>
                  <a:cubicBezTo>
                    <a:pt x="229" y="112"/>
                    <a:pt x="229" y="109"/>
                    <a:pt x="229" y="103"/>
                  </a:cubicBezTo>
                  <a:lnTo>
                    <a:pt x="229" y="16"/>
                  </a:lnTo>
                  <a:cubicBezTo>
                    <a:pt x="229" y="11"/>
                    <a:pt x="229" y="8"/>
                    <a:pt x="226" y="5"/>
                  </a:cubicBezTo>
                  <a:cubicBezTo>
                    <a:pt x="224" y="3"/>
                    <a:pt x="222" y="1"/>
                    <a:pt x="219" y="1"/>
                  </a:cubicBezTo>
                  <a:cubicBezTo>
                    <a:pt x="218" y="1"/>
                    <a:pt x="216" y="1"/>
                    <a:pt x="215" y="2"/>
                  </a:cubicBezTo>
                  <a:lnTo>
                    <a:pt x="15" y="2"/>
                  </a:lnTo>
                  <a:cubicBezTo>
                    <a:pt x="14" y="1"/>
                    <a:pt x="13" y="1"/>
                    <a:pt x="12" y="1"/>
                  </a:cubicBezTo>
                  <a:close/>
                </a:path>
              </a:pathLst>
            </a:custGeom>
            <a:solidFill>
              <a:srgbClr val="03C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 name="Google Shape;154;p7"/>
            <p:cNvSpPr/>
            <p:nvPr/>
          </p:nvSpPr>
          <p:spPr>
            <a:xfrm>
              <a:off x="1911596" y="2226958"/>
              <a:ext cx="15573" cy="18065"/>
            </a:xfrm>
            <a:custGeom>
              <a:avLst/>
              <a:gdLst/>
              <a:ahLst/>
              <a:cxnLst/>
              <a:rect l="l" t="t" r="r" b="b"/>
              <a:pathLst>
                <a:path w="250" h="290" extrusionOk="0">
                  <a:moveTo>
                    <a:pt x="124" y="35"/>
                  </a:moveTo>
                  <a:cubicBezTo>
                    <a:pt x="136" y="35"/>
                    <a:pt x="148" y="38"/>
                    <a:pt x="160" y="44"/>
                  </a:cubicBezTo>
                  <a:cubicBezTo>
                    <a:pt x="171" y="49"/>
                    <a:pt x="180" y="55"/>
                    <a:pt x="186" y="64"/>
                  </a:cubicBezTo>
                  <a:cubicBezTo>
                    <a:pt x="194" y="75"/>
                    <a:pt x="200" y="87"/>
                    <a:pt x="203" y="99"/>
                  </a:cubicBezTo>
                  <a:cubicBezTo>
                    <a:pt x="209" y="113"/>
                    <a:pt x="209" y="131"/>
                    <a:pt x="209" y="145"/>
                  </a:cubicBezTo>
                  <a:cubicBezTo>
                    <a:pt x="209" y="159"/>
                    <a:pt x="209" y="174"/>
                    <a:pt x="203" y="191"/>
                  </a:cubicBezTo>
                  <a:cubicBezTo>
                    <a:pt x="200" y="203"/>
                    <a:pt x="194" y="215"/>
                    <a:pt x="186" y="226"/>
                  </a:cubicBezTo>
                  <a:cubicBezTo>
                    <a:pt x="180" y="235"/>
                    <a:pt x="171" y="244"/>
                    <a:pt x="160" y="249"/>
                  </a:cubicBezTo>
                  <a:cubicBezTo>
                    <a:pt x="148" y="254"/>
                    <a:pt x="136" y="256"/>
                    <a:pt x="124" y="256"/>
                  </a:cubicBezTo>
                  <a:cubicBezTo>
                    <a:pt x="111" y="256"/>
                    <a:pt x="99" y="254"/>
                    <a:pt x="87" y="249"/>
                  </a:cubicBezTo>
                  <a:cubicBezTo>
                    <a:pt x="76" y="244"/>
                    <a:pt x="67" y="235"/>
                    <a:pt x="61" y="226"/>
                  </a:cubicBezTo>
                  <a:cubicBezTo>
                    <a:pt x="53" y="215"/>
                    <a:pt x="47" y="203"/>
                    <a:pt x="44" y="191"/>
                  </a:cubicBezTo>
                  <a:cubicBezTo>
                    <a:pt x="38" y="174"/>
                    <a:pt x="38" y="159"/>
                    <a:pt x="38" y="145"/>
                  </a:cubicBezTo>
                  <a:cubicBezTo>
                    <a:pt x="38" y="131"/>
                    <a:pt x="38" y="113"/>
                    <a:pt x="44" y="99"/>
                  </a:cubicBezTo>
                  <a:cubicBezTo>
                    <a:pt x="47" y="87"/>
                    <a:pt x="53" y="75"/>
                    <a:pt x="61" y="64"/>
                  </a:cubicBezTo>
                  <a:cubicBezTo>
                    <a:pt x="67" y="55"/>
                    <a:pt x="76" y="49"/>
                    <a:pt x="87" y="44"/>
                  </a:cubicBezTo>
                  <a:cubicBezTo>
                    <a:pt x="99" y="38"/>
                    <a:pt x="111" y="35"/>
                    <a:pt x="124" y="35"/>
                  </a:cubicBezTo>
                  <a:close/>
                  <a:moveTo>
                    <a:pt x="124" y="1"/>
                  </a:moveTo>
                  <a:cubicBezTo>
                    <a:pt x="106" y="1"/>
                    <a:pt x="89" y="5"/>
                    <a:pt x="73" y="12"/>
                  </a:cubicBezTo>
                  <a:cubicBezTo>
                    <a:pt x="58" y="18"/>
                    <a:pt x="44" y="29"/>
                    <a:pt x="35" y="41"/>
                  </a:cubicBezTo>
                  <a:cubicBezTo>
                    <a:pt x="24" y="55"/>
                    <a:pt x="15" y="70"/>
                    <a:pt x="9" y="87"/>
                  </a:cubicBezTo>
                  <a:cubicBezTo>
                    <a:pt x="3" y="104"/>
                    <a:pt x="0" y="125"/>
                    <a:pt x="0" y="145"/>
                  </a:cubicBezTo>
                  <a:cubicBezTo>
                    <a:pt x="0" y="165"/>
                    <a:pt x="3" y="186"/>
                    <a:pt x="9" y="203"/>
                  </a:cubicBezTo>
                  <a:cubicBezTo>
                    <a:pt x="15" y="220"/>
                    <a:pt x="24" y="235"/>
                    <a:pt x="35" y="249"/>
                  </a:cubicBezTo>
                  <a:cubicBezTo>
                    <a:pt x="44" y="261"/>
                    <a:pt x="58" y="272"/>
                    <a:pt x="73" y="278"/>
                  </a:cubicBezTo>
                  <a:cubicBezTo>
                    <a:pt x="89" y="286"/>
                    <a:pt x="106" y="289"/>
                    <a:pt x="124" y="289"/>
                  </a:cubicBezTo>
                  <a:cubicBezTo>
                    <a:pt x="141" y="289"/>
                    <a:pt x="158" y="286"/>
                    <a:pt x="174" y="278"/>
                  </a:cubicBezTo>
                  <a:cubicBezTo>
                    <a:pt x="189" y="272"/>
                    <a:pt x="200" y="261"/>
                    <a:pt x="212" y="249"/>
                  </a:cubicBezTo>
                  <a:cubicBezTo>
                    <a:pt x="223" y="235"/>
                    <a:pt x="232" y="220"/>
                    <a:pt x="238" y="203"/>
                  </a:cubicBezTo>
                  <a:cubicBezTo>
                    <a:pt x="250" y="165"/>
                    <a:pt x="250" y="125"/>
                    <a:pt x="238" y="87"/>
                  </a:cubicBezTo>
                  <a:cubicBezTo>
                    <a:pt x="232" y="70"/>
                    <a:pt x="223" y="55"/>
                    <a:pt x="212" y="41"/>
                  </a:cubicBezTo>
                  <a:cubicBezTo>
                    <a:pt x="200" y="29"/>
                    <a:pt x="189" y="18"/>
                    <a:pt x="174" y="12"/>
                  </a:cubicBezTo>
                  <a:cubicBezTo>
                    <a:pt x="158" y="5"/>
                    <a:pt x="141" y="1"/>
                    <a:pt x="124" y="1"/>
                  </a:cubicBezTo>
                  <a:close/>
                </a:path>
              </a:pathLst>
            </a:custGeom>
            <a:solidFill>
              <a:srgbClr val="03C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5" name="Google Shape;155;p7"/>
            <p:cNvSpPr/>
            <p:nvPr/>
          </p:nvSpPr>
          <p:spPr>
            <a:xfrm>
              <a:off x="1947165" y="2227269"/>
              <a:ext cx="16445" cy="17442"/>
            </a:xfrm>
            <a:custGeom>
              <a:avLst/>
              <a:gdLst/>
              <a:ahLst/>
              <a:cxnLst/>
              <a:rect l="l" t="t" r="r" b="b"/>
              <a:pathLst>
                <a:path w="264" h="280" extrusionOk="0">
                  <a:moveTo>
                    <a:pt x="130" y="33"/>
                  </a:moveTo>
                  <a:cubicBezTo>
                    <a:pt x="145" y="33"/>
                    <a:pt x="159" y="36"/>
                    <a:pt x="174" y="44"/>
                  </a:cubicBezTo>
                  <a:cubicBezTo>
                    <a:pt x="185" y="53"/>
                    <a:pt x="191" y="68"/>
                    <a:pt x="188" y="82"/>
                  </a:cubicBezTo>
                  <a:cubicBezTo>
                    <a:pt x="188" y="88"/>
                    <a:pt x="188" y="94"/>
                    <a:pt x="185" y="102"/>
                  </a:cubicBezTo>
                  <a:cubicBezTo>
                    <a:pt x="183" y="108"/>
                    <a:pt x="177" y="114"/>
                    <a:pt x="174" y="117"/>
                  </a:cubicBezTo>
                  <a:cubicBezTo>
                    <a:pt x="165" y="120"/>
                    <a:pt x="159" y="123"/>
                    <a:pt x="154" y="126"/>
                  </a:cubicBezTo>
                  <a:cubicBezTo>
                    <a:pt x="145" y="126"/>
                    <a:pt x="136" y="128"/>
                    <a:pt x="128" y="128"/>
                  </a:cubicBezTo>
                  <a:lnTo>
                    <a:pt x="78" y="128"/>
                  </a:lnTo>
                  <a:lnTo>
                    <a:pt x="78" y="33"/>
                  </a:lnTo>
                  <a:close/>
                  <a:moveTo>
                    <a:pt x="15" y="1"/>
                  </a:moveTo>
                  <a:cubicBezTo>
                    <a:pt x="12" y="1"/>
                    <a:pt x="6" y="1"/>
                    <a:pt x="3" y="4"/>
                  </a:cubicBezTo>
                  <a:cubicBezTo>
                    <a:pt x="0" y="13"/>
                    <a:pt x="0" y="21"/>
                    <a:pt x="3" y="30"/>
                  </a:cubicBezTo>
                  <a:cubicBezTo>
                    <a:pt x="6" y="33"/>
                    <a:pt x="12" y="33"/>
                    <a:pt x="15" y="33"/>
                  </a:cubicBezTo>
                  <a:lnTo>
                    <a:pt x="44" y="33"/>
                  </a:lnTo>
                  <a:lnTo>
                    <a:pt x="44" y="247"/>
                  </a:lnTo>
                  <a:lnTo>
                    <a:pt x="15" y="247"/>
                  </a:lnTo>
                  <a:cubicBezTo>
                    <a:pt x="12" y="247"/>
                    <a:pt x="6" y="247"/>
                    <a:pt x="3" y="250"/>
                  </a:cubicBezTo>
                  <a:cubicBezTo>
                    <a:pt x="0" y="259"/>
                    <a:pt x="0" y="267"/>
                    <a:pt x="3" y="276"/>
                  </a:cubicBezTo>
                  <a:cubicBezTo>
                    <a:pt x="6" y="279"/>
                    <a:pt x="12" y="279"/>
                    <a:pt x="15" y="279"/>
                  </a:cubicBezTo>
                  <a:lnTo>
                    <a:pt x="107" y="279"/>
                  </a:lnTo>
                  <a:cubicBezTo>
                    <a:pt x="113" y="279"/>
                    <a:pt x="116" y="279"/>
                    <a:pt x="119" y="276"/>
                  </a:cubicBezTo>
                  <a:cubicBezTo>
                    <a:pt x="125" y="267"/>
                    <a:pt x="125" y="259"/>
                    <a:pt x="119" y="250"/>
                  </a:cubicBezTo>
                  <a:cubicBezTo>
                    <a:pt x="116" y="247"/>
                    <a:pt x="113" y="247"/>
                    <a:pt x="107" y="247"/>
                  </a:cubicBezTo>
                  <a:lnTo>
                    <a:pt x="78" y="247"/>
                  </a:lnTo>
                  <a:lnTo>
                    <a:pt x="78" y="160"/>
                  </a:lnTo>
                  <a:lnTo>
                    <a:pt x="93" y="160"/>
                  </a:lnTo>
                  <a:cubicBezTo>
                    <a:pt x="96" y="159"/>
                    <a:pt x="99" y="158"/>
                    <a:pt x="102" y="158"/>
                  </a:cubicBezTo>
                  <a:cubicBezTo>
                    <a:pt x="105" y="158"/>
                    <a:pt x="109" y="159"/>
                    <a:pt x="113" y="160"/>
                  </a:cubicBezTo>
                  <a:cubicBezTo>
                    <a:pt x="122" y="160"/>
                    <a:pt x="133" y="166"/>
                    <a:pt x="142" y="172"/>
                  </a:cubicBezTo>
                  <a:cubicBezTo>
                    <a:pt x="148" y="175"/>
                    <a:pt x="151" y="181"/>
                    <a:pt x="154" y="183"/>
                  </a:cubicBezTo>
                  <a:cubicBezTo>
                    <a:pt x="156" y="189"/>
                    <a:pt x="162" y="192"/>
                    <a:pt x="165" y="198"/>
                  </a:cubicBezTo>
                  <a:lnTo>
                    <a:pt x="174" y="212"/>
                  </a:lnTo>
                  <a:lnTo>
                    <a:pt x="183" y="230"/>
                  </a:lnTo>
                  <a:cubicBezTo>
                    <a:pt x="185" y="236"/>
                    <a:pt x="188" y="241"/>
                    <a:pt x="191" y="244"/>
                  </a:cubicBezTo>
                  <a:cubicBezTo>
                    <a:pt x="197" y="256"/>
                    <a:pt x="203" y="265"/>
                    <a:pt x="212" y="270"/>
                  </a:cubicBezTo>
                  <a:cubicBezTo>
                    <a:pt x="217" y="276"/>
                    <a:pt x="226" y="276"/>
                    <a:pt x="232" y="279"/>
                  </a:cubicBezTo>
                  <a:lnTo>
                    <a:pt x="249" y="279"/>
                  </a:lnTo>
                  <a:cubicBezTo>
                    <a:pt x="252" y="279"/>
                    <a:pt x="258" y="276"/>
                    <a:pt x="261" y="273"/>
                  </a:cubicBezTo>
                  <a:cubicBezTo>
                    <a:pt x="264" y="267"/>
                    <a:pt x="264" y="259"/>
                    <a:pt x="261" y="250"/>
                  </a:cubicBezTo>
                  <a:cubicBezTo>
                    <a:pt x="255" y="247"/>
                    <a:pt x="252" y="247"/>
                    <a:pt x="249" y="247"/>
                  </a:cubicBezTo>
                  <a:lnTo>
                    <a:pt x="243" y="247"/>
                  </a:lnTo>
                  <a:cubicBezTo>
                    <a:pt x="238" y="247"/>
                    <a:pt x="235" y="244"/>
                    <a:pt x="232" y="241"/>
                  </a:cubicBezTo>
                  <a:cubicBezTo>
                    <a:pt x="226" y="236"/>
                    <a:pt x="223" y="230"/>
                    <a:pt x="220" y="227"/>
                  </a:cubicBezTo>
                  <a:lnTo>
                    <a:pt x="212" y="212"/>
                  </a:lnTo>
                  <a:lnTo>
                    <a:pt x="203" y="195"/>
                  </a:lnTo>
                  <a:cubicBezTo>
                    <a:pt x="200" y="192"/>
                    <a:pt x="197" y="186"/>
                    <a:pt x="194" y="181"/>
                  </a:cubicBezTo>
                  <a:cubicBezTo>
                    <a:pt x="188" y="175"/>
                    <a:pt x="185" y="172"/>
                    <a:pt x="183" y="166"/>
                  </a:cubicBezTo>
                  <a:cubicBezTo>
                    <a:pt x="180" y="163"/>
                    <a:pt x="174" y="160"/>
                    <a:pt x="171" y="157"/>
                  </a:cubicBezTo>
                  <a:cubicBezTo>
                    <a:pt x="168" y="154"/>
                    <a:pt x="165" y="152"/>
                    <a:pt x="159" y="152"/>
                  </a:cubicBezTo>
                  <a:cubicBezTo>
                    <a:pt x="171" y="149"/>
                    <a:pt x="180" y="146"/>
                    <a:pt x="188" y="140"/>
                  </a:cubicBezTo>
                  <a:cubicBezTo>
                    <a:pt x="194" y="137"/>
                    <a:pt x="203" y="131"/>
                    <a:pt x="209" y="126"/>
                  </a:cubicBezTo>
                  <a:cubicBezTo>
                    <a:pt x="214" y="120"/>
                    <a:pt x="217" y="111"/>
                    <a:pt x="220" y="105"/>
                  </a:cubicBezTo>
                  <a:cubicBezTo>
                    <a:pt x="223" y="97"/>
                    <a:pt x="226" y="88"/>
                    <a:pt x="226" y="79"/>
                  </a:cubicBezTo>
                  <a:cubicBezTo>
                    <a:pt x="226" y="68"/>
                    <a:pt x="223" y="59"/>
                    <a:pt x="220" y="47"/>
                  </a:cubicBezTo>
                  <a:cubicBezTo>
                    <a:pt x="214" y="39"/>
                    <a:pt x="209" y="30"/>
                    <a:pt x="203" y="24"/>
                  </a:cubicBezTo>
                  <a:cubicBezTo>
                    <a:pt x="194" y="15"/>
                    <a:pt x="183" y="10"/>
                    <a:pt x="174" y="7"/>
                  </a:cubicBezTo>
                  <a:cubicBezTo>
                    <a:pt x="159" y="4"/>
                    <a:pt x="145" y="1"/>
                    <a:pt x="133" y="1"/>
                  </a:cubicBezTo>
                  <a:close/>
                </a:path>
              </a:pathLst>
            </a:custGeom>
            <a:solidFill>
              <a:srgbClr val="03C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 name="Google Shape;156;p7"/>
            <p:cNvSpPr/>
            <p:nvPr/>
          </p:nvSpPr>
          <p:spPr>
            <a:xfrm>
              <a:off x="1964981" y="2226958"/>
              <a:ext cx="15573" cy="17878"/>
            </a:xfrm>
            <a:custGeom>
              <a:avLst/>
              <a:gdLst/>
              <a:ahLst/>
              <a:cxnLst/>
              <a:rect l="l" t="t" r="r" b="b"/>
              <a:pathLst>
                <a:path w="250" h="287" extrusionOk="0">
                  <a:moveTo>
                    <a:pt x="125" y="35"/>
                  </a:moveTo>
                  <a:cubicBezTo>
                    <a:pt x="137" y="35"/>
                    <a:pt x="149" y="38"/>
                    <a:pt x="160" y="44"/>
                  </a:cubicBezTo>
                  <a:cubicBezTo>
                    <a:pt x="172" y="49"/>
                    <a:pt x="180" y="55"/>
                    <a:pt x="189" y="64"/>
                  </a:cubicBezTo>
                  <a:cubicBezTo>
                    <a:pt x="195" y="75"/>
                    <a:pt x="201" y="87"/>
                    <a:pt x="206" y="99"/>
                  </a:cubicBezTo>
                  <a:cubicBezTo>
                    <a:pt x="209" y="113"/>
                    <a:pt x="212" y="131"/>
                    <a:pt x="212" y="145"/>
                  </a:cubicBezTo>
                  <a:cubicBezTo>
                    <a:pt x="212" y="159"/>
                    <a:pt x="209" y="174"/>
                    <a:pt x="206" y="191"/>
                  </a:cubicBezTo>
                  <a:cubicBezTo>
                    <a:pt x="204" y="203"/>
                    <a:pt x="195" y="215"/>
                    <a:pt x="189" y="226"/>
                  </a:cubicBezTo>
                  <a:cubicBezTo>
                    <a:pt x="180" y="235"/>
                    <a:pt x="172" y="244"/>
                    <a:pt x="160" y="249"/>
                  </a:cubicBezTo>
                  <a:cubicBezTo>
                    <a:pt x="149" y="252"/>
                    <a:pt x="137" y="255"/>
                    <a:pt x="125" y="255"/>
                  </a:cubicBezTo>
                  <a:cubicBezTo>
                    <a:pt x="114" y="255"/>
                    <a:pt x="99" y="252"/>
                    <a:pt x="88" y="249"/>
                  </a:cubicBezTo>
                  <a:cubicBezTo>
                    <a:pt x="79" y="244"/>
                    <a:pt x="67" y="235"/>
                    <a:pt x="62" y="226"/>
                  </a:cubicBezTo>
                  <a:cubicBezTo>
                    <a:pt x="53" y="215"/>
                    <a:pt x="47" y="203"/>
                    <a:pt x="44" y="191"/>
                  </a:cubicBezTo>
                  <a:cubicBezTo>
                    <a:pt x="41" y="174"/>
                    <a:pt x="38" y="159"/>
                    <a:pt x="38" y="145"/>
                  </a:cubicBezTo>
                  <a:cubicBezTo>
                    <a:pt x="38" y="131"/>
                    <a:pt x="41" y="113"/>
                    <a:pt x="44" y="99"/>
                  </a:cubicBezTo>
                  <a:cubicBezTo>
                    <a:pt x="47" y="87"/>
                    <a:pt x="53" y="75"/>
                    <a:pt x="62" y="64"/>
                  </a:cubicBezTo>
                  <a:cubicBezTo>
                    <a:pt x="67" y="55"/>
                    <a:pt x="79" y="49"/>
                    <a:pt x="88" y="44"/>
                  </a:cubicBezTo>
                  <a:cubicBezTo>
                    <a:pt x="99" y="38"/>
                    <a:pt x="114" y="35"/>
                    <a:pt x="125" y="35"/>
                  </a:cubicBezTo>
                  <a:close/>
                  <a:moveTo>
                    <a:pt x="125" y="0"/>
                  </a:moveTo>
                  <a:cubicBezTo>
                    <a:pt x="108" y="0"/>
                    <a:pt x="91" y="3"/>
                    <a:pt x="73" y="12"/>
                  </a:cubicBezTo>
                  <a:cubicBezTo>
                    <a:pt x="59" y="18"/>
                    <a:pt x="47" y="29"/>
                    <a:pt x="36" y="41"/>
                  </a:cubicBezTo>
                  <a:cubicBezTo>
                    <a:pt x="24" y="55"/>
                    <a:pt x="15" y="70"/>
                    <a:pt x="10" y="87"/>
                  </a:cubicBezTo>
                  <a:cubicBezTo>
                    <a:pt x="4" y="104"/>
                    <a:pt x="1" y="125"/>
                    <a:pt x="1" y="145"/>
                  </a:cubicBezTo>
                  <a:cubicBezTo>
                    <a:pt x="1" y="165"/>
                    <a:pt x="4" y="186"/>
                    <a:pt x="10" y="203"/>
                  </a:cubicBezTo>
                  <a:cubicBezTo>
                    <a:pt x="15" y="220"/>
                    <a:pt x="24" y="235"/>
                    <a:pt x="36" y="249"/>
                  </a:cubicBezTo>
                  <a:cubicBezTo>
                    <a:pt x="47" y="261"/>
                    <a:pt x="59" y="272"/>
                    <a:pt x="73" y="278"/>
                  </a:cubicBezTo>
                  <a:cubicBezTo>
                    <a:pt x="91" y="284"/>
                    <a:pt x="108" y="287"/>
                    <a:pt x="125" y="287"/>
                  </a:cubicBezTo>
                  <a:cubicBezTo>
                    <a:pt x="143" y="287"/>
                    <a:pt x="160" y="284"/>
                    <a:pt x="175" y="278"/>
                  </a:cubicBezTo>
                  <a:cubicBezTo>
                    <a:pt x="189" y="272"/>
                    <a:pt x="204" y="261"/>
                    <a:pt x="212" y="249"/>
                  </a:cubicBezTo>
                  <a:cubicBezTo>
                    <a:pt x="224" y="235"/>
                    <a:pt x="233" y="220"/>
                    <a:pt x="238" y="203"/>
                  </a:cubicBezTo>
                  <a:cubicBezTo>
                    <a:pt x="250" y="165"/>
                    <a:pt x="250" y="125"/>
                    <a:pt x="238" y="87"/>
                  </a:cubicBezTo>
                  <a:cubicBezTo>
                    <a:pt x="233" y="70"/>
                    <a:pt x="224" y="55"/>
                    <a:pt x="212" y="41"/>
                  </a:cubicBezTo>
                  <a:cubicBezTo>
                    <a:pt x="204" y="29"/>
                    <a:pt x="189" y="18"/>
                    <a:pt x="175" y="12"/>
                  </a:cubicBezTo>
                  <a:cubicBezTo>
                    <a:pt x="160" y="3"/>
                    <a:pt x="143" y="0"/>
                    <a:pt x="125" y="0"/>
                  </a:cubicBezTo>
                  <a:close/>
                </a:path>
              </a:pathLst>
            </a:custGeom>
            <a:solidFill>
              <a:srgbClr val="03C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 name="Google Shape;157;p7"/>
            <p:cNvSpPr/>
            <p:nvPr/>
          </p:nvSpPr>
          <p:spPr>
            <a:xfrm>
              <a:off x="1982174" y="2227269"/>
              <a:ext cx="17006" cy="17442"/>
            </a:xfrm>
            <a:custGeom>
              <a:avLst/>
              <a:gdLst/>
              <a:ahLst/>
              <a:cxnLst/>
              <a:rect l="l" t="t" r="r" b="b"/>
              <a:pathLst>
                <a:path w="273" h="280" extrusionOk="0">
                  <a:moveTo>
                    <a:pt x="20" y="1"/>
                  </a:moveTo>
                  <a:cubicBezTo>
                    <a:pt x="17" y="1"/>
                    <a:pt x="12" y="1"/>
                    <a:pt x="9" y="4"/>
                  </a:cubicBezTo>
                  <a:cubicBezTo>
                    <a:pt x="3" y="13"/>
                    <a:pt x="3" y="21"/>
                    <a:pt x="9" y="30"/>
                  </a:cubicBezTo>
                  <a:cubicBezTo>
                    <a:pt x="12" y="33"/>
                    <a:pt x="17" y="33"/>
                    <a:pt x="20" y="33"/>
                  </a:cubicBezTo>
                  <a:lnTo>
                    <a:pt x="32" y="33"/>
                  </a:lnTo>
                  <a:lnTo>
                    <a:pt x="29" y="247"/>
                  </a:lnTo>
                  <a:lnTo>
                    <a:pt x="14" y="247"/>
                  </a:lnTo>
                  <a:cubicBezTo>
                    <a:pt x="12" y="247"/>
                    <a:pt x="6" y="247"/>
                    <a:pt x="3" y="250"/>
                  </a:cubicBezTo>
                  <a:cubicBezTo>
                    <a:pt x="0" y="259"/>
                    <a:pt x="0" y="267"/>
                    <a:pt x="3" y="273"/>
                  </a:cubicBezTo>
                  <a:cubicBezTo>
                    <a:pt x="6" y="276"/>
                    <a:pt x="12" y="279"/>
                    <a:pt x="14" y="279"/>
                  </a:cubicBezTo>
                  <a:lnTo>
                    <a:pt x="87" y="279"/>
                  </a:lnTo>
                  <a:cubicBezTo>
                    <a:pt x="93" y="279"/>
                    <a:pt x="96" y="276"/>
                    <a:pt x="99" y="273"/>
                  </a:cubicBezTo>
                  <a:cubicBezTo>
                    <a:pt x="104" y="267"/>
                    <a:pt x="104" y="256"/>
                    <a:pt x="99" y="250"/>
                  </a:cubicBezTo>
                  <a:cubicBezTo>
                    <a:pt x="96" y="247"/>
                    <a:pt x="93" y="247"/>
                    <a:pt x="87" y="247"/>
                  </a:cubicBezTo>
                  <a:lnTo>
                    <a:pt x="61" y="247"/>
                  </a:lnTo>
                  <a:lnTo>
                    <a:pt x="67" y="56"/>
                  </a:lnTo>
                  <a:lnTo>
                    <a:pt x="116" y="189"/>
                  </a:lnTo>
                  <a:cubicBezTo>
                    <a:pt x="116" y="192"/>
                    <a:pt x="119" y="198"/>
                    <a:pt x="122" y="201"/>
                  </a:cubicBezTo>
                  <a:cubicBezTo>
                    <a:pt x="127" y="204"/>
                    <a:pt x="130" y="204"/>
                    <a:pt x="136" y="204"/>
                  </a:cubicBezTo>
                  <a:cubicBezTo>
                    <a:pt x="139" y="204"/>
                    <a:pt x="145" y="204"/>
                    <a:pt x="148" y="201"/>
                  </a:cubicBezTo>
                  <a:cubicBezTo>
                    <a:pt x="154" y="198"/>
                    <a:pt x="156" y="192"/>
                    <a:pt x="156" y="189"/>
                  </a:cubicBezTo>
                  <a:lnTo>
                    <a:pt x="206" y="56"/>
                  </a:lnTo>
                  <a:lnTo>
                    <a:pt x="209" y="247"/>
                  </a:lnTo>
                  <a:lnTo>
                    <a:pt x="183" y="247"/>
                  </a:lnTo>
                  <a:cubicBezTo>
                    <a:pt x="180" y="247"/>
                    <a:pt x="177" y="247"/>
                    <a:pt x="171" y="250"/>
                  </a:cubicBezTo>
                  <a:cubicBezTo>
                    <a:pt x="168" y="259"/>
                    <a:pt x="168" y="267"/>
                    <a:pt x="171" y="273"/>
                  </a:cubicBezTo>
                  <a:cubicBezTo>
                    <a:pt x="177" y="276"/>
                    <a:pt x="180" y="279"/>
                    <a:pt x="183" y="279"/>
                  </a:cubicBezTo>
                  <a:lnTo>
                    <a:pt x="255" y="279"/>
                  </a:lnTo>
                  <a:cubicBezTo>
                    <a:pt x="261" y="279"/>
                    <a:pt x="264" y="276"/>
                    <a:pt x="267" y="273"/>
                  </a:cubicBezTo>
                  <a:cubicBezTo>
                    <a:pt x="272" y="267"/>
                    <a:pt x="272" y="256"/>
                    <a:pt x="267" y="250"/>
                  </a:cubicBezTo>
                  <a:cubicBezTo>
                    <a:pt x="264" y="247"/>
                    <a:pt x="261" y="247"/>
                    <a:pt x="255" y="247"/>
                  </a:cubicBezTo>
                  <a:lnTo>
                    <a:pt x="243" y="247"/>
                  </a:lnTo>
                  <a:lnTo>
                    <a:pt x="238" y="33"/>
                  </a:lnTo>
                  <a:lnTo>
                    <a:pt x="249" y="33"/>
                  </a:lnTo>
                  <a:cubicBezTo>
                    <a:pt x="252" y="33"/>
                    <a:pt x="258" y="33"/>
                    <a:pt x="261" y="30"/>
                  </a:cubicBezTo>
                  <a:cubicBezTo>
                    <a:pt x="264" y="21"/>
                    <a:pt x="264" y="13"/>
                    <a:pt x="261" y="4"/>
                  </a:cubicBezTo>
                  <a:cubicBezTo>
                    <a:pt x="258" y="1"/>
                    <a:pt x="252" y="1"/>
                    <a:pt x="249" y="1"/>
                  </a:cubicBezTo>
                  <a:lnTo>
                    <a:pt x="200" y="1"/>
                  </a:lnTo>
                  <a:cubicBezTo>
                    <a:pt x="191" y="1"/>
                    <a:pt x="188" y="4"/>
                    <a:pt x="185" y="10"/>
                  </a:cubicBezTo>
                  <a:lnTo>
                    <a:pt x="133" y="152"/>
                  </a:lnTo>
                  <a:lnTo>
                    <a:pt x="84" y="10"/>
                  </a:lnTo>
                  <a:cubicBezTo>
                    <a:pt x="81" y="4"/>
                    <a:pt x="75" y="1"/>
                    <a:pt x="70" y="1"/>
                  </a:cubicBezTo>
                  <a:close/>
                </a:path>
              </a:pathLst>
            </a:custGeom>
            <a:solidFill>
              <a:srgbClr val="03C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 name="Google Shape;158;p7"/>
            <p:cNvSpPr/>
            <p:nvPr/>
          </p:nvSpPr>
          <p:spPr>
            <a:xfrm>
              <a:off x="2000550" y="2227269"/>
              <a:ext cx="15012" cy="17255"/>
            </a:xfrm>
            <a:custGeom>
              <a:avLst/>
              <a:gdLst/>
              <a:ahLst/>
              <a:cxnLst/>
              <a:rect l="l" t="t" r="r" b="b"/>
              <a:pathLst>
                <a:path w="241" h="277" extrusionOk="0">
                  <a:moveTo>
                    <a:pt x="15" y="1"/>
                  </a:moveTo>
                  <a:cubicBezTo>
                    <a:pt x="12" y="1"/>
                    <a:pt x="9" y="1"/>
                    <a:pt x="6" y="4"/>
                  </a:cubicBezTo>
                  <a:cubicBezTo>
                    <a:pt x="0" y="13"/>
                    <a:pt x="0" y="21"/>
                    <a:pt x="6" y="30"/>
                  </a:cubicBezTo>
                  <a:cubicBezTo>
                    <a:pt x="9" y="33"/>
                    <a:pt x="12" y="33"/>
                    <a:pt x="15" y="33"/>
                  </a:cubicBezTo>
                  <a:lnTo>
                    <a:pt x="41" y="33"/>
                  </a:lnTo>
                  <a:lnTo>
                    <a:pt x="41" y="244"/>
                  </a:lnTo>
                  <a:lnTo>
                    <a:pt x="18" y="244"/>
                  </a:lnTo>
                  <a:cubicBezTo>
                    <a:pt x="12" y="244"/>
                    <a:pt x="9" y="244"/>
                    <a:pt x="6" y="247"/>
                  </a:cubicBezTo>
                  <a:cubicBezTo>
                    <a:pt x="0" y="256"/>
                    <a:pt x="0" y="265"/>
                    <a:pt x="6" y="273"/>
                  </a:cubicBezTo>
                  <a:cubicBezTo>
                    <a:pt x="9" y="276"/>
                    <a:pt x="12" y="276"/>
                    <a:pt x="18" y="276"/>
                  </a:cubicBezTo>
                  <a:lnTo>
                    <a:pt x="226" y="276"/>
                  </a:lnTo>
                  <a:cubicBezTo>
                    <a:pt x="229" y="276"/>
                    <a:pt x="232" y="276"/>
                    <a:pt x="235" y="273"/>
                  </a:cubicBezTo>
                  <a:cubicBezTo>
                    <a:pt x="238" y="270"/>
                    <a:pt x="241" y="265"/>
                    <a:pt x="241" y="262"/>
                  </a:cubicBezTo>
                  <a:lnTo>
                    <a:pt x="241" y="192"/>
                  </a:lnTo>
                  <a:cubicBezTo>
                    <a:pt x="241" y="186"/>
                    <a:pt x="238" y="183"/>
                    <a:pt x="235" y="181"/>
                  </a:cubicBezTo>
                  <a:cubicBezTo>
                    <a:pt x="233" y="179"/>
                    <a:pt x="230" y="176"/>
                    <a:pt x="227" y="176"/>
                  </a:cubicBezTo>
                  <a:cubicBezTo>
                    <a:pt x="225" y="176"/>
                    <a:pt x="224" y="177"/>
                    <a:pt x="224" y="178"/>
                  </a:cubicBezTo>
                  <a:cubicBezTo>
                    <a:pt x="222" y="177"/>
                    <a:pt x="220" y="176"/>
                    <a:pt x="219" y="176"/>
                  </a:cubicBezTo>
                  <a:cubicBezTo>
                    <a:pt x="215" y="176"/>
                    <a:pt x="211" y="179"/>
                    <a:pt x="209" y="181"/>
                  </a:cubicBezTo>
                  <a:cubicBezTo>
                    <a:pt x="206" y="183"/>
                    <a:pt x="203" y="186"/>
                    <a:pt x="206" y="192"/>
                  </a:cubicBezTo>
                  <a:lnTo>
                    <a:pt x="206" y="244"/>
                  </a:lnTo>
                  <a:lnTo>
                    <a:pt x="76" y="244"/>
                  </a:lnTo>
                  <a:lnTo>
                    <a:pt x="76" y="149"/>
                  </a:lnTo>
                  <a:lnTo>
                    <a:pt x="134" y="149"/>
                  </a:lnTo>
                  <a:lnTo>
                    <a:pt x="134" y="172"/>
                  </a:lnTo>
                  <a:cubicBezTo>
                    <a:pt x="134" y="175"/>
                    <a:pt x="134" y="181"/>
                    <a:pt x="137" y="183"/>
                  </a:cubicBezTo>
                  <a:cubicBezTo>
                    <a:pt x="142" y="186"/>
                    <a:pt x="145" y="186"/>
                    <a:pt x="151" y="186"/>
                  </a:cubicBezTo>
                  <a:cubicBezTo>
                    <a:pt x="157" y="186"/>
                    <a:pt x="160" y="186"/>
                    <a:pt x="166" y="183"/>
                  </a:cubicBezTo>
                  <a:cubicBezTo>
                    <a:pt x="168" y="181"/>
                    <a:pt x="168" y="175"/>
                    <a:pt x="168" y="172"/>
                  </a:cubicBezTo>
                  <a:lnTo>
                    <a:pt x="168" y="99"/>
                  </a:lnTo>
                  <a:cubicBezTo>
                    <a:pt x="168" y="94"/>
                    <a:pt x="168" y="91"/>
                    <a:pt x="166" y="88"/>
                  </a:cubicBezTo>
                  <a:cubicBezTo>
                    <a:pt x="163" y="85"/>
                    <a:pt x="157" y="82"/>
                    <a:pt x="151" y="82"/>
                  </a:cubicBezTo>
                  <a:cubicBezTo>
                    <a:pt x="145" y="82"/>
                    <a:pt x="142" y="85"/>
                    <a:pt x="137" y="88"/>
                  </a:cubicBezTo>
                  <a:cubicBezTo>
                    <a:pt x="134" y="91"/>
                    <a:pt x="134" y="94"/>
                    <a:pt x="134" y="99"/>
                  </a:cubicBezTo>
                  <a:lnTo>
                    <a:pt x="134" y="120"/>
                  </a:lnTo>
                  <a:lnTo>
                    <a:pt x="76" y="120"/>
                  </a:lnTo>
                  <a:lnTo>
                    <a:pt x="76" y="33"/>
                  </a:lnTo>
                  <a:lnTo>
                    <a:pt x="200" y="33"/>
                  </a:lnTo>
                  <a:lnTo>
                    <a:pt x="200" y="76"/>
                  </a:lnTo>
                  <a:cubicBezTo>
                    <a:pt x="200" y="79"/>
                    <a:pt x="200" y="85"/>
                    <a:pt x="203" y="88"/>
                  </a:cubicBezTo>
                  <a:cubicBezTo>
                    <a:pt x="209" y="91"/>
                    <a:pt x="212" y="91"/>
                    <a:pt x="218" y="91"/>
                  </a:cubicBezTo>
                  <a:cubicBezTo>
                    <a:pt x="224" y="91"/>
                    <a:pt x="226" y="91"/>
                    <a:pt x="232" y="88"/>
                  </a:cubicBezTo>
                  <a:cubicBezTo>
                    <a:pt x="235" y="85"/>
                    <a:pt x="235" y="79"/>
                    <a:pt x="235" y="76"/>
                  </a:cubicBezTo>
                  <a:lnTo>
                    <a:pt x="235" y="18"/>
                  </a:lnTo>
                  <a:cubicBezTo>
                    <a:pt x="235" y="13"/>
                    <a:pt x="235" y="10"/>
                    <a:pt x="232" y="4"/>
                  </a:cubicBezTo>
                  <a:cubicBezTo>
                    <a:pt x="229" y="1"/>
                    <a:pt x="224" y="1"/>
                    <a:pt x="221" y="1"/>
                  </a:cubicBezTo>
                  <a:close/>
                </a:path>
              </a:pathLst>
            </a:custGeom>
            <a:solidFill>
              <a:srgbClr val="03C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 name="Google Shape;159;p7"/>
            <p:cNvSpPr/>
            <p:nvPr/>
          </p:nvSpPr>
          <p:spPr>
            <a:xfrm>
              <a:off x="1793239" y="2333417"/>
              <a:ext cx="24419" cy="36005"/>
            </a:xfrm>
            <a:custGeom>
              <a:avLst/>
              <a:gdLst/>
              <a:ahLst/>
              <a:cxnLst/>
              <a:rect l="l" t="t" r="r" b="b"/>
              <a:pathLst>
                <a:path w="392" h="578" extrusionOk="0">
                  <a:moveTo>
                    <a:pt x="78" y="0"/>
                  </a:moveTo>
                  <a:cubicBezTo>
                    <a:pt x="70" y="0"/>
                    <a:pt x="58" y="3"/>
                    <a:pt x="49" y="9"/>
                  </a:cubicBezTo>
                  <a:cubicBezTo>
                    <a:pt x="44" y="15"/>
                    <a:pt x="41" y="23"/>
                    <a:pt x="41" y="32"/>
                  </a:cubicBezTo>
                  <a:lnTo>
                    <a:pt x="32" y="270"/>
                  </a:lnTo>
                  <a:cubicBezTo>
                    <a:pt x="32" y="278"/>
                    <a:pt x="35" y="287"/>
                    <a:pt x="41" y="296"/>
                  </a:cubicBezTo>
                  <a:cubicBezTo>
                    <a:pt x="48" y="300"/>
                    <a:pt x="57" y="302"/>
                    <a:pt x="66" y="302"/>
                  </a:cubicBezTo>
                  <a:cubicBezTo>
                    <a:pt x="75" y="302"/>
                    <a:pt x="84" y="300"/>
                    <a:pt x="93" y="296"/>
                  </a:cubicBezTo>
                  <a:cubicBezTo>
                    <a:pt x="107" y="287"/>
                    <a:pt x="125" y="278"/>
                    <a:pt x="142" y="273"/>
                  </a:cubicBezTo>
                  <a:cubicBezTo>
                    <a:pt x="159" y="267"/>
                    <a:pt x="180" y="264"/>
                    <a:pt x="200" y="264"/>
                  </a:cubicBezTo>
                  <a:cubicBezTo>
                    <a:pt x="217" y="264"/>
                    <a:pt x="235" y="267"/>
                    <a:pt x="249" y="273"/>
                  </a:cubicBezTo>
                  <a:cubicBezTo>
                    <a:pt x="264" y="278"/>
                    <a:pt x="275" y="287"/>
                    <a:pt x="284" y="296"/>
                  </a:cubicBezTo>
                  <a:cubicBezTo>
                    <a:pt x="296" y="307"/>
                    <a:pt x="304" y="322"/>
                    <a:pt x="307" y="336"/>
                  </a:cubicBezTo>
                  <a:cubicBezTo>
                    <a:pt x="313" y="351"/>
                    <a:pt x="316" y="368"/>
                    <a:pt x="316" y="383"/>
                  </a:cubicBezTo>
                  <a:cubicBezTo>
                    <a:pt x="316" y="400"/>
                    <a:pt x="313" y="417"/>
                    <a:pt x="307" y="435"/>
                  </a:cubicBezTo>
                  <a:cubicBezTo>
                    <a:pt x="304" y="449"/>
                    <a:pt x="296" y="461"/>
                    <a:pt x="284" y="472"/>
                  </a:cubicBezTo>
                  <a:cubicBezTo>
                    <a:pt x="272" y="484"/>
                    <a:pt x="258" y="493"/>
                    <a:pt x="243" y="498"/>
                  </a:cubicBezTo>
                  <a:cubicBezTo>
                    <a:pt x="226" y="504"/>
                    <a:pt x="209" y="507"/>
                    <a:pt x="191" y="507"/>
                  </a:cubicBezTo>
                  <a:cubicBezTo>
                    <a:pt x="165" y="507"/>
                    <a:pt x="142" y="501"/>
                    <a:pt x="119" y="496"/>
                  </a:cubicBezTo>
                  <a:cubicBezTo>
                    <a:pt x="96" y="484"/>
                    <a:pt x="73" y="472"/>
                    <a:pt x="52" y="458"/>
                  </a:cubicBezTo>
                  <a:cubicBezTo>
                    <a:pt x="47" y="452"/>
                    <a:pt x="38" y="452"/>
                    <a:pt x="29" y="452"/>
                  </a:cubicBezTo>
                  <a:cubicBezTo>
                    <a:pt x="12" y="461"/>
                    <a:pt x="0" y="481"/>
                    <a:pt x="0" y="501"/>
                  </a:cubicBezTo>
                  <a:cubicBezTo>
                    <a:pt x="3" y="507"/>
                    <a:pt x="9" y="516"/>
                    <a:pt x="15" y="519"/>
                  </a:cubicBezTo>
                  <a:cubicBezTo>
                    <a:pt x="41" y="536"/>
                    <a:pt x="67" y="551"/>
                    <a:pt x="96" y="562"/>
                  </a:cubicBezTo>
                  <a:cubicBezTo>
                    <a:pt x="128" y="574"/>
                    <a:pt x="157" y="577"/>
                    <a:pt x="188" y="577"/>
                  </a:cubicBezTo>
                  <a:cubicBezTo>
                    <a:pt x="193" y="577"/>
                    <a:pt x="198" y="577"/>
                    <a:pt x="203" y="577"/>
                  </a:cubicBezTo>
                  <a:cubicBezTo>
                    <a:pt x="227" y="577"/>
                    <a:pt x="251" y="572"/>
                    <a:pt x="272" y="562"/>
                  </a:cubicBezTo>
                  <a:cubicBezTo>
                    <a:pt x="296" y="553"/>
                    <a:pt x="319" y="539"/>
                    <a:pt x="336" y="522"/>
                  </a:cubicBezTo>
                  <a:cubicBezTo>
                    <a:pt x="354" y="504"/>
                    <a:pt x="368" y="484"/>
                    <a:pt x="377" y="461"/>
                  </a:cubicBezTo>
                  <a:cubicBezTo>
                    <a:pt x="385" y="435"/>
                    <a:pt x="391" y="409"/>
                    <a:pt x="391" y="383"/>
                  </a:cubicBezTo>
                  <a:cubicBezTo>
                    <a:pt x="391" y="357"/>
                    <a:pt x="385" y="330"/>
                    <a:pt x="377" y="307"/>
                  </a:cubicBezTo>
                  <a:cubicBezTo>
                    <a:pt x="371" y="284"/>
                    <a:pt x="356" y="264"/>
                    <a:pt x="342" y="246"/>
                  </a:cubicBezTo>
                  <a:cubicBezTo>
                    <a:pt x="325" y="229"/>
                    <a:pt x="304" y="215"/>
                    <a:pt x="284" y="206"/>
                  </a:cubicBezTo>
                  <a:cubicBezTo>
                    <a:pt x="259" y="197"/>
                    <a:pt x="232" y="193"/>
                    <a:pt x="206" y="193"/>
                  </a:cubicBezTo>
                  <a:cubicBezTo>
                    <a:pt x="188" y="193"/>
                    <a:pt x="169" y="195"/>
                    <a:pt x="151" y="200"/>
                  </a:cubicBezTo>
                  <a:cubicBezTo>
                    <a:pt x="133" y="203"/>
                    <a:pt x="119" y="212"/>
                    <a:pt x="102" y="220"/>
                  </a:cubicBezTo>
                  <a:lnTo>
                    <a:pt x="110" y="67"/>
                  </a:lnTo>
                  <a:lnTo>
                    <a:pt x="330" y="67"/>
                  </a:lnTo>
                  <a:cubicBezTo>
                    <a:pt x="339" y="67"/>
                    <a:pt x="348" y="64"/>
                    <a:pt x="354" y="58"/>
                  </a:cubicBezTo>
                  <a:cubicBezTo>
                    <a:pt x="359" y="52"/>
                    <a:pt x="362" y="44"/>
                    <a:pt x="362" y="35"/>
                  </a:cubicBezTo>
                  <a:cubicBezTo>
                    <a:pt x="362" y="23"/>
                    <a:pt x="359" y="15"/>
                    <a:pt x="354" y="9"/>
                  </a:cubicBezTo>
                  <a:cubicBezTo>
                    <a:pt x="348" y="3"/>
                    <a:pt x="339" y="0"/>
                    <a:pt x="330" y="0"/>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 name="Google Shape;160;p7"/>
            <p:cNvSpPr/>
            <p:nvPr/>
          </p:nvSpPr>
          <p:spPr>
            <a:xfrm>
              <a:off x="1830366" y="2332669"/>
              <a:ext cx="24294" cy="36628"/>
            </a:xfrm>
            <a:custGeom>
              <a:avLst/>
              <a:gdLst/>
              <a:ahLst/>
              <a:cxnLst/>
              <a:rect l="l" t="t" r="r" b="b"/>
              <a:pathLst>
                <a:path w="390" h="588" extrusionOk="0">
                  <a:moveTo>
                    <a:pt x="195" y="72"/>
                  </a:moveTo>
                  <a:cubicBezTo>
                    <a:pt x="209" y="72"/>
                    <a:pt x="222" y="74"/>
                    <a:pt x="236" y="79"/>
                  </a:cubicBezTo>
                  <a:cubicBezTo>
                    <a:pt x="247" y="85"/>
                    <a:pt x="259" y="90"/>
                    <a:pt x="270" y="96"/>
                  </a:cubicBezTo>
                  <a:cubicBezTo>
                    <a:pt x="279" y="105"/>
                    <a:pt x="285" y="114"/>
                    <a:pt x="291" y="125"/>
                  </a:cubicBezTo>
                  <a:cubicBezTo>
                    <a:pt x="296" y="137"/>
                    <a:pt x="299" y="148"/>
                    <a:pt x="299" y="163"/>
                  </a:cubicBezTo>
                  <a:cubicBezTo>
                    <a:pt x="299" y="174"/>
                    <a:pt x="296" y="186"/>
                    <a:pt x="291" y="195"/>
                  </a:cubicBezTo>
                  <a:cubicBezTo>
                    <a:pt x="285" y="206"/>
                    <a:pt x="279" y="215"/>
                    <a:pt x="270" y="224"/>
                  </a:cubicBezTo>
                  <a:cubicBezTo>
                    <a:pt x="259" y="232"/>
                    <a:pt x="247" y="238"/>
                    <a:pt x="236" y="241"/>
                  </a:cubicBezTo>
                  <a:cubicBezTo>
                    <a:pt x="222" y="245"/>
                    <a:pt x="209" y="248"/>
                    <a:pt x="195" y="248"/>
                  </a:cubicBezTo>
                  <a:cubicBezTo>
                    <a:pt x="181" y="248"/>
                    <a:pt x="167" y="245"/>
                    <a:pt x="154" y="241"/>
                  </a:cubicBezTo>
                  <a:cubicBezTo>
                    <a:pt x="143" y="238"/>
                    <a:pt x="131" y="232"/>
                    <a:pt x="123" y="224"/>
                  </a:cubicBezTo>
                  <a:cubicBezTo>
                    <a:pt x="114" y="215"/>
                    <a:pt x="105" y="206"/>
                    <a:pt x="102" y="195"/>
                  </a:cubicBezTo>
                  <a:cubicBezTo>
                    <a:pt x="96" y="186"/>
                    <a:pt x="94" y="174"/>
                    <a:pt x="94" y="163"/>
                  </a:cubicBezTo>
                  <a:lnTo>
                    <a:pt x="94" y="160"/>
                  </a:lnTo>
                  <a:cubicBezTo>
                    <a:pt x="94" y="148"/>
                    <a:pt x="96" y="137"/>
                    <a:pt x="102" y="125"/>
                  </a:cubicBezTo>
                  <a:cubicBezTo>
                    <a:pt x="105" y="114"/>
                    <a:pt x="114" y="105"/>
                    <a:pt x="123" y="96"/>
                  </a:cubicBezTo>
                  <a:cubicBezTo>
                    <a:pt x="131" y="90"/>
                    <a:pt x="143" y="85"/>
                    <a:pt x="154" y="79"/>
                  </a:cubicBezTo>
                  <a:cubicBezTo>
                    <a:pt x="167" y="74"/>
                    <a:pt x="181" y="72"/>
                    <a:pt x="195" y="72"/>
                  </a:cubicBezTo>
                  <a:close/>
                  <a:moveTo>
                    <a:pt x="195" y="313"/>
                  </a:moveTo>
                  <a:cubicBezTo>
                    <a:pt x="209" y="313"/>
                    <a:pt x="227" y="316"/>
                    <a:pt x="241" y="322"/>
                  </a:cubicBezTo>
                  <a:cubicBezTo>
                    <a:pt x="256" y="325"/>
                    <a:pt x="267" y="334"/>
                    <a:pt x="279" y="342"/>
                  </a:cubicBezTo>
                  <a:cubicBezTo>
                    <a:pt x="288" y="351"/>
                    <a:pt x="296" y="360"/>
                    <a:pt x="302" y="374"/>
                  </a:cubicBezTo>
                  <a:cubicBezTo>
                    <a:pt x="314" y="400"/>
                    <a:pt x="314" y="429"/>
                    <a:pt x="302" y="455"/>
                  </a:cubicBezTo>
                  <a:cubicBezTo>
                    <a:pt x="296" y="470"/>
                    <a:pt x="288" y="479"/>
                    <a:pt x="279" y="490"/>
                  </a:cubicBezTo>
                  <a:cubicBezTo>
                    <a:pt x="267" y="499"/>
                    <a:pt x="256" y="505"/>
                    <a:pt x="241" y="510"/>
                  </a:cubicBezTo>
                  <a:cubicBezTo>
                    <a:pt x="227" y="516"/>
                    <a:pt x="209" y="516"/>
                    <a:pt x="195" y="516"/>
                  </a:cubicBezTo>
                  <a:cubicBezTo>
                    <a:pt x="178" y="516"/>
                    <a:pt x="163" y="516"/>
                    <a:pt x="146" y="510"/>
                  </a:cubicBezTo>
                  <a:cubicBezTo>
                    <a:pt x="134" y="505"/>
                    <a:pt x="120" y="499"/>
                    <a:pt x="111" y="490"/>
                  </a:cubicBezTo>
                  <a:cubicBezTo>
                    <a:pt x="99" y="479"/>
                    <a:pt x="91" y="470"/>
                    <a:pt x="85" y="455"/>
                  </a:cubicBezTo>
                  <a:cubicBezTo>
                    <a:pt x="79" y="444"/>
                    <a:pt x="76" y="429"/>
                    <a:pt x="76" y="415"/>
                  </a:cubicBezTo>
                  <a:cubicBezTo>
                    <a:pt x="76" y="400"/>
                    <a:pt x="79" y="386"/>
                    <a:pt x="85" y="374"/>
                  </a:cubicBezTo>
                  <a:cubicBezTo>
                    <a:pt x="91" y="360"/>
                    <a:pt x="99" y="351"/>
                    <a:pt x="111" y="342"/>
                  </a:cubicBezTo>
                  <a:cubicBezTo>
                    <a:pt x="120" y="331"/>
                    <a:pt x="134" y="325"/>
                    <a:pt x="146" y="322"/>
                  </a:cubicBezTo>
                  <a:cubicBezTo>
                    <a:pt x="163" y="316"/>
                    <a:pt x="178" y="313"/>
                    <a:pt x="195" y="313"/>
                  </a:cubicBezTo>
                  <a:close/>
                  <a:moveTo>
                    <a:pt x="195" y="1"/>
                  </a:moveTo>
                  <a:cubicBezTo>
                    <a:pt x="172" y="1"/>
                    <a:pt x="149" y="4"/>
                    <a:pt x="125" y="12"/>
                  </a:cubicBezTo>
                  <a:cubicBezTo>
                    <a:pt x="105" y="21"/>
                    <a:pt x="85" y="32"/>
                    <a:pt x="70" y="47"/>
                  </a:cubicBezTo>
                  <a:cubicBezTo>
                    <a:pt x="53" y="61"/>
                    <a:pt x="41" y="76"/>
                    <a:pt x="33" y="96"/>
                  </a:cubicBezTo>
                  <a:cubicBezTo>
                    <a:pt x="24" y="117"/>
                    <a:pt x="18" y="137"/>
                    <a:pt x="21" y="157"/>
                  </a:cubicBezTo>
                  <a:cubicBezTo>
                    <a:pt x="18" y="172"/>
                    <a:pt x="21" y="183"/>
                    <a:pt x="24" y="195"/>
                  </a:cubicBezTo>
                  <a:cubicBezTo>
                    <a:pt x="30" y="206"/>
                    <a:pt x="36" y="218"/>
                    <a:pt x="41" y="227"/>
                  </a:cubicBezTo>
                  <a:cubicBezTo>
                    <a:pt x="50" y="238"/>
                    <a:pt x="56" y="247"/>
                    <a:pt x="68" y="256"/>
                  </a:cubicBezTo>
                  <a:cubicBezTo>
                    <a:pt x="76" y="261"/>
                    <a:pt x="88" y="270"/>
                    <a:pt x="96" y="276"/>
                  </a:cubicBezTo>
                  <a:cubicBezTo>
                    <a:pt x="85" y="282"/>
                    <a:pt x="70" y="290"/>
                    <a:pt x="59" y="299"/>
                  </a:cubicBezTo>
                  <a:cubicBezTo>
                    <a:pt x="47" y="308"/>
                    <a:pt x="36" y="316"/>
                    <a:pt x="27" y="331"/>
                  </a:cubicBezTo>
                  <a:cubicBezTo>
                    <a:pt x="18" y="342"/>
                    <a:pt x="12" y="354"/>
                    <a:pt x="7" y="369"/>
                  </a:cubicBezTo>
                  <a:cubicBezTo>
                    <a:pt x="4" y="383"/>
                    <a:pt x="1" y="397"/>
                    <a:pt x="1" y="412"/>
                  </a:cubicBezTo>
                  <a:cubicBezTo>
                    <a:pt x="1" y="461"/>
                    <a:pt x="21" y="505"/>
                    <a:pt x="56" y="537"/>
                  </a:cubicBezTo>
                  <a:cubicBezTo>
                    <a:pt x="73" y="554"/>
                    <a:pt x="94" y="565"/>
                    <a:pt x="117" y="574"/>
                  </a:cubicBezTo>
                  <a:cubicBezTo>
                    <a:pt x="143" y="583"/>
                    <a:pt x="169" y="587"/>
                    <a:pt x="195" y="587"/>
                  </a:cubicBezTo>
                  <a:cubicBezTo>
                    <a:pt x="221" y="587"/>
                    <a:pt x="247" y="583"/>
                    <a:pt x="273" y="574"/>
                  </a:cubicBezTo>
                  <a:cubicBezTo>
                    <a:pt x="296" y="565"/>
                    <a:pt x="317" y="554"/>
                    <a:pt x="334" y="537"/>
                  </a:cubicBezTo>
                  <a:cubicBezTo>
                    <a:pt x="369" y="505"/>
                    <a:pt x="389" y="461"/>
                    <a:pt x="389" y="412"/>
                  </a:cubicBezTo>
                  <a:cubicBezTo>
                    <a:pt x="389" y="397"/>
                    <a:pt x="386" y="383"/>
                    <a:pt x="383" y="369"/>
                  </a:cubicBezTo>
                  <a:cubicBezTo>
                    <a:pt x="377" y="354"/>
                    <a:pt x="372" y="342"/>
                    <a:pt x="363" y="331"/>
                  </a:cubicBezTo>
                  <a:cubicBezTo>
                    <a:pt x="354" y="319"/>
                    <a:pt x="343" y="308"/>
                    <a:pt x="331" y="299"/>
                  </a:cubicBezTo>
                  <a:cubicBezTo>
                    <a:pt x="320" y="290"/>
                    <a:pt x="305" y="282"/>
                    <a:pt x="291" y="276"/>
                  </a:cubicBezTo>
                  <a:cubicBezTo>
                    <a:pt x="302" y="270"/>
                    <a:pt x="314" y="261"/>
                    <a:pt x="322" y="256"/>
                  </a:cubicBezTo>
                  <a:cubicBezTo>
                    <a:pt x="331" y="247"/>
                    <a:pt x="340" y="238"/>
                    <a:pt x="348" y="227"/>
                  </a:cubicBezTo>
                  <a:cubicBezTo>
                    <a:pt x="354" y="218"/>
                    <a:pt x="360" y="206"/>
                    <a:pt x="366" y="195"/>
                  </a:cubicBezTo>
                  <a:cubicBezTo>
                    <a:pt x="369" y="183"/>
                    <a:pt x="372" y="172"/>
                    <a:pt x="372" y="157"/>
                  </a:cubicBezTo>
                  <a:cubicBezTo>
                    <a:pt x="372" y="137"/>
                    <a:pt x="366" y="117"/>
                    <a:pt x="357" y="96"/>
                  </a:cubicBezTo>
                  <a:cubicBezTo>
                    <a:pt x="348" y="76"/>
                    <a:pt x="337" y="61"/>
                    <a:pt x="322" y="47"/>
                  </a:cubicBezTo>
                  <a:cubicBezTo>
                    <a:pt x="305" y="32"/>
                    <a:pt x="285" y="21"/>
                    <a:pt x="264" y="12"/>
                  </a:cubicBezTo>
                  <a:cubicBezTo>
                    <a:pt x="244" y="4"/>
                    <a:pt x="218" y="1"/>
                    <a:pt x="195" y="1"/>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 name="Google Shape;161;p7"/>
            <p:cNvSpPr/>
            <p:nvPr/>
          </p:nvSpPr>
          <p:spPr>
            <a:xfrm>
              <a:off x="1865748" y="2349301"/>
              <a:ext cx="26412" cy="4049"/>
            </a:xfrm>
            <a:custGeom>
              <a:avLst/>
              <a:gdLst/>
              <a:ahLst/>
              <a:cxnLst/>
              <a:rect l="l" t="t" r="r" b="b"/>
              <a:pathLst>
                <a:path w="424" h="65" extrusionOk="0">
                  <a:moveTo>
                    <a:pt x="33" y="0"/>
                  </a:moveTo>
                  <a:cubicBezTo>
                    <a:pt x="24" y="0"/>
                    <a:pt x="15" y="3"/>
                    <a:pt x="6" y="9"/>
                  </a:cubicBezTo>
                  <a:cubicBezTo>
                    <a:pt x="4" y="15"/>
                    <a:pt x="1" y="23"/>
                    <a:pt x="1" y="32"/>
                  </a:cubicBezTo>
                  <a:cubicBezTo>
                    <a:pt x="1" y="41"/>
                    <a:pt x="4" y="49"/>
                    <a:pt x="6" y="58"/>
                  </a:cubicBezTo>
                  <a:cubicBezTo>
                    <a:pt x="13" y="62"/>
                    <a:pt x="19" y="65"/>
                    <a:pt x="26" y="65"/>
                  </a:cubicBezTo>
                  <a:cubicBezTo>
                    <a:pt x="28" y="65"/>
                    <a:pt x="30" y="65"/>
                    <a:pt x="33" y="64"/>
                  </a:cubicBezTo>
                  <a:lnTo>
                    <a:pt x="395" y="64"/>
                  </a:lnTo>
                  <a:cubicBezTo>
                    <a:pt x="396" y="65"/>
                    <a:pt x="398" y="65"/>
                    <a:pt x="400" y="65"/>
                  </a:cubicBezTo>
                  <a:cubicBezTo>
                    <a:pt x="405" y="65"/>
                    <a:pt x="411" y="62"/>
                    <a:pt x="418" y="58"/>
                  </a:cubicBezTo>
                  <a:cubicBezTo>
                    <a:pt x="421" y="49"/>
                    <a:pt x="424" y="41"/>
                    <a:pt x="424" y="32"/>
                  </a:cubicBezTo>
                  <a:cubicBezTo>
                    <a:pt x="424" y="23"/>
                    <a:pt x="421" y="15"/>
                    <a:pt x="418" y="9"/>
                  </a:cubicBezTo>
                  <a:cubicBezTo>
                    <a:pt x="409" y="3"/>
                    <a:pt x="400" y="0"/>
                    <a:pt x="395" y="0"/>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2" name="Google Shape;162;p7"/>
            <p:cNvSpPr/>
            <p:nvPr/>
          </p:nvSpPr>
          <p:spPr>
            <a:xfrm>
              <a:off x="1902750" y="2333417"/>
              <a:ext cx="24419" cy="36005"/>
            </a:xfrm>
            <a:custGeom>
              <a:avLst/>
              <a:gdLst/>
              <a:ahLst/>
              <a:cxnLst/>
              <a:rect l="l" t="t" r="r" b="b"/>
              <a:pathLst>
                <a:path w="392" h="578" extrusionOk="0">
                  <a:moveTo>
                    <a:pt x="79" y="0"/>
                  </a:moveTo>
                  <a:cubicBezTo>
                    <a:pt x="70" y="0"/>
                    <a:pt x="58" y="3"/>
                    <a:pt x="53" y="9"/>
                  </a:cubicBezTo>
                  <a:cubicBezTo>
                    <a:pt x="47" y="15"/>
                    <a:pt x="44" y="23"/>
                    <a:pt x="44" y="32"/>
                  </a:cubicBezTo>
                  <a:lnTo>
                    <a:pt x="32" y="270"/>
                  </a:lnTo>
                  <a:cubicBezTo>
                    <a:pt x="32" y="278"/>
                    <a:pt x="35" y="287"/>
                    <a:pt x="41" y="296"/>
                  </a:cubicBezTo>
                  <a:cubicBezTo>
                    <a:pt x="50" y="300"/>
                    <a:pt x="58" y="302"/>
                    <a:pt x="67" y="302"/>
                  </a:cubicBezTo>
                  <a:cubicBezTo>
                    <a:pt x="76" y="302"/>
                    <a:pt x="84" y="300"/>
                    <a:pt x="93" y="296"/>
                  </a:cubicBezTo>
                  <a:cubicBezTo>
                    <a:pt x="108" y="287"/>
                    <a:pt x="125" y="278"/>
                    <a:pt x="142" y="273"/>
                  </a:cubicBezTo>
                  <a:cubicBezTo>
                    <a:pt x="163" y="267"/>
                    <a:pt x="183" y="264"/>
                    <a:pt x="200" y="264"/>
                  </a:cubicBezTo>
                  <a:cubicBezTo>
                    <a:pt x="218" y="264"/>
                    <a:pt x="235" y="267"/>
                    <a:pt x="250" y="273"/>
                  </a:cubicBezTo>
                  <a:cubicBezTo>
                    <a:pt x="264" y="278"/>
                    <a:pt x="276" y="287"/>
                    <a:pt x="287" y="296"/>
                  </a:cubicBezTo>
                  <a:cubicBezTo>
                    <a:pt x="296" y="307"/>
                    <a:pt x="305" y="322"/>
                    <a:pt x="310" y="336"/>
                  </a:cubicBezTo>
                  <a:cubicBezTo>
                    <a:pt x="316" y="351"/>
                    <a:pt x="319" y="368"/>
                    <a:pt x="316" y="383"/>
                  </a:cubicBezTo>
                  <a:cubicBezTo>
                    <a:pt x="319" y="400"/>
                    <a:pt x="316" y="417"/>
                    <a:pt x="310" y="435"/>
                  </a:cubicBezTo>
                  <a:cubicBezTo>
                    <a:pt x="305" y="449"/>
                    <a:pt x="296" y="461"/>
                    <a:pt x="284" y="472"/>
                  </a:cubicBezTo>
                  <a:cubicBezTo>
                    <a:pt x="273" y="484"/>
                    <a:pt x="261" y="493"/>
                    <a:pt x="244" y="498"/>
                  </a:cubicBezTo>
                  <a:cubicBezTo>
                    <a:pt x="226" y="504"/>
                    <a:pt x="209" y="507"/>
                    <a:pt x="192" y="507"/>
                  </a:cubicBezTo>
                  <a:cubicBezTo>
                    <a:pt x="166" y="507"/>
                    <a:pt x="142" y="501"/>
                    <a:pt x="119" y="496"/>
                  </a:cubicBezTo>
                  <a:cubicBezTo>
                    <a:pt x="96" y="484"/>
                    <a:pt x="73" y="472"/>
                    <a:pt x="53" y="458"/>
                  </a:cubicBezTo>
                  <a:cubicBezTo>
                    <a:pt x="47" y="452"/>
                    <a:pt x="38" y="452"/>
                    <a:pt x="29" y="452"/>
                  </a:cubicBezTo>
                  <a:cubicBezTo>
                    <a:pt x="21" y="455"/>
                    <a:pt x="15" y="464"/>
                    <a:pt x="9" y="472"/>
                  </a:cubicBezTo>
                  <a:cubicBezTo>
                    <a:pt x="3" y="481"/>
                    <a:pt x="0" y="490"/>
                    <a:pt x="3" y="501"/>
                  </a:cubicBezTo>
                  <a:cubicBezTo>
                    <a:pt x="3" y="507"/>
                    <a:pt x="9" y="516"/>
                    <a:pt x="18" y="519"/>
                  </a:cubicBezTo>
                  <a:cubicBezTo>
                    <a:pt x="41" y="536"/>
                    <a:pt x="70" y="551"/>
                    <a:pt x="96" y="562"/>
                  </a:cubicBezTo>
                  <a:cubicBezTo>
                    <a:pt x="128" y="574"/>
                    <a:pt x="160" y="577"/>
                    <a:pt x="189" y="577"/>
                  </a:cubicBezTo>
                  <a:cubicBezTo>
                    <a:pt x="194" y="577"/>
                    <a:pt x="199" y="577"/>
                    <a:pt x="204" y="577"/>
                  </a:cubicBezTo>
                  <a:cubicBezTo>
                    <a:pt x="228" y="577"/>
                    <a:pt x="251" y="572"/>
                    <a:pt x="273" y="562"/>
                  </a:cubicBezTo>
                  <a:cubicBezTo>
                    <a:pt x="299" y="553"/>
                    <a:pt x="319" y="539"/>
                    <a:pt x="336" y="522"/>
                  </a:cubicBezTo>
                  <a:cubicBezTo>
                    <a:pt x="354" y="504"/>
                    <a:pt x="368" y="484"/>
                    <a:pt x="377" y="461"/>
                  </a:cubicBezTo>
                  <a:cubicBezTo>
                    <a:pt x="389" y="435"/>
                    <a:pt x="392" y="409"/>
                    <a:pt x="392" y="383"/>
                  </a:cubicBezTo>
                  <a:cubicBezTo>
                    <a:pt x="392" y="357"/>
                    <a:pt x="389" y="330"/>
                    <a:pt x="380" y="307"/>
                  </a:cubicBezTo>
                  <a:cubicBezTo>
                    <a:pt x="371" y="284"/>
                    <a:pt x="360" y="264"/>
                    <a:pt x="342" y="246"/>
                  </a:cubicBezTo>
                  <a:cubicBezTo>
                    <a:pt x="328" y="229"/>
                    <a:pt x="308" y="215"/>
                    <a:pt x="284" y="206"/>
                  </a:cubicBezTo>
                  <a:cubicBezTo>
                    <a:pt x="259" y="197"/>
                    <a:pt x="233" y="193"/>
                    <a:pt x="207" y="193"/>
                  </a:cubicBezTo>
                  <a:cubicBezTo>
                    <a:pt x="188" y="193"/>
                    <a:pt x="169" y="195"/>
                    <a:pt x="151" y="200"/>
                  </a:cubicBezTo>
                  <a:cubicBezTo>
                    <a:pt x="137" y="203"/>
                    <a:pt x="119" y="212"/>
                    <a:pt x="105" y="220"/>
                  </a:cubicBezTo>
                  <a:lnTo>
                    <a:pt x="111" y="67"/>
                  </a:lnTo>
                  <a:lnTo>
                    <a:pt x="334" y="67"/>
                  </a:lnTo>
                  <a:cubicBezTo>
                    <a:pt x="342" y="67"/>
                    <a:pt x="348" y="64"/>
                    <a:pt x="357" y="58"/>
                  </a:cubicBezTo>
                  <a:cubicBezTo>
                    <a:pt x="360" y="52"/>
                    <a:pt x="363" y="44"/>
                    <a:pt x="363" y="35"/>
                  </a:cubicBezTo>
                  <a:cubicBezTo>
                    <a:pt x="363" y="23"/>
                    <a:pt x="360" y="15"/>
                    <a:pt x="357" y="9"/>
                  </a:cubicBezTo>
                  <a:cubicBezTo>
                    <a:pt x="348" y="3"/>
                    <a:pt x="342" y="0"/>
                    <a:pt x="334" y="0"/>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3" name="Google Shape;163;p7"/>
            <p:cNvSpPr/>
            <p:nvPr/>
          </p:nvSpPr>
          <p:spPr>
            <a:xfrm>
              <a:off x="1940624" y="2332607"/>
              <a:ext cx="24107" cy="36130"/>
            </a:xfrm>
            <a:custGeom>
              <a:avLst/>
              <a:gdLst/>
              <a:ahLst/>
              <a:cxnLst/>
              <a:rect l="l" t="t" r="r" b="b"/>
              <a:pathLst>
                <a:path w="387" h="580" extrusionOk="0">
                  <a:moveTo>
                    <a:pt x="205" y="0"/>
                  </a:moveTo>
                  <a:cubicBezTo>
                    <a:pt x="202" y="0"/>
                    <a:pt x="200" y="1"/>
                    <a:pt x="198" y="2"/>
                  </a:cubicBezTo>
                  <a:lnTo>
                    <a:pt x="24" y="65"/>
                  </a:lnTo>
                  <a:cubicBezTo>
                    <a:pt x="15" y="68"/>
                    <a:pt x="9" y="71"/>
                    <a:pt x="7" y="80"/>
                  </a:cubicBezTo>
                  <a:cubicBezTo>
                    <a:pt x="4" y="89"/>
                    <a:pt x="4" y="97"/>
                    <a:pt x="7" y="106"/>
                  </a:cubicBezTo>
                  <a:cubicBezTo>
                    <a:pt x="9" y="115"/>
                    <a:pt x="15" y="123"/>
                    <a:pt x="21" y="129"/>
                  </a:cubicBezTo>
                  <a:cubicBezTo>
                    <a:pt x="25" y="131"/>
                    <a:pt x="29" y="131"/>
                    <a:pt x="32" y="131"/>
                  </a:cubicBezTo>
                  <a:cubicBezTo>
                    <a:pt x="36" y="131"/>
                    <a:pt x="38" y="131"/>
                    <a:pt x="41" y="129"/>
                  </a:cubicBezTo>
                  <a:lnTo>
                    <a:pt x="160" y="86"/>
                  </a:lnTo>
                  <a:lnTo>
                    <a:pt x="160" y="514"/>
                  </a:lnTo>
                  <a:lnTo>
                    <a:pt x="33" y="514"/>
                  </a:lnTo>
                  <a:cubicBezTo>
                    <a:pt x="24" y="514"/>
                    <a:pt x="15" y="517"/>
                    <a:pt x="9" y="523"/>
                  </a:cubicBezTo>
                  <a:cubicBezTo>
                    <a:pt x="1" y="538"/>
                    <a:pt x="1" y="558"/>
                    <a:pt x="9" y="572"/>
                  </a:cubicBezTo>
                  <a:cubicBezTo>
                    <a:pt x="16" y="577"/>
                    <a:pt x="21" y="579"/>
                    <a:pt x="26" y="579"/>
                  </a:cubicBezTo>
                  <a:cubicBezTo>
                    <a:pt x="28" y="579"/>
                    <a:pt x="30" y="579"/>
                    <a:pt x="33" y="578"/>
                  </a:cubicBezTo>
                  <a:lnTo>
                    <a:pt x="354" y="578"/>
                  </a:lnTo>
                  <a:cubicBezTo>
                    <a:pt x="357" y="579"/>
                    <a:pt x="359" y="579"/>
                    <a:pt x="361" y="579"/>
                  </a:cubicBezTo>
                  <a:cubicBezTo>
                    <a:pt x="367" y="579"/>
                    <a:pt x="373" y="577"/>
                    <a:pt x="377" y="572"/>
                  </a:cubicBezTo>
                  <a:cubicBezTo>
                    <a:pt x="386" y="558"/>
                    <a:pt x="386" y="538"/>
                    <a:pt x="377" y="523"/>
                  </a:cubicBezTo>
                  <a:cubicBezTo>
                    <a:pt x="372" y="517"/>
                    <a:pt x="363" y="514"/>
                    <a:pt x="354" y="514"/>
                  </a:cubicBezTo>
                  <a:lnTo>
                    <a:pt x="233" y="514"/>
                  </a:lnTo>
                  <a:lnTo>
                    <a:pt x="233" y="33"/>
                  </a:lnTo>
                  <a:cubicBezTo>
                    <a:pt x="235" y="22"/>
                    <a:pt x="230" y="13"/>
                    <a:pt x="224" y="7"/>
                  </a:cubicBezTo>
                  <a:cubicBezTo>
                    <a:pt x="217" y="3"/>
                    <a:pt x="211" y="0"/>
                    <a:pt x="205" y="0"/>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7"/>
            <p:cNvSpPr/>
            <p:nvPr/>
          </p:nvSpPr>
          <p:spPr>
            <a:xfrm>
              <a:off x="1977253" y="2332607"/>
              <a:ext cx="24107" cy="36130"/>
            </a:xfrm>
            <a:custGeom>
              <a:avLst/>
              <a:gdLst/>
              <a:ahLst/>
              <a:cxnLst/>
              <a:rect l="l" t="t" r="r" b="b"/>
              <a:pathLst>
                <a:path w="387" h="580" extrusionOk="0">
                  <a:moveTo>
                    <a:pt x="205" y="0"/>
                  </a:moveTo>
                  <a:cubicBezTo>
                    <a:pt x="202" y="0"/>
                    <a:pt x="200" y="1"/>
                    <a:pt x="198" y="2"/>
                  </a:cubicBezTo>
                  <a:lnTo>
                    <a:pt x="24" y="65"/>
                  </a:lnTo>
                  <a:cubicBezTo>
                    <a:pt x="15" y="68"/>
                    <a:pt x="9" y="71"/>
                    <a:pt x="7" y="80"/>
                  </a:cubicBezTo>
                  <a:cubicBezTo>
                    <a:pt x="4" y="89"/>
                    <a:pt x="4" y="97"/>
                    <a:pt x="7" y="106"/>
                  </a:cubicBezTo>
                  <a:cubicBezTo>
                    <a:pt x="9" y="115"/>
                    <a:pt x="15" y="123"/>
                    <a:pt x="21" y="129"/>
                  </a:cubicBezTo>
                  <a:cubicBezTo>
                    <a:pt x="24" y="131"/>
                    <a:pt x="28" y="131"/>
                    <a:pt x="31" y="131"/>
                  </a:cubicBezTo>
                  <a:cubicBezTo>
                    <a:pt x="35" y="131"/>
                    <a:pt x="38" y="131"/>
                    <a:pt x="41" y="129"/>
                  </a:cubicBezTo>
                  <a:lnTo>
                    <a:pt x="160" y="86"/>
                  </a:lnTo>
                  <a:lnTo>
                    <a:pt x="160" y="514"/>
                  </a:lnTo>
                  <a:lnTo>
                    <a:pt x="33" y="514"/>
                  </a:lnTo>
                  <a:cubicBezTo>
                    <a:pt x="24" y="514"/>
                    <a:pt x="15" y="517"/>
                    <a:pt x="9" y="523"/>
                  </a:cubicBezTo>
                  <a:cubicBezTo>
                    <a:pt x="1" y="538"/>
                    <a:pt x="1" y="558"/>
                    <a:pt x="9" y="572"/>
                  </a:cubicBezTo>
                  <a:cubicBezTo>
                    <a:pt x="14" y="577"/>
                    <a:pt x="20" y="579"/>
                    <a:pt x="26" y="579"/>
                  </a:cubicBezTo>
                  <a:cubicBezTo>
                    <a:pt x="28" y="579"/>
                    <a:pt x="30" y="579"/>
                    <a:pt x="33" y="578"/>
                  </a:cubicBezTo>
                  <a:lnTo>
                    <a:pt x="354" y="578"/>
                  </a:lnTo>
                  <a:cubicBezTo>
                    <a:pt x="357" y="579"/>
                    <a:pt x="359" y="579"/>
                    <a:pt x="361" y="579"/>
                  </a:cubicBezTo>
                  <a:cubicBezTo>
                    <a:pt x="367" y="579"/>
                    <a:pt x="373" y="577"/>
                    <a:pt x="377" y="572"/>
                  </a:cubicBezTo>
                  <a:cubicBezTo>
                    <a:pt x="386" y="558"/>
                    <a:pt x="386" y="538"/>
                    <a:pt x="377" y="523"/>
                  </a:cubicBezTo>
                  <a:cubicBezTo>
                    <a:pt x="372" y="517"/>
                    <a:pt x="363" y="514"/>
                    <a:pt x="354" y="514"/>
                  </a:cubicBezTo>
                  <a:lnTo>
                    <a:pt x="233" y="514"/>
                  </a:lnTo>
                  <a:lnTo>
                    <a:pt x="233" y="33"/>
                  </a:lnTo>
                  <a:cubicBezTo>
                    <a:pt x="235" y="22"/>
                    <a:pt x="230" y="13"/>
                    <a:pt x="224" y="7"/>
                  </a:cubicBezTo>
                  <a:cubicBezTo>
                    <a:pt x="217" y="3"/>
                    <a:pt x="211" y="0"/>
                    <a:pt x="205" y="0"/>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 name="Google Shape;165;p7"/>
            <p:cNvSpPr/>
            <p:nvPr/>
          </p:nvSpPr>
          <p:spPr>
            <a:xfrm>
              <a:off x="2011763" y="2349301"/>
              <a:ext cx="26537" cy="4049"/>
            </a:xfrm>
            <a:custGeom>
              <a:avLst/>
              <a:gdLst/>
              <a:ahLst/>
              <a:cxnLst/>
              <a:rect l="l" t="t" r="r" b="b"/>
              <a:pathLst>
                <a:path w="426" h="65" extrusionOk="0">
                  <a:moveTo>
                    <a:pt x="32" y="0"/>
                  </a:moveTo>
                  <a:cubicBezTo>
                    <a:pt x="23" y="0"/>
                    <a:pt x="15" y="3"/>
                    <a:pt x="9" y="9"/>
                  </a:cubicBezTo>
                  <a:cubicBezTo>
                    <a:pt x="3" y="15"/>
                    <a:pt x="0" y="23"/>
                    <a:pt x="3" y="32"/>
                  </a:cubicBezTo>
                  <a:cubicBezTo>
                    <a:pt x="0" y="41"/>
                    <a:pt x="3" y="49"/>
                    <a:pt x="9" y="58"/>
                  </a:cubicBezTo>
                  <a:cubicBezTo>
                    <a:pt x="13" y="62"/>
                    <a:pt x="19" y="65"/>
                    <a:pt x="25" y="65"/>
                  </a:cubicBezTo>
                  <a:cubicBezTo>
                    <a:pt x="27" y="65"/>
                    <a:pt x="30" y="65"/>
                    <a:pt x="32" y="64"/>
                  </a:cubicBezTo>
                  <a:lnTo>
                    <a:pt x="394" y="64"/>
                  </a:lnTo>
                  <a:cubicBezTo>
                    <a:pt x="396" y="65"/>
                    <a:pt x="399" y="65"/>
                    <a:pt x="401" y="65"/>
                  </a:cubicBezTo>
                  <a:cubicBezTo>
                    <a:pt x="407" y="65"/>
                    <a:pt x="413" y="62"/>
                    <a:pt x="417" y="58"/>
                  </a:cubicBezTo>
                  <a:cubicBezTo>
                    <a:pt x="423" y="49"/>
                    <a:pt x="426" y="41"/>
                    <a:pt x="423" y="32"/>
                  </a:cubicBezTo>
                  <a:cubicBezTo>
                    <a:pt x="426" y="23"/>
                    <a:pt x="423" y="15"/>
                    <a:pt x="417" y="9"/>
                  </a:cubicBezTo>
                  <a:cubicBezTo>
                    <a:pt x="411" y="3"/>
                    <a:pt x="403" y="0"/>
                    <a:pt x="394" y="0"/>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 name="Google Shape;166;p7"/>
            <p:cNvSpPr/>
            <p:nvPr/>
          </p:nvSpPr>
          <p:spPr>
            <a:xfrm>
              <a:off x="2050011" y="2333354"/>
              <a:ext cx="24045" cy="36005"/>
            </a:xfrm>
            <a:custGeom>
              <a:avLst/>
              <a:gdLst/>
              <a:ahLst/>
              <a:cxnLst/>
              <a:rect l="l" t="t" r="r" b="b"/>
              <a:pathLst>
                <a:path w="386" h="578" extrusionOk="0">
                  <a:moveTo>
                    <a:pt x="25" y="0"/>
                  </a:moveTo>
                  <a:cubicBezTo>
                    <a:pt x="19" y="0"/>
                    <a:pt x="13" y="3"/>
                    <a:pt x="9" y="7"/>
                  </a:cubicBezTo>
                  <a:cubicBezTo>
                    <a:pt x="3" y="16"/>
                    <a:pt x="0" y="24"/>
                    <a:pt x="0" y="33"/>
                  </a:cubicBezTo>
                  <a:lnTo>
                    <a:pt x="0" y="134"/>
                  </a:lnTo>
                  <a:cubicBezTo>
                    <a:pt x="0" y="143"/>
                    <a:pt x="3" y="152"/>
                    <a:pt x="9" y="158"/>
                  </a:cubicBezTo>
                  <a:cubicBezTo>
                    <a:pt x="18" y="163"/>
                    <a:pt x="26" y="166"/>
                    <a:pt x="38" y="166"/>
                  </a:cubicBezTo>
                  <a:cubicBezTo>
                    <a:pt x="47" y="166"/>
                    <a:pt x="58" y="163"/>
                    <a:pt x="64" y="158"/>
                  </a:cubicBezTo>
                  <a:cubicBezTo>
                    <a:pt x="70" y="152"/>
                    <a:pt x="73" y="143"/>
                    <a:pt x="73" y="134"/>
                  </a:cubicBezTo>
                  <a:lnTo>
                    <a:pt x="73" y="65"/>
                  </a:lnTo>
                  <a:lnTo>
                    <a:pt x="299" y="65"/>
                  </a:lnTo>
                  <a:lnTo>
                    <a:pt x="104" y="540"/>
                  </a:lnTo>
                  <a:cubicBezTo>
                    <a:pt x="102" y="546"/>
                    <a:pt x="102" y="557"/>
                    <a:pt x="104" y="563"/>
                  </a:cubicBezTo>
                  <a:cubicBezTo>
                    <a:pt x="110" y="572"/>
                    <a:pt x="119" y="575"/>
                    <a:pt x="128" y="578"/>
                  </a:cubicBezTo>
                  <a:cubicBezTo>
                    <a:pt x="139" y="578"/>
                    <a:pt x="148" y="578"/>
                    <a:pt x="159" y="575"/>
                  </a:cubicBezTo>
                  <a:cubicBezTo>
                    <a:pt x="165" y="569"/>
                    <a:pt x="174" y="563"/>
                    <a:pt x="177" y="554"/>
                  </a:cubicBezTo>
                  <a:lnTo>
                    <a:pt x="383" y="53"/>
                  </a:lnTo>
                  <a:cubicBezTo>
                    <a:pt x="383" y="50"/>
                    <a:pt x="383" y="48"/>
                    <a:pt x="383" y="45"/>
                  </a:cubicBezTo>
                  <a:cubicBezTo>
                    <a:pt x="383" y="39"/>
                    <a:pt x="383" y="36"/>
                    <a:pt x="383" y="33"/>
                  </a:cubicBezTo>
                  <a:cubicBezTo>
                    <a:pt x="385" y="24"/>
                    <a:pt x="383" y="16"/>
                    <a:pt x="377" y="7"/>
                  </a:cubicBezTo>
                  <a:cubicBezTo>
                    <a:pt x="372" y="3"/>
                    <a:pt x="367" y="0"/>
                    <a:pt x="360" y="0"/>
                  </a:cubicBezTo>
                  <a:cubicBezTo>
                    <a:pt x="358" y="0"/>
                    <a:pt x="356" y="0"/>
                    <a:pt x="354" y="1"/>
                  </a:cubicBezTo>
                  <a:lnTo>
                    <a:pt x="32" y="1"/>
                  </a:lnTo>
                  <a:cubicBezTo>
                    <a:pt x="30" y="0"/>
                    <a:pt x="27" y="0"/>
                    <a:pt x="25" y="0"/>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7"/>
            <p:cNvSpPr/>
            <p:nvPr/>
          </p:nvSpPr>
          <p:spPr>
            <a:xfrm>
              <a:off x="2083899" y="2332482"/>
              <a:ext cx="27533" cy="36192"/>
            </a:xfrm>
            <a:custGeom>
              <a:avLst/>
              <a:gdLst/>
              <a:ahLst/>
              <a:cxnLst/>
              <a:rect l="l" t="t" r="r" b="b"/>
              <a:pathLst>
                <a:path w="442" h="581" extrusionOk="0">
                  <a:moveTo>
                    <a:pt x="264" y="108"/>
                  </a:moveTo>
                  <a:lnTo>
                    <a:pt x="261" y="345"/>
                  </a:lnTo>
                  <a:lnTo>
                    <a:pt x="99" y="345"/>
                  </a:lnTo>
                  <a:lnTo>
                    <a:pt x="264" y="108"/>
                  </a:lnTo>
                  <a:close/>
                  <a:moveTo>
                    <a:pt x="290" y="1"/>
                  </a:moveTo>
                  <a:cubicBezTo>
                    <a:pt x="282" y="1"/>
                    <a:pt x="270" y="4"/>
                    <a:pt x="261" y="9"/>
                  </a:cubicBezTo>
                  <a:cubicBezTo>
                    <a:pt x="253" y="15"/>
                    <a:pt x="244" y="21"/>
                    <a:pt x="238" y="33"/>
                  </a:cubicBezTo>
                  <a:lnTo>
                    <a:pt x="7" y="351"/>
                  </a:lnTo>
                  <a:cubicBezTo>
                    <a:pt x="4" y="360"/>
                    <a:pt x="1" y="366"/>
                    <a:pt x="4" y="374"/>
                  </a:cubicBezTo>
                  <a:cubicBezTo>
                    <a:pt x="1" y="383"/>
                    <a:pt x="4" y="392"/>
                    <a:pt x="9" y="400"/>
                  </a:cubicBezTo>
                  <a:cubicBezTo>
                    <a:pt x="14" y="405"/>
                    <a:pt x="19" y="407"/>
                    <a:pt x="26" y="407"/>
                  </a:cubicBezTo>
                  <a:cubicBezTo>
                    <a:pt x="28" y="407"/>
                    <a:pt x="30" y="407"/>
                    <a:pt x="33" y="406"/>
                  </a:cubicBezTo>
                  <a:lnTo>
                    <a:pt x="261" y="406"/>
                  </a:lnTo>
                  <a:lnTo>
                    <a:pt x="261" y="516"/>
                  </a:lnTo>
                  <a:lnTo>
                    <a:pt x="192" y="516"/>
                  </a:lnTo>
                  <a:cubicBezTo>
                    <a:pt x="190" y="516"/>
                    <a:pt x="187" y="515"/>
                    <a:pt x="185" y="515"/>
                  </a:cubicBezTo>
                  <a:cubicBezTo>
                    <a:pt x="179" y="515"/>
                    <a:pt x="172" y="518"/>
                    <a:pt x="166" y="522"/>
                  </a:cubicBezTo>
                  <a:cubicBezTo>
                    <a:pt x="157" y="540"/>
                    <a:pt x="157" y="557"/>
                    <a:pt x="166" y="574"/>
                  </a:cubicBezTo>
                  <a:cubicBezTo>
                    <a:pt x="175" y="580"/>
                    <a:pt x="183" y="580"/>
                    <a:pt x="192" y="580"/>
                  </a:cubicBezTo>
                  <a:lnTo>
                    <a:pt x="395" y="580"/>
                  </a:lnTo>
                  <a:cubicBezTo>
                    <a:pt x="403" y="580"/>
                    <a:pt x="412" y="580"/>
                    <a:pt x="418" y="574"/>
                  </a:cubicBezTo>
                  <a:cubicBezTo>
                    <a:pt x="429" y="557"/>
                    <a:pt x="429" y="540"/>
                    <a:pt x="418" y="522"/>
                  </a:cubicBezTo>
                  <a:cubicBezTo>
                    <a:pt x="414" y="518"/>
                    <a:pt x="408" y="515"/>
                    <a:pt x="402" y="515"/>
                  </a:cubicBezTo>
                  <a:cubicBezTo>
                    <a:pt x="399" y="515"/>
                    <a:pt x="397" y="516"/>
                    <a:pt x="395" y="516"/>
                  </a:cubicBezTo>
                  <a:lnTo>
                    <a:pt x="334" y="516"/>
                  </a:lnTo>
                  <a:lnTo>
                    <a:pt x="334" y="406"/>
                  </a:lnTo>
                  <a:lnTo>
                    <a:pt x="409" y="406"/>
                  </a:lnTo>
                  <a:cubicBezTo>
                    <a:pt x="412" y="407"/>
                    <a:pt x="414" y="407"/>
                    <a:pt x="416" y="407"/>
                  </a:cubicBezTo>
                  <a:cubicBezTo>
                    <a:pt x="422" y="407"/>
                    <a:pt x="428" y="405"/>
                    <a:pt x="432" y="400"/>
                  </a:cubicBezTo>
                  <a:cubicBezTo>
                    <a:pt x="438" y="392"/>
                    <a:pt x="441" y="383"/>
                    <a:pt x="441" y="374"/>
                  </a:cubicBezTo>
                  <a:cubicBezTo>
                    <a:pt x="441" y="366"/>
                    <a:pt x="438" y="357"/>
                    <a:pt x="432" y="348"/>
                  </a:cubicBezTo>
                  <a:cubicBezTo>
                    <a:pt x="427" y="343"/>
                    <a:pt x="418" y="343"/>
                    <a:pt x="409" y="343"/>
                  </a:cubicBezTo>
                  <a:lnTo>
                    <a:pt x="334" y="343"/>
                  </a:lnTo>
                  <a:lnTo>
                    <a:pt x="334" y="38"/>
                  </a:lnTo>
                  <a:cubicBezTo>
                    <a:pt x="334" y="30"/>
                    <a:pt x="331" y="18"/>
                    <a:pt x="322" y="12"/>
                  </a:cubicBezTo>
                  <a:cubicBezTo>
                    <a:pt x="314" y="4"/>
                    <a:pt x="302" y="1"/>
                    <a:pt x="290" y="1"/>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7"/>
            <p:cNvSpPr/>
            <p:nvPr/>
          </p:nvSpPr>
          <p:spPr>
            <a:xfrm>
              <a:off x="1761282" y="2257170"/>
              <a:ext cx="11400" cy="13144"/>
            </a:xfrm>
            <a:custGeom>
              <a:avLst/>
              <a:gdLst/>
              <a:ahLst/>
              <a:cxnLst/>
              <a:rect l="l" t="t" r="r" b="b"/>
              <a:pathLst>
                <a:path w="183" h="211" extrusionOk="0">
                  <a:moveTo>
                    <a:pt x="174" y="1"/>
                  </a:moveTo>
                  <a:cubicBezTo>
                    <a:pt x="173" y="1"/>
                    <a:pt x="172" y="1"/>
                    <a:pt x="171" y="2"/>
                  </a:cubicBezTo>
                  <a:lnTo>
                    <a:pt x="3" y="2"/>
                  </a:lnTo>
                  <a:cubicBezTo>
                    <a:pt x="0" y="11"/>
                    <a:pt x="0" y="16"/>
                    <a:pt x="3" y="22"/>
                  </a:cubicBezTo>
                  <a:cubicBezTo>
                    <a:pt x="6" y="25"/>
                    <a:pt x="9" y="25"/>
                    <a:pt x="12" y="25"/>
                  </a:cubicBezTo>
                  <a:lnTo>
                    <a:pt x="35" y="25"/>
                  </a:lnTo>
                  <a:lnTo>
                    <a:pt x="35" y="187"/>
                  </a:lnTo>
                  <a:lnTo>
                    <a:pt x="12" y="187"/>
                  </a:lnTo>
                  <a:cubicBezTo>
                    <a:pt x="11" y="186"/>
                    <a:pt x="10" y="186"/>
                    <a:pt x="9" y="186"/>
                  </a:cubicBezTo>
                  <a:cubicBezTo>
                    <a:pt x="7" y="186"/>
                    <a:pt x="5" y="187"/>
                    <a:pt x="3" y="187"/>
                  </a:cubicBezTo>
                  <a:cubicBezTo>
                    <a:pt x="0" y="193"/>
                    <a:pt x="0" y="202"/>
                    <a:pt x="3" y="207"/>
                  </a:cubicBezTo>
                  <a:cubicBezTo>
                    <a:pt x="6" y="207"/>
                    <a:pt x="9" y="210"/>
                    <a:pt x="12" y="210"/>
                  </a:cubicBezTo>
                  <a:lnTo>
                    <a:pt x="102" y="210"/>
                  </a:lnTo>
                  <a:cubicBezTo>
                    <a:pt x="105" y="210"/>
                    <a:pt x="108" y="207"/>
                    <a:pt x="111" y="207"/>
                  </a:cubicBezTo>
                  <a:cubicBezTo>
                    <a:pt x="113" y="202"/>
                    <a:pt x="113" y="193"/>
                    <a:pt x="111" y="187"/>
                  </a:cubicBezTo>
                  <a:cubicBezTo>
                    <a:pt x="109" y="187"/>
                    <a:pt x="107" y="186"/>
                    <a:pt x="105" y="186"/>
                  </a:cubicBezTo>
                  <a:cubicBezTo>
                    <a:pt x="104" y="186"/>
                    <a:pt x="103" y="186"/>
                    <a:pt x="102" y="187"/>
                  </a:cubicBezTo>
                  <a:lnTo>
                    <a:pt x="61" y="187"/>
                  </a:lnTo>
                  <a:lnTo>
                    <a:pt x="61" y="118"/>
                  </a:lnTo>
                  <a:lnTo>
                    <a:pt x="105" y="118"/>
                  </a:lnTo>
                  <a:lnTo>
                    <a:pt x="105" y="132"/>
                  </a:lnTo>
                  <a:cubicBezTo>
                    <a:pt x="105" y="135"/>
                    <a:pt x="108" y="138"/>
                    <a:pt x="108" y="141"/>
                  </a:cubicBezTo>
                  <a:cubicBezTo>
                    <a:pt x="111" y="141"/>
                    <a:pt x="116" y="144"/>
                    <a:pt x="119" y="144"/>
                  </a:cubicBezTo>
                  <a:cubicBezTo>
                    <a:pt x="122" y="144"/>
                    <a:pt x="125" y="141"/>
                    <a:pt x="128" y="141"/>
                  </a:cubicBezTo>
                  <a:cubicBezTo>
                    <a:pt x="131" y="138"/>
                    <a:pt x="131" y="135"/>
                    <a:pt x="131" y="132"/>
                  </a:cubicBezTo>
                  <a:lnTo>
                    <a:pt x="131" y="74"/>
                  </a:lnTo>
                  <a:cubicBezTo>
                    <a:pt x="131" y="71"/>
                    <a:pt x="131" y="68"/>
                    <a:pt x="128" y="66"/>
                  </a:cubicBezTo>
                  <a:cubicBezTo>
                    <a:pt x="126" y="66"/>
                    <a:pt x="124" y="64"/>
                    <a:pt x="122" y="64"/>
                  </a:cubicBezTo>
                  <a:cubicBezTo>
                    <a:pt x="121" y="64"/>
                    <a:pt x="120" y="65"/>
                    <a:pt x="119" y="66"/>
                  </a:cubicBezTo>
                  <a:cubicBezTo>
                    <a:pt x="118" y="65"/>
                    <a:pt x="117" y="64"/>
                    <a:pt x="116" y="64"/>
                  </a:cubicBezTo>
                  <a:cubicBezTo>
                    <a:pt x="113" y="64"/>
                    <a:pt x="110" y="66"/>
                    <a:pt x="108" y="66"/>
                  </a:cubicBezTo>
                  <a:cubicBezTo>
                    <a:pt x="108" y="68"/>
                    <a:pt x="105" y="71"/>
                    <a:pt x="105" y="74"/>
                  </a:cubicBezTo>
                  <a:lnTo>
                    <a:pt x="105" y="92"/>
                  </a:lnTo>
                  <a:lnTo>
                    <a:pt x="61" y="92"/>
                  </a:lnTo>
                  <a:lnTo>
                    <a:pt x="61" y="22"/>
                  </a:lnTo>
                  <a:lnTo>
                    <a:pt x="157" y="22"/>
                  </a:lnTo>
                  <a:lnTo>
                    <a:pt x="157" y="60"/>
                  </a:lnTo>
                  <a:cubicBezTo>
                    <a:pt x="154" y="63"/>
                    <a:pt x="157" y="66"/>
                    <a:pt x="160" y="68"/>
                  </a:cubicBezTo>
                  <a:cubicBezTo>
                    <a:pt x="163" y="68"/>
                    <a:pt x="166" y="71"/>
                    <a:pt x="168" y="71"/>
                  </a:cubicBezTo>
                  <a:cubicBezTo>
                    <a:pt x="171" y="71"/>
                    <a:pt x="177" y="68"/>
                    <a:pt x="180" y="68"/>
                  </a:cubicBezTo>
                  <a:cubicBezTo>
                    <a:pt x="180" y="66"/>
                    <a:pt x="183" y="63"/>
                    <a:pt x="183" y="60"/>
                  </a:cubicBezTo>
                  <a:lnTo>
                    <a:pt x="183" y="13"/>
                  </a:lnTo>
                  <a:cubicBezTo>
                    <a:pt x="183" y="11"/>
                    <a:pt x="180" y="5"/>
                    <a:pt x="180" y="2"/>
                  </a:cubicBezTo>
                  <a:cubicBezTo>
                    <a:pt x="178" y="2"/>
                    <a:pt x="176" y="1"/>
                    <a:pt x="174" y="1"/>
                  </a:cubicBezTo>
                  <a:close/>
                </a:path>
              </a:pathLst>
            </a:custGeom>
            <a:solidFill>
              <a:srgbClr val="03C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 name="Google Shape;169;p7"/>
            <p:cNvSpPr/>
            <p:nvPr/>
          </p:nvSpPr>
          <p:spPr>
            <a:xfrm>
              <a:off x="1775734" y="2255800"/>
              <a:ext cx="10154" cy="14514"/>
            </a:xfrm>
            <a:custGeom>
              <a:avLst/>
              <a:gdLst/>
              <a:ahLst/>
              <a:cxnLst/>
              <a:rect l="l" t="t" r="r" b="b"/>
              <a:pathLst>
                <a:path w="163" h="233" extrusionOk="0">
                  <a:moveTo>
                    <a:pt x="20" y="1"/>
                  </a:moveTo>
                  <a:cubicBezTo>
                    <a:pt x="18" y="1"/>
                    <a:pt x="15" y="1"/>
                    <a:pt x="12" y="4"/>
                  </a:cubicBezTo>
                  <a:cubicBezTo>
                    <a:pt x="9" y="6"/>
                    <a:pt x="9" y="9"/>
                    <a:pt x="9" y="12"/>
                  </a:cubicBezTo>
                  <a:cubicBezTo>
                    <a:pt x="9" y="15"/>
                    <a:pt x="9" y="18"/>
                    <a:pt x="12" y="21"/>
                  </a:cubicBezTo>
                  <a:cubicBezTo>
                    <a:pt x="15" y="24"/>
                    <a:pt x="18" y="24"/>
                    <a:pt x="20" y="24"/>
                  </a:cubicBezTo>
                  <a:lnTo>
                    <a:pt x="67" y="24"/>
                  </a:lnTo>
                  <a:lnTo>
                    <a:pt x="67" y="206"/>
                  </a:lnTo>
                  <a:lnTo>
                    <a:pt x="12" y="206"/>
                  </a:lnTo>
                  <a:cubicBezTo>
                    <a:pt x="9" y="206"/>
                    <a:pt x="6" y="206"/>
                    <a:pt x="3" y="209"/>
                  </a:cubicBezTo>
                  <a:cubicBezTo>
                    <a:pt x="0" y="215"/>
                    <a:pt x="0" y="224"/>
                    <a:pt x="3" y="229"/>
                  </a:cubicBezTo>
                  <a:cubicBezTo>
                    <a:pt x="6" y="229"/>
                    <a:pt x="9" y="232"/>
                    <a:pt x="12" y="232"/>
                  </a:cubicBezTo>
                  <a:lnTo>
                    <a:pt x="151" y="232"/>
                  </a:lnTo>
                  <a:cubicBezTo>
                    <a:pt x="154" y="232"/>
                    <a:pt x="157" y="229"/>
                    <a:pt x="160" y="229"/>
                  </a:cubicBezTo>
                  <a:cubicBezTo>
                    <a:pt x="162" y="224"/>
                    <a:pt x="162" y="215"/>
                    <a:pt x="160" y="209"/>
                  </a:cubicBezTo>
                  <a:cubicBezTo>
                    <a:pt x="157" y="206"/>
                    <a:pt x="154" y="206"/>
                    <a:pt x="151" y="206"/>
                  </a:cubicBezTo>
                  <a:lnTo>
                    <a:pt x="93" y="206"/>
                  </a:lnTo>
                  <a:lnTo>
                    <a:pt x="93" y="12"/>
                  </a:lnTo>
                  <a:cubicBezTo>
                    <a:pt x="93" y="9"/>
                    <a:pt x="93" y="6"/>
                    <a:pt x="93" y="4"/>
                  </a:cubicBezTo>
                  <a:cubicBezTo>
                    <a:pt x="90" y="1"/>
                    <a:pt x="87" y="1"/>
                    <a:pt x="84" y="1"/>
                  </a:cubicBezTo>
                  <a:close/>
                </a:path>
              </a:pathLst>
            </a:custGeom>
            <a:solidFill>
              <a:srgbClr val="03C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 name="Google Shape;170;p7"/>
            <p:cNvSpPr/>
            <p:nvPr/>
          </p:nvSpPr>
          <p:spPr>
            <a:xfrm>
              <a:off x="1789252" y="2255239"/>
              <a:ext cx="10154" cy="14950"/>
            </a:xfrm>
            <a:custGeom>
              <a:avLst/>
              <a:gdLst/>
              <a:ahLst/>
              <a:cxnLst/>
              <a:rect l="l" t="t" r="r" b="b"/>
              <a:pathLst>
                <a:path w="163" h="240" extrusionOk="0">
                  <a:moveTo>
                    <a:pt x="79" y="1"/>
                  </a:moveTo>
                  <a:cubicBezTo>
                    <a:pt x="73" y="1"/>
                    <a:pt x="67" y="1"/>
                    <a:pt x="64" y="4"/>
                  </a:cubicBezTo>
                  <a:cubicBezTo>
                    <a:pt x="61" y="7"/>
                    <a:pt x="61" y="10"/>
                    <a:pt x="61" y="13"/>
                  </a:cubicBezTo>
                  <a:lnTo>
                    <a:pt x="61" y="36"/>
                  </a:lnTo>
                  <a:cubicBezTo>
                    <a:pt x="61" y="39"/>
                    <a:pt x="61" y="42"/>
                    <a:pt x="64" y="44"/>
                  </a:cubicBezTo>
                  <a:cubicBezTo>
                    <a:pt x="67" y="47"/>
                    <a:pt x="73" y="47"/>
                    <a:pt x="79" y="47"/>
                  </a:cubicBezTo>
                  <a:cubicBezTo>
                    <a:pt x="82" y="47"/>
                    <a:pt x="87" y="47"/>
                    <a:pt x="90" y="44"/>
                  </a:cubicBezTo>
                  <a:cubicBezTo>
                    <a:pt x="93" y="42"/>
                    <a:pt x="93" y="39"/>
                    <a:pt x="93" y="36"/>
                  </a:cubicBezTo>
                  <a:lnTo>
                    <a:pt x="93" y="13"/>
                  </a:lnTo>
                  <a:cubicBezTo>
                    <a:pt x="93" y="10"/>
                    <a:pt x="93" y="7"/>
                    <a:pt x="90" y="4"/>
                  </a:cubicBezTo>
                  <a:cubicBezTo>
                    <a:pt x="87" y="1"/>
                    <a:pt x="82" y="1"/>
                    <a:pt x="79" y="1"/>
                  </a:cubicBezTo>
                  <a:close/>
                  <a:moveTo>
                    <a:pt x="24" y="76"/>
                  </a:moveTo>
                  <a:cubicBezTo>
                    <a:pt x="21" y="76"/>
                    <a:pt x="18" y="79"/>
                    <a:pt x="15" y="79"/>
                  </a:cubicBezTo>
                  <a:cubicBezTo>
                    <a:pt x="12" y="82"/>
                    <a:pt x="12" y="88"/>
                    <a:pt x="12" y="91"/>
                  </a:cubicBezTo>
                  <a:cubicBezTo>
                    <a:pt x="12" y="94"/>
                    <a:pt x="12" y="97"/>
                    <a:pt x="15" y="99"/>
                  </a:cubicBezTo>
                  <a:cubicBezTo>
                    <a:pt x="18" y="102"/>
                    <a:pt x="21" y="102"/>
                    <a:pt x="24" y="102"/>
                  </a:cubicBezTo>
                  <a:lnTo>
                    <a:pt x="67" y="102"/>
                  </a:lnTo>
                  <a:lnTo>
                    <a:pt x="67" y="215"/>
                  </a:lnTo>
                  <a:lnTo>
                    <a:pt x="12" y="215"/>
                  </a:lnTo>
                  <a:cubicBezTo>
                    <a:pt x="9" y="215"/>
                    <a:pt x="6" y="215"/>
                    <a:pt x="3" y="218"/>
                  </a:cubicBezTo>
                  <a:cubicBezTo>
                    <a:pt x="0" y="224"/>
                    <a:pt x="0" y="233"/>
                    <a:pt x="3" y="238"/>
                  </a:cubicBezTo>
                  <a:cubicBezTo>
                    <a:pt x="5" y="238"/>
                    <a:pt x="7" y="240"/>
                    <a:pt x="9" y="240"/>
                  </a:cubicBezTo>
                  <a:cubicBezTo>
                    <a:pt x="10" y="240"/>
                    <a:pt x="11" y="239"/>
                    <a:pt x="12" y="238"/>
                  </a:cubicBezTo>
                  <a:lnTo>
                    <a:pt x="151" y="238"/>
                  </a:lnTo>
                  <a:cubicBezTo>
                    <a:pt x="152" y="239"/>
                    <a:pt x="153" y="240"/>
                    <a:pt x="154" y="240"/>
                  </a:cubicBezTo>
                  <a:cubicBezTo>
                    <a:pt x="156" y="240"/>
                    <a:pt x="158" y="238"/>
                    <a:pt x="160" y="238"/>
                  </a:cubicBezTo>
                  <a:cubicBezTo>
                    <a:pt x="163" y="233"/>
                    <a:pt x="163" y="224"/>
                    <a:pt x="160" y="218"/>
                  </a:cubicBezTo>
                  <a:cubicBezTo>
                    <a:pt x="157" y="215"/>
                    <a:pt x="154" y="215"/>
                    <a:pt x="151" y="215"/>
                  </a:cubicBezTo>
                  <a:lnTo>
                    <a:pt x="93" y="215"/>
                  </a:lnTo>
                  <a:lnTo>
                    <a:pt x="93" y="91"/>
                  </a:lnTo>
                  <a:cubicBezTo>
                    <a:pt x="93" y="88"/>
                    <a:pt x="93" y="82"/>
                    <a:pt x="90" y="79"/>
                  </a:cubicBezTo>
                  <a:cubicBezTo>
                    <a:pt x="90" y="79"/>
                    <a:pt x="87" y="76"/>
                    <a:pt x="84" y="76"/>
                  </a:cubicBezTo>
                  <a:close/>
                </a:path>
              </a:pathLst>
            </a:custGeom>
            <a:solidFill>
              <a:srgbClr val="03C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 name="Google Shape;171;p7"/>
            <p:cNvSpPr/>
            <p:nvPr/>
          </p:nvSpPr>
          <p:spPr>
            <a:xfrm>
              <a:off x="1802084" y="2259786"/>
              <a:ext cx="11586" cy="15012"/>
            </a:xfrm>
            <a:custGeom>
              <a:avLst/>
              <a:gdLst/>
              <a:ahLst/>
              <a:cxnLst/>
              <a:rect l="l" t="t" r="r" b="b"/>
              <a:pathLst>
                <a:path w="186" h="241" extrusionOk="0">
                  <a:moveTo>
                    <a:pt x="78" y="26"/>
                  </a:moveTo>
                  <a:cubicBezTo>
                    <a:pt x="84" y="26"/>
                    <a:pt x="93" y="29"/>
                    <a:pt x="99" y="32"/>
                  </a:cubicBezTo>
                  <a:cubicBezTo>
                    <a:pt x="107" y="32"/>
                    <a:pt x="113" y="35"/>
                    <a:pt x="116" y="41"/>
                  </a:cubicBezTo>
                  <a:cubicBezTo>
                    <a:pt x="122" y="47"/>
                    <a:pt x="125" y="53"/>
                    <a:pt x="128" y="58"/>
                  </a:cubicBezTo>
                  <a:cubicBezTo>
                    <a:pt x="130" y="67"/>
                    <a:pt x="133" y="73"/>
                    <a:pt x="130" y="81"/>
                  </a:cubicBezTo>
                  <a:cubicBezTo>
                    <a:pt x="133" y="90"/>
                    <a:pt x="130" y="96"/>
                    <a:pt x="128" y="105"/>
                  </a:cubicBezTo>
                  <a:cubicBezTo>
                    <a:pt x="125" y="110"/>
                    <a:pt x="122" y="116"/>
                    <a:pt x="116" y="122"/>
                  </a:cubicBezTo>
                  <a:cubicBezTo>
                    <a:pt x="113" y="128"/>
                    <a:pt x="107" y="131"/>
                    <a:pt x="99" y="131"/>
                  </a:cubicBezTo>
                  <a:cubicBezTo>
                    <a:pt x="93" y="134"/>
                    <a:pt x="84" y="137"/>
                    <a:pt x="78" y="137"/>
                  </a:cubicBezTo>
                  <a:cubicBezTo>
                    <a:pt x="70" y="137"/>
                    <a:pt x="64" y="134"/>
                    <a:pt x="58" y="131"/>
                  </a:cubicBezTo>
                  <a:cubicBezTo>
                    <a:pt x="52" y="131"/>
                    <a:pt x="46" y="125"/>
                    <a:pt x="41" y="119"/>
                  </a:cubicBezTo>
                  <a:cubicBezTo>
                    <a:pt x="38" y="116"/>
                    <a:pt x="35" y="110"/>
                    <a:pt x="32" y="105"/>
                  </a:cubicBezTo>
                  <a:cubicBezTo>
                    <a:pt x="26" y="90"/>
                    <a:pt x="26" y="73"/>
                    <a:pt x="32" y="58"/>
                  </a:cubicBezTo>
                  <a:cubicBezTo>
                    <a:pt x="35" y="53"/>
                    <a:pt x="38" y="47"/>
                    <a:pt x="41" y="44"/>
                  </a:cubicBezTo>
                  <a:cubicBezTo>
                    <a:pt x="46" y="38"/>
                    <a:pt x="52" y="32"/>
                    <a:pt x="58" y="32"/>
                  </a:cubicBezTo>
                  <a:cubicBezTo>
                    <a:pt x="64" y="29"/>
                    <a:pt x="70" y="26"/>
                    <a:pt x="78" y="26"/>
                  </a:cubicBezTo>
                  <a:close/>
                  <a:moveTo>
                    <a:pt x="75" y="0"/>
                  </a:moveTo>
                  <a:cubicBezTo>
                    <a:pt x="67" y="0"/>
                    <a:pt x="55" y="3"/>
                    <a:pt x="46" y="6"/>
                  </a:cubicBezTo>
                  <a:cubicBezTo>
                    <a:pt x="38" y="9"/>
                    <a:pt x="29" y="15"/>
                    <a:pt x="23" y="24"/>
                  </a:cubicBezTo>
                  <a:cubicBezTo>
                    <a:pt x="15" y="29"/>
                    <a:pt x="9" y="38"/>
                    <a:pt x="6" y="47"/>
                  </a:cubicBezTo>
                  <a:cubicBezTo>
                    <a:pt x="3" y="58"/>
                    <a:pt x="0" y="70"/>
                    <a:pt x="0" y="81"/>
                  </a:cubicBezTo>
                  <a:cubicBezTo>
                    <a:pt x="0" y="93"/>
                    <a:pt x="3" y="105"/>
                    <a:pt x="6" y="116"/>
                  </a:cubicBezTo>
                  <a:cubicBezTo>
                    <a:pt x="9" y="125"/>
                    <a:pt x="15" y="134"/>
                    <a:pt x="23" y="139"/>
                  </a:cubicBezTo>
                  <a:cubicBezTo>
                    <a:pt x="29" y="148"/>
                    <a:pt x="38" y="154"/>
                    <a:pt x="46" y="157"/>
                  </a:cubicBezTo>
                  <a:cubicBezTo>
                    <a:pt x="55" y="160"/>
                    <a:pt x="67" y="163"/>
                    <a:pt x="75" y="163"/>
                  </a:cubicBezTo>
                  <a:cubicBezTo>
                    <a:pt x="87" y="163"/>
                    <a:pt x="99" y="160"/>
                    <a:pt x="107" y="154"/>
                  </a:cubicBezTo>
                  <a:cubicBezTo>
                    <a:pt x="116" y="151"/>
                    <a:pt x="125" y="142"/>
                    <a:pt x="130" y="134"/>
                  </a:cubicBezTo>
                  <a:lnTo>
                    <a:pt x="130" y="171"/>
                  </a:lnTo>
                  <a:cubicBezTo>
                    <a:pt x="133" y="177"/>
                    <a:pt x="130" y="183"/>
                    <a:pt x="128" y="189"/>
                  </a:cubicBezTo>
                  <a:cubicBezTo>
                    <a:pt x="128" y="194"/>
                    <a:pt x="125" y="197"/>
                    <a:pt x="122" y="203"/>
                  </a:cubicBezTo>
                  <a:cubicBezTo>
                    <a:pt x="116" y="206"/>
                    <a:pt x="110" y="209"/>
                    <a:pt x="107" y="212"/>
                  </a:cubicBezTo>
                  <a:cubicBezTo>
                    <a:pt x="99" y="212"/>
                    <a:pt x="93" y="215"/>
                    <a:pt x="87" y="215"/>
                  </a:cubicBezTo>
                  <a:cubicBezTo>
                    <a:pt x="78" y="215"/>
                    <a:pt x="70" y="212"/>
                    <a:pt x="61" y="212"/>
                  </a:cubicBezTo>
                  <a:cubicBezTo>
                    <a:pt x="52" y="209"/>
                    <a:pt x="44" y="206"/>
                    <a:pt x="35" y="203"/>
                  </a:cubicBezTo>
                  <a:cubicBezTo>
                    <a:pt x="32" y="203"/>
                    <a:pt x="29" y="203"/>
                    <a:pt x="26" y="206"/>
                  </a:cubicBezTo>
                  <a:cubicBezTo>
                    <a:pt x="23" y="206"/>
                    <a:pt x="20" y="209"/>
                    <a:pt x="20" y="215"/>
                  </a:cubicBezTo>
                  <a:cubicBezTo>
                    <a:pt x="17" y="218"/>
                    <a:pt x="17" y="221"/>
                    <a:pt x="20" y="223"/>
                  </a:cubicBezTo>
                  <a:cubicBezTo>
                    <a:pt x="20" y="226"/>
                    <a:pt x="23" y="229"/>
                    <a:pt x="26" y="229"/>
                  </a:cubicBezTo>
                  <a:cubicBezTo>
                    <a:pt x="35" y="232"/>
                    <a:pt x="46" y="235"/>
                    <a:pt x="55" y="238"/>
                  </a:cubicBezTo>
                  <a:cubicBezTo>
                    <a:pt x="67" y="238"/>
                    <a:pt x="75" y="241"/>
                    <a:pt x="87" y="241"/>
                  </a:cubicBezTo>
                  <a:cubicBezTo>
                    <a:pt x="96" y="241"/>
                    <a:pt x="107" y="238"/>
                    <a:pt x="116" y="235"/>
                  </a:cubicBezTo>
                  <a:cubicBezTo>
                    <a:pt x="125" y="232"/>
                    <a:pt x="133" y="229"/>
                    <a:pt x="139" y="223"/>
                  </a:cubicBezTo>
                  <a:cubicBezTo>
                    <a:pt x="145" y="218"/>
                    <a:pt x="151" y="209"/>
                    <a:pt x="154" y="203"/>
                  </a:cubicBezTo>
                  <a:cubicBezTo>
                    <a:pt x="157" y="192"/>
                    <a:pt x="159" y="183"/>
                    <a:pt x="159" y="174"/>
                  </a:cubicBezTo>
                  <a:lnTo>
                    <a:pt x="159" y="29"/>
                  </a:lnTo>
                  <a:lnTo>
                    <a:pt x="174" y="29"/>
                  </a:lnTo>
                  <a:cubicBezTo>
                    <a:pt x="177" y="29"/>
                    <a:pt x="180" y="29"/>
                    <a:pt x="180" y="26"/>
                  </a:cubicBezTo>
                  <a:cubicBezTo>
                    <a:pt x="183" y="24"/>
                    <a:pt x="186" y="21"/>
                    <a:pt x="183" y="18"/>
                  </a:cubicBezTo>
                  <a:cubicBezTo>
                    <a:pt x="186" y="15"/>
                    <a:pt x="183" y="9"/>
                    <a:pt x="180" y="9"/>
                  </a:cubicBezTo>
                  <a:cubicBezTo>
                    <a:pt x="180" y="7"/>
                    <a:pt x="178" y="5"/>
                    <a:pt x="176" y="5"/>
                  </a:cubicBezTo>
                  <a:cubicBezTo>
                    <a:pt x="176" y="5"/>
                    <a:pt x="175" y="5"/>
                    <a:pt x="174" y="6"/>
                  </a:cubicBezTo>
                  <a:lnTo>
                    <a:pt x="145" y="6"/>
                  </a:lnTo>
                  <a:cubicBezTo>
                    <a:pt x="144" y="5"/>
                    <a:pt x="143" y="5"/>
                    <a:pt x="142" y="5"/>
                  </a:cubicBezTo>
                  <a:cubicBezTo>
                    <a:pt x="140" y="5"/>
                    <a:pt x="138" y="7"/>
                    <a:pt x="136" y="9"/>
                  </a:cubicBezTo>
                  <a:cubicBezTo>
                    <a:pt x="133" y="9"/>
                    <a:pt x="133" y="15"/>
                    <a:pt x="133" y="18"/>
                  </a:cubicBezTo>
                  <a:lnTo>
                    <a:pt x="133" y="32"/>
                  </a:lnTo>
                  <a:cubicBezTo>
                    <a:pt x="128" y="21"/>
                    <a:pt x="119" y="15"/>
                    <a:pt x="107" y="9"/>
                  </a:cubicBezTo>
                  <a:cubicBezTo>
                    <a:pt x="99" y="3"/>
                    <a:pt x="87" y="0"/>
                    <a:pt x="75" y="0"/>
                  </a:cubicBezTo>
                  <a:close/>
                </a:path>
              </a:pathLst>
            </a:custGeom>
            <a:solidFill>
              <a:srgbClr val="03C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 name="Google Shape;172;p7"/>
            <p:cNvSpPr/>
            <p:nvPr/>
          </p:nvSpPr>
          <p:spPr>
            <a:xfrm>
              <a:off x="1815041" y="2255800"/>
              <a:ext cx="11960" cy="14514"/>
            </a:xfrm>
            <a:custGeom>
              <a:avLst/>
              <a:gdLst/>
              <a:ahLst/>
              <a:cxnLst/>
              <a:rect l="l" t="t" r="r" b="b"/>
              <a:pathLst>
                <a:path w="192" h="233" extrusionOk="0">
                  <a:moveTo>
                    <a:pt x="12" y="1"/>
                  </a:moveTo>
                  <a:cubicBezTo>
                    <a:pt x="9" y="1"/>
                    <a:pt x="6" y="1"/>
                    <a:pt x="4" y="4"/>
                  </a:cubicBezTo>
                  <a:cubicBezTo>
                    <a:pt x="1" y="6"/>
                    <a:pt x="1" y="9"/>
                    <a:pt x="1" y="12"/>
                  </a:cubicBezTo>
                  <a:cubicBezTo>
                    <a:pt x="1" y="15"/>
                    <a:pt x="1" y="18"/>
                    <a:pt x="4" y="21"/>
                  </a:cubicBezTo>
                  <a:cubicBezTo>
                    <a:pt x="6" y="24"/>
                    <a:pt x="9" y="24"/>
                    <a:pt x="12" y="24"/>
                  </a:cubicBezTo>
                  <a:lnTo>
                    <a:pt x="27" y="24"/>
                  </a:lnTo>
                  <a:lnTo>
                    <a:pt x="27" y="206"/>
                  </a:lnTo>
                  <a:lnTo>
                    <a:pt x="12" y="206"/>
                  </a:lnTo>
                  <a:cubicBezTo>
                    <a:pt x="9" y="206"/>
                    <a:pt x="6" y="206"/>
                    <a:pt x="4" y="209"/>
                  </a:cubicBezTo>
                  <a:cubicBezTo>
                    <a:pt x="1" y="215"/>
                    <a:pt x="1" y="224"/>
                    <a:pt x="4" y="229"/>
                  </a:cubicBezTo>
                  <a:cubicBezTo>
                    <a:pt x="6" y="229"/>
                    <a:pt x="9" y="232"/>
                    <a:pt x="12" y="232"/>
                  </a:cubicBezTo>
                  <a:lnTo>
                    <a:pt x="67" y="232"/>
                  </a:lnTo>
                  <a:cubicBezTo>
                    <a:pt x="70" y="232"/>
                    <a:pt x="76" y="229"/>
                    <a:pt x="76" y="229"/>
                  </a:cubicBezTo>
                  <a:cubicBezTo>
                    <a:pt x="82" y="224"/>
                    <a:pt x="82" y="215"/>
                    <a:pt x="76" y="209"/>
                  </a:cubicBezTo>
                  <a:cubicBezTo>
                    <a:pt x="76" y="206"/>
                    <a:pt x="70" y="206"/>
                    <a:pt x="67" y="206"/>
                  </a:cubicBezTo>
                  <a:lnTo>
                    <a:pt x="53" y="206"/>
                  </a:lnTo>
                  <a:lnTo>
                    <a:pt x="53" y="157"/>
                  </a:lnTo>
                  <a:cubicBezTo>
                    <a:pt x="53" y="148"/>
                    <a:pt x="53" y="140"/>
                    <a:pt x="56" y="131"/>
                  </a:cubicBezTo>
                  <a:cubicBezTo>
                    <a:pt x="59" y="122"/>
                    <a:pt x="64" y="117"/>
                    <a:pt x="70" y="111"/>
                  </a:cubicBezTo>
                  <a:cubicBezTo>
                    <a:pt x="73" y="105"/>
                    <a:pt x="79" y="99"/>
                    <a:pt x="88" y="96"/>
                  </a:cubicBezTo>
                  <a:cubicBezTo>
                    <a:pt x="93" y="93"/>
                    <a:pt x="102" y="90"/>
                    <a:pt x="108" y="90"/>
                  </a:cubicBezTo>
                  <a:cubicBezTo>
                    <a:pt x="114" y="90"/>
                    <a:pt x="117" y="90"/>
                    <a:pt x="119" y="93"/>
                  </a:cubicBezTo>
                  <a:cubicBezTo>
                    <a:pt x="125" y="96"/>
                    <a:pt x="128" y="96"/>
                    <a:pt x="131" y="99"/>
                  </a:cubicBezTo>
                  <a:cubicBezTo>
                    <a:pt x="131" y="102"/>
                    <a:pt x="134" y="108"/>
                    <a:pt x="134" y="111"/>
                  </a:cubicBezTo>
                  <a:cubicBezTo>
                    <a:pt x="137" y="117"/>
                    <a:pt x="137" y="119"/>
                    <a:pt x="137" y="125"/>
                  </a:cubicBezTo>
                  <a:lnTo>
                    <a:pt x="137" y="206"/>
                  </a:lnTo>
                  <a:lnTo>
                    <a:pt x="122" y="206"/>
                  </a:lnTo>
                  <a:cubicBezTo>
                    <a:pt x="117" y="206"/>
                    <a:pt x="114" y="206"/>
                    <a:pt x="114" y="209"/>
                  </a:cubicBezTo>
                  <a:cubicBezTo>
                    <a:pt x="108" y="215"/>
                    <a:pt x="108" y="224"/>
                    <a:pt x="114" y="229"/>
                  </a:cubicBezTo>
                  <a:cubicBezTo>
                    <a:pt x="114" y="229"/>
                    <a:pt x="117" y="232"/>
                    <a:pt x="122" y="232"/>
                  </a:cubicBezTo>
                  <a:lnTo>
                    <a:pt x="180" y="232"/>
                  </a:lnTo>
                  <a:cubicBezTo>
                    <a:pt x="183" y="232"/>
                    <a:pt x="186" y="229"/>
                    <a:pt x="189" y="229"/>
                  </a:cubicBezTo>
                  <a:cubicBezTo>
                    <a:pt x="192" y="224"/>
                    <a:pt x="192" y="215"/>
                    <a:pt x="189" y="209"/>
                  </a:cubicBezTo>
                  <a:cubicBezTo>
                    <a:pt x="186" y="206"/>
                    <a:pt x="183" y="206"/>
                    <a:pt x="180" y="206"/>
                  </a:cubicBezTo>
                  <a:lnTo>
                    <a:pt x="166" y="206"/>
                  </a:lnTo>
                  <a:lnTo>
                    <a:pt x="166" y="122"/>
                  </a:lnTo>
                  <a:cubicBezTo>
                    <a:pt x="166" y="114"/>
                    <a:pt x="166" y="105"/>
                    <a:pt x="163" y="99"/>
                  </a:cubicBezTo>
                  <a:cubicBezTo>
                    <a:pt x="160" y="90"/>
                    <a:pt x="157" y="85"/>
                    <a:pt x="151" y="82"/>
                  </a:cubicBezTo>
                  <a:cubicBezTo>
                    <a:pt x="146" y="76"/>
                    <a:pt x="143" y="70"/>
                    <a:pt x="134" y="70"/>
                  </a:cubicBezTo>
                  <a:cubicBezTo>
                    <a:pt x="128" y="67"/>
                    <a:pt x="119" y="64"/>
                    <a:pt x="114" y="64"/>
                  </a:cubicBezTo>
                  <a:cubicBezTo>
                    <a:pt x="102" y="64"/>
                    <a:pt x="90" y="67"/>
                    <a:pt x="82" y="73"/>
                  </a:cubicBezTo>
                  <a:cubicBezTo>
                    <a:pt x="70" y="82"/>
                    <a:pt x="62" y="90"/>
                    <a:pt x="56" y="99"/>
                  </a:cubicBezTo>
                  <a:lnTo>
                    <a:pt x="56" y="12"/>
                  </a:lnTo>
                  <a:cubicBezTo>
                    <a:pt x="56" y="9"/>
                    <a:pt x="53" y="6"/>
                    <a:pt x="53" y="4"/>
                  </a:cubicBezTo>
                  <a:cubicBezTo>
                    <a:pt x="50" y="1"/>
                    <a:pt x="47" y="1"/>
                    <a:pt x="44" y="1"/>
                  </a:cubicBezTo>
                  <a:close/>
                </a:path>
              </a:pathLst>
            </a:custGeom>
            <a:solidFill>
              <a:srgbClr val="03C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 name="Google Shape;173;p7"/>
            <p:cNvSpPr/>
            <p:nvPr/>
          </p:nvSpPr>
          <p:spPr>
            <a:xfrm>
              <a:off x="1828559" y="2256983"/>
              <a:ext cx="10901" cy="13704"/>
            </a:xfrm>
            <a:custGeom>
              <a:avLst/>
              <a:gdLst/>
              <a:ahLst/>
              <a:cxnLst/>
              <a:rect l="l" t="t" r="r" b="b"/>
              <a:pathLst>
                <a:path w="175" h="220" extrusionOk="0">
                  <a:moveTo>
                    <a:pt x="62" y="1"/>
                  </a:moveTo>
                  <a:cubicBezTo>
                    <a:pt x="59" y="1"/>
                    <a:pt x="55" y="3"/>
                    <a:pt x="53" y="5"/>
                  </a:cubicBezTo>
                  <a:cubicBezTo>
                    <a:pt x="53" y="5"/>
                    <a:pt x="50" y="8"/>
                    <a:pt x="50" y="14"/>
                  </a:cubicBezTo>
                  <a:lnTo>
                    <a:pt x="50" y="63"/>
                  </a:lnTo>
                  <a:lnTo>
                    <a:pt x="13" y="66"/>
                  </a:lnTo>
                  <a:cubicBezTo>
                    <a:pt x="10" y="66"/>
                    <a:pt x="7" y="66"/>
                    <a:pt x="4" y="69"/>
                  </a:cubicBezTo>
                  <a:cubicBezTo>
                    <a:pt x="1" y="74"/>
                    <a:pt x="1" y="80"/>
                    <a:pt x="4" y="89"/>
                  </a:cubicBezTo>
                  <a:lnTo>
                    <a:pt x="50" y="89"/>
                  </a:lnTo>
                  <a:lnTo>
                    <a:pt x="50" y="155"/>
                  </a:lnTo>
                  <a:cubicBezTo>
                    <a:pt x="50" y="164"/>
                    <a:pt x="50" y="173"/>
                    <a:pt x="53" y="182"/>
                  </a:cubicBezTo>
                  <a:cubicBezTo>
                    <a:pt x="56" y="190"/>
                    <a:pt x="59" y="196"/>
                    <a:pt x="65" y="202"/>
                  </a:cubicBezTo>
                  <a:cubicBezTo>
                    <a:pt x="68" y="208"/>
                    <a:pt x="73" y="210"/>
                    <a:pt x="82" y="213"/>
                  </a:cubicBezTo>
                  <a:cubicBezTo>
                    <a:pt x="91" y="216"/>
                    <a:pt x="99" y="219"/>
                    <a:pt x="108" y="219"/>
                  </a:cubicBezTo>
                  <a:cubicBezTo>
                    <a:pt x="111" y="219"/>
                    <a:pt x="117" y="216"/>
                    <a:pt x="123" y="216"/>
                  </a:cubicBezTo>
                  <a:cubicBezTo>
                    <a:pt x="128" y="216"/>
                    <a:pt x="134" y="213"/>
                    <a:pt x="140" y="213"/>
                  </a:cubicBezTo>
                  <a:lnTo>
                    <a:pt x="154" y="205"/>
                  </a:lnTo>
                  <a:lnTo>
                    <a:pt x="169" y="199"/>
                  </a:lnTo>
                  <a:cubicBezTo>
                    <a:pt x="172" y="196"/>
                    <a:pt x="175" y="193"/>
                    <a:pt x="175" y="193"/>
                  </a:cubicBezTo>
                  <a:cubicBezTo>
                    <a:pt x="175" y="187"/>
                    <a:pt x="175" y="184"/>
                    <a:pt x="172" y="182"/>
                  </a:cubicBezTo>
                  <a:cubicBezTo>
                    <a:pt x="172" y="179"/>
                    <a:pt x="169" y="176"/>
                    <a:pt x="166" y="173"/>
                  </a:cubicBezTo>
                  <a:lnTo>
                    <a:pt x="157" y="173"/>
                  </a:lnTo>
                  <a:cubicBezTo>
                    <a:pt x="149" y="179"/>
                    <a:pt x="140" y="182"/>
                    <a:pt x="131" y="187"/>
                  </a:cubicBezTo>
                  <a:cubicBezTo>
                    <a:pt x="125" y="190"/>
                    <a:pt x="117" y="190"/>
                    <a:pt x="108" y="190"/>
                  </a:cubicBezTo>
                  <a:cubicBezTo>
                    <a:pt x="102" y="190"/>
                    <a:pt x="97" y="190"/>
                    <a:pt x="94" y="187"/>
                  </a:cubicBezTo>
                  <a:cubicBezTo>
                    <a:pt x="88" y="187"/>
                    <a:pt x="85" y="184"/>
                    <a:pt x="82" y="182"/>
                  </a:cubicBezTo>
                  <a:cubicBezTo>
                    <a:pt x="79" y="179"/>
                    <a:pt x="79" y="173"/>
                    <a:pt x="76" y="170"/>
                  </a:cubicBezTo>
                  <a:cubicBezTo>
                    <a:pt x="76" y="164"/>
                    <a:pt x="76" y="158"/>
                    <a:pt x="76" y="153"/>
                  </a:cubicBezTo>
                  <a:lnTo>
                    <a:pt x="76" y="89"/>
                  </a:lnTo>
                  <a:lnTo>
                    <a:pt x="149" y="89"/>
                  </a:lnTo>
                  <a:cubicBezTo>
                    <a:pt x="154" y="89"/>
                    <a:pt x="157" y="89"/>
                    <a:pt x="157" y="86"/>
                  </a:cubicBezTo>
                  <a:cubicBezTo>
                    <a:pt x="163" y="80"/>
                    <a:pt x="163" y="74"/>
                    <a:pt x="157" y="69"/>
                  </a:cubicBezTo>
                  <a:cubicBezTo>
                    <a:pt x="157" y="67"/>
                    <a:pt x="156" y="64"/>
                    <a:pt x="153" y="64"/>
                  </a:cubicBezTo>
                  <a:cubicBezTo>
                    <a:pt x="152" y="64"/>
                    <a:pt x="150" y="65"/>
                    <a:pt x="149" y="66"/>
                  </a:cubicBezTo>
                  <a:lnTo>
                    <a:pt x="76" y="66"/>
                  </a:lnTo>
                  <a:lnTo>
                    <a:pt x="76" y="14"/>
                  </a:lnTo>
                  <a:cubicBezTo>
                    <a:pt x="79" y="8"/>
                    <a:pt x="76" y="5"/>
                    <a:pt x="73" y="5"/>
                  </a:cubicBezTo>
                  <a:cubicBezTo>
                    <a:pt x="71" y="3"/>
                    <a:pt x="69" y="1"/>
                    <a:pt x="67" y="1"/>
                  </a:cubicBezTo>
                  <a:cubicBezTo>
                    <a:pt x="66" y="1"/>
                    <a:pt x="66" y="1"/>
                    <a:pt x="65" y="2"/>
                  </a:cubicBezTo>
                  <a:cubicBezTo>
                    <a:pt x="64" y="1"/>
                    <a:pt x="63" y="1"/>
                    <a:pt x="62" y="1"/>
                  </a:cubicBezTo>
                  <a:close/>
                </a:path>
              </a:pathLst>
            </a:custGeom>
            <a:solidFill>
              <a:srgbClr val="03C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7"/>
            <p:cNvSpPr/>
            <p:nvPr/>
          </p:nvSpPr>
          <p:spPr>
            <a:xfrm>
              <a:off x="1790685" y="1960032"/>
              <a:ext cx="91009" cy="106707"/>
            </a:xfrm>
            <a:custGeom>
              <a:avLst/>
              <a:gdLst/>
              <a:ahLst/>
              <a:cxnLst/>
              <a:rect l="l" t="t" r="r" b="b"/>
              <a:pathLst>
                <a:path w="1461" h="1713" extrusionOk="0">
                  <a:moveTo>
                    <a:pt x="725" y="467"/>
                  </a:moveTo>
                  <a:cubicBezTo>
                    <a:pt x="820" y="467"/>
                    <a:pt x="864" y="522"/>
                    <a:pt x="864" y="630"/>
                  </a:cubicBezTo>
                  <a:cubicBezTo>
                    <a:pt x="864" y="737"/>
                    <a:pt x="823" y="800"/>
                    <a:pt x="739" y="800"/>
                  </a:cubicBezTo>
                  <a:lnTo>
                    <a:pt x="594" y="800"/>
                  </a:lnTo>
                  <a:lnTo>
                    <a:pt x="594" y="467"/>
                  </a:lnTo>
                  <a:close/>
                  <a:moveTo>
                    <a:pt x="1" y="1"/>
                  </a:moveTo>
                  <a:lnTo>
                    <a:pt x="1" y="1713"/>
                  </a:lnTo>
                  <a:lnTo>
                    <a:pt x="594" y="1713"/>
                  </a:lnTo>
                  <a:lnTo>
                    <a:pt x="594" y="1270"/>
                  </a:lnTo>
                  <a:lnTo>
                    <a:pt x="739" y="1270"/>
                  </a:lnTo>
                  <a:lnTo>
                    <a:pt x="742" y="1273"/>
                  </a:lnTo>
                  <a:lnTo>
                    <a:pt x="838" y="1713"/>
                  </a:lnTo>
                  <a:lnTo>
                    <a:pt x="1440" y="1713"/>
                  </a:lnTo>
                  <a:lnTo>
                    <a:pt x="1272" y="1131"/>
                  </a:lnTo>
                  <a:cubicBezTo>
                    <a:pt x="1394" y="1029"/>
                    <a:pt x="1461" y="873"/>
                    <a:pt x="1461" y="632"/>
                  </a:cubicBezTo>
                  <a:cubicBezTo>
                    <a:pt x="1461" y="117"/>
                    <a:pt x="1220" y="1"/>
                    <a:pt x="722" y="1"/>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7"/>
            <p:cNvSpPr/>
            <p:nvPr/>
          </p:nvSpPr>
          <p:spPr>
            <a:xfrm>
              <a:off x="1886865" y="1957914"/>
              <a:ext cx="101848" cy="110818"/>
            </a:xfrm>
            <a:custGeom>
              <a:avLst/>
              <a:gdLst/>
              <a:ahLst/>
              <a:cxnLst/>
              <a:rect l="l" t="t" r="r" b="b"/>
              <a:pathLst>
                <a:path w="1635" h="1779" extrusionOk="0">
                  <a:moveTo>
                    <a:pt x="817" y="481"/>
                  </a:moveTo>
                  <a:cubicBezTo>
                    <a:pt x="1014" y="481"/>
                    <a:pt x="1035" y="626"/>
                    <a:pt x="1035" y="890"/>
                  </a:cubicBezTo>
                  <a:cubicBezTo>
                    <a:pt x="1035" y="1150"/>
                    <a:pt x="1006" y="1298"/>
                    <a:pt x="817" y="1298"/>
                  </a:cubicBezTo>
                  <a:cubicBezTo>
                    <a:pt x="629" y="1298"/>
                    <a:pt x="600" y="1153"/>
                    <a:pt x="600" y="890"/>
                  </a:cubicBezTo>
                  <a:cubicBezTo>
                    <a:pt x="600" y="626"/>
                    <a:pt x="629" y="481"/>
                    <a:pt x="817" y="481"/>
                  </a:cubicBezTo>
                  <a:close/>
                  <a:moveTo>
                    <a:pt x="817" y="0"/>
                  </a:moveTo>
                  <a:cubicBezTo>
                    <a:pt x="247" y="0"/>
                    <a:pt x="1" y="264"/>
                    <a:pt x="1" y="890"/>
                  </a:cubicBezTo>
                  <a:cubicBezTo>
                    <a:pt x="1" y="1512"/>
                    <a:pt x="255" y="1779"/>
                    <a:pt x="817" y="1779"/>
                  </a:cubicBezTo>
                  <a:cubicBezTo>
                    <a:pt x="1388" y="1779"/>
                    <a:pt x="1634" y="1512"/>
                    <a:pt x="1634" y="890"/>
                  </a:cubicBezTo>
                  <a:cubicBezTo>
                    <a:pt x="1634" y="264"/>
                    <a:pt x="1388" y="0"/>
                    <a:pt x="817" y="0"/>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7"/>
            <p:cNvSpPr/>
            <p:nvPr/>
          </p:nvSpPr>
          <p:spPr>
            <a:xfrm>
              <a:off x="1995878" y="1960032"/>
              <a:ext cx="126703" cy="106707"/>
            </a:xfrm>
            <a:custGeom>
              <a:avLst/>
              <a:gdLst/>
              <a:ahLst/>
              <a:cxnLst/>
              <a:rect l="l" t="t" r="r" b="b"/>
              <a:pathLst>
                <a:path w="2034" h="1713" extrusionOk="0">
                  <a:moveTo>
                    <a:pt x="0" y="1"/>
                  </a:moveTo>
                  <a:lnTo>
                    <a:pt x="0" y="1713"/>
                  </a:lnTo>
                  <a:lnTo>
                    <a:pt x="594" y="1713"/>
                  </a:lnTo>
                  <a:lnTo>
                    <a:pt x="594" y="832"/>
                  </a:lnTo>
                  <a:lnTo>
                    <a:pt x="623" y="832"/>
                  </a:lnTo>
                  <a:lnTo>
                    <a:pt x="768" y="1696"/>
                  </a:lnTo>
                  <a:lnTo>
                    <a:pt x="1263" y="1696"/>
                  </a:lnTo>
                  <a:lnTo>
                    <a:pt x="1411" y="832"/>
                  </a:lnTo>
                  <a:lnTo>
                    <a:pt x="1440" y="832"/>
                  </a:lnTo>
                  <a:lnTo>
                    <a:pt x="1440" y="1713"/>
                  </a:lnTo>
                  <a:lnTo>
                    <a:pt x="2034" y="1713"/>
                  </a:lnTo>
                  <a:lnTo>
                    <a:pt x="2034" y="1"/>
                  </a:lnTo>
                  <a:lnTo>
                    <a:pt x="1127" y="1"/>
                  </a:lnTo>
                  <a:lnTo>
                    <a:pt x="1017" y="656"/>
                  </a:lnTo>
                  <a:lnTo>
                    <a:pt x="884" y="1"/>
                  </a:ln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7"/>
            <p:cNvSpPr/>
            <p:nvPr/>
          </p:nvSpPr>
          <p:spPr>
            <a:xfrm>
              <a:off x="1894278" y="2086362"/>
              <a:ext cx="14327" cy="17317"/>
            </a:xfrm>
            <a:custGeom>
              <a:avLst/>
              <a:gdLst/>
              <a:ahLst/>
              <a:cxnLst/>
              <a:rect l="l" t="t" r="r" b="b"/>
              <a:pathLst>
                <a:path w="230" h="278" extrusionOk="0">
                  <a:moveTo>
                    <a:pt x="15" y="1"/>
                  </a:moveTo>
                  <a:cubicBezTo>
                    <a:pt x="12" y="1"/>
                    <a:pt x="6" y="1"/>
                    <a:pt x="3" y="4"/>
                  </a:cubicBezTo>
                  <a:cubicBezTo>
                    <a:pt x="0" y="9"/>
                    <a:pt x="0" y="12"/>
                    <a:pt x="0" y="18"/>
                  </a:cubicBezTo>
                  <a:lnTo>
                    <a:pt x="0" y="105"/>
                  </a:lnTo>
                  <a:cubicBezTo>
                    <a:pt x="0" y="108"/>
                    <a:pt x="3" y="114"/>
                    <a:pt x="6" y="117"/>
                  </a:cubicBezTo>
                  <a:cubicBezTo>
                    <a:pt x="9" y="119"/>
                    <a:pt x="12" y="119"/>
                    <a:pt x="18" y="119"/>
                  </a:cubicBezTo>
                  <a:cubicBezTo>
                    <a:pt x="23" y="119"/>
                    <a:pt x="26" y="119"/>
                    <a:pt x="32" y="117"/>
                  </a:cubicBezTo>
                  <a:cubicBezTo>
                    <a:pt x="35" y="114"/>
                    <a:pt x="35" y="108"/>
                    <a:pt x="35" y="105"/>
                  </a:cubicBezTo>
                  <a:lnTo>
                    <a:pt x="35" y="33"/>
                  </a:lnTo>
                  <a:lnTo>
                    <a:pt x="99" y="33"/>
                  </a:lnTo>
                  <a:lnTo>
                    <a:pt x="99" y="244"/>
                  </a:lnTo>
                  <a:lnTo>
                    <a:pt x="44" y="244"/>
                  </a:lnTo>
                  <a:cubicBezTo>
                    <a:pt x="41" y="244"/>
                    <a:pt x="35" y="247"/>
                    <a:pt x="32" y="250"/>
                  </a:cubicBezTo>
                  <a:cubicBezTo>
                    <a:pt x="29" y="256"/>
                    <a:pt x="29" y="264"/>
                    <a:pt x="32" y="273"/>
                  </a:cubicBezTo>
                  <a:cubicBezTo>
                    <a:pt x="34" y="275"/>
                    <a:pt x="38" y="277"/>
                    <a:pt x="41" y="277"/>
                  </a:cubicBezTo>
                  <a:cubicBezTo>
                    <a:pt x="42" y="277"/>
                    <a:pt x="43" y="277"/>
                    <a:pt x="44" y="276"/>
                  </a:cubicBezTo>
                  <a:lnTo>
                    <a:pt x="189" y="276"/>
                  </a:lnTo>
                  <a:cubicBezTo>
                    <a:pt x="189" y="277"/>
                    <a:pt x="191" y="277"/>
                    <a:pt x="192" y="277"/>
                  </a:cubicBezTo>
                  <a:cubicBezTo>
                    <a:pt x="195" y="277"/>
                    <a:pt x="198" y="275"/>
                    <a:pt x="200" y="273"/>
                  </a:cubicBezTo>
                  <a:cubicBezTo>
                    <a:pt x="203" y="264"/>
                    <a:pt x="203" y="256"/>
                    <a:pt x="200" y="250"/>
                  </a:cubicBezTo>
                  <a:cubicBezTo>
                    <a:pt x="197" y="247"/>
                    <a:pt x="192" y="244"/>
                    <a:pt x="189" y="244"/>
                  </a:cubicBezTo>
                  <a:lnTo>
                    <a:pt x="134" y="244"/>
                  </a:lnTo>
                  <a:lnTo>
                    <a:pt x="134" y="33"/>
                  </a:lnTo>
                  <a:lnTo>
                    <a:pt x="194" y="33"/>
                  </a:lnTo>
                  <a:lnTo>
                    <a:pt x="194" y="105"/>
                  </a:lnTo>
                  <a:cubicBezTo>
                    <a:pt x="194" y="108"/>
                    <a:pt x="197" y="114"/>
                    <a:pt x="200" y="117"/>
                  </a:cubicBezTo>
                  <a:cubicBezTo>
                    <a:pt x="203" y="119"/>
                    <a:pt x="209" y="119"/>
                    <a:pt x="212" y="119"/>
                  </a:cubicBezTo>
                  <a:cubicBezTo>
                    <a:pt x="218" y="119"/>
                    <a:pt x="223" y="119"/>
                    <a:pt x="226" y="117"/>
                  </a:cubicBezTo>
                  <a:cubicBezTo>
                    <a:pt x="229" y="114"/>
                    <a:pt x="229" y="108"/>
                    <a:pt x="229" y="105"/>
                  </a:cubicBezTo>
                  <a:lnTo>
                    <a:pt x="229" y="18"/>
                  </a:lnTo>
                  <a:cubicBezTo>
                    <a:pt x="229" y="12"/>
                    <a:pt x="229" y="9"/>
                    <a:pt x="226" y="4"/>
                  </a:cubicBezTo>
                  <a:cubicBezTo>
                    <a:pt x="223" y="1"/>
                    <a:pt x="220" y="1"/>
                    <a:pt x="215" y="1"/>
                  </a:cubicBezTo>
                  <a:close/>
                </a:path>
              </a:pathLst>
            </a:custGeom>
            <a:solidFill>
              <a:srgbClr val="03C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7"/>
            <p:cNvSpPr/>
            <p:nvPr/>
          </p:nvSpPr>
          <p:spPr>
            <a:xfrm>
              <a:off x="1911596" y="2086051"/>
              <a:ext cx="15573" cy="17878"/>
            </a:xfrm>
            <a:custGeom>
              <a:avLst/>
              <a:gdLst/>
              <a:ahLst/>
              <a:cxnLst/>
              <a:rect l="l" t="t" r="r" b="b"/>
              <a:pathLst>
                <a:path w="250" h="287" extrusionOk="0">
                  <a:moveTo>
                    <a:pt x="124" y="35"/>
                  </a:moveTo>
                  <a:cubicBezTo>
                    <a:pt x="136" y="35"/>
                    <a:pt x="148" y="38"/>
                    <a:pt x="160" y="43"/>
                  </a:cubicBezTo>
                  <a:cubicBezTo>
                    <a:pt x="171" y="46"/>
                    <a:pt x="180" y="55"/>
                    <a:pt x="186" y="64"/>
                  </a:cubicBezTo>
                  <a:cubicBezTo>
                    <a:pt x="194" y="75"/>
                    <a:pt x="200" y="87"/>
                    <a:pt x="203" y="98"/>
                  </a:cubicBezTo>
                  <a:cubicBezTo>
                    <a:pt x="209" y="113"/>
                    <a:pt x="209" y="127"/>
                    <a:pt x="209" y="145"/>
                  </a:cubicBezTo>
                  <a:cubicBezTo>
                    <a:pt x="209" y="159"/>
                    <a:pt x="209" y="174"/>
                    <a:pt x="203" y="188"/>
                  </a:cubicBezTo>
                  <a:cubicBezTo>
                    <a:pt x="200" y="203"/>
                    <a:pt x="194" y="214"/>
                    <a:pt x="186" y="226"/>
                  </a:cubicBezTo>
                  <a:cubicBezTo>
                    <a:pt x="180" y="235"/>
                    <a:pt x="171" y="243"/>
                    <a:pt x="160" y="246"/>
                  </a:cubicBezTo>
                  <a:cubicBezTo>
                    <a:pt x="148" y="252"/>
                    <a:pt x="136" y="255"/>
                    <a:pt x="124" y="255"/>
                  </a:cubicBezTo>
                  <a:cubicBezTo>
                    <a:pt x="111" y="255"/>
                    <a:pt x="99" y="252"/>
                    <a:pt x="87" y="246"/>
                  </a:cubicBezTo>
                  <a:cubicBezTo>
                    <a:pt x="76" y="243"/>
                    <a:pt x="67" y="235"/>
                    <a:pt x="61" y="226"/>
                  </a:cubicBezTo>
                  <a:cubicBezTo>
                    <a:pt x="53" y="214"/>
                    <a:pt x="47" y="203"/>
                    <a:pt x="44" y="188"/>
                  </a:cubicBezTo>
                  <a:cubicBezTo>
                    <a:pt x="38" y="174"/>
                    <a:pt x="38" y="159"/>
                    <a:pt x="38" y="145"/>
                  </a:cubicBezTo>
                  <a:cubicBezTo>
                    <a:pt x="38" y="127"/>
                    <a:pt x="38" y="113"/>
                    <a:pt x="44" y="98"/>
                  </a:cubicBezTo>
                  <a:cubicBezTo>
                    <a:pt x="47" y="87"/>
                    <a:pt x="53" y="75"/>
                    <a:pt x="61" y="64"/>
                  </a:cubicBezTo>
                  <a:cubicBezTo>
                    <a:pt x="67" y="55"/>
                    <a:pt x="76" y="46"/>
                    <a:pt x="87" y="43"/>
                  </a:cubicBezTo>
                  <a:cubicBezTo>
                    <a:pt x="99" y="38"/>
                    <a:pt x="111" y="35"/>
                    <a:pt x="124" y="35"/>
                  </a:cubicBezTo>
                  <a:close/>
                  <a:moveTo>
                    <a:pt x="124" y="1"/>
                  </a:moveTo>
                  <a:cubicBezTo>
                    <a:pt x="106" y="1"/>
                    <a:pt x="89" y="4"/>
                    <a:pt x="73" y="11"/>
                  </a:cubicBezTo>
                  <a:cubicBezTo>
                    <a:pt x="58" y="17"/>
                    <a:pt x="44" y="26"/>
                    <a:pt x="35" y="40"/>
                  </a:cubicBezTo>
                  <a:cubicBezTo>
                    <a:pt x="24" y="52"/>
                    <a:pt x="15" y="69"/>
                    <a:pt x="9" y="84"/>
                  </a:cubicBezTo>
                  <a:cubicBezTo>
                    <a:pt x="3" y="104"/>
                    <a:pt x="0" y="124"/>
                    <a:pt x="0" y="145"/>
                  </a:cubicBezTo>
                  <a:cubicBezTo>
                    <a:pt x="0" y="165"/>
                    <a:pt x="3" y="182"/>
                    <a:pt x="9" y="203"/>
                  </a:cubicBezTo>
                  <a:cubicBezTo>
                    <a:pt x="15" y="220"/>
                    <a:pt x="24" y="235"/>
                    <a:pt x="35" y="249"/>
                  </a:cubicBezTo>
                  <a:cubicBezTo>
                    <a:pt x="44" y="261"/>
                    <a:pt x="58" y="269"/>
                    <a:pt x="73" y="278"/>
                  </a:cubicBezTo>
                  <a:cubicBezTo>
                    <a:pt x="89" y="284"/>
                    <a:pt x="106" y="287"/>
                    <a:pt x="124" y="287"/>
                  </a:cubicBezTo>
                  <a:cubicBezTo>
                    <a:pt x="141" y="287"/>
                    <a:pt x="158" y="284"/>
                    <a:pt x="174" y="278"/>
                  </a:cubicBezTo>
                  <a:cubicBezTo>
                    <a:pt x="189" y="269"/>
                    <a:pt x="200" y="261"/>
                    <a:pt x="212" y="249"/>
                  </a:cubicBezTo>
                  <a:cubicBezTo>
                    <a:pt x="223" y="235"/>
                    <a:pt x="232" y="220"/>
                    <a:pt x="238" y="203"/>
                  </a:cubicBezTo>
                  <a:cubicBezTo>
                    <a:pt x="250" y="165"/>
                    <a:pt x="250" y="124"/>
                    <a:pt x="238" y="84"/>
                  </a:cubicBezTo>
                  <a:cubicBezTo>
                    <a:pt x="232" y="69"/>
                    <a:pt x="223" y="52"/>
                    <a:pt x="212" y="40"/>
                  </a:cubicBezTo>
                  <a:cubicBezTo>
                    <a:pt x="200" y="26"/>
                    <a:pt x="189" y="17"/>
                    <a:pt x="174" y="11"/>
                  </a:cubicBezTo>
                  <a:cubicBezTo>
                    <a:pt x="158" y="4"/>
                    <a:pt x="141" y="1"/>
                    <a:pt x="124" y="1"/>
                  </a:cubicBezTo>
                  <a:close/>
                </a:path>
              </a:pathLst>
            </a:custGeom>
            <a:solidFill>
              <a:srgbClr val="03C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7"/>
            <p:cNvSpPr/>
            <p:nvPr/>
          </p:nvSpPr>
          <p:spPr>
            <a:xfrm>
              <a:off x="1947165" y="2086362"/>
              <a:ext cx="16445" cy="17380"/>
            </a:xfrm>
            <a:custGeom>
              <a:avLst/>
              <a:gdLst/>
              <a:ahLst/>
              <a:cxnLst/>
              <a:rect l="l" t="t" r="r" b="b"/>
              <a:pathLst>
                <a:path w="264" h="279" extrusionOk="0">
                  <a:moveTo>
                    <a:pt x="130" y="30"/>
                  </a:moveTo>
                  <a:cubicBezTo>
                    <a:pt x="145" y="30"/>
                    <a:pt x="159" y="33"/>
                    <a:pt x="174" y="44"/>
                  </a:cubicBezTo>
                  <a:cubicBezTo>
                    <a:pt x="185" y="53"/>
                    <a:pt x="191" y="64"/>
                    <a:pt x="188" y="79"/>
                  </a:cubicBezTo>
                  <a:cubicBezTo>
                    <a:pt x="188" y="88"/>
                    <a:pt x="188" y="93"/>
                    <a:pt x="185" y="99"/>
                  </a:cubicBezTo>
                  <a:cubicBezTo>
                    <a:pt x="183" y="105"/>
                    <a:pt x="177" y="111"/>
                    <a:pt x="174" y="114"/>
                  </a:cubicBezTo>
                  <a:cubicBezTo>
                    <a:pt x="165" y="119"/>
                    <a:pt x="159" y="122"/>
                    <a:pt x="154" y="122"/>
                  </a:cubicBezTo>
                  <a:cubicBezTo>
                    <a:pt x="145" y="125"/>
                    <a:pt x="136" y="125"/>
                    <a:pt x="128" y="125"/>
                  </a:cubicBezTo>
                  <a:lnTo>
                    <a:pt x="78" y="125"/>
                  </a:lnTo>
                  <a:lnTo>
                    <a:pt x="78" y="33"/>
                  </a:lnTo>
                  <a:lnTo>
                    <a:pt x="130" y="30"/>
                  </a:lnTo>
                  <a:close/>
                  <a:moveTo>
                    <a:pt x="15" y="1"/>
                  </a:moveTo>
                  <a:cubicBezTo>
                    <a:pt x="12" y="1"/>
                    <a:pt x="6" y="1"/>
                    <a:pt x="3" y="4"/>
                  </a:cubicBezTo>
                  <a:cubicBezTo>
                    <a:pt x="0" y="12"/>
                    <a:pt x="0" y="21"/>
                    <a:pt x="3" y="30"/>
                  </a:cubicBezTo>
                  <a:cubicBezTo>
                    <a:pt x="6" y="33"/>
                    <a:pt x="12" y="33"/>
                    <a:pt x="15" y="33"/>
                  </a:cubicBezTo>
                  <a:lnTo>
                    <a:pt x="44" y="33"/>
                  </a:lnTo>
                  <a:lnTo>
                    <a:pt x="44" y="247"/>
                  </a:lnTo>
                  <a:lnTo>
                    <a:pt x="15" y="247"/>
                  </a:lnTo>
                  <a:cubicBezTo>
                    <a:pt x="12" y="247"/>
                    <a:pt x="6" y="247"/>
                    <a:pt x="3" y="250"/>
                  </a:cubicBezTo>
                  <a:cubicBezTo>
                    <a:pt x="0" y="258"/>
                    <a:pt x="0" y="267"/>
                    <a:pt x="3" y="276"/>
                  </a:cubicBezTo>
                  <a:cubicBezTo>
                    <a:pt x="6" y="279"/>
                    <a:pt x="12" y="279"/>
                    <a:pt x="15" y="279"/>
                  </a:cubicBezTo>
                  <a:lnTo>
                    <a:pt x="107" y="279"/>
                  </a:lnTo>
                  <a:cubicBezTo>
                    <a:pt x="113" y="279"/>
                    <a:pt x="116" y="279"/>
                    <a:pt x="119" y="276"/>
                  </a:cubicBezTo>
                  <a:cubicBezTo>
                    <a:pt x="125" y="267"/>
                    <a:pt x="125" y="258"/>
                    <a:pt x="119" y="250"/>
                  </a:cubicBezTo>
                  <a:cubicBezTo>
                    <a:pt x="116" y="247"/>
                    <a:pt x="113" y="247"/>
                    <a:pt x="107" y="247"/>
                  </a:cubicBezTo>
                  <a:lnTo>
                    <a:pt x="78" y="247"/>
                  </a:lnTo>
                  <a:lnTo>
                    <a:pt x="78" y="157"/>
                  </a:lnTo>
                  <a:lnTo>
                    <a:pt x="113" y="157"/>
                  </a:lnTo>
                  <a:cubicBezTo>
                    <a:pt x="122" y="160"/>
                    <a:pt x="133" y="163"/>
                    <a:pt x="142" y="172"/>
                  </a:cubicBezTo>
                  <a:cubicBezTo>
                    <a:pt x="148" y="174"/>
                    <a:pt x="151" y="177"/>
                    <a:pt x="154" y="183"/>
                  </a:cubicBezTo>
                  <a:cubicBezTo>
                    <a:pt x="156" y="189"/>
                    <a:pt x="162" y="192"/>
                    <a:pt x="165" y="198"/>
                  </a:cubicBezTo>
                  <a:lnTo>
                    <a:pt x="174" y="212"/>
                  </a:lnTo>
                  <a:lnTo>
                    <a:pt x="183" y="230"/>
                  </a:lnTo>
                  <a:cubicBezTo>
                    <a:pt x="185" y="235"/>
                    <a:pt x="188" y="238"/>
                    <a:pt x="191" y="244"/>
                  </a:cubicBezTo>
                  <a:cubicBezTo>
                    <a:pt x="197" y="253"/>
                    <a:pt x="203" y="261"/>
                    <a:pt x="212" y="270"/>
                  </a:cubicBezTo>
                  <a:cubicBezTo>
                    <a:pt x="217" y="273"/>
                    <a:pt x="226" y="276"/>
                    <a:pt x="232" y="276"/>
                  </a:cubicBezTo>
                  <a:lnTo>
                    <a:pt x="249" y="276"/>
                  </a:lnTo>
                  <a:cubicBezTo>
                    <a:pt x="250" y="277"/>
                    <a:pt x="251" y="277"/>
                    <a:pt x="252" y="277"/>
                  </a:cubicBezTo>
                  <a:cubicBezTo>
                    <a:pt x="255" y="277"/>
                    <a:pt x="259" y="275"/>
                    <a:pt x="261" y="273"/>
                  </a:cubicBezTo>
                  <a:cubicBezTo>
                    <a:pt x="264" y="264"/>
                    <a:pt x="264" y="256"/>
                    <a:pt x="261" y="250"/>
                  </a:cubicBezTo>
                  <a:cubicBezTo>
                    <a:pt x="255" y="247"/>
                    <a:pt x="252" y="244"/>
                    <a:pt x="249" y="244"/>
                  </a:cubicBezTo>
                  <a:lnTo>
                    <a:pt x="243" y="244"/>
                  </a:lnTo>
                  <a:cubicBezTo>
                    <a:pt x="238" y="244"/>
                    <a:pt x="235" y="244"/>
                    <a:pt x="232" y="241"/>
                  </a:cubicBezTo>
                  <a:cubicBezTo>
                    <a:pt x="226" y="235"/>
                    <a:pt x="223" y="230"/>
                    <a:pt x="220" y="224"/>
                  </a:cubicBezTo>
                  <a:lnTo>
                    <a:pt x="212" y="209"/>
                  </a:lnTo>
                  <a:lnTo>
                    <a:pt x="203" y="195"/>
                  </a:lnTo>
                  <a:cubicBezTo>
                    <a:pt x="200" y="189"/>
                    <a:pt x="197" y="183"/>
                    <a:pt x="194" y="180"/>
                  </a:cubicBezTo>
                  <a:cubicBezTo>
                    <a:pt x="188" y="174"/>
                    <a:pt x="185" y="169"/>
                    <a:pt x="183" y="166"/>
                  </a:cubicBezTo>
                  <a:cubicBezTo>
                    <a:pt x="180" y="163"/>
                    <a:pt x="174" y="160"/>
                    <a:pt x="171" y="157"/>
                  </a:cubicBezTo>
                  <a:cubicBezTo>
                    <a:pt x="168" y="154"/>
                    <a:pt x="165" y="151"/>
                    <a:pt x="159" y="148"/>
                  </a:cubicBezTo>
                  <a:cubicBezTo>
                    <a:pt x="171" y="148"/>
                    <a:pt x="180" y="143"/>
                    <a:pt x="188" y="140"/>
                  </a:cubicBezTo>
                  <a:cubicBezTo>
                    <a:pt x="194" y="137"/>
                    <a:pt x="203" y="131"/>
                    <a:pt x="209" y="125"/>
                  </a:cubicBezTo>
                  <a:cubicBezTo>
                    <a:pt x="214" y="119"/>
                    <a:pt x="217" y="111"/>
                    <a:pt x="220" y="105"/>
                  </a:cubicBezTo>
                  <a:cubicBezTo>
                    <a:pt x="223" y="96"/>
                    <a:pt x="226" y="88"/>
                    <a:pt x="226" y="79"/>
                  </a:cubicBezTo>
                  <a:cubicBezTo>
                    <a:pt x="226" y="67"/>
                    <a:pt x="223" y="56"/>
                    <a:pt x="220" y="47"/>
                  </a:cubicBezTo>
                  <a:cubicBezTo>
                    <a:pt x="214" y="38"/>
                    <a:pt x="209" y="30"/>
                    <a:pt x="203" y="21"/>
                  </a:cubicBezTo>
                  <a:cubicBezTo>
                    <a:pt x="194" y="15"/>
                    <a:pt x="183" y="9"/>
                    <a:pt x="174" y="6"/>
                  </a:cubicBezTo>
                  <a:cubicBezTo>
                    <a:pt x="159" y="1"/>
                    <a:pt x="145" y="1"/>
                    <a:pt x="133" y="1"/>
                  </a:cubicBezTo>
                  <a:close/>
                </a:path>
              </a:pathLst>
            </a:custGeom>
            <a:solidFill>
              <a:srgbClr val="03C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7"/>
            <p:cNvSpPr/>
            <p:nvPr/>
          </p:nvSpPr>
          <p:spPr>
            <a:xfrm>
              <a:off x="1964981" y="2085988"/>
              <a:ext cx="15573" cy="17940"/>
            </a:xfrm>
            <a:custGeom>
              <a:avLst/>
              <a:gdLst/>
              <a:ahLst/>
              <a:cxnLst/>
              <a:rect l="l" t="t" r="r" b="b"/>
              <a:pathLst>
                <a:path w="250" h="288" extrusionOk="0">
                  <a:moveTo>
                    <a:pt x="125" y="36"/>
                  </a:moveTo>
                  <a:cubicBezTo>
                    <a:pt x="137" y="36"/>
                    <a:pt x="149" y="39"/>
                    <a:pt x="160" y="44"/>
                  </a:cubicBezTo>
                  <a:cubicBezTo>
                    <a:pt x="172" y="47"/>
                    <a:pt x="180" y="56"/>
                    <a:pt x="189" y="65"/>
                  </a:cubicBezTo>
                  <a:cubicBezTo>
                    <a:pt x="195" y="76"/>
                    <a:pt x="201" y="88"/>
                    <a:pt x="206" y="99"/>
                  </a:cubicBezTo>
                  <a:cubicBezTo>
                    <a:pt x="209" y="114"/>
                    <a:pt x="212" y="128"/>
                    <a:pt x="212" y="146"/>
                  </a:cubicBezTo>
                  <a:cubicBezTo>
                    <a:pt x="212" y="160"/>
                    <a:pt x="209" y="175"/>
                    <a:pt x="206" y="189"/>
                  </a:cubicBezTo>
                  <a:cubicBezTo>
                    <a:pt x="204" y="204"/>
                    <a:pt x="195" y="215"/>
                    <a:pt x="189" y="227"/>
                  </a:cubicBezTo>
                  <a:cubicBezTo>
                    <a:pt x="180" y="236"/>
                    <a:pt x="172" y="244"/>
                    <a:pt x="160" y="247"/>
                  </a:cubicBezTo>
                  <a:cubicBezTo>
                    <a:pt x="149" y="253"/>
                    <a:pt x="137" y="256"/>
                    <a:pt x="125" y="256"/>
                  </a:cubicBezTo>
                  <a:cubicBezTo>
                    <a:pt x="114" y="256"/>
                    <a:pt x="99" y="253"/>
                    <a:pt x="88" y="247"/>
                  </a:cubicBezTo>
                  <a:cubicBezTo>
                    <a:pt x="79" y="244"/>
                    <a:pt x="67" y="236"/>
                    <a:pt x="62" y="227"/>
                  </a:cubicBezTo>
                  <a:cubicBezTo>
                    <a:pt x="53" y="215"/>
                    <a:pt x="47" y="204"/>
                    <a:pt x="44" y="189"/>
                  </a:cubicBezTo>
                  <a:cubicBezTo>
                    <a:pt x="41" y="175"/>
                    <a:pt x="38" y="160"/>
                    <a:pt x="38" y="146"/>
                  </a:cubicBezTo>
                  <a:cubicBezTo>
                    <a:pt x="38" y="128"/>
                    <a:pt x="41" y="114"/>
                    <a:pt x="44" y="99"/>
                  </a:cubicBezTo>
                  <a:cubicBezTo>
                    <a:pt x="47" y="88"/>
                    <a:pt x="53" y="76"/>
                    <a:pt x="62" y="65"/>
                  </a:cubicBezTo>
                  <a:cubicBezTo>
                    <a:pt x="67" y="56"/>
                    <a:pt x="79" y="47"/>
                    <a:pt x="88" y="44"/>
                  </a:cubicBezTo>
                  <a:cubicBezTo>
                    <a:pt x="99" y="39"/>
                    <a:pt x="114" y="36"/>
                    <a:pt x="125" y="36"/>
                  </a:cubicBezTo>
                  <a:close/>
                  <a:moveTo>
                    <a:pt x="125" y="1"/>
                  </a:moveTo>
                  <a:cubicBezTo>
                    <a:pt x="108" y="1"/>
                    <a:pt x="91" y="4"/>
                    <a:pt x="73" y="12"/>
                  </a:cubicBezTo>
                  <a:cubicBezTo>
                    <a:pt x="59" y="18"/>
                    <a:pt x="47" y="27"/>
                    <a:pt x="36" y="41"/>
                  </a:cubicBezTo>
                  <a:cubicBezTo>
                    <a:pt x="24" y="53"/>
                    <a:pt x="15" y="70"/>
                    <a:pt x="10" y="85"/>
                  </a:cubicBezTo>
                  <a:cubicBezTo>
                    <a:pt x="4" y="105"/>
                    <a:pt x="1" y="125"/>
                    <a:pt x="1" y="146"/>
                  </a:cubicBezTo>
                  <a:cubicBezTo>
                    <a:pt x="1" y="166"/>
                    <a:pt x="4" y="183"/>
                    <a:pt x="10" y="204"/>
                  </a:cubicBezTo>
                  <a:cubicBezTo>
                    <a:pt x="15" y="221"/>
                    <a:pt x="24" y="236"/>
                    <a:pt x="36" y="250"/>
                  </a:cubicBezTo>
                  <a:cubicBezTo>
                    <a:pt x="47" y="262"/>
                    <a:pt x="59" y="270"/>
                    <a:pt x="73" y="279"/>
                  </a:cubicBezTo>
                  <a:cubicBezTo>
                    <a:pt x="91" y="285"/>
                    <a:pt x="108" y="288"/>
                    <a:pt x="125" y="288"/>
                  </a:cubicBezTo>
                  <a:cubicBezTo>
                    <a:pt x="143" y="288"/>
                    <a:pt x="160" y="285"/>
                    <a:pt x="175" y="279"/>
                  </a:cubicBezTo>
                  <a:cubicBezTo>
                    <a:pt x="189" y="270"/>
                    <a:pt x="204" y="262"/>
                    <a:pt x="212" y="250"/>
                  </a:cubicBezTo>
                  <a:cubicBezTo>
                    <a:pt x="224" y="236"/>
                    <a:pt x="233" y="221"/>
                    <a:pt x="238" y="204"/>
                  </a:cubicBezTo>
                  <a:cubicBezTo>
                    <a:pt x="250" y="166"/>
                    <a:pt x="250" y="125"/>
                    <a:pt x="238" y="85"/>
                  </a:cubicBezTo>
                  <a:cubicBezTo>
                    <a:pt x="233" y="70"/>
                    <a:pt x="224" y="53"/>
                    <a:pt x="212" y="41"/>
                  </a:cubicBezTo>
                  <a:cubicBezTo>
                    <a:pt x="204" y="27"/>
                    <a:pt x="189" y="18"/>
                    <a:pt x="175" y="12"/>
                  </a:cubicBezTo>
                  <a:cubicBezTo>
                    <a:pt x="160" y="4"/>
                    <a:pt x="143" y="1"/>
                    <a:pt x="125" y="1"/>
                  </a:cubicBezTo>
                  <a:close/>
                </a:path>
              </a:pathLst>
            </a:custGeom>
            <a:solidFill>
              <a:srgbClr val="03C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7"/>
            <p:cNvSpPr/>
            <p:nvPr/>
          </p:nvSpPr>
          <p:spPr>
            <a:xfrm>
              <a:off x="1982174" y="2086362"/>
              <a:ext cx="17006" cy="17317"/>
            </a:xfrm>
            <a:custGeom>
              <a:avLst/>
              <a:gdLst/>
              <a:ahLst/>
              <a:cxnLst/>
              <a:rect l="l" t="t" r="r" b="b"/>
              <a:pathLst>
                <a:path w="273" h="278" extrusionOk="0">
                  <a:moveTo>
                    <a:pt x="20" y="1"/>
                  </a:moveTo>
                  <a:cubicBezTo>
                    <a:pt x="17" y="1"/>
                    <a:pt x="12" y="1"/>
                    <a:pt x="9" y="4"/>
                  </a:cubicBezTo>
                  <a:cubicBezTo>
                    <a:pt x="3" y="12"/>
                    <a:pt x="3" y="21"/>
                    <a:pt x="9" y="30"/>
                  </a:cubicBezTo>
                  <a:cubicBezTo>
                    <a:pt x="12" y="33"/>
                    <a:pt x="17" y="33"/>
                    <a:pt x="20" y="33"/>
                  </a:cubicBezTo>
                  <a:lnTo>
                    <a:pt x="32" y="33"/>
                  </a:lnTo>
                  <a:lnTo>
                    <a:pt x="29" y="244"/>
                  </a:lnTo>
                  <a:lnTo>
                    <a:pt x="14" y="244"/>
                  </a:lnTo>
                  <a:cubicBezTo>
                    <a:pt x="12" y="244"/>
                    <a:pt x="6" y="247"/>
                    <a:pt x="3" y="250"/>
                  </a:cubicBezTo>
                  <a:cubicBezTo>
                    <a:pt x="0" y="256"/>
                    <a:pt x="0" y="264"/>
                    <a:pt x="3" y="273"/>
                  </a:cubicBezTo>
                  <a:cubicBezTo>
                    <a:pt x="5" y="275"/>
                    <a:pt x="8" y="277"/>
                    <a:pt x="11" y="277"/>
                  </a:cubicBezTo>
                  <a:cubicBezTo>
                    <a:pt x="13" y="277"/>
                    <a:pt x="14" y="277"/>
                    <a:pt x="14" y="276"/>
                  </a:cubicBezTo>
                  <a:lnTo>
                    <a:pt x="87" y="276"/>
                  </a:lnTo>
                  <a:cubicBezTo>
                    <a:pt x="89" y="277"/>
                    <a:pt x="90" y="277"/>
                    <a:pt x="91" y="277"/>
                  </a:cubicBezTo>
                  <a:cubicBezTo>
                    <a:pt x="94" y="277"/>
                    <a:pt x="96" y="275"/>
                    <a:pt x="99" y="273"/>
                  </a:cubicBezTo>
                  <a:cubicBezTo>
                    <a:pt x="104" y="267"/>
                    <a:pt x="104" y="256"/>
                    <a:pt x="99" y="250"/>
                  </a:cubicBezTo>
                  <a:cubicBezTo>
                    <a:pt x="96" y="247"/>
                    <a:pt x="93" y="244"/>
                    <a:pt x="87" y="244"/>
                  </a:cubicBezTo>
                  <a:lnTo>
                    <a:pt x="61" y="244"/>
                  </a:lnTo>
                  <a:lnTo>
                    <a:pt x="67" y="56"/>
                  </a:lnTo>
                  <a:lnTo>
                    <a:pt x="116" y="186"/>
                  </a:lnTo>
                  <a:cubicBezTo>
                    <a:pt x="116" y="192"/>
                    <a:pt x="119" y="195"/>
                    <a:pt x="122" y="198"/>
                  </a:cubicBezTo>
                  <a:cubicBezTo>
                    <a:pt x="127" y="201"/>
                    <a:pt x="130" y="203"/>
                    <a:pt x="136" y="203"/>
                  </a:cubicBezTo>
                  <a:cubicBezTo>
                    <a:pt x="139" y="203"/>
                    <a:pt x="145" y="201"/>
                    <a:pt x="148" y="198"/>
                  </a:cubicBezTo>
                  <a:cubicBezTo>
                    <a:pt x="154" y="195"/>
                    <a:pt x="156" y="192"/>
                    <a:pt x="156" y="186"/>
                  </a:cubicBezTo>
                  <a:lnTo>
                    <a:pt x="206" y="56"/>
                  </a:lnTo>
                  <a:lnTo>
                    <a:pt x="209" y="244"/>
                  </a:lnTo>
                  <a:lnTo>
                    <a:pt x="183" y="244"/>
                  </a:lnTo>
                  <a:cubicBezTo>
                    <a:pt x="180" y="244"/>
                    <a:pt x="177" y="247"/>
                    <a:pt x="171" y="250"/>
                  </a:cubicBezTo>
                  <a:cubicBezTo>
                    <a:pt x="168" y="256"/>
                    <a:pt x="168" y="264"/>
                    <a:pt x="171" y="273"/>
                  </a:cubicBezTo>
                  <a:cubicBezTo>
                    <a:pt x="175" y="275"/>
                    <a:pt x="178" y="277"/>
                    <a:pt x="180" y="277"/>
                  </a:cubicBezTo>
                  <a:cubicBezTo>
                    <a:pt x="181" y="277"/>
                    <a:pt x="182" y="277"/>
                    <a:pt x="183" y="276"/>
                  </a:cubicBezTo>
                  <a:lnTo>
                    <a:pt x="255" y="276"/>
                  </a:lnTo>
                  <a:cubicBezTo>
                    <a:pt x="257" y="277"/>
                    <a:pt x="258" y="277"/>
                    <a:pt x="259" y="277"/>
                  </a:cubicBezTo>
                  <a:cubicBezTo>
                    <a:pt x="262" y="277"/>
                    <a:pt x="264" y="275"/>
                    <a:pt x="267" y="273"/>
                  </a:cubicBezTo>
                  <a:cubicBezTo>
                    <a:pt x="272" y="267"/>
                    <a:pt x="272" y="256"/>
                    <a:pt x="267" y="250"/>
                  </a:cubicBezTo>
                  <a:cubicBezTo>
                    <a:pt x="264" y="247"/>
                    <a:pt x="261" y="244"/>
                    <a:pt x="255" y="244"/>
                  </a:cubicBezTo>
                  <a:lnTo>
                    <a:pt x="243" y="244"/>
                  </a:lnTo>
                  <a:lnTo>
                    <a:pt x="238" y="33"/>
                  </a:lnTo>
                  <a:lnTo>
                    <a:pt x="249" y="33"/>
                  </a:lnTo>
                  <a:cubicBezTo>
                    <a:pt x="252" y="33"/>
                    <a:pt x="258" y="33"/>
                    <a:pt x="261" y="30"/>
                  </a:cubicBezTo>
                  <a:cubicBezTo>
                    <a:pt x="264" y="21"/>
                    <a:pt x="264" y="12"/>
                    <a:pt x="261" y="4"/>
                  </a:cubicBezTo>
                  <a:cubicBezTo>
                    <a:pt x="258" y="1"/>
                    <a:pt x="252" y="1"/>
                    <a:pt x="249" y="1"/>
                  </a:cubicBezTo>
                  <a:lnTo>
                    <a:pt x="200" y="1"/>
                  </a:lnTo>
                  <a:cubicBezTo>
                    <a:pt x="191" y="1"/>
                    <a:pt x="188" y="4"/>
                    <a:pt x="185" y="9"/>
                  </a:cubicBezTo>
                  <a:lnTo>
                    <a:pt x="133" y="151"/>
                  </a:lnTo>
                  <a:lnTo>
                    <a:pt x="84" y="9"/>
                  </a:lnTo>
                  <a:cubicBezTo>
                    <a:pt x="81" y="4"/>
                    <a:pt x="75" y="1"/>
                    <a:pt x="70" y="1"/>
                  </a:cubicBezTo>
                  <a:close/>
                </a:path>
              </a:pathLst>
            </a:custGeom>
            <a:solidFill>
              <a:srgbClr val="03C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7"/>
            <p:cNvSpPr/>
            <p:nvPr/>
          </p:nvSpPr>
          <p:spPr>
            <a:xfrm>
              <a:off x="2000550" y="2086362"/>
              <a:ext cx="15012" cy="17193"/>
            </a:xfrm>
            <a:custGeom>
              <a:avLst/>
              <a:gdLst/>
              <a:ahLst/>
              <a:cxnLst/>
              <a:rect l="l" t="t" r="r" b="b"/>
              <a:pathLst>
                <a:path w="241" h="276" extrusionOk="0">
                  <a:moveTo>
                    <a:pt x="15" y="1"/>
                  </a:moveTo>
                  <a:cubicBezTo>
                    <a:pt x="12" y="1"/>
                    <a:pt x="9" y="1"/>
                    <a:pt x="6" y="4"/>
                  </a:cubicBezTo>
                  <a:cubicBezTo>
                    <a:pt x="0" y="12"/>
                    <a:pt x="0" y="21"/>
                    <a:pt x="6" y="30"/>
                  </a:cubicBezTo>
                  <a:cubicBezTo>
                    <a:pt x="9" y="33"/>
                    <a:pt x="12" y="33"/>
                    <a:pt x="15" y="33"/>
                  </a:cubicBezTo>
                  <a:lnTo>
                    <a:pt x="41" y="33"/>
                  </a:lnTo>
                  <a:lnTo>
                    <a:pt x="41" y="244"/>
                  </a:lnTo>
                  <a:lnTo>
                    <a:pt x="18" y="244"/>
                  </a:lnTo>
                  <a:cubicBezTo>
                    <a:pt x="12" y="244"/>
                    <a:pt x="9" y="244"/>
                    <a:pt x="6" y="247"/>
                  </a:cubicBezTo>
                  <a:cubicBezTo>
                    <a:pt x="0" y="256"/>
                    <a:pt x="0" y="264"/>
                    <a:pt x="6" y="273"/>
                  </a:cubicBezTo>
                  <a:cubicBezTo>
                    <a:pt x="9" y="276"/>
                    <a:pt x="12" y="276"/>
                    <a:pt x="18" y="276"/>
                  </a:cubicBezTo>
                  <a:lnTo>
                    <a:pt x="226" y="276"/>
                  </a:lnTo>
                  <a:cubicBezTo>
                    <a:pt x="229" y="276"/>
                    <a:pt x="232" y="276"/>
                    <a:pt x="235" y="273"/>
                  </a:cubicBezTo>
                  <a:cubicBezTo>
                    <a:pt x="238" y="267"/>
                    <a:pt x="241" y="264"/>
                    <a:pt x="241" y="258"/>
                  </a:cubicBezTo>
                  <a:lnTo>
                    <a:pt x="241" y="192"/>
                  </a:lnTo>
                  <a:cubicBezTo>
                    <a:pt x="241" y="186"/>
                    <a:pt x="238" y="183"/>
                    <a:pt x="235" y="180"/>
                  </a:cubicBezTo>
                  <a:cubicBezTo>
                    <a:pt x="232" y="177"/>
                    <a:pt x="226" y="174"/>
                    <a:pt x="224" y="174"/>
                  </a:cubicBezTo>
                  <a:cubicBezTo>
                    <a:pt x="218" y="174"/>
                    <a:pt x="212" y="174"/>
                    <a:pt x="209" y="180"/>
                  </a:cubicBezTo>
                  <a:cubicBezTo>
                    <a:pt x="206" y="183"/>
                    <a:pt x="203" y="186"/>
                    <a:pt x="206" y="192"/>
                  </a:cubicBezTo>
                  <a:lnTo>
                    <a:pt x="206" y="244"/>
                  </a:lnTo>
                  <a:lnTo>
                    <a:pt x="76" y="244"/>
                  </a:lnTo>
                  <a:lnTo>
                    <a:pt x="76" y="148"/>
                  </a:lnTo>
                  <a:lnTo>
                    <a:pt x="134" y="148"/>
                  </a:lnTo>
                  <a:lnTo>
                    <a:pt x="134" y="169"/>
                  </a:lnTo>
                  <a:cubicBezTo>
                    <a:pt x="134" y="174"/>
                    <a:pt x="134" y="177"/>
                    <a:pt x="137" y="183"/>
                  </a:cubicBezTo>
                  <a:cubicBezTo>
                    <a:pt x="142" y="183"/>
                    <a:pt x="145" y="186"/>
                    <a:pt x="151" y="186"/>
                  </a:cubicBezTo>
                  <a:cubicBezTo>
                    <a:pt x="157" y="186"/>
                    <a:pt x="160" y="183"/>
                    <a:pt x="166" y="183"/>
                  </a:cubicBezTo>
                  <a:cubicBezTo>
                    <a:pt x="168" y="177"/>
                    <a:pt x="168" y="174"/>
                    <a:pt x="168" y="169"/>
                  </a:cubicBezTo>
                  <a:lnTo>
                    <a:pt x="168" y="96"/>
                  </a:lnTo>
                  <a:cubicBezTo>
                    <a:pt x="168" y="93"/>
                    <a:pt x="168" y="88"/>
                    <a:pt x="166" y="85"/>
                  </a:cubicBezTo>
                  <a:cubicBezTo>
                    <a:pt x="163" y="82"/>
                    <a:pt x="157" y="82"/>
                    <a:pt x="151" y="82"/>
                  </a:cubicBezTo>
                  <a:cubicBezTo>
                    <a:pt x="145" y="82"/>
                    <a:pt x="142" y="82"/>
                    <a:pt x="137" y="85"/>
                  </a:cubicBezTo>
                  <a:cubicBezTo>
                    <a:pt x="134" y="88"/>
                    <a:pt x="134" y="93"/>
                    <a:pt x="134" y="96"/>
                  </a:cubicBezTo>
                  <a:lnTo>
                    <a:pt x="134" y="119"/>
                  </a:lnTo>
                  <a:lnTo>
                    <a:pt x="76" y="119"/>
                  </a:lnTo>
                  <a:lnTo>
                    <a:pt x="76" y="33"/>
                  </a:lnTo>
                  <a:lnTo>
                    <a:pt x="200" y="33"/>
                  </a:lnTo>
                  <a:lnTo>
                    <a:pt x="200" y="76"/>
                  </a:lnTo>
                  <a:cubicBezTo>
                    <a:pt x="200" y="79"/>
                    <a:pt x="200" y="85"/>
                    <a:pt x="203" y="88"/>
                  </a:cubicBezTo>
                  <a:cubicBezTo>
                    <a:pt x="209" y="90"/>
                    <a:pt x="212" y="90"/>
                    <a:pt x="218" y="90"/>
                  </a:cubicBezTo>
                  <a:cubicBezTo>
                    <a:pt x="224" y="90"/>
                    <a:pt x="226" y="90"/>
                    <a:pt x="232" y="88"/>
                  </a:cubicBezTo>
                  <a:cubicBezTo>
                    <a:pt x="235" y="85"/>
                    <a:pt x="235" y="79"/>
                    <a:pt x="235" y="76"/>
                  </a:cubicBezTo>
                  <a:lnTo>
                    <a:pt x="235" y="15"/>
                  </a:lnTo>
                  <a:cubicBezTo>
                    <a:pt x="235" y="12"/>
                    <a:pt x="235" y="6"/>
                    <a:pt x="232" y="4"/>
                  </a:cubicBezTo>
                  <a:cubicBezTo>
                    <a:pt x="229" y="1"/>
                    <a:pt x="224" y="1"/>
                    <a:pt x="221" y="1"/>
                  </a:cubicBezTo>
                  <a:close/>
                </a:path>
              </a:pathLst>
            </a:custGeom>
            <a:solidFill>
              <a:srgbClr val="03C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83" name="Google Shape;183;p7"/>
          <p:cNvSpPr txBox="1">
            <a:spLocks noGrp="1"/>
          </p:cNvSpPr>
          <p:nvPr>
            <p:ph type="title"/>
          </p:nvPr>
        </p:nvSpPr>
        <p:spPr>
          <a:xfrm>
            <a:off x="3037275" y="1816375"/>
            <a:ext cx="3069600" cy="5589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a:solidFill>
                  <a:schemeClr val="lt2"/>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84" name="Google Shape;184;p7"/>
          <p:cNvSpPr txBox="1">
            <a:spLocks noGrp="1"/>
          </p:cNvSpPr>
          <p:nvPr>
            <p:ph type="subTitle" idx="1"/>
          </p:nvPr>
        </p:nvSpPr>
        <p:spPr>
          <a:xfrm>
            <a:off x="3395175" y="2411350"/>
            <a:ext cx="2353800" cy="126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38119696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36"/>
        <p:cNvGrpSpPr/>
        <p:nvPr/>
      </p:nvGrpSpPr>
      <p:grpSpPr>
        <a:xfrm>
          <a:off x="0" y="0"/>
          <a:ext cx="0" cy="0"/>
          <a:chOff x="0" y="0"/>
          <a:chExt cx="0" cy="0"/>
        </a:xfrm>
      </p:grpSpPr>
      <p:sp>
        <p:nvSpPr>
          <p:cNvPr id="537" name="Google Shape;537;p22"/>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8" name="Google Shape;538;p22"/>
          <p:cNvSpPr/>
          <p:nvPr/>
        </p:nvSpPr>
        <p:spPr>
          <a:xfrm>
            <a:off x="5688851" y="2511137"/>
            <a:ext cx="2374139" cy="2283391"/>
          </a:xfrm>
          <a:custGeom>
            <a:avLst/>
            <a:gdLst/>
            <a:ahLst/>
            <a:cxnLst/>
            <a:rect l="l" t="t" r="r" b="b"/>
            <a:pathLst>
              <a:path w="18331" h="17631" extrusionOk="0">
                <a:moveTo>
                  <a:pt x="9510" y="0"/>
                </a:moveTo>
                <a:cubicBezTo>
                  <a:pt x="5943" y="0"/>
                  <a:pt x="2734" y="2142"/>
                  <a:pt x="1368" y="5438"/>
                </a:cubicBezTo>
                <a:cubicBezTo>
                  <a:pt x="1" y="8733"/>
                  <a:pt x="757" y="12523"/>
                  <a:pt x="3277" y="15044"/>
                </a:cubicBezTo>
                <a:cubicBezTo>
                  <a:pt x="4963" y="16736"/>
                  <a:pt x="7218" y="17631"/>
                  <a:pt x="9513" y="17631"/>
                </a:cubicBezTo>
                <a:cubicBezTo>
                  <a:pt x="10648" y="17631"/>
                  <a:pt x="11792" y="17412"/>
                  <a:pt x="12883" y="16963"/>
                </a:cubicBezTo>
                <a:cubicBezTo>
                  <a:pt x="16179" y="15596"/>
                  <a:pt x="18330" y="12378"/>
                  <a:pt x="18330" y="8811"/>
                </a:cubicBezTo>
                <a:cubicBezTo>
                  <a:pt x="18330" y="3945"/>
                  <a:pt x="14376" y="0"/>
                  <a:pt x="9510"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9" name="Google Shape;539;p22"/>
          <p:cNvSpPr/>
          <p:nvPr/>
        </p:nvSpPr>
        <p:spPr>
          <a:xfrm>
            <a:off x="5688839" y="2243501"/>
            <a:ext cx="3455163" cy="2818675"/>
          </a:xfrm>
          <a:custGeom>
            <a:avLst/>
            <a:gdLst/>
            <a:ahLst/>
            <a:cxnLst/>
            <a:rect l="l" t="t" r="r" b="b"/>
            <a:pathLst>
              <a:path w="17914" h="14614" extrusionOk="0">
                <a:moveTo>
                  <a:pt x="15850" y="1"/>
                </a:moveTo>
                <a:cubicBezTo>
                  <a:pt x="11932" y="1"/>
                  <a:pt x="7819" y="1907"/>
                  <a:pt x="9733" y="6646"/>
                </a:cubicBezTo>
                <a:cubicBezTo>
                  <a:pt x="9703" y="7770"/>
                  <a:pt x="7261" y="6898"/>
                  <a:pt x="7561" y="9234"/>
                </a:cubicBezTo>
                <a:cubicBezTo>
                  <a:pt x="7423" y="9218"/>
                  <a:pt x="7295" y="9210"/>
                  <a:pt x="7176" y="9210"/>
                </a:cubicBezTo>
                <a:cubicBezTo>
                  <a:pt x="5892" y="9210"/>
                  <a:pt x="5667" y="10093"/>
                  <a:pt x="5313" y="10262"/>
                </a:cubicBezTo>
                <a:cubicBezTo>
                  <a:pt x="5280" y="10277"/>
                  <a:pt x="5241" y="10284"/>
                  <a:pt x="5198" y="10284"/>
                </a:cubicBezTo>
                <a:cubicBezTo>
                  <a:pt x="4806" y="10284"/>
                  <a:pt x="3995" y="9704"/>
                  <a:pt x="3033" y="9704"/>
                </a:cubicBezTo>
                <a:cubicBezTo>
                  <a:pt x="2404" y="9704"/>
                  <a:pt x="1711" y="9952"/>
                  <a:pt x="1028" y="10775"/>
                </a:cubicBezTo>
                <a:cubicBezTo>
                  <a:pt x="1" y="12016"/>
                  <a:pt x="107" y="13363"/>
                  <a:pt x="941" y="14614"/>
                </a:cubicBezTo>
                <a:lnTo>
                  <a:pt x="12863" y="14614"/>
                </a:lnTo>
                <a:lnTo>
                  <a:pt x="17623" y="14381"/>
                </a:lnTo>
                <a:lnTo>
                  <a:pt x="17913" y="181"/>
                </a:lnTo>
                <a:cubicBezTo>
                  <a:pt x="17256" y="63"/>
                  <a:pt x="16557" y="1"/>
                  <a:pt x="15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0" name="Google Shape;540;p22"/>
          <p:cNvSpPr txBox="1">
            <a:spLocks noGrp="1"/>
          </p:cNvSpPr>
          <p:nvPr>
            <p:ph type="ctrTitle"/>
          </p:nvPr>
        </p:nvSpPr>
        <p:spPr>
          <a:xfrm>
            <a:off x="726000" y="508000"/>
            <a:ext cx="3846000" cy="1053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4000" b="0">
                <a:solidFill>
                  <a:schemeClr val="lt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41" name="Google Shape;541;p22"/>
          <p:cNvSpPr txBox="1">
            <a:spLocks noGrp="1"/>
          </p:cNvSpPr>
          <p:nvPr>
            <p:ph type="subTitle" idx="1"/>
          </p:nvPr>
        </p:nvSpPr>
        <p:spPr>
          <a:xfrm>
            <a:off x="726000" y="1586225"/>
            <a:ext cx="3846000" cy="1053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2800"/>
              <a:buNone/>
              <a:defRPr>
                <a:solidFill>
                  <a:schemeClr val="lt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42" name="Google Shape;542;p22"/>
          <p:cNvSpPr txBox="1"/>
          <p:nvPr/>
        </p:nvSpPr>
        <p:spPr>
          <a:xfrm>
            <a:off x="1204200" y="3216988"/>
            <a:ext cx="3367800" cy="702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r>
              <a:rPr lang="en" sz="1200">
                <a:solidFill>
                  <a:schemeClr val="lt1"/>
                </a:solidFill>
                <a:latin typeface="Roboto"/>
                <a:ea typeface="Roboto"/>
                <a:cs typeface="Roboto"/>
                <a:sym typeface="Roboto"/>
              </a:rPr>
              <a:t>CREDITS: This presentation template was created by </a:t>
            </a:r>
            <a:r>
              <a:rPr lang="en" sz="1200">
                <a:solidFill>
                  <a:schemeClr val="lt1"/>
                </a:solidFill>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Slidesgo</a:t>
            </a:r>
            <a:r>
              <a:rPr lang="en" sz="1200">
                <a:solidFill>
                  <a:schemeClr val="lt1"/>
                </a:solidFill>
                <a:latin typeface="Roboto"/>
                <a:ea typeface="Roboto"/>
                <a:cs typeface="Roboto"/>
                <a:sym typeface="Roboto"/>
              </a:rPr>
              <a:t>, including icons by </a:t>
            </a:r>
            <a:r>
              <a:rPr lang="en" sz="1200">
                <a:solidFill>
                  <a:schemeClr val="lt1"/>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Flaticon</a:t>
            </a:r>
            <a:r>
              <a:rPr lang="en" sz="1200">
                <a:solidFill>
                  <a:schemeClr val="lt1"/>
                </a:solidFill>
                <a:latin typeface="Roboto"/>
                <a:ea typeface="Roboto"/>
                <a:cs typeface="Roboto"/>
                <a:sym typeface="Roboto"/>
              </a:rPr>
              <a:t>, and infographics &amp; images by </a:t>
            </a:r>
            <a:r>
              <a:rPr lang="en" sz="1200">
                <a:solidFill>
                  <a:schemeClr val="lt1"/>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Freepik</a:t>
            </a:r>
            <a:r>
              <a:rPr lang="en" sz="1200">
                <a:solidFill>
                  <a:schemeClr val="lt1"/>
                </a:solidFill>
                <a:latin typeface="Roboto"/>
                <a:ea typeface="Roboto"/>
                <a:cs typeface="Roboto"/>
                <a:sym typeface="Roboto"/>
              </a:rPr>
              <a:t> </a:t>
            </a:r>
            <a:endParaRPr sz="1200">
              <a:solidFill>
                <a:schemeClr val="lt1"/>
              </a:solidFill>
              <a:latin typeface="Roboto"/>
              <a:ea typeface="Roboto"/>
              <a:cs typeface="Roboto"/>
              <a:sym typeface="Roboto"/>
            </a:endParaRPr>
          </a:p>
          <a:p>
            <a:pPr marL="0" marR="0" lvl="0" indent="0" algn="r" rtl="0">
              <a:lnSpc>
                <a:spcPct val="100000"/>
              </a:lnSpc>
              <a:spcBef>
                <a:spcPts val="1600"/>
              </a:spcBef>
              <a:spcAft>
                <a:spcPts val="1600"/>
              </a:spcAft>
              <a:buNone/>
            </a:pPr>
            <a:endParaRPr sz="1200" u="sng">
              <a:solidFill>
                <a:schemeClr val="lt1"/>
              </a:solidFill>
              <a:latin typeface="Roboto"/>
              <a:ea typeface="Roboto"/>
              <a:cs typeface="Roboto"/>
              <a:sym typeface="Roboto"/>
            </a:endParaRPr>
          </a:p>
        </p:txBody>
      </p:sp>
    </p:spTree>
    <p:extLst>
      <p:ext uri="{BB962C8B-B14F-4D97-AF65-F5344CB8AC3E}">
        <p14:creationId xmlns:p14="http://schemas.microsoft.com/office/powerpoint/2010/main" val="14718865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43"/>
        <p:cNvGrpSpPr/>
        <p:nvPr/>
      </p:nvGrpSpPr>
      <p:grpSpPr>
        <a:xfrm>
          <a:off x="0" y="0"/>
          <a:ext cx="0" cy="0"/>
          <a:chOff x="0" y="0"/>
          <a:chExt cx="0" cy="0"/>
        </a:xfrm>
      </p:grpSpPr>
      <p:sp>
        <p:nvSpPr>
          <p:cNvPr id="544" name="Google Shape;544;p23"/>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5" name="Google Shape;545;p23"/>
          <p:cNvSpPr/>
          <p:nvPr/>
        </p:nvSpPr>
        <p:spPr>
          <a:xfrm>
            <a:off x="617125" y="609800"/>
            <a:ext cx="7909800" cy="3924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6" name="Google Shape;546;p23"/>
          <p:cNvSpPr txBox="1">
            <a:spLocks noGrp="1"/>
          </p:cNvSpPr>
          <p:nvPr>
            <p:ph type="body" idx="1"/>
          </p:nvPr>
        </p:nvSpPr>
        <p:spPr>
          <a:xfrm>
            <a:off x="1252900" y="1907002"/>
            <a:ext cx="3175800" cy="702900"/>
          </a:xfrm>
          <a:prstGeom prst="rect">
            <a:avLst/>
          </a:prstGeom>
        </p:spPr>
        <p:txBody>
          <a:bodyPr spcFirstLastPara="1" wrap="square" lIns="91425" tIns="91425" rIns="91425" bIns="91425" anchor="t" anchorCtr="0">
            <a:noAutofit/>
          </a:bodyPr>
          <a:lstStyle>
            <a:lvl1pPr marL="457189" lvl="0" indent="-292093" rtl="0">
              <a:spcBef>
                <a:spcPts val="0"/>
              </a:spcBef>
              <a:spcAft>
                <a:spcPts val="0"/>
              </a:spcAft>
              <a:buClr>
                <a:srgbClr val="734D3F"/>
              </a:buClr>
              <a:buSzPts val="1000"/>
              <a:buFont typeface="Montserrat"/>
              <a:buChar char="●"/>
              <a:defRPr u="sng"/>
            </a:lvl1pPr>
            <a:lvl2pPr marL="914378" lvl="1" indent="-330192" rtl="0">
              <a:lnSpc>
                <a:spcPct val="100000"/>
              </a:lnSpc>
              <a:spcBef>
                <a:spcPts val="1600"/>
              </a:spcBef>
              <a:spcAft>
                <a:spcPts val="0"/>
              </a:spcAft>
              <a:buSzPts val="1600"/>
              <a:buFont typeface="Montserrat"/>
              <a:buChar char="○"/>
              <a:defRPr sz="1200"/>
            </a:lvl2pPr>
            <a:lvl3pPr marL="1371566" lvl="2" indent="-330192" rtl="0">
              <a:spcBef>
                <a:spcPts val="1600"/>
              </a:spcBef>
              <a:spcAft>
                <a:spcPts val="0"/>
              </a:spcAft>
              <a:buClr>
                <a:srgbClr val="734D3F"/>
              </a:buClr>
              <a:buSzPts val="1600"/>
              <a:buFont typeface="Montserrat"/>
              <a:buChar char="■"/>
              <a:defRPr/>
            </a:lvl3pPr>
            <a:lvl4pPr marL="1828754" lvl="3" indent="-330192" rtl="0">
              <a:spcBef>
                <a:spcPts val="1600"/>
              </a:spcBef>
              <a:spcAft>
                <a:spcPts val="0"/>
              </a:spcAft>
              <a:buClr>
                <a:srgbClr val="734D3F"/>
              </a:buClr>
              <a:buSzPts val="1600"/>
              <a:buFont typeface="Montserrat"/>
              <a:buChar char="●"/>
              <a:defRPr/>
            </a:lvl4pPr>
            <a:lvl5pPr marL="2285943" lvl="4" indent="-330192" rtl="0">
              <a:spcBef>
                <a:spcPts val="1600"/>
              </a:spcBef>
              <a:spcAft>
                <a:spcPts val="0"/>
              </a:spcAft>
              <a:buClr>
                <a:srgbClr val="734D3F"/>
              </a:buClr>
              <a:buSzPts val="1600"/>
              <a:buFont typeface="Montserrat"/>
              <a:buChar char="○"/>
              <a:defRPr/>
            </a:lvl5pPr>
            <a:lvl6pPr marL="2743132" lvl="5" indent="-330192" rtl="0">
              <a:spcBef>
                <a:spcPts val="1600"/>
              </a:spcBef>
              <a:spcAft>
                <a:spcPts val="0"/>
              </a:spcAft>
              <a:buClr>
                <a:srgbClr val="734D3F"/>
              </a:buClr>
              <a:buSzPts val="1600"/>
              <a:buFont typeface="Montserrat"/>
              <a:buChar char="■"/>
              <a:defRPr/>
            </a:lvl6pPr>
            <a:lvl7pPr marL="3200320" lvl="6" indent="-330192" rtl="0">
              <a:spcBef>
                <a:spcPts val="1600"/>
              </a:spcBef>
              <a:spcAft>
                <a:spcPts val="0"/>
              </a:spcAft>
              <a:buClr>
                <a:srgbClr val="734D3F"/>
              </a:buClr>
              <a:buSzPts val="1600"/>
              <a:buFont typeface="Montserrat"/>
              <a:buChar char="●"/>
              <a:defRPr/>
            </a:lvl7pPr>
            <a:lvl8pPr marL="3657509" lvl="7" indent="-330192" rtl="0">
              <a:spcBef>
                <a:spcPts val="1600"/>
              </a:spcBef>
              <a:spcAft>
                <a:spcPts val="0"/>
              </a:spcAft>
              <a:buClr>
                <a:srgbClr val="734D3F"/>
              </a:buClr>
              <a:buSzPts val="1600"/>
              <a:buFont typeface="Montserrat"/>
              <a:buChar char="○"/>
              <a:defRPr/>
            </a:lvl8pPr>
            <a:lvl9pPr marL="4114697" lvl="8" indent="-330192" rtl="0">
              <a:spcBef>
                <a:spcPts val="1600"/>
              </a:spcBef>
              <a:spcAft>
                <a:spcPts val="1600"/>
              </a:spcAft>
              <a:buClr>
                <a:srgbClr val="734D3F"/>
              </a:buClr>
              <a:buSzPts val="1600"/>
              <a:buFont typeface="Montserrat"/>
              <a:buChar char="■"/>
              <a:defRPr/>
            </a:lvl9pPr>
          </a:lstStyle>
          <a:p>
            <a:endParaRPr/>
          </a:p>
        </p:txBody>
      </p:sp>
      <p:sp>
        <p:nvSpPr>
          <p:cNvPr id="547" name="Google Shape;547;p23"/>
          <p:cNvSpPr txBox="1">
            <a:spLocks noGrp="1"/>
          </p:cNvSpPr>
          <p:nvPr>
            <p:ph type="body" idx="2"/>
          </p:nvPr>
        </p:nvSpPr>
        <p:spPr>
          <a:xfrm>
            <a:off x="5084050" y="1907002"/>
            <a:ext cx="3175800" cy="1173000"/>
          </a:xfrm>
          <a:prstGeom prst="rect">
            <a:avLst/>
          </a:prstGeom>
        </p:spPr>
        <p:txBody>
          <a:bodyPr spcFirstLastPara="1" wrap="square" lIns="91425" tIns="91425" rIns="91425" bIns="91425" anchor="t" anchorCtr="0">
            <a:noAutofit/>
          </a:bodyPr>
          <a:lstStyle>
            <a:lvl1pPr marL="457189" lvl="0" indent="-292093" rtl="0">
              <a:spcBef>
                <a:spcPts val="0"/>
              </a:spcBef>
              <a:spcAft>
                <a:spcPts val="0"/>
              </a:spcAft>
              <a:buSzPts val="1000"/>
              <a:buFont typeface="Montserrat"/>
              <a:buChar char="●"/>
              <a:defRPr u="sng"/>
            </a:lvl1pPr>
            <a:lvl2pPr marL="914378" lvl="1" indent="-330192" rtl="0">
              <a:lnSpc>
                <a:spcPct val="100000"/>
              </a:lnSpc>
              <a:spcBef>
                <a:spcPts val="1600"/>
              </a:spcBef>
              <a:spcAft>
                <a:spcPts val="0"/>
              </a:spcAft>
              <a:buSzPts val="1600"/>
              <a:buFont typeface="Montserrat"/>
              <a:buChar char="○"/>
              <a:defRPr sz="1200"/>
            </a:lvl2pPr>
            <a:lvl3pPr marL="1371566" lvl="2" indent="-330192" rtl="0">
              <a:spcBef>
                <a:spcPts val="1600"/>
              </a:spcBef>
              <a:spcAft>
                <a:spcPts val="0"/>
              </a:spcAft>
              <a:buSzPts val="1600"/>
              <a:buFont typeface="Montserrat"/>
              <a:buChar char="■"/>
              <a:defRPr/>
            </a:lvl3pPr>
            <a:lvl4pPr marL="1828754" lvl="3" indent="-330192" rtl="0">
              <a:spcBef>
                <a:spcPts val="1600"/>
              </a:spcBef>
              <a:spcAft>
                <a:spcPts val="0"/>
              </a:spcAft>
              <a:buSzPts val="1600"/>
              <a:buFont typeface="Montserrat"/>
              <a:buChar char="●"/>
              <a:defRPr/>
            </a:lvl4pPr>
            <a:lvl5pPr marL="2285943" lvl="4" indent="-330192" rtl="0">
              <a:spcBef>
                <a:spcPts val="1600"/>
              </a:spcBef>
              <a:spcAft>
                <a:spcPts val="0"/>
              </a:spcAft>
              <a:buSzPts val="1600"/>
              <a:buFont typeface="Montserrat"/>
              <a:buChar char="○"/>
              <a:defRPr/>
            </a:lvl5pPr>
            <a:lvl6pPr marL="2743132" lvl="5" indent="-330192" rtl="0">
              <a:spcBef>
                <a:spcPts val="1600"/>
              </a:spcBef>
              <a:spcAft>
                <a:spcPts val="0"/>
              </a:spcAft>
              <a:buSzPts val="1600"/>
              <a:buFont typeface="Montserrat"/>
              <a:buChar char="■"/>
              <a:defRPr/>
            </a:lvl6pPr>
            <a:lvl7pPr marL="3200320" lvl="6" indent="-330192" rtl="0">
              <a:spcBef>
                <a:spcPts val="1600"/>
              </a:spcBef>
              <a:spcAft>
                <a:spcPts val="0"/>
              </a:spcAft>
              <a:buSzPts val="1600"/>
              <a:buFont typeface="Montserrat"/>
              <a:buChar char="●"/>
              <a:defRPr/>
            </a:lvl7pPr>
            <a:lvl8pPr marL="3657509" lvl="7" indent="-330192" rtl="0">
              <a:spcBef>
                <a:spcPts val="1600"/>
              </a:spcBef>
              <a:spcAft>
                <a:spcPts val="0"/>
              </a:spcAft>
              <a:buSzPts val="1600"/>
              <a:buFont typeface="Montserrat"/>
              <a:buChar char="○"/>
              <a:defRPr/>
            </a:lvl8pPr>
            <a:lvl9pPr marL="4114697" lvl="8" indent="-330192" rtl="0">
              <a:spcBef>
                <a:spcPts val="1600"/>
              </a:spcBef>
              <a:spcAft>
                <a:spcPts val="1600"/>
              </a:spcAft>
              <a:buSzPts val="1600"/>
              <a:buFont typeface="Montserrat"/>
              <a:buChar char="■"/>
              <a:defRPr/>
            </a:lvl9pPr>
          </a:lstStyle>
          <a:p>
            <a:endParaRPr/>
          </a:p>
        </p:txBody>
      </p:sp>
      <p:sp>
        <p:nvSpPr>
          <p:cNvPr id="548" name="Google Shape;548;p23"/>
          <p:cNvSpPr txBox="1">
            <a:spLocks noGrp="1"/>
          </p:cNvSpPr>
          <p:nvPr>
            <p:ph type="subTitle" idx="3"/>
          </p:nvPr>
        </p:nvSpPr>
        <p:spPr>
          <a:xfrm>
            <a:off x="1252900" y="1572600"/>
            <a:ext cx="2852400" cy="373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Limelight"/>
              <a:buNone/>
              <a:defRPr sz="1800">
                <a:latin typeface="Limelight"/>
                <a:ea typeface="Limelight"/>
                <a:cs typeface="Limelight"/>
                <a:sym typeface="Limelight"/>
              </a:defRPr>
            </a:lvl1pPr>
            <a:lvl2pPr lvl="1" rtl="0">
              <a:spcBef>
                <a:spcPts val="1600"/>
              </a:spcBef>
              <a:spcAft>
                <a:spcPts val="0"/>
              </a:spcAft>
              <a:buSzPts val="1800"/>
              <a:buFont typeface="Limelight"/>
              <a:buNone/>
              <a:defRPr sz="1800">
                <a:latin typeface="Limelight"/>
                <a:ea typeface="Limelight"/>
                <a:cs typeface="Limelight"/>
                <a:sym typeface="Limelight"/>
              </a:defRPr>
            </a:lvl2pPr>
            <a:lvl3pPr lvl="2" rtl="0">
              <a:spcBef>
                <a:spcPts val="1600"/>
              </a:spcBef>
              <a:spcAft>
                <a:spcPts val="0"/>
              </a:spcAft>
              <a:buSzPts val="1800"/>
              <a:buFont typeface="Limelight"/>
              <a:buNone/>
              <a:defRPr sz="1800">
                <a:latin typeface="Limelight"/>
                <a:ea typeface="Limelight"/>
                <a:cs typeface="Limelight"/>
                <a:sym typeface="Limelight"/>
              </a:defRPr>
            </a:lvl3pPr>
            <a:lvl4pPr lvl="3" rtl="0">
              <a:spcBef>
                <a:spcPts val="1600"/>
              </a:spcBef>
              <a:spcAft>
                <a:spcPts val="0"/>
              </a:spcAft>
              <a:buSzPts val="1800"/>
              <a:buFont typeface="Limelight"/>
              <a:buNone/>
              <a:defRPr sz="1800">
                <a:latin typeface="Limelight"/>
                <a:ea typeface="Limelight"/>
                <a:cs typeface="Limelight"/>
                <a:sym typeface="Limelight"/>
              </a:defRPr>
            </a:lvl4pPr>
            <a:lvl5pPr lvl="4" rtl="0">
              <a:spcBef>
                <a:spcPts val="1600"/>
              </a:spcBef>
              <a:spcAft>
                <a:spcPts val="0"/>
              </a:spcAft>
              <a:buSzPts val="1800"/>
              <a:buFont typeface="Limelight"/>
              <a:buNone/>
              <a:defRPr sz="1800">
                <a:latin typeface="Limelight"/>
                <a:ea typeface="Limelight"/>
                <a:cs typeface="Limelight"/>
                <a:sym typeface="Limelight"/>
              </a:defRPr>
            </a:lvl5pPr>
            <a:lvl6pPr lvl="5" rtl="0">
              <a:spcBef>
                <a:spcPts val="1600"/>
              </a:spcBef>
              <a:spcAft>
                <a:spcPts val="0"/>
              </a:spcAft>
              <a:buSzPts val="1800"/>
              <a:buFont typeface="Limelight"/>
              <a:buNone/>
              <a:defRPr sz="1800">
                <a:latin typeface="Limelight"/>
                <a:ea typeface="Limelight"/>
                <a:cs typeface="Limelight"/>
                <a:sym typeface="Limelight"/>
              </a:defRPr>
            </a:lvl6pPr>
            <a:lvl7pPr lvl="6" rtl="0">
              <a:spcBef>
                <a:spcPts val="1600"/>
              </a:spcBef>
              <a:spcAft>
                <a:spcPts val="0"/>
              </a:spcAft>
              <a:buSzPts val="1800"/>
              <a:buFont typeface="Limelight"/>
              <a:buNone/>
              <a:defRPr sz="1800">
                <a:latin typeface="Limelight"/>
                <a:ea typeface="Limelight"/>
                <a:cs typeface="Limelight"/>
                <a:sym typeface="Limelight"/>
              </a:defRPr>
            </a:lvl7pPr>
            <a:lvl8pPr lvl="7" rtl="0">
              <a:spcBef>
                <a:spcPts val="1600"/>
              </a:spcBef>
              <a:spcAft>
                <a:spcPts val="0"/>
              </a:spcAft>
              <a:buSzPts val="1800"/>
              <a:buFont typeface="Limelight"/>
              <a:buNone/>
              <a:defRPr sz="1800">
                <a:latin typeface="Limelight"/>
                <a:ea typeface="Limelight"/>
                <a:cs typeface="Limelight"/>
                <a:sym typeface="Limelight"/>
              </a:defRPr>
            </a:lvl8pPr>
            <a:lvl9pPr lvl="8" rtl="0">
              <a:spcBef>
                <a:spcPts val="1600"/>
              </a:spcBef>
              <a:spcAft>
                <a:spcPts val="1600"/>
              </a:spcAft>
              <a:buSzPts val="1800"/>
              <a:buFont typeface="Limelight"/>
              <a:buNone/>
              <a:defRPr sz="1800">
                <a:latin typeface="Limelight"/>
                <a:ea typeface="Limelight"/>
                <a:cs typeface="Limelight"/>
                <a:sym typeface="Limelight"/>
              </a:defRPr>
            </a:lvl9pPr>
          </a:lstStyle>
          <a:p>
            <a:endParaRPr/>
          </a:p>
        </p:txBody>
      </p:sp>
      <p:sp>
        <p:nvSpPr>
          <p:cNvPr id="549" name="Google Shape;549;p23"/>
          <p:cNvSpPr txBox="1">
            <a:spLocks noGrp="1"/>
          </p:cNvSpPr>
          <p:nvPr>
            <p:ph type="subTitle" idx="4"/>
          </p:nvPr>
        </p:nvSpPr>
        <p:spPr>
          <a:xfrm>
            <a:off x="5084050" y="1572600"/>
            <a:ext cx="2852100" cy="373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Limelight"/>
              <a:buNone/>
              <a:defRPr sz="1800">
                <a:latin typeface="Limelight"/>
                <a:ea typeface="Limelight"/>
                <a:cs typeface="Limelight"/>
                <a:sym typeface="Limelight"/>
              </a:defRPr>
            </a:lvl1pPr>
            <a:lvl2pPr lvl="1" rtl="0">
              <a:spcBef>
                <a:spcPts val="1600"/>
              </a:spcBef>
              <a:spcAft>
                <a:spcPts val="0"/>
              </a:spcAft>
              <a:buSzPts val="1800"/>
              <a:buFont typeface="Limelight"/>
              <a:buNone/>
              <a:defRPr sz="1800">
                <a:latin typeface="Limelight"/>
                <a:ea typeface="Limelight"/>
                <a:cs typeface="Limelight"/>
                <a:sym typeface="Limelight"/>
              </a:defRPr>
            </a:lvl2pPr>
            <a:lvl3pPr lvl="2" rtl="0">
              <a:spcBef>
                <a:spcPts val="1600"/>
              </a:spcBef>
              <a:spcAft>
                <a:spcPts val="0"/>
              </a:spcAft>
              <a:buSzPts val="1800"/>
              <a:buFont typeface="Limelight"/>
              <a:buNone/>
              <a:defRPr sz="1800">
                <a:latin typeface="Limelight"/>
                <a:ea typeface="Limelight"/>
                <a:cs typeface="Limelight"/>
                <a:sym typeface="Limelight"/>
              </a:defRPr>
            </a:lvl3pPr>
            <a:lvl4pPr lvl="3" rtl="0">
              <a:spcBef>
                <a:spcPts val="1600"/>
              </a:spcBef>
              <a:spcAft>
                <a:spcPts val="0"/>
              </a:spcAft>
              <a:buSzPts val="1800"/>
              <a:buFont typeface="Limelight"/>
              <a:buNone/>
              <a:defRPr sz="1800">
                <a:latin typeface="Limelight"/>
                <a:ea typeface="Limelight"/>
                <a:cs typeface="Limelight"/>
                <a:sym typeface="Limelight"/>
              </a:defRPr>
            </a:lvl4pPr>
            <a:lvl5pPr lvl="4" rtl="0">
              <a:spcBef>
                <a:spcPts val="1600"/>
              </a:spcBef>
              <a:spcAft>
                <a:spcPts val="0"/>
              </a:spcAft>
              <a:buSzPts val="1800"/>
              <a:buFont typeface="Limelight"/>
              <a:buNone/>
              <a:defRPr sz="1800">
                <a:latin typeface="Limelight"/>
                <a:ea typeface="Limelight"/>
                <a:cs typeface="Limelight"/>
                <a:sym typeface="Limelight"/>
              </a:defRPr>
            </a:lvl5pPr>
            <a:lvl6pPr lvl="5" rtl="0">
              <a:spcBef>
                <a:spcPts val="1600"/>
              </a:spcBef>
              <a:spcAft>
                <a:spcPts val="0"/>
              </a:spcAft>
              <a:buSzPts val="1800"/>
              <a:buFont typeface="Limelight"/>
              <a:buNone/>
              <a:defRPr sz="1800">
                <a:latin typeface="Limelight"/>
                <a:ea typeface="Limelight"/>
                <a:cs typeface="Limelight"/>
                <a:sym typeface="Limelight"/>
              </a:defRPr>
            </a:lvl6pPr>
            <a:lvl7pPr lvl="6" rtl="0">
              <a:spcBef>
                <a:spcPts val="1600"/>
              </a:spcBef>
              <a:spcAft>
                <a:spcPts val="0"/>
              </a:spcAft>
              <a:buSzPts val="1800"/>
              <a:buFont typeface="Limelight"/>
              <a:buNone/>
              <a:defRPr sz="1800">
                <a:latin typeface="Limelight"/>
                <a:ea typeface="Limelight"/>
                <a:cs typeface="Limelight"/>
                <a:sym typeface="Limelight"/>
              </a:defRPr>
            </a:lvl7pPr>
            <a:lvl8pPr lvl="7" rtl="0">
              <a:spcBef>
                <a:spcPts val="1600"/>
              </a:spcBef>
              <a:spcAft>
                <a:spcPts val="0"/>
              </a:spcAft>
              <a:buSzPts val="1800"/>
              <a:buFont typeface="Limelight"/>
              <a:buNone/>
              <a:defRPr sz="1800">
                <a:latin typeface="Limelight"/>
                <a:ea typeface="Limelight"/>
                <a:cs typeface="Limelight"/>
                <a:sym typeface="Limelight"/>
              </a:defRPr>
            </a:lvl8pPr>
            <a:lvl9pPr lvl="8" rtl="0">
              <a:spcBef>
                <a:spcPts val="1600"/>
              </a:spcBef>
              <a:spcAft>
                <a:spcPts val="1600"/>
              </a:spcAft>
              <a:buSzPts val="1800"/>
              <a:buFont typeface="Limelight"/>
              <a:buNone/>
              <a:defRPr sz="1800">
                <a:latin typeface="Limelight"/>
                <a:ea typeface="Limelight"/>
                <a:cs typeface="Limelight"/>
                <a:sym typeface="Limelight"/>
              </a:defRPr>
            </a:lvl9pPr>
          </a:lstStyle>
          <a:p>
            <a:endParaRPr/>
          </a:p>
        </p:txBody>
      </p:sp>
      <p:sp>
        <p:nvSpPr>
          <p:cNvPr id="550" name="Google Shape;550;p23"/>
          <p:cNvSpPr txBox="1">
            <a:spLocks noGrp="1"/>
          </p:cNvSpPr>
          <p:nvPr>
            <p:ph type="title"/>
          </p:nvPr>
        </p:nvSpPr>
        <p:spPr>
          <a:xfrm>
            <a:off x="1100500" y="640850"/>
            <a:ext cx="6942900" cy="51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51" name="Google Shape;551;p23"/>
          <p:cNvSpPr txBox="1">
            <a:spLocks noGrp="1"/>
          </p:cNvSpPr>
          <p:nvPr>
            <p:ph type="body" idx="5"/>
          </p:nvPr>
        </p:nvSpPr>
        <p:spPr>
          <a:xfrm>
            <a:off x="1252900" y="3071078"/>
            <a:ext cx="3175800" cy="427500"/>
          </a:xfrm>
          <a:prstGeom prst="rect">
            <a:avLst/>
          </a:prstGeom>
        </p:spPr>
        <p:txBody>
          <a:bodyPr spcFirstLastPara="1" wrap="square" lIns="91425" tIns="91425" rIns="91425" bIns="91425" anchor="t" anchorCtr="0">
            <a:noAutofit/>
          </a:bodyPr>
          <a:lstStyle>
            <a:lvl1pPr marL="457189" lvl="0" indent="-292093" rtl="0">
              <a:spcBef>
                <a:spcPts val="0"/>
              </a:spcBef>
              <a:spcAft>
                <a:spcPts val="0"/>
              </a:spcAft>
              <a:buClr>
                <a:schemeClr val="dk1"/>
              </a:buClr>
              <a:buSzPts val="1000"/>
              <a:buFont typeface="Montserrat"/>
              <a:buChar char="●"/>
              <a:defRPr u="sng">
                <a:solidFill>
                  <a:schemeClr val="hlink"/>
                </a:solidFill>
              </a:defRPr>
            </a:lvl1pPr>
            <a:lvl2pPr marL="914378" lvl="1" indent="-330192" rtl="0">
              <a:lnSpc>
                <a:spcPct val="100000"/>
              </a:lnSpc>
              <a:spcBef>
                <a:spcPts val="1600"/>
              </a:spcBef>
              <a:spcAft>
                <a:spcPts val="0"/>
              </a:spcAft>
              <a:buClr>
                <a:schemeClr val="dk1"/>
              </a:buClr>
              <a:buSzPts val="1600"/>
              <a:buFont typeface="Montserrat"/>
              <a:buChar char="○"/>
              <a:defRPr sz="1200"/>
            </a:lvl2pPr>
            <a:lvl3pPr marL="1371566" lvl="2" indent="-330192" rtl="0">
              <a:spcBef>
                <a:spcPts val="1600"/>
              </a:spcBef>
              <a:spcAft>
                <a:spcPts val="0"/>
              </a:spcAft>
              <a:buClr>
                <a:schemeClr val="dk1"/>
              </a:buClr>
              <a:buSzPts val="1600"/>
              <a:buFont typeface="Montserrat"/>
              <a:buChar char="■"/>
              <a:defRPr/>
            </a:lvl3pPr>
            <a:lvl4pPr marL="1828754" lvl="3" indent="-330192" rtl="0">
              <a:spcBef>
                <a:spcPts val="1600"/>
              </a:spcBef>
              <a:spcAft>
                <a:spcPts val="0"/>
              </a:spcAft>
              <a:buClr>
                <a:schemeClr val="dk1"/>
              </a:buClr>
              <a:buSzPts val="1600"/>
              <a:buFont typeface="Montserrat"/>
              <a:buChar char="●"/>
              <a:defRPr/>
            </a:lvl4pPr>
            <a:lvl5pPr marL="2285943" lvl="4" indent="-330192" rtl="0">
              <a:spcBef>
                <a:spcPts val="1600"/>
              </a:spcBef>
              <a:spcAft>
                <a:spcPts val="0"/>
              </a:spcAft>
              <a:buClr>
                <a:schemeClr val="dk1"/>
              </a:buClr>
              <a:buSzPts val="1600"/>
              <a:buFont typeface="Montserrat"/>
              <a:buChar char="○"/>
              <a:defRPr/>
            </a:lvl5pPr>
            <a:lvl6pPr marL="2743132" lvl="5" indent="-330192" rtl="0">
              <a:spcBef>
                <a:spcPts val="1600"/>
              </a:spcBef>
              <a:spcAft>
                <a:spcPts val="0"/>
              </a:spcAft>
              <a:buClr>
                <a:schemeClr val="dk1"/>
              </a:buClr>
              <a:buSzPts val="1600"/>
              <a:buFont typeface="Montserrat"/>
              <a:buChar char="■"/>
              <a:defRPr/>
            </a:lvl6pPr>
            <a:lvl7pPr marL="3200320" lvl="6" indent="-330192" rtl="0">
              <a:spcBef>
                <a:spcPts val="1600"/>
              </a:spcBef>
              <a:spcAft>
                <a:spcPts val="0"/>
              </a:spcAft>
              <a:buClr>
                <a:schemeClr val="dk1"/>
              </a:buClr>
              <a:buSzPts val="1600"/>
              <a:buFont typeface="Montserrat"/>
              <a:buChar char="●"/>
              <a:defRPr/>
            </a:lvl7pPr>
            <a:lvl8pPr marL="3657509" lvl="7" indent="-330192" rtl="0">
              <a:spcBef>
                <a:spcPts val="1600"/>
              </a:spcBef>
              <a:spcAft>
                <a:spcPts val="0"/>
              </a:spcAft>
              <a:buClr>
                <a:schemeClr val="dk1"/>
              </a:buClr>
              <a:buSzPts val="1600"/>
              <a:buFont typeface="Montserrat"/>
              <a:buChar char="○"/>
              <a:defRPr/>
            </a:lvl8pPr>
            <a:lvl9pPr marL="4114697" lvl="8" indent="-330192" rtl="0">
              <a:spcBef>
                <a:spcPts val="1600"/>
              </a:spcBef>
              <a:spcAft>
                <a:spcPts val="1600"/>
              </a:spcAft>
              <a:buClr>
                <a:schemeClr val="dk1"/>
              </a:buClr>
              <a:buSzPts val="1600"/>
              <a:buFont typeface="Montserrat"/>
              <a:buChar char="■"/>
              <a:defRPr/>
            </a:lvl9pPr>
          </a:lstStyle>
          <a:p>
            <a:endParaRPr/>
          </a:p>
        </p:txBody>
      </p:sp>
      <p:sp>
        <p:nvSpPr>
          <p:cNvPr id="552" name="Google Shape;552;p23"/>
          <p:cNvSpPr txBox="1">
            <a:spLocks noGrp="1"/>
          </p:cNvSpPr>
          <p:nvPr>
            <p:ph type="subTitle" idx="6"/>
          </p:nvPr>
        </p:nvSpPr>
        <p:spPr>
          <a:xfrm>
            <a:off x="1252900" y="2741868"/>
            <a:ext cx="2852400" cy="373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Limelight"/>
              <a:buNone/>
              <a:defRPr sz="1800">
                <a:latin typeface="Limelight"/>
                <a:ea typeface="Limelight"/>
                <a:cs typeface="Limelight"/>
                <a:sym typeface="Limelight"/>
              </a:defRPr>
            </a:lvl1pPr>
            <a:lvl2pPr lvl="1" rtl="0">
              <a:spcBef>
                <a:spcPts val="1600"/>
              </a:spcBef>
              <a:spcAft>
                <a:spcPts val="0"/>
              </a:spcAft>
              <a:buSzPts val="1800"/>
              <a:buFont typeface="Limelight"/>
              <a:buNone/>
              <a:defRPr sz="1800">
                <a:latin typeface="Limelight"/>
                <a:ea typeface="Limelight"/>
                <a:cs typeface="Limelight"/>
                <a:sym typeface="Limelight"/>
              </a:defRPr>
            </a:lvl2pPr>
            <a:lvl3pPr lvl="2" rtl="0">
              <a:spcBef>
                <a:spcPts val="1600"/>
              </a:spcBef>
              <a:spcAft>
                <a:spcPts val="0"/>
              </a:spcAft>
              <a:buSzPts val="1800"/>
              <a:buFont typeface="Limelight"/>
              <a:buNone/>
              <a:defRPr sz="1800">
                <a:latin typeface="Limelight"/>
                <a:ea typeface="Limelight"/>
                <a:cs typeface="Limelight"/>
                <a:sym typeface="Limelight"/>
              </a:defRPr>
            </a:lvl3pPr>
            <a:lvl4pPr lvl="3" rtl="0">
              <a:spcBef>
                <a:spcPts val="1600"/>
              </a:spcBef>
              <a:spcAft>
                <a:spcPts val="0"/>
              </a:spcAft>
              <a:buSzPts val="1800"/>
              <a:buFont typeface="Limelight"/>
              <a:buNone/>
              <a:defRPr sz="1800">
                <a:latin typeface="Limelight"/>
                <a:ea typeface="Limelight"/>
                <a:cs typeface="Limelight"/>
                <a:sym typeface="Limelight"/>
              </a:defRPr>
            </a:lvl4pPr>
            <a:lvl5pPr lvl="4" rtl="0">
              <a:spcBef>
                <a:spcPts val="1600"/>
              </a:spcBef>
              <a:spcAft>
                <a:spcPts val="0"/>
              </a:spcAft>
              <a:buSzPts val="1800"/>
              <a:buFont typeface="Limelight"/>
              <a:buNone/>
              <a:defRPr sz="1800">
                <a:latin typeface="Limelight"/>
                <a:ea typeface="Limelight"/>
                <a:cs typeface="Limelight"/>
                <a:sym typeface="Limelight"/>
              </a:defRPr>
            </a:lvl5pPr>
            <a:lvl6pPr lvl="5" rtl="0">
              <a:spcBef>
                <a:spcPts val="1600"/>
              </a:spcBef>
              <a:spcAft>
                <a:spcPts val="0"/>
              </a:spcAft>
              <a:buSzPts val="1800"/>
              <a:buFont typeface="Limelight"/>
              <a:buNone/>
              <a:defRPr sz="1800">
                <a:latin typeface="Limelight"/>
                <a:ea typeface="Limelight"/>
                <a:cs typeface="Limelight"/>
                <a:sym typeface="Limelight"/>
              </a:defRPr>
            </a:lvl6pPr>
            <a:lvl7pPr lvl="6" rtl="0">
              <a:spcBef>
                <a:spcPts val="1600"/>
              </a:spcBef>
              <a:spcAft>
                <a:spcPts val="0"/>
              </a:spcAft>
              <a:buSzPts val="1800"/>
              <a:buFont typeface="Limelight"/>
              <a:buNone/>
              <a:defRPr sz="1800">
                <a:latin typeface="Limelight"/>
                <a:ea typeface="Limelight"/>
                <a:cs typeface="Limelight"/>
                <a:sym typeface="Limelight"/>
              </a:defRPr>
            </a:lvl7pPr>
            <a:lvl8pPr lvl="7" rtl="0">
              <a:spcBef>
                <a:spcPts val="1600"/>
              </a:spcBef>
              <a:spcAft>
                <a:spcPts val="0"/>
              </a:spcAft>
              <a:buSzPts val="1800"/>
              <a:buFont typeface="Limelight"/>
              <a:buNone/>
              <a:defRPr sz="1800">
                <a:latin typeface="Limelight"/>
                <a:ea typeface="Limelight"/>
                <a:cs typeface="Limelight"/>
                <a:sym typeface="Limelight"/>
              </a:defRPr>
            </a:lvl8pPr>
            <a:lvl9pPr lvl="8" rtl="0">
              <a:spcBef>
                <a:spcPts val="1600"/>
              </a:spcBef>
              <a:spcAft>
                <a:spcPts val="1600"/>
              </a:spcAft>
              <a:buSzPts val="1800"/>
              <a:buFont typeface="Limelight"/>
              <a:buNone/>
              <a:defRPr sz="1800">
                <a:latin typeface="Limelight"/>
                <a:ea typeface="Limelight"/>
                <a:cs typeface="Limelight"/>
                <a:sym typeface="Limelight"/>
              </a:defRPr>
            </a:lvl9pPr>
          </a:lstStyle>
          <a:p>
            <a:endParaRPr/>
          </a:p>
        </p:txBody>
      </p:sp>
    </p:spTree>
    <p:extLst>
      <p:ext uri="{BB962C8B-B14F-4D97-AF65-F5344CB8AC3E}">
        <p14:creationId xmlns:p14="http://schemas.microsoft.com/office/powerpoint/2010/main" val="26477642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53"/>
        <p:cNvGrpSpPr/>
        <p:nvPr/>
      </p:nvGrpSpPr>
      <p:grpSpPr>
        <a:xfrm>
          <a:off x="0" y="0"/>
          <a:ext cx="0" cy="0"/>
          <a:chOff x="0" y="0"/>
          <a:chExt cx="0" cy="0"/>
        </a:xfrm>
      </p:grpSpPr>
      <p:sp>
        <p:nvSpPr>
          <p:cNvPr id="554" name="Google Shape;554;p24"/>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5" name="Google Shape;555;p24"/>
          <p:cNvSpPr/>
          <p:nvPr/>
        </p:nvSpPr>
        <p:spPr>
          <a:xfrm>
            <a:off x="232751" y="1203564"/>
            <a:ext cx="3983015" cy="5975813"/>
          </a:xfrm>
          <a:custGeom>
            <a:avLst/>
            <a:gdLst/>
            <a:ahLst/>
            <a:cxnLst/>
            <a:rect l="l" t="t" r="r" b="b"/>
            <a:pathLst>
              <a:path w="138902" h="208398" extrusionOk="0">
                <a:moveTo>
                  <a:pt x="101452" y="0"/>
                </a:moveTo>
                <a:cubicBezTo>
                  <a:pt x="100874" y="0"/>
                  <a:pt x="100033" y="129"/>
                  <a:pt x="98964" y="397"/>
                </a:cubicBezTo>
                <a:cubicBezTo>
                  <a:pt x="94949" y="1383"/>
                  <a:pt x="78114" y="6877"/>
                  <a:pt x="65647" y="11948"/>
                </a:cubicBezTo>
                <a:cubicBezTo>
                  <a:pt x="41980" y="21739"/>
                  <a:pt x="19863" y="34981"/>
                  <a:pt x="0" y="51252"/>
                </a:cubicBezTo>
                <a:lnTo>
                  <a:pt x="0" y="208397"/>
                </a:lnTo>
                <a:lnTo>
                  <a:pt x="138901" y="208397"/>
                </a:lnTo>
                <a:lnTo>
                  <a:pt x="138901" y="134368"/>
                </a:lnTo>
                <a:lnTo>
                  <a:pt x="138831" y="134368"/>
                </a:lnTo>
                <a:cubicBezTo>
                  <a:pt x="131527" y="132474"/>
                  <a:pt x="127132" y="116284"/>
                  <a:pt x="118367" y="116284"/>
                </a:cubicBezTo>
                <a:cubicBezTo>
                  <a:pt x="115722" y="116284"/>
                  <a:pt x="112678" y="117759"/>
                  <a:pt x="109036" y="121548"/>
                </a:cubicBezTo>
                <a:cubicBezTo>
                  <a:pt x="108226" y="118026"/>
                  <a:pt x="105549" y="116371"/>
                  <a:pt x="102714" y="116371"/>
                </a:cubicBezTo>
                <a:cubicBezTo>
                  <a:pt x="99879" y="116371"/>
                  <a:pt x="96886" y="118026"/>
                  <a:pt x="95442" y="121126"/>
                </a:cubicBezTo>
                <a:cubicBezTo>
                  <a:pt x="92483" y="109997"/>
                  <a:pt x="96639" y="97177"/>
                  <a:pt x="81777" y="93444"/>
                </a:cubicBezTo>
                <a:cubicBezTo>
                  <a:pt x="79841" y="92943"/>
                  <a:pt x="77808" y="92713"/>
                  <a:pt x="75737" y="92713"/>
                </a:cubicBezTo>
                <a:cubicBezTo>
                  <a:pt x="69370" y="92713"/>
                  <a:pt x="62651" y="94886"/>
                  <a:pt x="57335" y="98022"/>
                </a:cubicBezTo>
                <a:cubicBezTo>
                  <a:pt x="54805" y="99549"/>
                  <a:pt x="53194" y="101400"/>
                  <a:pt x="51547" y="101400"/>
                </a:cubicBezTo>
                <a:cubicBezTo>
                  <a:pt x="50535" y="101400"/>
                  <a:pt x="49509" y="100701"/>
                  <a:pt x="48249" y="98797"/>
                </a:cubicBezTo>
                <a:cubicBezTo>
                  <a:pt x="45784" y="95064"/>
                  <a:pt x="50714" y="91401"/>
                  <a:pt x="44516" y="88936"/>
                </a:cubicBezTo>
                <a:cubicBezTo>
                  <a:pt x="43315" y="88504"/>
                  <a:pt x="42235" y="88356"/>
                  <a:pt x="41258" y="88356"/>
                </a:cubicBezTo>
                <a:cubicBezTo>
                  <a:pt x="39146" y="88356"/>
                  <a:pt x="37511" y="89045"/>
                  <a:pt x="36167" y="89045"/>
                </a:cubicBezTo>
                <a:cubicBezTo>
                  <a:pt x="34484" y="89045"/>
                  <a:pt x="33256" y="87963"/>
                  <a:pt x="32119" y="83090"/>
                </a:cubicBezTo>
                <a:cubicBezTo>
                  <a:pt x="30499" y="76046"/>
                  <a:pt x="21765" y="48223"/>
                  <a:pt x="100513" y="2158"/>
                </a:cubicBezTo>
                <a:cubicBezTo>
                  <a:pt x="102708" y="761"/>
                  <a:pt x="102854" y="0"/>
                  <a:pt x="1014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6" name="Google Shape;556;p24"/>
          <p:cNvSpPr/>
          <p:nvPr/>
        </p:nvSpPr>
        <p:spPr>
          <a:xfrm>
            <a:off x="3559685" y="705501"/>
            <a:ext cx="888577" cy="335998"/>
          </a:xfrm>
          <a:custGeom>
            <a:avLst/>
            <a:gdLst/>
            <a:ahLst/>
            <a:cxnLst/>
            <a:rect l="l" t="t" r="r" b="b"/>
            <a:pathLst>
              <a:path w="3713" h="1404" extrusionOk="0">
                <a:moveTo>
                  <a:pt x="3479" y="1"/>
                </a:moveTo>
                <a:cubicBezTo>
                  <a:pt x="3100" y="1"/>
                  <a:pt x="2263" y="266"/>
                  <a:pt x="1852" y="467"/>
                </a:cubicBezTo>
                <a:cubicBezTo>
                  <a:pt x="1309" y="729"/>
                  <a:pt x="0" y="1204"/>
                  <a:pt x="59" y="1378"/>
                </a:cubicBezTo>
                <a:cubicBezTo>
                  <a:pt x="65" y="1395"/>
                  <a:pt x="92" y="1403"/>
                  <a:pt x="138" y="1403"/>
                </a:cubicBezTo>
                <a:cubicBezTo>
                  <a:pt x="461" y="1403"/>
                  <a:pt x="1675" y="1022"/>
                  <a:pt x="2472" y="768"/>
                </a:cubicBezTo>
                <a:cubicBezTo>
                  <a:pt x="3383" y="477"/>
                  <a:pt x="3713" y="322"/>
                  <a:pt x="3674" y="80"/>
                </a:cubicBezTo>
                <a:cubicBezTo>
                  <a:pt x="3665" y="24"/>
                  <a:pt x="3593" y="1"/>
                  <a:pt x="34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57" name="Google Shape;557;p24"/>
          <p:cNvGrpSpPr/>
          <p:nvPr/>
        </p:nvGrpSpPr>
        <p:grpSpPr>
          <a:xfrm>
            <a:off x="4624179" y="447675"/>
            <a:ext cx="1030303" cy="245273"/>
            <a:chOff x="4294800" y="187900"/>
            <a:chExt cx="2283474" cy="543601"/>
          </a:xfrm>
        </p:grpSpPr>
        <p:sp>
          <p:nvSpPr>
            <p:cNvPr id="558" name="Google Shape;558;p24"/>
            <p:cNvSpPr/>
            <p:nvPr/>
          </p:nvSpPr>
          <p:spPr>
            <a:xfrm>
              <a:off x="5560418" y="457542"/>
              <a:ext cx="378709" cy="188491"/>
            </a:xfrm>
            <a:custGeom>
              <a:avLst/>
              <a:gdLst/>
              <a:ahLst/>
              <a:cxnLst/>
              <a:rect l="l" t="t" r="r" b="b"/>
              <a:pathLst>
                <a:path w="1316" h="655" extrusionOk="0">
                  <a:moveTo>
                    <a:pt x="1100" y="0"/>
                  </a:moveTo>
                  <a:cubicBezTo>
                    <a:pt x="999" y="0"/>
                    <a:pt x="641" y="36"/>
                    <a:pt x="203" y="225"/>
                  </a:cubicBezTo>
                  <a:cubicBezTo>
                    <a:pt x="148" y="251"/>
                    <a:pt x="90" y="277"/>
                    <a:pt x="38" y="309"/>
                  </a:cubicBezTo>
                  <a:cubicBezTo>
                    <a:pt x="6" y="326"/>
                    <a:pt x="0" y="364"/>
                    <a:pt x="6" y="405"/>
                  </a:cubicBezTo>
                  <a:cubicBezTo>
                    <a:pt x="12" y="445"/>
                    <a:pt x="20" y="486"/>
                    <a:pt x="29" y="523"/>
                  </a:cubicBezTo>
                  <a:cubicBezTo>
                    <a:pt x="41" y="558"/>
                    <a:pt x="49" y="596"/>
                    <a:pt x="78" y="607"/>
                  </a:cubicBezTo>
                  <a:cubicBezTo>
                    <a:pt x="90" y="613"/>
                    <a:pt x="125" y="622"/>
                    <a:pt x="133" y="625"/>
                  </a:cubicBezTo>
                  <a:cubicBezTo>
                    <a:pt x="177" y="634"/>
                    <a:pt x="220" y="636"/>
                    <a:pt x="264" y="639"/>
                  </a:cubicBezTo>
                  <a:cubicBezTo>
                    <a:pt x="338" y="650"/>
                    <a:pt x="413" y="655"/>
                    <a:pt x="489" y="655"/>
                  </a:cubicBezTo>
                  <a:cubicBezTo>
                    <a:pt x="539" y="655"/>
                    <a:pt x="589" y="653"/>
                    <a:pt x="640" y="648"/>
                  </a:cubicBezTo>
                  <a:cubicBezTo>
                    <a:pt x="692" y="645"/>
                    <a:pt x="747" y="639"/>
                    <a:pt x="802" y="634"/>
                  </a:cubicBezTo>
                  <a:cubicBezTo>
                    <a:pt x="860" y="625"/>
                    <a:pt x="918" y="613"/>
                    <a:pt x="979" y="602"/>
                  </a:cubicBezTo>
                  <a:cubicBezTo>
                    <a:pt x="1037" y="590"/>
                    <a:pt x="1104" y="570"/>
                    <a:pt x="1167" y="552"/>
                  </a:cubicBezTo>
                  <a:cubicBezTo>
                    <a:pt x="1188" y="544"/>
                    <a:pt x="1208" y="538"/>
                    <a:pt x="1228" y="532"/>
                  </a:cubicBezTo>
                  <a:cubicBezTo>
                    <a:pt x="1243" y="509"/>
                    <a:pt x="1315" y="477"/>
                    <a:pt x="1275" y="251"/>
                  </a:cubicBezTo>
                  <a:cubicBezTo>
                    <a:pt x="1231" y="22"/>
                    <a:pt x="1156" y="14"/>
                    <a:pt x="1127" y="2"/>
                  </a:cubicBezTo>
                  <a:cubicBezTo>
                    <a:pt x="1123" y="1"/>
                    <a:pt x="1114" y="0"/>
                    <a:pt x="1100" y="0"/>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9" name="Google Shape;559;p24"/>
            <p:cNvSpPr/>
            <p:nvPr/>
          </p:nvSpPr>
          <p:spPr>
            <a:xfrm>
              <a:off x="5870348" y="458117"/>
              <a:ext cx="68778" cy="151944"/>
            </a:xfrm>
            <a:custGeom>
              <a:avLst/>
              <a:gdLst/>
              <a:ahLst/>
              <a:cxnLst/>
              <a:rect l="l" t="t" r="r" b="b"/>
              <a:pathLst>
                <a:path w="239" h="528" extrusionOk="0">
                  <a:moveTo>
                    <a:pt x="50" y="0"/>
                  </a:moveTo>
                  <a:cubicBezTo>
                    <a:pt x="50" y="0"/>
                    <a:pt x="1" y="52"/>
                    <a:pt x="44" y="290"/>
                  </a:cubicBezTo>
                  <a:cubicBezTo>
                    <a:pt x="79" y="498"/>
                    <a:pt x="151" y="527"/>
                    <a:pt x="151" y="527"/>
                  </a:cubicBezTo>
                  <a:cubicBezTo>
                    <a:pt x="166" y="507"/>
                    <a:pt x="238" y="475"/>
                    <a:pt x="198" y="249"/>
                  </a:cubicBezTo>
                  <a:cubicBezTo>
                    <a:pt x="154" y="20"/>
                    <a:pt x="79" y="12"/>
                    <a:pt x="50" y="0"/>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0" name="Google Shape;560;p24"/>
            <p:cNvSpPr/>
            <p:nvPr/>
          </p:nvSpPr>
          <p:spPr>
            <a:xfrm>
              <a:off x="5887039" y="474520"/>
              <a:ext cx="40288" cy="118850"/>
            </a:xfrm>
            <a:custGeom>
              <a:avLst/>
              <a:gdLst/>
              <a:ahLst/>
              <a:cxnLst/>
              <a:rect l="l" t="t" r="r" b="b"/>
              <a:pathLst>
                <a:path w="140" h="413" extrusionOk="0">
                  <a:moveTo>
                    <a:pt x="38" y="1"/>
                  </a:moveTo>
                  <a:cubicBezTo>
                    <a:pt x="37" y="1"/>
                    <a:pt x="36" y="1"/>
                    <a:pt x="35" y="1"/>
                  </a:cubicBezTo>
                  <a:cubicBezTo>
                    <a:pt x="6" y="4"/>
                    <a:pt x="1" y="99"/>
                    <a:pt x="21" y="215"/>
                  </a:cubicBezTo>
                  <a:cubicBezTo>
                    <a:pt x="41" y="326"/>
                    <a:pt x="80" y="412"/>
                    <a:pt x="106" y="412"/>
                  </a:cubicBezTo>
                  <a:cubicBezTo>
                    <a:pt x="107" y="412"/>
                    <a:pt x="107" y="412"/>
                    <a:pt x="108" y="412"/>
                  </a:cubicBezTo>
                  <a:cubicBezTo>
                    <a:pt x="137" y="407"/>
                    <a:pt x="140" y="311"/>
                    <a:pt x="119" y="198"/>
                  </a:cubicBezTo>
                  <a:cubicBezTo>
                    <a:pt x="100" y="86"/>
                    <a:pt x="64" y="1"/>
                    <a:pt x="38" y="1"/>
                  </a:cubicBez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1" name="Google Shape;561;p24"/>
            <p:cNvSpPr/>
            <p:nvPr/>
          </p:nvSpPr>
          <p:spPr>
            <a:xfrm>
              <a:off x="4509190" y="187900"/>
              <a:ext cx="2069084" cy="449788"/>
            </a:xfrm>
            <a:custGeom>
              <a:avLst/>
              <a:gdLst/>
              <a:ahLst/>
              <a:cxnLst/>
              <a:rect l="l" t="t" r="r" b="b"/>
              <a:pathLst>
                <a:path w="7190" h="1563" extrusionOk="0">
                  <a:moveTo>
                    <a:pt x="733" y="1"/>
                  </a:moveTo>
                  <a:cubicBezTo>
                    <a:pt x="455" y="12"/>
                    <a:pt x="0" y="253"/>
                    <a:pt x="0" y="253"/>
                  </a:cubicBezTo>
                  <a:lnTo>
                    <a:pt x="21" y="319"/>
                  </a:lnTo>
                  <a:lnTo>
                    <a:pt x="299" y="366"/>
                  </a:lnTo>
                  <a:lnTo>
                    <a:pt x="780" y="1278"/>
                  </a:lnTo>
                  <a:lnTo>
                    <a:pt x="768" y="1284"/>
                  </a:lnTo>
                  <a:cubicBezTo>
                    <a:pt x="751" y="1295"/>
                    <a:pt x="742" y="1319"/>
                    <a:pt x="751" y="1342"/>
                  </a:cubicBezTo>
                  <a:lnTo>
                    <a:pt x="765" y="1371"/>
                  </a:lnTo>
                  <a:cubicBezTo>
                    <a:pt x="1374" y="1548"/>
                    <a:pt x="2245" y="1550"/>
                    <a:pt x="2298" y="1550"/>
                  </a:cubicBezTo>
                  <a:cubicBezTo>
                    <a:pt x="2299" y="1550"/>
                    <a:pt x="2300" y="1550"/>
                    <a:pt x="2300" y="1550"/>
                  </a:cubicBezTo>
                  <a:cubicBezTo>
                    <a:pt x="2300" y="1550"/>
                    <a:pt x="2863" y="1562"/>
                    <a:pt x="3028" y="1562"/>
                  </a:cubicBezTo>
                  <a:cubicBezTo>
                    <a:pt x="3045" y="1562"/>
                    <a:pt x="3057" y="1562"/>
                    <a:pt x="3065" y="1562"/>
                  </a:cubicBezTo>
                  <a:cubicBezTo>
                    <a:pt x="4337" y="1504"/>
                    <a:pt x="4499" y="1420"/>
                    <a:pt x="4858" y="1252"/>
                  </a:cubicBezTo>
                  <a:cubicBezTo>
                    <a:pt x="5116" y="1136"/>
                    <a:pt x="5391" y="1055"/>
                    <a:pt x="5672" y="1011"/>
                  </a:cubicBezTo>
                  <a:cubicBezTo>
                    <a:pt x="6883" y="809"/>
                    <a:pt x="6874" y="722"/>
                    <a:pt x="6923" y="704"/>
                  </a:cubicBezTo>
                  <a:cubicBezTo>
                    <a:pt x="6970" y="687"/>
                    <a:pt x="7190" y="551"/>
                    <a:pt x="7158" y="522"/>
                  </a:cubicBezTo>
                  <a:cubicBezTo>
                    <a:pt x="7077" y="435"/>
                    <a:pt x="6616" y="290"/>
                    <a:pt x="6616" y="290"/>
                  </a:cubicBezTo>
                  <a:cubicBezTo>
                    <a:pt x="6451" y="142"/>
                    <a:pt x="6246" y="105"/>
                    <a:pt x="6076" y="105"/>
                  </a:cubicBezTo>
                  <a:cubicBezTo>
                    <a:pt x="5936" y="105"/>
                    <a:pt x="5820" y="130"/>
                    <a:pt x="5771" y="140"/>
                  </a:cubicBezTo>
                  <a:lnTo>
                    <a:pt x="2683" y="693"/>
                  </a:lnTo>
                  <a:cubicBezTo>
                    <a:pt x="2465" y="733"/>
                    <a:pt x="2005" y="771"/>
                    <a:pt x="1785" y="786"/>
                  </a:cubicBezTo>
                  <a:cubicBezTo>
                    <a:pt x="1738" y="793"/>
                    <a:pt x="1697" y="796"/>
                    <a:pt x="1661" y="796"/>
                  </a:cubicBezTo>
                  <a:cubicBezTo>
                    <a:pt x="1469" y="796"/>
                    <a:pt x="1403" y="708"/>
                    <a:pt x="1373" y="684"/>
                  </a:cubicBezTo>
                  <a:cubicBezTo>
                    <a:pt x="1342" y="652"/>
                    <a:pt x="997" y="270"/>
                    <a:pt x="997" y="270"/>
                  </a:cubicBezTo>
                  <a:cubicBezTo>
                    <a:pt x="974" y="206"/>
                    <a:pt x="948" y="142"/>
                    <a:pt x="916" y="82"/>
                  </a:cubicBezTo>
                  <a:cubicBezTo>
                    <a:pt x="887" y="35"/>
                    <a:pt x="849" y="6"/>
                    <a:pt x="733" y="1"/>
                  </a:cubicBezTo>
                  <a:close/>
                </a:path>
              </a:pathLst>
            </a:custGeom>
            <a:solidFill>
              <a:srgbClr val="F9CD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2" name="Google Shape;562;p24"/>
            <p:cNvSpPr/>
            <p:nvPr/>
          </p:nvSpPr>
          <p:spPr>
            <a:xfrm>
              <a:off x="4725018" y="292937"/>
              <a:ext cx="1844909" cy="346478"/>
            </a:xfrm>
            <a:custGeom>
              <a:avLst/>
              <a:gdLst/>
              <a:ahLst/>
              <a:cxnLst/>
              <a:rect l="l" t="t" r="r" b="b"/>
              <a:pathLst>
                <a:path w="6411" h="1204" extrusionOk="0">
                  <a:moveTo>
                    <a:pt x="6069" y="1"/>
                  </a:moveTo>
                  <a:lnTo>
                    <a:pt x="6069" y="1"/>
                  </a:lnTo>
                  <a:cubicBezTo>
                    <a:pt x="6069" y="1"/>
                    <a:pt x="6385" y="145"/>
                    <a:pt x="6362" y="174"/>
                  </a:cubicBezTo>
                  <a:cubicBezTo>
                    <a:pt x="6286" y="215"/>
                    <a:pt x="6052" y="339"/>
                    <a:pt x="5394" y="455"/>
                  </a:cubicBezTo>
                  <a:lnTo>
                    <a:pt x="4398" y="635"/>
                  </a:lnTo>
                  <a:cubicBezTo>
                    <a:pt x="4296" y="652"/>
                    <a:pt x="4152" y="771"/>
                    <a:pt x="3926" y="812"/>
                  </a:cubicBezTo>
                  <a:cubicBezTo>
                    <a:pt x="3703" y="852"/>
                    <a:pt x="2784" y="977"/>
                    <a:pt x="2454" y="1035"/>
                  </a:cubicBezTo>
                  <a:cubicBezTo>
                    <a:pt x="2034" y="1116"/>
                    <a:pt x="1634" y="1095"/>
                    <a:pt x="1041" y="1119"/>
                  </a:cubicBezTo>
                  <a:lnTo>
                    <a:pt x="1" y="980"/>
                  </a:lnTo>
                  <a:lnTo>
                    <a:pt x="1" y="980"/>
                  </a:lnTo>
                  <a:lnTo>
                    <a:pt x="15" y="1011"/>
                  </a:lnTo>
                  <a:cubicBezTo>
                    <a:pt x="644" y="1191"/>
                    <a:pt x="1547" y="1191"/>
                    <a:pt x="1547" y="1191"/>
                  </a:cubicBezTo>
                  <a:cubicBezTo>
                    <a:pt x="1547" y="1191"/>
                    <a:pt x="2112" y="1203"/>
                    <a:pt x="2278" y="1203"/>
                  </a:cubicBezTo>
                  <a:cubicBezTo>
                    <a:pt x="2295" y="1203"/>
                    <a:pt x="2307" y="1203"/>
                    <a:pt x="2315" y="1203"/>
                  </a:cubicBezTo>
                  <a:cubicBezTo>
                    <a:pt x="3587" y="1142"/>
                    <a:pt x="3749" y="1058"/>
                    <a:pt x="4108" y="893"/>
                  </a:cubicBezTo>
                  <a:cubicBezTo>
                    <a:pt x="4366" y="774"/>
                    <a:pt x="4641" y="690"/>
                    <a:pt x="4922" y="646"/>
                  </a:cubicBezTo>
                  <a:cubicBezTo>
                    <a:pt x="6133" y="444"/>
                    <a:pt x="6124" y="357"/>
                    <a:pt x="6173" y="339"/>
                  </a:cubicBezTo>
                  <a:cubicBezTo>
                    <a:pt x="6255" y="299"/>
                    <a:pt x="6333" y="250"/>
                    <a:pt x="6399" y="186"/>
                  </a:cubicBezTo>
                  <a:cubicBezTo>
                    <a:pt x="6405" y="180"/>
                    <a:pt x="6408" y="177"/>
                    <a:pt x="6411" y="169"/>
                  </a:cubicBezTo>
                  <a:lnTo>
                    <a:pt x="6411" y="166"/>
                  </a:lnTo>
                  <a:cubicBezTo>
                    <a:pt x="6411" y="166"/>
                    <a:pt x="6411" y="163"/>
                    <a:pt x="6411" y="163"/>
                  </a:cubicBezTo>
                  <a:cubicBezTo>
                    <a:pt x="6411" y="163"/>
                    <a:pt x="6408" y="163"/>
                    <a:pt x="6408" y="160"/>
                  </a:cubicBezTo>
                  <a:cubicBezTo>
                    <a:pt x="6362" y="113"/>
                    <a:pt x="6202" y="50"/>
                    <a:pt x="6069"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3" name="Google Shape;563;p24"/>
            <p:cNvSpPr/>
            <p:nvPr/>
          </p:nvSpPr>
          <p:spPr>
            <a:xfrm>
              <a:off x="4509190" y="187900"/>
              <a:ext cx="642884" cy="367773"/>
            </a:xfrm>
            <a:custGeom>
              <a:avLst/>
              <a:gdLst/>
              <a:ahLst/>
              <a:cxnLst/>
              <a:rect l="l" t="t" r="r" b="b"/>
              <a:pathLst>
                <a:path w="2234" h="1278" extrusionOk="0">
                  <a:moveTo>
                    <a:pt x="736" y="1"/>
                  </a:moveTo>
                  <a:cubicBezTo>
                    <a:pt x="458" y="12"/>
                    <a:pt x="0" y="253"/>
                    <a:pt x="0" y="253"/>
                  </a:cubicBezTo>
                  <a:lnTo>
                    <a:pt x="21" y="319"/>
                  </a:lnTo>
                  <a:lnTo>
                    <a:pt x="299" y="366"/>
                  </a:lnTo>
                  <a:lnTo>
                    <a:pt x="777" y="1278"/>
                  </a:lnTo>
                  <a:cubicBezTo>
                    <a:pt x="777" y="1278"/>
                    <a:pt x="1637" y="893"/>
                    <a:pt x="2234" y="748"/>
                  </a:cubicBezTo>
                  <a:lnTo>
                    <a:pt x="2234" y="748"/>
                  </a:lnTo>
                  <a:cubicBezTo>
                    <a:pt x="2066" y="765"/>
                    <a:pt x="1895" y="780"/>
                    <a:pt x="1788" y="786"/>
                  </a:cubicBezTo>
                  <a:cubicBezTo>
                    <a:pt x="1741" y="793"/>
                    <a:pt x="1699" y="796"/>
                    <a:pt x="1662" y="796"/>
                  </a:cubicBezTo>
                  <a:cubicBezTo>
                    <a:pt x="1469" y="796"/>
                    <a:pt x="1403" y="708"/>
                    <a:pt x="1373" y="684"/>
                  </a:cubicBezTo>
                  <a:cubicBezTo>
                    <a:pt x="1342" y="652"/>
                    <a:pt x="997" y="270"/>
                    <a:pt x="997" y="270"/>
                  </a:cubicBezTo>
                  <a:cubicBezTo>
                    <a:pt x="974" y="206"/>
                    <a:pt x="948" y="142"/>
                    <a:pt x="916" y="82"/>
                  </a:cubicBezTo>
                  <a:cubicBezTo>
                    <a:pt x="887" y="35"/>
                    <a:pt x="849" y="6"/>
                    <a:pt x="736" y="1"/>
                  </a:cubicBezTo>
                  <a:close/>
                </a:path>
              </a:pathLst>
            </a:custGeom>
            <a:solidFill>
              <a:srgbClr val="F9CD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4" name="Google Shape;564;p24"/>
            <p:cNvSpPr/>
            <p:nvPr/>
          </p:nvSpPr>
          <p:spPr>
            <a:xfrm>
              <a:off x="4509190" y="242864"/>
              <a:ext cx="643747" cy="312809"/>
            </a:xfrm>
            <a:custGeom>
              <a:avLst/>
              <a:gdLst/>
              <a:ahLst/>
              <a:cxnLst/>
              <a:rect l="l" t="t" r="r" b="b"/>
              <a:pathLst>
                <a:path w="2237" h="1087" extrusionOk="0">
                  <a:moveTo>
                    <a:pt x="890" y="1"/>
                  </a:moveTo>
                  <a:lnTo>
                    <a:pt x="290" y="111"/>
                  </a:lnTo>
                  <a:lnTo>
                    <a:pt x="50" y="73"/>
                  </a:lnTo>
                  <a:lnTo>
                    <a:pt x="41" y="41"/>
                  </a:lnTo>
                  <a:lnTo>
                    <a:pt x="0" y="59"/>
                  </a:lnTo>
                  <a:lnTo>
                    <a:pt x="21" y="128"/>
                  </a:lnTo>
                  <a:lnTo>
                    <a:pt x="113" y="143"/>
                  </a:lnTo>
                  <a:lnTo>
                    <a:pt x="299" y="175"/>
                  </a:lnTo>
                  <a:lnTo>
                    <a:pt x="345" y="264"/>
                  </a:lnTo>
                  <a:lnTo>
                    <a:pt x="780" y="1087"/>
                  </a:lnTo>
                  <a:cubicBezTo>
                    <a:pt x="780" y="1087"/>
                    <a:pt x="1640" y="702"/>
                    <a:pt x="2237" y="557"/>
                  </a:cubicBezTo>
                  <a:lnTo>
                    <a:pt x="2237" y="557"/>
                  </a:lnTo>
                  <a:cubicBezTo>
                    <a:pt x="2147" y="568"/>
                    <a:pt x="2060" y="574"/>
                    <a:pt x="1982" y="580"/>
                  </a:cubicBezTo>
                  <a:cubicBezTo>
                    <a:pt x="1666" y="679"/>
                    <a:pt x="1330" y="812"/>
                    <a:pt x="1095" y="907"/>
                  </a:cubicBezTo>
                  <a:cubicBezTo>
                    <a:pt x="1055" y="923"/>
                    <a:pt x="1014" y="931"/>
                    <a:pt x="972" y="931"/>
                  </a:cubicBezTo>
                  <a:cubicBezTo>
                    <a:pt x="842" y="931"/>
                    <a:pt x="714" y="854"/>
                    <a:pt x="643" y="719"/>
                  </a:cubicBezTo>
                  <a:lnTo>
                    <a:pt x="455" y="363"/>
                  </a:lnTo>
                  <a:cubicBezTo>
                    <a:pt x="420" y="299"/>
                    <a:pt x="441" y="221"/>
                    <a:pt x="501" y="186"/>
                  </a:cubicBezTo>
                  <a:lnTo>
                    <a:pt x="890" y="1"/>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5" name="Google Shape;565;p24"/>
            <p:cNvSpPr/>
            <p:nvPr/>
          </p:nvSpPr>
          <p:spPr>
            <a:xfrm>
              <a:off x="6253947" y="237109"/>
              <a:ext cx="159426" cy="63022"/>
            </a:xfrm>
            <a:custGeom>
              <a:avLst/>
              <a:gdLst/>
              <a:ahLst/>
              <a:cxnLst/>
              <a:rect l="l" t="t" r="r" b="b"/>
              <a:pathLst>
                <a:path w="554" h="219" extrusionOk="0">
                  <a:moveTo>
                    <a:pt x="362" y="0"/>
                  </a:moveTo>
                  <a:cubicBezTo>
                    <a:pt x="356" y="0"/>
                    <a:pt x="200" y="38"/>
                    <a:pt x="0" y="64"/>
                  </a:cubicBezTo>
                  <a:lnTo>
                    <a:pt x="139" y="206"/>
                  </a:lnTo>
                  <a:cubicBezTo>
                    <a:pt x="146" y="213"/>
                    <a:pt x="157" y="218"/>
                    <a:pt x="168" y="218"/>
                  </a:cubicBezTo>
                  <a:cubicBezTo>
                    <a:pt x="170" y="218"/>
                    <a:pt x="172" y="218"/>
                    <a:pt x="174" y="218"/>
                  </a:cubicBezTo>
                  <a:cubicBezTo>
                    <a:pt x="243" y="209"/>
                    <a:pt x="478" y="171"/>
                    <a:pt x="553" y="119"/>
                  </a:cubicBezTo>
                  <a:cubicBezTo>
                    <a:pt x="498" y="70"/>
                    <a:pt x="432" y="29"/>
                    <a:pt x="362" y="0"/>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6" name="Google Shape;566;p24"/>
            <p:cNvSpPr/>
            <p:nvPr/>
          </p:nvSpPr>
          <p:spPr>
            <a:xfrm>
              <a:off x="5977111" y="328045"/>
              <a:ext cx="71943" cy="67627"/>
            </a:xfrm>
            <a:custGeom>
              <a:avLst/>
              <a:gdLst/>
              <a:ahLst/>
              <a:cxnLst/>
              <a:rect l="l" t="t" r="r" b="b"/>
              <a:pathLst>
                <a:path w="250" h="235" extrusionOk="0">
                  <a:moveTo>
                    <a:pt x="180" y="0"/>
                  </a:moveTo>
                  <a:lnTo>
                    <a:pt x="35" y="26"/>
                  </a:lnTo>
                  <a:cubicBezTo>
                    <a:pt x="15" y="32"/>
                    <a:pt x="0" y="55"/>
                    <a:pt x="9" y="78"/>
                  </a:cubicBezTo>
                  <a:lnTo>
                    <a:pt x="27" y="194"/>
                  </a:lnTo>
                  <a:cubicBezTo>
                    <a:pt x="29" y="217"/>
                    <a:pt x="50" y="235"/>
                    <a:pt x="73" y="235"/>
                  </a:cubicBezTo>
                  <a:lnTo>
                    <a:pt x="215" y="212"/>
                  </a:lnTo>
                  <a:cubicBezTo>
                    <a:pt x="235" y="203"/>
                    <a:pt x="250" y="180"/>
                    <a:pt x="244" y="157"/>
                  </a:cubicBezTo>
                  <a:lnTo>
                    <a:pt x="223" y="41"/>
                  </a:lnTo>
                  <a:cubicBezTo>
                    <a:pt x="221" y="18"/>
                    <a:pt x="203" y="0"/>
                    <a:pt x="180" y="0"/>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7" name="Google Shape;567;p24"/>
            <p:cNvSpPr/>
            <p:nvPr/>
          </p:nvSpPr>
          <p:spPr>
            <a:xfrm>
              <a:off x="6088766" y="285742"/>
              <a:ext cx="77123" cy="139282"/>
            </a:xfrm>
            <a:custGeom>
              <a:avLst/>
              <a:gdLst/>
              <a:ahLst/>
              <a:cxnLst/>
              <a:rect l="l" t="t" r="r" b="b"/>
              <a:pathLst>
                <a:path w="268" h="484" extrusionOk="0">
                  <a:moveTo>
                    <a:pt x="169" y="1"/>
                  </a:moveTo>
                  <a:cubicBezTo>
                    <a:pt x="166" y="1"/>
                    <a:pt x="163" y="1"/>
                    <a:pt x="160" y="2"/>
                  </a:cubicBezTo>
                  <a:lnTo>
                    <a:pt x="30" y="23"/>
                  </a:lnTo>
                  <a:cubicBezTo>
                    <a:pt x="12" y="26"/>
                    <a:pt x="1" y="43"/>
                    <a:pt x="3" y="60"/>
                  </a:cubicBezTo>
                  <a:lnTo>
                    <a:pt x="70" y="457"/>
                  </a:lnTo>
                  <a:cubicBezTo>
                    <a:pt x="73" y="473"/>
                    <a:pt x="87" y="484"/>
                    <a:pt x="102" y="484"/>
                  </a:cubicBezTo>
                  <a:cubicBezTo>
                    <a:pt x="104" y="484"/>
                    <a:pt x="106" y="483"/>
                    <a:pt x="108" y="483"/>
                  </a:cubicBezTo>
                  <a:lnTo>
                    <a:pt x="238" y="463"/>
                  </a:lnTo>
                  <a:cubicBezTo>
                    <a:pt x="256" y="460"/>
                    <a:pt x="267" y="443"/>
                    <a:pt x="267" y="425"/>
                  </a:cubicBezTo>
                  <a:lnTo>
                    <a:pt x="200" y="28"/>
                  </a:lnTo>
                  <a:cubicBezTo>
                    <a:pt x="196" y="12"/>
                    <a:pt x="183" y="1"/>
                    <a:pt x="169"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8" name="Google Shape;568;p24"/>
            <p:cNvSpPr/>
            <p:nvPr/>
          </p:nvSpPr>
          <p:spPr>
            <a:xfrm>
              <a:off x="5160128" y="448621"/>
              <a:ext cx="77986" cy="139857"/>
            </a:xfrm>
            <a:custGeom>
              <a:avLst/>
              <a:gdLst/>
              <a:ahLst/>
              <a:cxnLst/>
              <a:rect l="l" t="t" r="r" b="b"/>
              <a:pathLst>
                <a:path w="271" h="486" extrusionOk="0">
                  <a:moveTo>
                    <a:pt x="165" y="1"/>
                  </a:moveTo>
                  <a:cubicBezTo>
                    <a:pt x="164" y="1"/>
                    <a:pt x="162" y="1"/>
                    <a:pt x="160" y="1"/>
                  </a:cubicBezTo>
                  <a:lnTo>
                    <a:pt x="30" y="24"/>
                  </a:lnTo>
                  <a:cubicBezTo>
                    <a:pt x="12" y="27"/>
                    <a:pt x="1" y="42"/>
                    <a:pt x="4" y="59"/>
                  </a:cubicBezTo>
                  <a:lnTo>
                    <a:pt x="70" y="459"/>
                  </a:lnTo>
                  <a:cubicBezTo>
                    <a:pt x="73" y="474"/>
                    <a:pt x="87" y="485"/>
                    <a:pt x="102" y="485"/>
                  </a:cubicBezTo>
                  <a:cubicBezTo>
                    <a:pt x="104" y="485"/>
                    <a:pt x="106" y="485"/>
                    <a:pt x="108" y="485"/>
                  </a:cubicBezTo>
                  <a:lnTo>
                    <a:pt x="238" y="462"/>
                  </a:lnTo>
                  <a:cubicBezTo>
                    <a:pt x="256" y="459"/>
                    <a:pt x="270" y="444"/>
                    <a:pt x="267" y="427"/>
                  </a:cubicBezTo>
                  <a:lnTo>
                    <a:pt x="201" y="27"/>
                  </a:lnTo>
                  <a:cubicBezTo>
                    <a:pt x="195" y="12"/>
                    <a:pt x="181" y="1"/>
                    <a:pt x="165"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9" name="Google Shape;569;p24"/>
            <p:cNvSpPr/>
            <p:nvPr/>
          </p:nvSpPr>
          <p:spPr>
            <a:xfrm>
              <a:off x="5878693" y="345311"/>
              <a:ext cx="71080" cy="67051"/>
            </a:xfrm>
            <a:custGeom>
              <a:avLst/>
              <a:gdLst/>
              <a:ahLst/>
              <a:cxnLst/>
              <a:rect l="l" t="t" r="r" b="b"/>
              <a:pathLst>
                <a:path w="247" h="233" extrusionOk="0">
                  <a:moveTo>
                    <a:pt x="182" y="1"/>
                  </a:moveTo>
                  <a:cubicBezTo>
                    <a:pt x="181" y="1"/>
                    <a:pt x="179" y="1"/>
                    <a:pt x="177" y="1"/>
                  </a:cubicBezTo>
                  <a:lnTo>
                    <a:pt x="35" y="24"/>
                  </a:lnTo>
                  <a:cubicBezTo>
                    <a:pt x="12" y="30"/>
                    <a:pt x="1" y="53"/>
                    <a:pt x="6" y="76"/>
                  </a:cubicBezTo>
                  <a:lnTo>
                    <a:pt x="27" y="192"/>
                  </a:lnTo>
                  <a:cubicBezTo>
                    <a:pt x="27" y="215"/>
                    <a:pt x="47" y="233"/>
                    <a:pt x="70" y="233"/>
                  </a:cubicBezTo>
                  <a:lnTo>
                    <a:pt x="212" y="210"/>
                  </a:lnTo>
                  <a:cubicBezTo>
                    <a:pt x="235" y="201"/>
                    <a:pt x="247" y="178"/>
                    <a:pt x="241" y="155"/>
                  </a:cubicBezTo>
                  <a:lnTo>
                    <a:pt x="221" y="39"/>
                  </a:lnTo>
                  <a:cubicBezTo>
                    <a:pt x="221" y="17"/>
                    <a:pt x="203" y="1"/>
                    <a:pt x="182"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0" name="Google Shape;570;p24"/>
            <p:cNvSpPr/>
            <p:nvPr/>
          </p:nvSpPr>
          <p:spPr>
            <a:xfrm>
              <a:off x="5779412" y="362002"/>
              <a:ext cx="72231" cy="67051"/>
            </a:xfrm>
            <a:custGeom>
              <a:avLst/>
              <a:gdLst/>
              <a:ahLst/>
              <a:cxnLst/>
              <a:rect l="l" t="t" r="r" b="b"/>
              <a:pathLst>
                <a:path w="251" h="233" extrusionOk="0">
                  <a:moveTo>
                    <a:pt x="185" y="1"/>
                  </a:moveTo>
                  <a:cubicBezTo>
                    <a:pt x="183" y="1"/>
                    <a:pt x="182" y="1"/>
                    <a:pt x="181" y="1"/>
                  </a:cubicBezTo>
                  <a:lnTo>
                    <a:pt x="36" y="24"/>
                  </a:lnTo>
                  <a:cubicBezTo>
                    <a:pt x="15" y="30"/>
                    <a:pt x="1" y="53"/>
                    <a:pt x="10" y="76"/>
                  </a:cubicBezTo>
                  <a:lnTo>
                    <a:pt x="27" y="192"/>
                  </a:lnTo>
                  <a:cubicBezTo>
                    <a:pt x="30" y="215"/>
                    <a:pt x="50" y="233"/>
                    <a:pt x="73" y="233"/>
                  </a:cubicBezTo>
                  <a:lnTo>
                    <a:pt x="215" y="210"/>
                  </a:lnTo>
                  <a:cubicBezTo>
                    <a:pt x="236" y="201"/>
                    <a:pt x="250" y="178"/>
                    <a:pt x="244" y="157"/>
                  </a:cubicBezTo>
                  <a:lnTo>
                    <a:pt x="224" y="42"/>
                  </a:lnTo>
                  <a:cubicBezTo>
                    <a:pt x="221" y="20"/>
                    <a:pt x="206" y="1"/>
                    <a:pt x="185"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1" name="Google Shape;571;p24"/>
            <p:cNvSpPr/>
            <p:nvPr/>
          </p:nvSpPr>
          <p:spPr>
            <a:xfrm>
              <a:off x="5681282" y="378692"/>
              <a:ext cx="71080" cy="67051"/>
            </a:xfrm>
            <a:custGeom>
              <a:avLst/>
              <a:gdLst/>
              <a:ahLst/>
              <a:cxnLst/>
              <a:rect l="l" t="t" r="r" b="b"/>
              <a:pathLst>
                <a:path w="247" h="233" extrusionOk="0">
                  <a:moveTo>
                    <a:pt x="177" y="1"/>
                  </a:moveTo>
                  <a:lnTo>
                    <a:pt x="35" y="24"/>
                  </a:lnTo>
                  <a:cubicBezTo>
                    <a:pt x="12" y="33"/>
                    <a:pt x="0" y="56"/>
                    <a:pt x="6" y="76"/>
                  </a:cubicBezTo>
                  <a:lnTo>
                    <a:pt x="26" y="192"/>
                  </a:lnTo>
                  <a:cubicBezTo>
                    <a:pt x="26" y="214"/>
                    <a:pt x="44" y="233"/>
                    <a:pt x="65" y="233"/>
                  </a:cubicBezTo>
                  <a:cubicBezTo>
                    <a:pt x="67" y="233"/>
                    <a:pt x="68" y="233"/>
                    <a:pt x="70" y="233"/>
                  </a:cubicBezTo>
                  <a:lnTo>
                    <a:pt x="212" y="209"/>
                  </a:lnTo>
                  <a:cubicBezTo>
                    <a:pt x="235" y="201"/>
                    <a:pt x="246" y="178"/>
                    <a:pt x="241" y="157"/>
                  </a:cubicBezTo>
                  <a:lnTo>
                    <a:pt x="220" y="41"/>
                  </a:lnTo>
                  <a:cubicBezTo>
                    <a:pt x="220" y="18"/>
                    <a:pt x="200" y="1"/>
                    <a:pt x="177"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2" name="Google Shape;572;p24"/>
            <p:cNvSpPr/>
            <p:nvPr/>
          </p:nvSpPr>
          <p:spPr>
            <a:xfrm>
              <a:off x="5582001" y="395383"/>
              <a:ext cx="71943" cy="67914"/>
            </a:xfrm>
            <a:custGeom>
              <a:avLst/>
              <a:gdLst/>
              <a:ahLst/>
              <a:cxnLst/>
              <a:rect l="l" t="t" r="r" b="b"/>
              <a:pathLst>
                <a:path w="250" h="236" extrusionOk="0">
                  <a:moveTo>
                    <a:pt x="180" y="1"/>
                  </a:moveTo>
                  <a:lnTo>
                    <a:pt x="35" y="24"/>
                  </a:lnTo>
                  <a:cubicBezTo>
                    <a:pt x="15" y="33"/>
                    <a:pt x="0" y="56"/>
                    <a:pt x="9" y="79"/>
                  </a:cubicBezTo>
                  <a:lnTo>
                    <a:pt x="26" y="195"/>
                  </a:lnTo>
                  <a:cubicBezTo>
                    <a:pt x="32" y="219"/>
                    <a:pt x="50" y="236"/>
                    <a:pt x="68" y="236"/>
                  </a:cubicBezTo>
                  <a:cubicBezTo>
                    <a:pt x="70" y="236"/>
                    <a:pt x="71" y="236"/>
                    <a:pt x="73" y="235"/>
                  </a:cubicBezTo>
                  <a:lnTo>
                    <a:pt x="215" y="209"/>
                  </a:lnTo>
                  <a:cubicBezTo>
                    <a:pt x="235" y="204"/>
                    <a:pt x="250" y="180"/>
                    <a:pt x="244" y="157"/>
                  </a:cubicBezTo>
                  <a:lnTo>
                    <a:pt x="223" y="41"/>
                  </a:lnTo>
                  <a:cubicBezTo>
                    <a:pt x="221" y="18"/>
                    <a:pt x="203" y="1"/>
                    <a:pt x="180"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3" name="Google Shape;573;p24"/>
            <p:cNvSpPr/>
            <p:nvPr/>
          </p:nvSpPr>
          <p:spPr>
            <a:xfrm>
              <a:off x="5483583" y="412074"/>
              <a:ext cx="71080" cy="67914"/>
            </a:xfrm>
            <a:custGeom>
              <a:avLst/>
              <a:gdLst/>
              <a:ahLst/>
              <a:cxnLst/>
              <a:rect l="l" t="t" r="r" b="b"/>
              <a:pathLst>
                <a:path w="247" h="236" extrusionOk="0">
                  <a:moveTo>
                    <a:pt x="177" y="1"/>
                  </a:moveTo>
                  <a:lnTo>
                    <a:pt x="35" y="24"/>
                  </a:lnTo>
                  <a:cubicBezTo>
                    <a:pt x="12" y="33"/>
                    <a:pt x="1" y="56"/>
                    <a:pt x="6" y="79"/>
                  </a:cubicBezTo>
                  <a:lnTo>
                    <a:pt x="27" y="195"/>
                  </a:lnTo>
                  <a:cubicBezTo>
                    <a:pt x="27" y="218"/>
                    <a:pt x="47" y="235"/>
                    <a:pt x="70" y="235"/>
                  </a:cubicBezTo>
                  <a:lnTo>
                    <a:pt x="212" y="209"/>
                  </a:lnTo>
                  <a:cubicBezTo>
                    <a:pt x="235" y="204"/>
                    <a:pt x="247" y="180"/>
                    <a:pt x="241" y="157"/>
                  </a:cubicBezTo>
                  <a:lnTo>
                    <a:pt x="221" y="41"/>
                  </a:lnTo>
                  <a:cubicBezTo>
                    <a:pt x="221" y="18"/>
                    <a:pt x="200" y="1"/>
                    <a:pt x="177"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4" name="Google Shape;574;p24"/>
            <p:cNvSpPr/>
            <p:nvPr/>
          </p:nvSpPr>
          <p:spPr>
            <a:xfrm>
              <a:off x="5384302" y="428765"/>
              <a:ext cx="71943" cy="67914"/>
            </a:xfrm>
            <a:custGeom>
              <a:avLst/>
              <a:gdLst/>
              <a:ahLst/>
              <a:cxnLst/>
              <a:rect l="l" t="t" r="r" b="b"/>
              <a:pathLst>
                <a:path w="250" h="236" extrusionOk="0">
                  <a:moveTo>
                    <a:pt x="180" y="1"/>
                  </a:moveTo>
                  <a:lnTo>
                    <a:pt x="36" y="27"/>
                  </a:lnTo>
                  <a:cubicBezTo>
                    <a:pt x="15" y="33"/>
                    <a:pt x="1" y="56"/>
                    <a:pt x="10" y="79"/>
                  </a:cubicBezTo>
                  <a:lnTo>
                    <a:pt x="27" y="195"/>
                  </a:lnTo>
                  <a:cubicBezTo>
                    <a:pt x="30" y="218"/>
                    <a:pt x="47" y="235"/>
                    <a:pt x="73" y="235"/>
                  </a:cubicBezTo>
                  <a:lnTo>
                    <a:pt x="215" y="209"/>
                  </a:lnTo>
                  <a:cubicBezTo>
                    <a:pt x="236" y="203"/>
                    <a:pt x="250" y="180"/>
                    <a:pt x="244" y="157"/>
                  </a:cubicBezTo>
                  <a:lnTo>
                    <a:pt x="224" y="41"/>
                  </a:lnTo>
                  <a:cubicBezTo>
                    <a:pt x="221" y="18"/>
                    <a:pt x="204" y="1"/>
                    <a:pt x="180"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5" name="Google Shape;575;p24"/>
            <p:cNvSpPr/>
            <p:nvPr/>
          </p:nvSpPr>
          <p:spPr>
            <a:xfrm>
              <a:off x="5286172" y="444592"/>
              <a:ext cx="71080" cy="67914"/>
            </a:xfrm>
            <a:custGeom>
              <a:avLst/>
              <a:gdLst/>
              <a:ahLst/>
              <a:cxnLst/>
              <a:rect l="l" t="t" r="r" b="b"/>
              <a:pathLst>
                <a:path w="247" h="236" extrusionOk="0">
                  <a:moveTo>
                    <a:pt x="177" y="1"/>
                  </a:moveTo>
                  <a:lnTo>
                    <a:pt x="35" y="27"/>
                  </a:lnTo>
                  <a:cubicBezTo>
                    <a:pt x="12" y="33"/>
                    <a:pt x="0" y="56"/>
                    <a:pt x="6" y="79"/>
                  </a:cubicBezTo>
                  <a:lnTo>
                    <a:pt x="26" y="195"/>
                  </a:lnTo>
                  <a:cubicBezTo>
                    <a:pt x="29" y="219"/>
                    <a:pt x="46" y="236"/>
                    <a:pt x="65" y="236"/>
                  </a:cubicBezTo>
                  <a:cubicBezTo>
                    <a:pt x="67" y="236"/>
                    <a:pt x="68" y="236"/>
                    <a:pt x="70" y="235"/>
                  </a:cubicBezTo>
                  <a:lnTo>
                    <a:pt x="212" y="209"/>
                  </a:lnTo>
                  <a:cubicBezTo>
                    <a:pt x="235" y="203"/>
                    <a:pt x="246" y="180"/>
                    <a:pt x="241" y="157"/>
                  </a:cubicBezTo>
                  <a:lnTo>
                    <a:pt x="220" y="41"/>
                  </a:lnTo>
                  <a:cubicBezTo>
                    <a:pt x="220" y="18"/>
                    <a:pt x="200" y="1"/>
                    <a:pt x="177"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24"/>
            <p:cNvSpPr/>
            <p:nvPr/>
          </p:nvSpPr>
          <p:spPr>
            <a:xfrm>
              <a:off x="5470346" y="542434"/>
              <a:ext cx="378709" cy="189067"/>
            </a:xfrm>
            <a:custGeom>
              <a:avLst/>
              <a:gdLst/>
              <a:ahLst/>
              <a:cxnLst/>
              <a:rect l="l" t="t" r="r" b="b"/>
              <a:pathLst>
                <a:path w="1316" h="657" extrusionOk="0">
                  <a:moveTo>
                    <a:pt x="1103" y="1"/>
                  </a:moveTo>
                  <a:cubicBezTo>
                    <a:pt x="1004" y="1"/>
                    <a:pt x="645" y="38"/>
                    <a:pt x="203" y="226"/>
                  </a:cubicBezTo>
                  <a:cubicBezTo>
                    <a:pt x="148" y="252"/>
                    <a:pt x="93" y="278"/>
                    <a:pt x="38" y="310"/>
                  </a:cubicBezTo>
                  <a:cubicBezTo>
                    <a:pt x="6" y="327"/>
                    <a:pt x="0" y="365"/>
                    <a:pt x="6" y="405"/>
                  </a:cubicBezTo>
                  <a:cubicBezTo>
                    <a:pt x="12" y="446"/>
                    <a:pt x="21" y="486"/>
                    <a:pt x="32" y="524"/>
                  </a:cubicBezTo>
                  <a:cubicBezTo>
                    <a:pt x="41" y="559"/>
                    <a:pt x="49" y="596"/>
                    <a:pt x="81" y="608"/>
                  </a:cubicBezTo>
                  <a:cubicBezTo>
                    <a:pt x="90" y="614"/>
                    <a:pt x="125" y="622"/>
                    <a:pt x="136" y="625"/>
                  </a:cubicBezTo>
                  <a:cubicBezTo>
                    <a:pt x="177" y="634"/>
                    <a:pt x="220" y="637"/>
                    <a:pt x="264" y="640"/>
                  </a:cubicBezTo>
                  <a:cubicBezTo>
                    <a:pt x="344" y="651"/>
                    <a:pt x="425" y="656"/>
                    <a:pt x="505" y="656"/>
                  </a:cubicBezTo>
                  <a:cubicBezTo>
                    <a:pt x="551" y="656"/>
                    <a:pt x="596" y="655"/>
                    <a:pt x="640" y="651"/>
                  </a:cubicBezTo>
                  <a:cubicBezTo>
                    <a:pt x="695" y="646"/>
                    <a:pt x="750" y="640"/>
                    <a:pt x="803" y="634"/>
                  </a:cubicBezTo>
                  <a:cubicBezTo>
                    <a:pt x="861" y="625"/>
                    <a:pt x="921" y="614"/>
                    <a:pt x="979" y="602"/>
                  </a:cubicBezTo>
                  <a:cubicBezTo>
                    <a:pt x="1037" y="591"/>
                    <a:pt x="1104" y="570"/>
                    <a:pt x="1168" y="553"/>
                  </a:cubicBezTo>
                  <a:cubicBezTo>
                    <a:pt x="1188" y="544"/>
                    <a:pt x="1208" y="538"/>
                    <a:pt x="1228" y="533"/>
                  </a:cubicBezTo>
                  <a:cubicBezTo>
                    <a:pt x="1243" y="509"/>
                    <a:pt x="1315" y="478"/>
                    <a:pt x="1275" y="252"/>
                  </a:cubicBezTo>
                  <a:cubicBezTo>
                    <a:pt x="1234" y="23"/>
                    <a:pt x="1159" y="14"/>
                    <a:pt x="1127" y="3"/>
                  </a:cubicBezTo>
                  <a:cubicBezTo>
                    <a:pt x="1123" y="2"/>
                    <a:pt x="1115" y="1"/>
                    <a:pt x="1103"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7" name="Google Shape;577;p24"/>
            <p:cNvSpPr/>
            <p:nvPr/>
          </p:nvSpPr>
          <p:spPr>
            <a:xfrm>
              <a:off x="5780275" y="543010"/>
              <a:ext cx="68778" cy="151944"/>
            </a:xfrm>
            <a:custGeom>
              <a:avLst/>
              <a:gdLst/>
              <a:ahLst/>
              <a:cxnLst/>
              <a:rect l="l" t="t" r="r" b="b"/>
              <a:pathLst>
                <a:path w="239" h="528" extrusionOk="0">
                  <a:moveTo>
                    <a:pt x="50" y="1"/>
                  </a:moveTo>
                  <a:cubicBezTo>
                    <a:pt x="50" y="1"/>
                    <a:pt x="1" y="53"/>
                    <a:pt x="44" y="290"/>
                  </a:cubicBezTo>
                  <a:cubicBezTo>
                    <a:pt x="82" y="499"/>
                    <a:pt x="151" y="528"/>
                    <a:pt x="151" y="528"/>
                  </a:cubicBezTo>
                  <a:cubicBezTo>
                    <a:pt x="166" y="507"/>
                    <a:pt x="238" y="476"/>
                    <a:pt x="198" y="250"/>
                  </a:cubicBezTo>
                  <a:cubicBezTo>
                    <a:pt x="157" y="21"/>
                    <a:pt x="82" y="12"/>
                    <a:pt x="50"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8" name="Google Shape;578;p24"/>
            <p:cNvSpPr/>
            <p:nvPr/>
          </p:nvSpPr>
          <p:spPr>
            <a:xfrm>
              <a:off x="5797830" y="558837"/>
              <a:ext cx="40288" cy="118850"/>
            </a:xfrm>
            <a:custGeom>
              <a:avLst/>
              <a:gdLst/>
              <a:ahLst/>
              <a:cxnLst/>
              <a:rect l="l" t="t" r="r" b="b"/>
              <a:pathLst>
                <a:path w="140" h="413" extrusionOk="0">
                  <a:moveTo>
                    <a:pt x="34" y="0"/>
                  </a:moveTo>
                  <a:cubicBezTo>
                    <a:pt x="33" y="0"/>
                    <a:pt x="33" y="1"/>
                    <a:pt x="33" y="1"/>
                  </a:cubicBezTo>
                  <a:cubicBezTo>
                    <a:pt x="6" y="6"/>
                    <a:pt x="1" y="102"/>
                    <a:pt x="21" y="215"/>
                  </a:cubicBezTo>
                  <a:cubicBezTo>
                    <a:pt x="41" y="324"/>
                    <a:pt x="77" y="412"/>
                    <a:pt x="105" y="412"/>
                  </a:cubicBezTo>
                  <a:cubicBezTo>
                    <a:pt x="106" y="412"/>
                    <a:pt x="107" y="412"/>
                    <a:pt x="108" y="412"/>
                  </a:cubicBezTo>
                  <a:cubicBezTo>
                    <a:pt x="134" y="409"/>
                    <a:pt x="140" y="311"/>
                    <a:pt x="119" y="198"/>
                  </a:cubicBezTo>
                  <a:cubicBezTo>
                    <a:pt x="99" y="86"/>
                    <a:pt x="60" y="0"/>
                    <a:pt x="34" y="0"/>
                  </a:cubicBez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9" name="Google Shape;579;p24"/>
            <p:cNvSpPr/>
            <p:nvPr/>
          </p:nvSpPr>
          <p:spPr>
            <a:xfrm>
              <a:off x="4732500" y="460419"/>
              <a:ext cx="1126629" cy="237125"/>
            </a:xfrm>
            <a:custGeom>
              <a:avLst/>
              <a:gdLst/>
              <a:ahLst/>
              <a:cxnLst/>
              <a:rect l="l" t="t" r="r" b="b"/>
              <a:pathLst>
                <a:path w="3915" h="824" extrusionOk="0">
                  <a:moveTo>
                    <a:pt x="3634" y="0"/>
                  </a:moveTo>
                  <a:cubicBezTo>
                    <a:pt x="3392" y="0"/>
                    <a:pt x="3071" y="88"/>
                    <a:pt x="2747" y="230"/>
                  </a:cubicBezTo>
                  <a:cubicBezTo>
                    <a:pt x="2405" y="377"/>
                    <a:pt x="1" y="763"/>
                    <a:pt x="1" y="763"/>
                  </a:cubicBezTo>
                  <a:cubicBezTo>
                    <a:pt x="76" y="821"/>
                    <a:pt x="105" y="823"/>
                    <a:pt x="105" y="823"/>
                  </a:cubicBezTo>
                  <a:cubicBezTo>
                    <a:pt x="105" y="823"/>
                    <a:pt x="2921" y="592"/>
                    <a:pt x="3485" y="398"/>
                  </a:cubicBezTo>
                  <a:cubicBezTo>
                    <a:pt x="3485" y="398"/>
                    <a:pt x="3804" y="322"/>
                    <a:pt x="3856" y="253"/>
                  </a:cubicBezTo>
                  <a:cubicBezTo>
                    <a:pt x="3911" y="180"/>
                    <a:pt x="3914" y="9"/>
                    <a:pt x="3668" y="1"/>
                  </a:cubicBezTo>
                  <a:cubicBezTo>
                    <a:pt x="3657" y="0"/>
                    <a:pt x="3646" y="0"/>
                    <a:pt x="3634"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0" name="Google Shape;580;p24"/>
            <p:cNvSpPr/>
            <p:nvPr/>
          </p:nvSpPr>
          <p:spPr>
            <a:xfrm>
              <a:off x="4733363" y="473945"/>
              <a:ext cx="1123176" cy="223599"/>
            </a:xfrm>
            <a:custGeom>
              <a:avLst/>
              <a:gdLst/>
              <a:ahLst/>
              <a:cxnLst/>
              <a:rect l="l" t="t" r="r" b="b"/>
              <a:pathLst>
                <a:path w="3903" h="777" extrusionOk="0">
                  <a:moveTo>
                    <a:pt x="3827" y="0"/>
                  </a:moveTo>
                  <a:lnTo>
                    <a:pt x="3827" y="0"/>
                  </a:lnTo>
                  <a:cubicBezTo>
                    <a:pt x="3836" y="41"/>
                    <a:pt x="3824" y="84"/>
                    <a:pt x="3801" y="119"/>
                  </a:cubicBezTo>
                  <a:cubicBezTo>
                    <a:pt x="3746" y="191"/>
                    <a:pt x="3430" y="264"/>
                    <a:pt x="3430" y="264"/>
                  </a:cubicBezTo>
                  <a:cubicBezTo>
                    <a:pt x="2947" y="432"/>
                    <a:pt x="823" y="626"/>
                    <a:pt x="212" y="678"/>
                  </a:cubicBezTo>
                  <a:lnTo>
                    <a:pt x="1" y="716"/>
                  </a:lnTo>
                  <a:cubicBezTo>
                    <a:pt x="73" y="774"/>
                    <a:pt x="102" y="776"/>
                    <a:pt x="102" y="776"/>
                  </a:cubicBezTo>
                  <a:cubicBezTo>
                    <a:pt x="102" y="776"/>
                    <a:pt x="2918" y="545"/>
                    <a:pt x="3482" y="351"/>
                  </a:cubicBezTo>
                  <a:cubicBezTo>
                    <a:pt x="3482" y="351"/>
                    <a:pt x="3801" y="275"/>
                    <a:pt x="3853" y="206"/>
                  </a:cubicBezTo>
                  <a:cubicBezTo>
                    <a:pt x="3902" y="142"/>
                    <a:pt x="3891" y="49"/>
                    <a:pt x="3827"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24"/>
            <p:cNvSpPr/>
            <p:nvPr/>
          </p:nvSpPr>
          <p:spPr>
            <a:xfrm>
              <a:off x="4294800" y="226461"/>
              <a:ext cx="482307" cy="83454"/>
            </a:xfrm>
            <a:custGeom>
              <a:avLst/>
              <a:gdLst/>
              <a:ahLst/>
              <a:cxnLst/>
              <a:rect l="l" t="t" r="r" b="b"/>
              <a:pathLst>
                <a:path w="1676" h="290" extrusionOk="0">
                  <a:moveTo>
                    <a:pt x="1503" y="1"/>
                  </a:moveTo>
                  <a:cubicBezTo>
                    <a:pt x="1288" y="1"/>
                    <a:pt x="865" y="63"/>
                    <a:pt x="771" y="84"/>
                  </a:cubicBezTo>
                  <a:lnTo>
                    <a:pt x="7" y="243"/>
                  </a:lnTo>
                  <a:cubicBezTo>
                    <a:pt x="1" y="243"/>
                    <a:pt x="4" y="260"/>
                    <a:pt x="10" y="263"/>
                  </a:cubicBezTo>
                  <a:lnTo>
                    <a:pt x="44" y="278"/>
                  </a:lnTo>
                  <a:cubicBezTo>
                    <a:pt x="70" y="287"/>
                    <a:pt x="97" y="289"/>
                    <a:pt x="123" y="289"/>
                  </a:cubicBezTo>
                  <a:cubicBezTo>
                    <a:pt x="334" y="278"/>
                    <a:pt x="1328" y="211"/>
                    <a:pt x="1577" y="75"/>
                  </a:cubicBezTo>
                  <a:cubicBezTo>
                    <a:pt x="1675" y="20"/>
                    <a:pt x="1621" y="1"/>
                    <a:pt x="1503"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24"/>
            <p:cNvSpPr/>
            <p:nvPr/>
          </p:nvSpPr>
          <p:spPr>
            <a:xfrm>
              <a:off x="4294800" y="227900"/>
              <a:ext cx="473098" cy="82878"/>
            </a:xfrm>
            <a:custGeom>
              <a:avLst/>
              <a:gdLst/>
              <a:ahLst/>
              <a:cxnLst/>
              <a:rect l="l" t="t" r="r" b="b"/>
              <a:pathLst>
                <a:path w="1644" h="288" extrusionOk="0">
                  <a:moveTo>
                    <a:pt x="1594" y="1"/>
                  </a:moveTo>
                  <a:lnTo>
                    <a:pt x="1594" y="1"/>
                  </a:lnTo>
                  <a:cubicBezTo>
                    <a:pt x="1585" y="6"/>
                    <a:pt x="1574" y="15"/>
                    <a:pt x="1565" y="18"/>
                  </a:cubicBezTo>
                  <a:cubicBezTo>
                    <a:pt x="1316" y="157"/>
                    <a:pt x="322" y="224"/>
                    <a:pt x="114" y="235"/>
                  </a:cubicBezTo>
                  <a:cubicBezTo>
                    <a:pt x="108" y="236"/>
                    <a:pt x="103" y="236"/>
                    <a:pt x="97" y="236"/>
                  </a:cubicBezTo>
                  <a:cubicBezTo>
                    <a:pt x="81" y="236"/>
                    <a:pt x="65" y="234"/>
                    <a:pt x="50" y="229"/>
                  </a:cubicBezTo>
                  <a:lnTo>
                    <a:pt x="7" y="238"/>
                  </a:lnTo>
                  <a:cubicBezTo>
                    <a:pt x="1" y="238"/>
                    <a:pt x="4" y="258"/>
                    <a:pt x="10" y="261"/>
                  </a:cubicBezTo>
                  <a:lnTo>
                    <a:pt x="44" y="273"/>
                  </a:lnTo>
                  <a:cubicBezTo>
                    <a:pt x="70" y="282"/>
                    <a:pt x="97" y="287"/>
                    <a:pt x="125" y="287"/>
                  </a:cubicBezTo>
                  <a:cubicBezTo>
                    <a:pt x="334" y="273"/>
                    <a:pt x="1328" y="209"/>
                    <a:pt x="1577" y="70"/>
                  </a:cubicBezTo>
                  <a:cubicBezTo>
                    <a:pt x="1643" y="32"/>
                    <a:pt x="1638" y="9"/>
                    <a:pt x="1594"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3" name="Google Shape;583;p24"/>
            <p:cNvSpPr/>
            <p:nvPr/>
          </p:nvSpPr>
          <p:spPr>
            <a:xfrm>
              <a:off x="4434081" y="506463"/>
              <a:ext cx="368637" cy="200290"/>
            </a:xfrm>
            <a:custGeom>
              <a:avLst/>
              <a:gdLst/>
              <a:ahLst/>
              <a:cxnLst/>
              <a:rect l="l" t="t" r="r" b="b"/>
              <a:pathLst>
                <a:path w="1281" h="696" extrusionOk="0">
                  <a:moveTo>
                    <a:pt x="140" y="0"/>
                  </a:moveTo>
                  <a:lnTo>
                    <a:pt x="1" y="26"/>
                  </a:lnTo>
                  <a:lnTo>
                    <a:pt x="658" y="617"/>
                  </a:lnTo>
                  <a:cubicBezTo>
                    <a:pt x="710" y="666"/>
                    <a:pt x="783" y="695"/>
                    <a:pt x="858" y="695"/>
                  </a:cubicBezTo>
                  <a:cubicBezTo>
                    <a:pt x="1000" y="692"/>
                    <a:pt x="1142" y="678"/>
                    <a:pt x="1281" y="652"/>
                  </a:cubicBezTo>
                  <a:cubicBezTo>
                    <a:pt x="1281" y="652"/>
                    <a:pt x="1174" y="649"/>
                    <a:pt x="829" y="426"/>
                  </a:cubicBezTo>
                  <a:cubicBezTo>
                    <a:pt x="482" y="200"/>
                    <a:pt x="140" y="0"/>
                    <a:pt x="140" y="0"/>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24"/>
            <p:cNvSpPr/>
            <p:nvPr/>
          </p:nvSpPr>
          <p:spPr>
            <a:xfrm>
              <a:off x="4698255" y="332073"/>
              <a:ext cx="127195" cy="127771"/>
            </a:xfrm>
            <a:custGeom>
              <a:avLst/>
              <a:gdLst/>
              <a:ahLst/>
              <a:cxnLst/>
              <a:rect l="l" t="t" r="r" b="b"/>
              <a:pathLst>
                <a:path w="442" h="444" extrusionOk="0">
                  <a:moveTo>
                    <a:pt x="125" y="1"/>
                  </a:moveTo>
                  <a:lnTo>
                    <a:pt x="149" y="169"/>
                  </a:lnTo>
                  <a:lnTo>
                    <a:pt x="1" y="250"/>
                  </a:lnTo>
                  <a:lnTo>
                    <a:pt x="166" y="279"/>
                  </a:lnTo>
                  <a:lnTo>
                    <a:pt x="195" y="444"/>
                  </a:lnTo>
                  <a:lnTo>
                    <a:pt x="276" y="296"/>
                  </a:lnTo>
                  <a:lnTo>
                    <a:pt x="441" y="316"/>
                  </a:lnTo>
                  <a:lnTo>
                    <a:pt x="325" y="198"/>
                  </a:lnTo>
                  <a:lnTo>
                    <a:pt x="398" y="44"/>
                  </a:lnTo>
                  <a:lnTo>
                    <a:pt x="247" y="117"/>
                  </a:lnTo>
                  <a:lnTo>
                    <a:pt x="125" y="1"/>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8201708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85"/>
        <p:cNvGrpSpPr/>
        <p:nvPr/>
      </p:nvGrpSpPr>
      <p:grpSpPr>
        <a:xfrm>
          <a:off x="0" y="0"/>
          <a:ext cx="0" cy="0"/>
          <a:chOff x="0" y="0"/>
          <a:chExt cx="0" cy="0"/>
        </a:xfrm>
      </p:grpSpPr>
      <p:sp>
        <p:nvSpPr>
          <p:cNvPr id="586" name="Google Shape;586;p25"/>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7" name="Google Shape;587;p25"/>
          <p:cNvSpPr/>
          <p:nvPr/>
        </p:nvSpPr>
        <p:spPr>
          <a:xfrm>
            <a:off x="5688851" y="2511137"/>
            <a:ext cx="2374139" cy="2283391"/>
          </a:xfrm>
          <a:custGeom>
            <a:avLst/>
            <a:gdLst/>
            <a:ahLst/>
            <a:cxnLst/>
            <a:rect l="l" t="t" r="r" b="b"/>
            <a:pathLst>
              <a:path w="18331" h="17631" extrusionOk="0">
                <a:moveTo>
                  <a:pt x="9510" y="0"/>
                </a:moveTo>
                <a:cubicBezTo>
                  <a:pt x="5943" y="0"/>
                  <a:pt x="2734" y="2142"/>
                  <a:pt x="1368" y="5438"/>
                </a:cubicBezTo>
                <a:cubicBezTo>
                  <a:pt x="1" y="8733"/>
                  <a:pt x="757" y="12523"/>
                  <a:pt x="3277" y="15044"/>
                </a:cubicBezTo>
                <a:cubicBezTo>
                  <a:pt x="4963" y="16736"/>
                  <a:pt x="7218" y="17631"/>
                  <a:pt x="9513" y="17631"/>
                </a:cubicBezTo>
                <a:cubicBezTo>
                  <a:pt x="10648" y="17631"/>
                  <a:pt x="11792" y="17412"/>
                  <a:pt x="12883" y="16963"/>
                </a:cubicBezTo>
                <a:cubicBezTo>
                  <a:pt x="16179" y="15596"/>
                  <a:pt x="18330" y="12378"/>
                  <a:pt x="18330" y="8811"/>
                </a:cubicBezTo>
                <a:cubicBezTo>
                  <a:pt x="18330" y="3945"/>
                  <a:pt x="14376" y="0"/>
                  <a:pt x="9510"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8" name="Google Shape;588;p25"/>
          <p:cNvSpPr/>
          <p:nvPr/>
        </p:nvSpPr>
        <p:spPr>
          <a:xfrm>
            <a:off x="5688839" y="2243501"/>
            <a:ext cx="3455163" cy="2818675"/>
          </a:xfrm>
          <a:custGeom>
            <a:avLst/>
            <a:gdLst/>
            <a:ahLst/>
            <a:cxnLst/>
            <a:rect l="l" t="t" r="r" b="b"/>
            <a:pathLst>
              <a:path w="17914" h="14614" extrusionOk="0">
                <a:moveTo>
                  <a:pt x="15850" y="1"/>
                </a:moveTo>
                <a:cubicBezTo>
                  <a:pt x="11932" y="1"/>
                  <a:pt x="7819" y="1907"/>
                  <a:pt x="9733" y="6646"/>
                </a:cubicBezTo>
                <a:cubicBezTo>
                  <a:pt x="9703" y="7770"/>
                  <a:pt x="7261" y="6898"/>
                  <a:pt x="7561" y="9234"/>
                </a:cubicBezTo>
                <a:cubicBezTo>
                  <a:pt x="7423" y="9218"/>
                  <a:pt x="7295" y="9210"/>
                  <a:pt x="7176" y="9210"/>
                </a:cubicBezTo>
                <a:cubicBezTo>
                  <a:pt x="5892" y="9210"/>
                  <a:pt x="5667" y="10093"/>
                  <a:pt x="5313" y="10262"/>
                </a:cubicBezTo>
                <a:cubicBezTo>
                  <a:pt x="5280" y="10277"/>
                  <a:pt x="5241" y="10284"/>
                  <a:pt x="5198" y="10284"/>
                </a:cubicBezTo>
                <a:cubicBezTo>
                  <a:pt x="4806" y="10284"/>
                  <a:pt x="3995" y="9704"/>
                  <a:pt x="3033" y="9704"/>
                </a:cubicBezTo>
                <a:cubicBezTo>
                  <a:pt x="2404" y="9704"/>
                  <a:pt x="1711" y="9952"/>
                  <a:pt x="1028" y="10775"/>
                </a:cubicBezTo>
                <a:cubicBezTo>
                  <a:pt x="1" y="12016"/>
                  <a:pt x="107" y="13363"/>
                  <a:pt x="941" y="14614"/>
                </a:cubicBezTo>
                <a:lnTo>
                  <a:pt x="12863" y="14614"/>
                </a:lnTo>
                <a:lnTo>
                  <a:pt x="17623" y="14381"/>
                </a:lnTo>
                <a:lnTo>
                  <a:pt x="17913" y="181"/>
                </a:lnTo>
                <a:cubicBezTo>
                  <a:pt x="17256" y="63"/>
                  <a:pt x="16557" y="1"/>
                  <a:pt x="15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8999976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89"/>
        <p:cNvGrpSpPr/>
        <p:nvPr/>
      </p:nvGrpSpPr>
      <p:grpSpPr>
        <a:xfrm>
          <a:off x="0" y="0"/>
          <a:ext cx="0" cy="0"/>
          <a:chOff x="0" y="0"/>
          <a:chExt cx="0" cy="0"/>
        </a:xfrm>
      </p:grpSpPr>
      <p:sp>
        <p:nvSpPr>
          <p:cNvPr id="590" name="Google Shape;590;p26"/>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91" name="Google Shape;591;p26"/>
          <p:cNvGrpSpPr/>
          <p:nvPr/>
        </p:nvGrpSpPr>
        <p:grpSpPr>
          <a:xfrm rot="-492451">
            <a:off x="1739482" y="1417521"/>
            <a:ext cx="917990" cy="384984"/>
            <a:chOff x="7036389" y="1157700"/>
            <a:chExt cx="635554" cy="266555"/>
          </a:xfrm>
        </p:grpSpPr>
        <p:sp>
          <p:nvSpPr>
            <p:cNvPr id="592" name="Google Shape;592;p26"/>
            <p:cNvSpPr/>
            <p:nvPr/>
          </p:nvSpPr>
          <p:spPr>
            <a:xfrm>
              <a:off x="7453656" y="1360674"/>
              <a:ext cx="193154" cy="3162"/>
            </a:xfrm>
            <a:custGeom>
              <a:avLst/>
              <a:gdLst/>
              <a:ahLst/>
              <a:cxnLst/>
              <a:rect l="l" t="t" r="r" b="b"/>
              <a:pathLst>
                <a:path w="2321" h="38" extrusionOk="0">
                  <a:moveTo>
                    <a:pt x="2321" y="0"/>
                  </a:moveTo>
                  <a:lnTo>
                    <a:pt x="1" y="18"/>
                  </a:lnTo>
                  <a:lnTo>
                    <a:pt x="2321" y="38"/>
                  </a:lnTo>
                  <a:lnTo>
                    <a:pt x="232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26"/>
            <p:cNvSpPr/>
            <p:nvPr/>
          </p:nvSpPr>
          <p:spPr>
            <a:xfrm>
              <a:off x="7639321" y="1187576"/>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5"/>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4" name="Google Shape;594;p26"/>
            <p:cNvSpPr/>
            <p:nvPr/>
          </p:nvSpPr>
          <p:spPr>
            <a:xfrm>
              <a:off x="7639321" y="1308828"/>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2"/>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5" name="Google Shape;595;p26"/>
            <p:cNvSpPr/>
            <p:nvPr/>
          </p:nvSpPr>
          <p:spPr>
            <a:xfrm>
              <a:off x="7137585" y="1296012"/>
              <a:ext cx="83" cy="33371"/>
            </a:xfrm>
            <a:custGeom>
              <a:avLst/>
              <a:gdLst/>
              <a:ahLst/>
              <a:cxnLst/>
              <a:rect l="l" t="t" r="r" b="b"/>
              <a:pathLst>
                <a:path w="1" h="401" fill="none" extrusionOk="0">
                  <a:moveTo>
                    <a:pt x="1" y="1"/>
                  </a:moveTo>
                  <a:lnTo>
                    <a:pt x="1" y="401"/>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6" name="Google Shape;596;p26"/>
            <p:cNvSpPr/>
            <p:nvPr/>
          </p:nvSpPr>
          <p:spPr>
            <a:xfrm>
              <a:off x="7637823" y="1291934"/>
              <a:ext cx="34120" cy="26381"/>
            </a:xfrm>
            <a:custGeom>
              <a:avLst/>
              <a:gdLst/>
              <a:ahLst/>
              <a:cxnLst/>
              <a:rect l="l" t="t" r="r" b="b"/>
              <a:pathLst>
                <a:path w="410" h="317" extrusionOk="0">
                  <a:moveTo>
                    <a:pt x="18" y="1"/>
                  </a:moveTo>
                  <a:lnTo>
                    <a:pt x="1" y="316"/>
                  </a:lnTo>
                  <a:lnTo>
                    <a:pt x="18" y="316"/>
                  </a:lnTo>
                  <a:cubicBezTo>
                    <a:pt x="209" y="316"/>
                    <a:pt x="409" y="247"/>
                    <a:pt x="409" y="160"/>
                  </a:cubicBezTo>
                  <a:cubicBezTo>
                    <a:pt x="409" y="73"/>
                    <a:pt x="209" y="1"/>
                    <a:pt x="18"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7" name="Google Shape;597;p26"/>
            <p:cNvSpPr/>
            <p:nvPr/>
          </p:nvSpPr>
          <p:spPr>
            <a:xfrm>
              <a:off x="7569582" y="1365002"/>
              <a:ext cx="83" cy="33621"/>
            </a:xfrm>
            <a:custGeom>
              <a:avLst/>
              <a:gdLst/>
              <a:ahLst/>
              <a:cxnLst/>
              <a:rect l="l" t="t" r="r" b="b"/>
              <a:pathLst>
                <a:path w="1" h="404" fill="none" extrusionOk="0">
                  <a:moveTo>
                    <a:pt x="1" y="0"/>
                  </a:moveTo>
                  <a:lnTo>
                    <a:pt x="1" y="403"/>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8" name="Google Shape;598;p26"/>
            <p:cNvSpPr/>
            <p:nvPr/>
          </p:nvSpPr>
          <p:spPr>
            <a:xfrm>
              <a:off x="7036389" y="1157700"/>
              <a:ext cx="607090" cy="213626"/>
            </a:xfrm>
            <a:custGeom>
              <a:avLst/>
              <a:gdLst/>
              <a:ahLst/>
              <a:cxnLst/>
              <a:rect l="l" t="t" r="r" b="b"/>
              <a:pathLst>
                <a:path w="7295" h="2567" extrusionOk="0">
                  <a:moveTo>
                    <a:pt x="0" y="0"/>
                  </a:moveTo>
                  <a:lnTo>
                    <a:pt x="426" y="1368"/>
                  </a:lnTo>
                  <a:cubicBezTo>
                    <a:pt x="478" y="1538"/>
                    <a:pt x="617" y="1666"/>
                    <a:pt x="788" y="1704"/>
                  </a:cubicBezTo>
                  <a:lnTo>
                    <a:pt x="4247" y="2483"/>
                  </a:lnTo>
                  <a:cubicBezTo>
                    <a:pt x="4499" y="2538"/>
                    <a:pt x="4754" y="2567"/>
                    <a:pt x="5009" y="2567"/>
                  </a:cubicBezTo>
                  <a:lnTo>
                    <a:pt x="6344" y="2567"/>
                  </a:lnTo>
                  <a:cubicBezTo>
                    <a:pt x="6868" y="2567"/>
                    <a:pt x="7291" y="2141"/>
                    <a:pt x="7294" y="1620"/>
                  </a:cubicBezTo>
                  <a:lnTo>
                    <a:pt x="6127" y="1425"/>
                  </a:lnTo>
                  <a:lnTo>
                    <a:pt x="5869" y="777"/>
                  </a:lnTo>
                  <a:lnTo>
                    <a:pt x="4412" y="695"/>
                  </a:lnTo>
                  <a:lnTo>
                    <a:pt x="3812" y="1249"/>
                  </a:lnTo>
                  <a:lnTo>
                    <a:pt x="1724" y="1249"/>
                  </a:ln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9" name="Google Shape;599;p26"/>
            <p:cNvSpPr/>
            <p:nvPr/>
          </p:nvSpPr>
          <p:spPr>
            <a:xfrm>
              <a:off x="7339394" y="1352935"/>
              <a:ext cx="275625" cy="18392"/>
            </a:xfrm>
            <a:custGeom>
              <a:avLst/>
              <a:gdLst/>
              <a:ahLst/>
              <a:cxnLst/>
              <a:rect l="l" t="t" r="r" b="b"/>
              <a:pathLst>
                <a:path w="3312" h="221" extrusionOk="0">
                  <a:moveTo>
                    <a:pt x="1" y="1"/>
                  </a:moveTo>
                  <a:lnTo>
                    <a:pt x="606" y="137"/>
                  </a:lnTo>
                  <a:cubicBezTo>
                    <a:pt x="858" y="192"/>
                    <a:pt x="1113" y="221"/>
                    <a:pt x="1368" y="221"/>
                  </a:cubicBezTo>
                  <a:lnTo>
                    <a:pt x="2703" y="221"/>
                  </a:lnTo>
                  <a:cubicBezTo>
                    <a:pt x="2926" y="221"/>
                    <a:pt x="3141" y="143"/>
                    <a:pt x="3311" y="1"/>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0" name="Google Shape;600;p26"/>
            <p:cNvSpPr/>
            <p:nvPr/>
          </p:nvSpPr>
          <p:spPr>
            <a:xfrm>
              <a:off x="7086238" y="1291934"/>
              <a:ext cx="557241" cy="33621"/>
            </a:xfrm>
            <a:custGeom>
              <a:avLst/>
              <a:gdLst/>
              <a:ahLst/>
              <a:cxnLst/>
              <a:rect l="l" t="t" r="r" b="b"/>
              <a:pathLst>
                <a:path w="6696" h="404" extrusionOk="0">
                  <a:moveTo>
                    <a:pt x="1" y="1"/>
                  </a:moveTo>
                  <a:cubicBezTo>
                    <a:pt x="56" y="44"/>
                    <a:pt x="123" y="76"/>
                    <a:pt x="192" y="91"/>
                  </a:cubicBezTo>
                  <a:lnTo>
                    <a:pt x="1574" y="403"/>
                  </a:lnTo>
                  <a:lnTo>
                    <a:pt x="6640" y="319"/>
                  </a:lnTo>
                  <a:cubicBezTo>
                    <a:pt x="6675" y="218"/>
                    <a:pt x="6695" y="111"/>
                    <a:pt x="6695" y="7"/>
                  </a:cubicBezTo>
                  <a:lnTo>
                    <a:pt x="6666" y="1"/>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1" name="Google Shape;601;p26"/>
            <p:cNvSpPr/>
            <p:nvPr/>
          </p:nvSpPr>
          <p:spPr>
            <a:xfrm>
              <a:off x="7158390" y="1312240"/>
              <a:ext cx="482426" cy="13315"/>
            </a:xfrm>
            <a:custGeom>
              <a:avLst/>
              <a:gdLst/>
              <a:ahLst/>
              <a:cxnLst/>
              <a:rect l="l" t="t" r="r" b="b"/>
              <a:pathLst>
                <a:path w="5797" h="160" extrusionOk="0">
                  <a:moveTo>
                    <a:pt x="0" y="0"/>
                  </a:moveTo>
                  <a:lnTo>
                    <a:pt x="707" y="159"/>
                  </a:lnTo>
                  <a:lnTo>
                    <a:pt x="5773" y="75"/>
                  </a:lnTo>
                  <a:cubicBezTo>
                    <a:pt x="5782" y="49"/>
                    <a:pt x="5788" y="26"/>
                    <a:pt x="5796" y="0"/>
                  </a:cubicBezTo>
                  <a:close/>
                </a:path>
              </a:pathLst>
            </a:custGeom>
            <a:solidFill>
              <a:srgbClr val="000000">
                <a:alpha val="2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2" name="Google Shape;602;p26"/>
            <p:cNvSpPr/>
            <p:nvPr/>
          </p:nvSpPr>
          <p:spPr>
            <a:xfrm>
              <a:off x="7067264" y="1157700"/>
              <a:ext cx="258981" cy="121085"/>
            </a:xfrm>
            <a:custGeom>
              <a:avLst/>
              <a:gdLst/>
              <a:ahLst/>
              <a:cxnLst/>
              <a:rect l="l" t="t" r="r" b="b"/>
              <a:pathLst>
                <a:path w="3112" h="1455" extrusionOk="0">
                  <a:moveTo>
                    <a:pt x="0" y="0"/>
                  </a:moveTo>
                  <a:lnTo>
                    <a:pt x="0" y="507"/>
                  </a:lnTo>
                  <a:lnTo>
                    <a:pt x="368" y="507"/>
                  </a:lnTo>
                  <a:lnTo>
                    <a:pt x="730" y="1454"/>
                  </a:lnTo>
                  <a:lnTo>
                    <a:pt x="3111" y="1454"/>
                  </a:lnTo>
                  <a:lnTo>
                    <a:pt x="3111" y="1362"/>
                  </a:lnTo>
                  <a:lnTo>
                    <a:pt x="794" y="1362"/>
                  </a:lnTo>
                  <a:lnTo>
                    <a:pt x="432" y="414"/>
                  </a:lnTo>
                  <a:lnTo>
                    <a:pt x="93" y="414"/>
                  </a:lnTo>
                  <a:lnTo>
                    <a:pt x="93" y="0"/>
                  </a:ln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3" name="Google Shape;603;p26"/>
            <p:cNvSpPr/>
            <p:nvPr/>
          </p:nvSpPr>
          <p:spPr>
            <a:xfrm>
              <a:off x="7305440" y="1325472"/>
              <a:ext cx="308580" cy="27546"/>
            </a:xfrm>
            <a:custGeom>
              <a:avLst/>
              <a:gdLst/>
              <a:ahLst/>
              <a:cxnLst/>
              <a:rect l="l" t="t" r="r" b="b"/>
              <a:pathLst>
                <a:path w="3708" h="331" extrusionOk="0">
                  <a:moveTo>
                    <a:pt x="3575" y="0"/>
                  </a:moveTo>
                  <a:lnTo>
                    <a:pt x="3325" y="238"/>
                  </a:lnTo>
                  <a:lnTo>
                    <a:pt x="0" y="238"/>
                  </a:lnTo>
                  <a:lnTo>
                    <a:pt x="96" y="258"/>
                  </a:lnTo>
                  <a:lnTo>
                    <a:pt x="414" y="331"/>
                  </a:lnTo>
                  <a:lnTo>
                    <a:pt x="3363" y="331"/>
                  </a:lnTo>
                  <a:lnTo>
                    <a:pt x="3708" y="0"/>
                  </a:ln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4" name="Google Shape;604;p26"/>
            <p:cNvSpPr/>
            <p:nvPr/>
          </p:nvSpPr>
          <p:spPr>
            <a:xfrm>
              <a:off x="7112785" y="1317733"/>
              <a:ext cx="43524" cy="37283"/>
            </a:xfrm>
            <a:custGeom>
              <a:avLst/>
              <a:gdLst/>
              <a:ahLst/>
              <a:cxnLst/>
              <a:rect l="l" t="t" r="r" b="b"/>
              <a:pathLst>
                <a:path w="523" h="448" extrusionOk="0">
                  <a:moveTo>
                    <a:pt x="299" y="1"/>
                  </a:moveTo>
                  <a:cubicBezTo>
                    <a:pt x="99" y="1"/>
                    <a:pt x="1" y="241"/>
                    <a:pt x="140" y="383"/>
                  </a:cubicBezTo>
                  <a:cubicBezTo>
                    <a:pt x="185" y="428"/>
                    <a:pt x="241" y="448"/>
                    <a:pt x="296" y="448"/>
                  </a:cubicBezTo>
                  <a:cubicBezTo>
                    <a:pt x="412" y="448"/>
                    <a:pt x="522" y="359"/>
                    <a:pt x="522" y="224"/>
                  </a:cubicBezTo>
                  <a:cubicBezTo>
                    <a:pt x="522" y="102"/>
                    <a:pt x="421" y="1"/>
                    <a:pt x="299"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5" name="Google Shape;605;p26"/>
            <p:cNvSpPr/>
            <p:nvPr/>
          </p:nvSpPr>
          <p:spPr>
            <a:xfrm>
              <a:off x="7128930" y="1327636"/>
              <a:ext cx="17476" cy="17393"/>
            </a:xfrm>
            <a:custGeom>
              <a:avLst/>
              <a:gdLst/>
              <a:ahLst/>
              <a:cxnLst/>
              <a:rect l="l" t="t" r="r" b="b"/>
              <a:pathLst>
                <a:path w="210" h="209" extrusionOk="0">
                  <a:moveTo>
                    <a:pt x="105" y="0"/>
                  </a:moveTo>
                  <a:cubicBezTo>
                    <a:pt x="47" y="0"/>
                    <a:pt x="1" y="47"/>
                    <a:pt x="1" y="105"/>
                  </a:cubicBezTo>
                  <a:cubicBezTo>
                    <a:pt x="1" y="163"/>
                    <a:pt x="47" y="209"/>
                    <a:pt x="105" y="209"/>
                  </a:cubicBezTo>
                  <a:cubicBezTo>
                    <a:pt x="163" y="209"/>
                    <a:pt x="209" y="163"/>
                    <a:pt x="209" y="105"/>
                  </a:cubicBezTo>
                  <a:cubicBezTo>
                    <a:pt x="209" y="47"/>
                    <a:pt x="163" y="0"/>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6" name="Google Shape;606;p26"/>
            <p:cNvSpPr/>
            <p:nvPr/>
          </p:nvSpPr>
          <p:spPr>
            <a:xfrm>
              <a:off x="7544782" y="1386972"/>
              <a:ext cx="43441" cy="37283"/>
            </a:xfrm>
            <a:custGeom>
              <a:avLst/>
              <a:gdLst/>
              <a:ahLst/>
              <a:cxnLst/>
              <a:rect l="l" t="t" r="r" b="b"/>
              <a:pathLst>
                <a:path w="522" h="448" extrusionOk="0">
                  <a:moveTo>
                    <a:pt x="299" y="0"/>
                  </a:moveTo>
                  <a:cubicBezTo>
                    <a:pt x="99" y="0"/>
                    <a:pt x="0" y="240"/>
                    <a:pt x="142" y="382"/>
                  </a:cubicBezTo>
                  <a:cubicBezTo>
                    <a:pt x="187" y="427"/>
                    <a:pt x="243" y="447"/>
                    <a:pt x="297" y="447"/>
                  </a:cubicBezTo>
                  <a:cubicBezTo>
                    <a:pt x="412" y="447"/>
                    <a:pt x="522" y="358"/>
                    <a:pt x="522" y="223"/>
                  </a:cubicBezTo>
                  <a:cubicBezTo>
                    <a:pt x="522" y="98"/>
                    <a:pt x="423" y="0"/>
                    <a:pt x="299"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7" name="Google Shape;607;p26"/>
            <p:cNvSpPr/>
            <p:nvPr/>
          </p:nvSpPr>
          <p:spPr>
            <a:xfrm>
              <a:off x="7560927" y="1396792"/>
              <a:ext cx="17726" cy="17476"/>
            </a:xfrm>
            <a:custGeom>
              <a:avLst/>
              <a:gdLst/>
              <a:ahLst/>
              <a:cxnLst/>
              <a:rect l="l" t="t" r="r" b="b"/>
              <a:pathLst>
                <a:path w="213" h="210" extrusionOk="0">
                  <a:moveTo>
                    <a:pt x="105" y="1"/>
                  </a:moveTo>
                  <a:cubicBezTo>
                    <a:pt x="47" y="1"/>
                    <a:pt x="1" y="47"/>
                    <a:pt x="1" y="105"/>
                  </a:cubicBezTo>
                  <a:cubicBezTo>
                    <a:pt x="1" y="163"/>
                    <a:pt x="47" y="209"/>
                    <a:pt x="105" y="209"/>
                  </a:cubicBezTo>
                  <a:cubicBezTo>
                    <a:pt x="163" y="209"/>
                    <a:pt x="212" y="163"/>
                    <a:pt x="212" y="105"/>
                  </a:cubicBezTo>
                  <a:cubicBezTo>
                    <a:pt x="212" y="47"/>
                    <a:pt x="163" y="1"/>
                    <a:pt x="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8" name="Google Shape;608;p26"/>
            <p:cNvSpPr/>
            <p:nvPr/>
          </p:nvSpPr>
          <p:spPr>
            <a:xfrm>
              <a:off x="7380339" y="1229769"/>
              <a:ext cx="165941" cy="46603"/>
            </a:xfrm>
            <a:custGeom>
              <a:avLst/>
              <a:gdLst/>
              <a:ahLst/>
              <a:cxnLst/>
              <a:rect l="l" t="t" r="r" b="b"/>
              <a:pathLst>
                <a:path w="1994" h="560" extrusionOk="0">
                  <a:moveTo>
                    <a:pt x="383" y="0"/>
                  </a:moveTo>
                  <a:lnTo>
                    <a:pt x="1" y="389"/>
                  </a:lnTo>
                  <a:lnTo>
                    <a:pt x="1994" y="559"/>
                  </a:lnTo>
                  <a:lnTo>
                    <a:pt x="1780" y="21"/>
                  </a:lnTo>
                  <a:lnTo>
                    <a:pt x="383" y="0"/>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9" name="Google Shape;609;p26"/>
            <p:cNvSpPr/>
            <p:nvPr/>
          </p:nvSpPr>
          <p:spPr>
            <a:xfrm>
              <a:off x="7284469" y="1223943"/>
              <a:ext cx="136481" cy="15312"/>
            </a:xfrm>
            <a:custGeom>
              <a:avLst/>
              <a:gdLst/>
              <a:ahLst/>
              <a:cxnLst/>
              <a:rect l="l" t="t" r="r" b="b"/>
              <a:pathLst>
                <a:path w="1640" h="184" extrusionOk="0">
                  <a:moveTo>
                    <a:pt x="0" y="1"/>
                  </a:moveTo>
                  <a:lnTo>
                    <a:pt x="0" y="183"/>
                  </a:lnTo>
                  <a:lnTo>
                    <a:pt x="1640" y="183"/>
                  </a:lnTo>
                  <a:lnTo>
                    <a:pt x="1640" y="1"/>
                  </a:ln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0" name="Google Shape;610;p26"/>
            <p:cNvSpPr/>
            <p:nvPr/>
          </p:nvSpPr>
          <p:spPr>
            <a:xfrm>
              <a:off x="7420867" y="1222279"/>
              <a:ext cx="110516" cy="16977"/>
            </a:xfrm>
            <a:custGeom>
              <a:avLst/>
              <a:gdLst/>
              <a:ahLst/>
              <a:cxnLst/>
              <a:rect l="l" t="t" r="r" b="b"/>
              <a:pathLst>
                <a:path w="1328" h="204" extrusionOk="0">
                  <a:moveTo>
                    <a:pt x="1249" y="1"/>
                  </a:moveTo>
                  <a:lnTo>
                    <a:pt x="1" y="21"/>
                  </a:lnTo>
                  <a:lnTo>
                    <a:pt x="1" y="203"/>
                  </a:lnTo>
                  <a:lnTo>
                    <a:pt x="1327" y="203"/>
                  </a:lnTo>
                  <a:lnTo>
                    <a:pt x="1249" y="1"/>
                  </a:ln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1" name="Google Shape;611;p26"/>
            <p:cNvSpPr/>
            <p:nvPr/>
          </p:nvSpPr>
          <p:spPr>
            <a:xfrm>
              <a:off x="7284469" y="1215538"/>
              <a:ext cx="240423" cy="8488"/>
            </a:xfrm>
            <a:custGeom>
              <a:avLst/>
              <a:gdLst/>
              <a:ahLst/>
              <a:cxnLst/>
              <a:rect l="l" t="t" r="r" b="b"/>
              <a:pathLst>
                <a:path w="2889" h="102" extrusionOk="0">
                  <a:moveTo>
                    <a:pt x="1431" y="0"/>
                  </a:moveTo>
                  <a:lnTo>
                    <a:pt x="0" y="102"/>
                  </a:lnTo>
                  <a:lnTo>
                    <a:pt x="1640" y="102"/>
                  </a:lnTo>
                  <a:lnTo>
                    <a:pt x="2888" y="82"/>
                  </a:lnTo>
                  <a:lnTo>
                    <a:pt x="143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12" name="Google Shape;612;p26"/>
          <p:cNvSpPr/>
          <p:nvPr/>
        </p:nvSpPr>
        <p:spPr>
          <a:xfrm flipH="1">
            <a:off x="-693650" y="2046377"/>
            <a:ext cx="4467841" cy="3644805"/>
          </a:xfrm>
          <a:custGeom>
            <a:avLst/>
            <a:gdLst/>
            <a:ahLst/>
            <a:cxnLst/>
            <a:rect l="l" t="t" r="r" b="b"/>
            <a:pathLst>
              <a:path w="17914" h="14614" extrusionOk="0">
                <a:moveTo>
                  <a:pt x="15850" y="1"/>
                </a:moveTo>
                <a:cubicBezTo>
                  <a:pt x="11932" y="1"/>
                  <a:pt x="7819" y="1907"/>
                  <a:pt x="9733" y="6646"/>
                </a:cubicBezTo>
                <a:cubicBezTo>
                  <a:pt x="9703" y="7770"/>
                  <a:pt x="7261" y="6898"/>
                  <a:pt x="7561" y="9234"/>
                </a:cubicBezTo>
                <a:cubicBezTo>
                  <a:pt x="7423" y="9218"/>
                  <a:pt x="7295" y="9210"/>
                  <a:pt x="7176" y="9210"/>
                </a:cubicBezTo>
                <a:cubicBezTo>
                  <a:pt x="5892" y="9210"/>
                  <a:pt x="5667" y="10093"/>
                  <a:pt x="5313" y="10262"/>
                </a:cubicBezTo>
                <a:cubicBezTo>
                  <a:pt x="5280" y="10277"/>
                  <a:pt x="5241" y="10284"/>
                  <a:pt x="5198" y="10284"/>
                </a:cubicBezTo>
                <a:cubicBezTo>
                  <a:pt x="4806" y="10284"/>
                  <a:pt x="3995" y="9704"/>
                  <a:pt x="3033" y="9704"/>
                </a:cubicBezTo>
                <a:cubicBezTo>
                  <a:pt x="2404" y="9704"/>
                  <a:pt x="1711" y="9952"/>
                  <a:pt x="1028" y="10775"/>
                </a:cubicBezTo>
                <a:cubicBezTo>
                  <a:pt x="1" y="12016"/>
                  <a:pt x="107" y="13363"/>
                  <a:pt x="941" y="14614"/>
                </a:cubicBezTo>
                <a:lnTo>
                  <a:pt x="12863" y="14614"/>
                </a:lnTo>
                <a:lnTo>
                  <a:pt x="17623" y="14381"/>
                </a:lnTo>
                <a:lnTo>
                  <a:pt x="17913" y="181"/>
                </a:lnTo>
                <a:cubicBezTo>
                  <a:pt x="17256" y="63"/>
                  <a:pt x="16557" y="1"/>
                  <a:pt x="15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4438543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13"/>
        <p:cNvGrpSpPr/>
        <p:nvPr/>
      </p:nvGrpSpPr>
      <p:grpSpPr>
        <a:xfrm>
          <a:off x="0" y="0"/>
          <a:ext cx="0" cy="0"/>
          <a:chOff x="0" y="0"/>
          <a:chExt cx="0" cy="0"/>
        </a:xfrm>
      </p:grpSpPr>
      <p:sp>
        <p:nvSpPr>
          <p:cNvPr id="614" name="Google Shape;614;p27"/>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5" name="Google Shape;615;p27"/>
          <p:cNvSpPr/>
          <p:nvPr/>
        </p:nvSpPr>
        <p:spPr>
          <a:xfrm>
            <a:off x="617125" y="609800"/>
            <a:ext cx="7909800" cy="3924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745362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5"/>
        <p:cNvGrpSpPr/>
        <p:nvPr/>
      </p:nvGrpSpPr>
      <p:grpSpPr>
        <a:xfrm>
          <a:off x="0" y="0"/>
          <a:ext cx="0" cy="0"/>
          <a:chOff x="0" y="0"/>
          <a:chExt cx="0" cy="0"/>
        </a:xfrm>
      </p:grpSpPr>
      <p:sp>
        <p:nvSpPr>
          <p:cNvPr id="186" name="Google Shape;186;p8"/>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8"/>
          <p:cNvSpPr/>
          <p:nvPr/>
        </p:nvSpPr>
        <p:spPr>
          <a:xfrm>
            <a:off x="407152" y="3231238"/>
            <a:ext cx="2374139" cy="2283391"/>
          </a:xfrm>
          <a:custGeom>
            <a:avLst/>
            <a:gdLst/>
            <a:ahLst/>
            <a:cxnLst/>
            <a:rect l="l" t="t" r="r" b="b"/>
            <a:pathLst>
              <a:path w="18331" h="17631" extrusionOk="0">
                <a:moveTo>
                  <a:pt x="9510" y="0"/>
                </a:moveTo>
                <a:cubicBezTo>
                  <a:pt x="5943" y="0"/>
                  <a:pt x="2734" y="2142"/>
                  <a:pt x="1368" y="5438"/>
                </a:cubicBezTo>
                <a:cubicBezTo>
                  <a:pt x="1" y="8733"/>
                  <a:pt x="757" y="12523"/>
                  <a:pt x="3277" y="15044"/>
                </a:cubicBezTo>
                <a:cubicBezTo>
                  <a:pt x="4963" y="16736"/>
                  <a:pt x="7218" y="17631"/>
                  <a:pt x="9513" y="17631"/>
                </a:cubicBezTo>
                <a:cubicBezTo>
                  <a:pt x="10648" y="17631"/>
                  <a:pt x="11792" y="17412"/>
                  <a:pt x="12883" y="16963"/>
                </a:cubicBezTo>
                <a:cubicBezTo>
                  <a:pt x="16179" y="15596"/>
                  <a:pt x="18330" y="12378"/>
                  <a:pt x="18330" y="8811"/>
                </a:cubicBezTo>
                <a:cubicBezTo>
                  <a:pt x="18330" y="3945"/>
                  <a:pt x="14376" y="0"/>
                  <a:pt x="9510"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8"/>
          <p:cNvSpPr/>
          <p:nvPr/>
        </p:nvSpPr>
        <p:spPr>
          <a:xfrm>
            <a:off x="0" y="3454502"/>
            <a:ext cx="9262156" cy="1731879"/>
          </a:xfrm>
          <a:custGeom>
            <a:avLst/>
            <a:gdLst/>
            <a:ahLst/>
            <a:cxnLst/>
            <a:rect l="l" t="t" r="r" b="b"/>
            <a:pathLst>
              <a:path w="28968" h="4272" extrusionOk="0">
                <a:moveTo>
                  <a:pt x="21071" y="0"/>
                </a:moveTo>
                <a:cubicBezTo>
                  <a:pt x="21051" y="0"/>
                  <a:pt x="21031" y="1"/>
                  <a:pt x="21010" y="2"/>
                </a:cubicBezTo>
                <a:cubicBezTo>
                  <a:pt x="20414" y="25"/>
                  <a:pt x="19898" y="430"/>
                  <a:pt x="19730" y="1007"/>
                </a:cubicBezTo>
                <a:cubicBezTo>
                  <a:pt x="19391" y="841"/>
                  <a:pt x="19030" y="761"/>
                  <a:pt x="18672" y="761"/>
                </a:cubicBezTo>
                <a:cubicBezTo>
                  <a:pt x="17958" y="761"/>
                  <a:pt x="17259" y="1079"/>
                  <a:pt x="16790" y="1667"/>
                </a:cubicBezTo>
                <a:cubicBezTo>
                  <a:pt x="16520" y="1393"/>
                  <a:pt x="16174" y="1263"/>
                  <a:pt x="15831" y="1263"/>
                </a:cubicBezTo>
                <a:cubicBezTo>
                  <a:pt x="15316" y="1263"/>
                  <a:pt x="14810" y="1556"/>
                  <a:pt x="14586" y="2090"/>
                </a:cubicBezTo>
                <a:cubicBezTo>
                  <a:pt x="14474" y="2062"/>
                  <a:pt x="14359" y="2048"/>
                  <a:pt x="14245" y="2048"/>
                </a:cubicBezTo>
                <a:cubicBezTo>
                  <a:pt x="14052" y="2048"/>
                  <a:pt x="13860" y="2088"/>
                  <a:pt x="13682" y="2168"/>
                </a:cubicBezTo>
                <a:cubicBezTo>
                  <a:pt x="13276" y="2249"/>
                  <a:pt x="12866" y="2289"/>
                  <a:pt x="12457" y="2289"/>
                </a:cubicBezTo>
                <a:cubicBezTo>
                  <a:pt x="11467" y="2289"/>
                  <a:pt x="10486" y="2055"/>
                  <a:pt x="9595" y="1601"/>
                </a:cubicBezTo>
                <a:cubicBezTo>
                  <a:pt x="8812" y="1601"/>
                  <a:pt x="8120" y="2110"/>
                  <a:pt x="7886" y="2858"/>
                </a:cubicBezTo>
                <a:cubicBezTo>
                  <a:pt x="7458" y="2525"/>
                  <a:pt x="6946" y="2360"/>
                  <a:pt x="6435" y="2360"/>
                </a:cubicBezTo>
                <a:cubicBezTo>
                  <a:pt x="5857" y="2360"/>
                  <a:pt x="5280" y="2571"/>
                  <a:pt x="4830" y="2988"/>
                </a:cubicBezTo>
                <a:cubicBezTo>
                  <a:pt x="4639" y="2432"/>
                  <a:pt x="4122" y="2096"/>
                  <a:pt x="3581" y="2096"/>
                </a:cubicBezTo>
                <a:cubicBezTo>
                  <a:pt x="3363" y="2096"/>
                  <a:pt x="3141" y="2150"/>
                  <a:pt x="2935" y="2267"/>
                </a:cubicBezTo>
                <a:cubicBezTo>
                  <a:pt x="2944" y="2200"/>
                  <a:pt x="2947" y="2134"/>
                  <a:pt x="2947" y="2064"/>
                </a:cubicBezTo>
                <a:cubicBezTo>
                  <a:pt x="2947" y="1366"/>
                  <a:pt x="2561" y="723"/>
                  <a:pt x="1944" y="395"/>
                </a:cubicBezTo>
                <a:cubicBezTo>
                  <a:pt x="1666" y="248"/>
                  <a:pt x="1361" y="174"/>
                  <a:pt x="1056" y="174"/>
                </a:cubicBezTo>
                <a:cubicBezTo>
                  <a:pt x="687" y="174"/>
                  <a:pt x="318" y="282"/>
                  <a:pt x="1" y="497"/>
                </a:cubicBezTo>
                <a:lnTo>
                  <a:pt x="1" y="4271"/>
                </a:lnTo>
                <a:lnTo>
                  <a:pt x="28968" y="4271"/>
                </a:lnTo>
                <a:lnTo>
                  <a:pt x="28968" y="2359"/>
                </a:lnTo>
                <a:cubicBezTo>
                  <a:pt x="28661" y="2122"/>
                  <a:pt x="28284" y="1994"/>
                  <a:pt x="27896" y="1994"/>
                </a:cubicBezTo>
                <a:cubicBezTo>
                  <a:pt x="27586" y="1994"/>
                  <a:pt x="27282" y="2076"/>
                  <a:pt x="27012" y="2232"/>
                </a:cubicBezTo>
                <a:cubicBezTo>
                  <a:pt x="26808" y="2032"/>
                  <a:pt x="26534" y="1923"/>
                  <a:pt x="26253" y="1923"/>
                </a:cubicBezTo>
                <a:cubicBezTo>
                  <a:pt x="26176" y="1923"/>
                  <a:pt x="26099" y="1931"/>
                  <a:pt x="26022" y="1948"/>
                </a:cubicBezTo>
                <a:cubicBezTo>
                  <a:pt x="25590" y="1021"/>
                  <a:pt x="24677" y="492"/>
                  <a:pt x="23736" y="492"/>
                </a:cubicBezTo>
                <a:cubicBezTo>
                  <a:pt x="23269" y="492"/>
                  <a:pt x="22795" y="623"/>
                  <a:pt x="22369" y="900"/>
                </a:cubicBezTo>
                <a:cubicBezTo>
                  <a:pt x="22165" y="357"/>
                  <a:pt x="21647" y="0"/>
                  <a:pt x="210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 name="Google Shape;189;p8"/>
          <p:cNvSpPr/>
          <p:nvPr/>
        </p:nvSpPr>
        <p:spPr>
          <a:xfrm>
            <a:off x="2778900" y="3868775"/>
            <a:ext cx="1653000" cy="975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 name="Google Shape;190;p8"/>
          <p:cNvSpPr txBox="1">
            <a:spLocks noGrp="1"/>
          </p:cNvSpPr>
          <p:nvPr>
            <p:ph type="title"/>
          </p:nvPr>
        </p:nvSpPr>
        <p:spPr>
          <a:xfrm>
            <a:off x="3237800" y="729950"/>
            <a:ext cx="4856700" cy="23172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7000">
                <a:solidFill>
                  <a:schemeClr val="lt1"/>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2408386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1"/>
        <p:cNvGrpSpPr/>
        <p:nvPr/>
      </p:nvGrpSpPr>
      <p:grpSpPr>
        <a:xfrm>
          <a:off x="0" y="0"/>
          <a:ext cx="0" cy="0"/>
          <a:chOff x="0" y="0"/>
          <a:chExt cx="0" cy="0"/>
        </a:xfrm>
      </p:grpSpPr>
      <p:sp>
        <p:nvSpPr>
          <p:cNvPr id="192" name="Google Shape;192;p9"/>
          <p:cNvSpPr/>
          <p:nvPr/>
        </p:nvSpPr>
        <p:spPr>
          <a:xfrm>
            <a:off x="311700" y="305400"/>
            <a:ext cx="8520600" cy="45327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9"/>
          <p:cNvSpPr txBox="1">
            <a:spLocks noGrp="1"/>
          </p:cNvSpPr>
          <p:nvPr>
            <p:ph type="title"/>
          </p:nvPr>
        </p:nvSpPr>
        <p:spPr>
          <a:xfrm>
            <a:off x="630425" y="1258475"/>
            <a:ext cx="3591300" cy="166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200"/>
              <a:buNone/>
              <a:defRPr b="0">
                <a:solidFill>
                  <a:schemeClr val="lt1"/>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94" name="Google Shape;194;p9"/>
          <p:cNvSpPr txBox="1">
            <a:spLocks noGrp="1"/>
          </p:cNvSpPr>
          <p:nvPr>
            <p:ph type="subTitle" idx="1"/>
          </p:nvPr>
        </p:nvSpPr>
        <p:spPr>
          <a:xfrm>
            <a:off x="1434791" y="2768250"/>
            <a:ext cx="2787300" cy="746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a:solidFill>
                  <a:schemeClr val="lt1"/>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95" name="Google Shape;195;p9"/>
          <p:cNvSpPr/>
          <p:nvPr/>
        </p:nvSpPr>
        <p:spPr>
          <a:xfrm rot="905221" flipH="1">
            <a:off x="4708395" y="2350399"/>
            <a:ext cx="4257484" cy="3992780"/>
          </a:xfrm>
          <a:custGeom>
            <a:avLst/>
            <a:gdLst/>
            <a:ahLst/>
            <a:cxnLst/>
            <a:rect l="l" t="t" r="r" b="b"/>
            <a:pathLst>
              <a:path w="13126" h="12310" extrusionOk="0">
                <a:moveTo>
                  <a:pt x="2325" y="0"/>
                </a:moveTo>
                <a:cubicBezTo>
                  <a:pt x="1430" y="0"/>
                  <a:pt x="591" y="247"/>
                  <a:pt x="1" y="756"/>
                </a:cubicBezTo>
                <a:lnTo>
                  <a:pt x="40" y="12310"/>
                </a:lnTo>
                <a:lnTo>
                  <a:pt x="13125" y="12310"/>
                </a:lnTo>
                <a:cubicBezTo>
                  <a:pt x="10915" y="12077"/>
                  <a:pt x="11982" y="10856"/>
                  <a:pt x="11293" y="9712"/>
                </a:cubicBezTo>
                <a:cubicBezTo>
                  <a:pt x="10915" y="9082"/>
                  <a:pt x="10554" y="8755"/>
                  <a:pt x="10043" y="8755"/>
                </a:cubicBezTo>
                <a:cubicBezTo>
                  <a:pt x="9769" y="8755"/>
                  <a:pt x="9451" y="8850"/>
                  <a:pt x="9064" y="9043"/>
                </a:cubicBezTo>
                <a:cubicBezTo>
                  <a:pt x="9830" y="7350"/>
                  <a:pt x="8612" y="5842"/>
                  <a:pt x="6940" y="5842"/>
                </a:cubicBezTo>
                <a:cubicBezTo>
                  <a:pt x="6899" y="5842"/>
                  <a:pt x="6857" y="5843"/>
                  <a:pt x="6815" y="5844"/>
                </a:cubicBezTo>
                <a:cubicBezTo>
                  <a:pt x="7960" y="2064"/>
                  <a:pt x="4911" y="0"/>
                  <a:pt x="2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180045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6"/>
        <p:cNvGrpSpPr/>
        <p:nvPr/>
      </p:nvGrpSpPr>
      <p:grpSpPr>
        <a:xfrm>
          <a:off x="0" y="0"/>
          <a:ext cx="0" cy="0"/>
          <a:chOff x="0" y="0"/>
          <a:chExt cx="0" cy="0"/>
        </a:xfrm>
      </p:grpSpPr>
      <p:sp>
        <p:nvSpPr>
          <p:cNvPr id="197" name="Google Shape;197;p10"/>
          <p:cNvSpPr txBox="1">
            <a:spLocks noGrp="1"/>
          </p:cNvSpPr>
          <p:nvPr>
            <p:ph type="title"/>
          </p:nvPr>
        </p:nvSpPr>
        <p:spPr>
          <a:xfrm>
            <a:off x="5426175" y="506925"/>
            <a:ext cx="4011000" cy="25908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b="0">
                <a:solidFill>
                  <a:schemeClr val="lt2"/>
                </a:solidFill>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Tree>
    <p:extLst>
      <p:ext uri="{BB962C8B-B14F-4D97-AF65-F5344CB8AC3E}">
        <p14:creationId xmlns:p14="http://schemas.microsoft.com/office/powerpoint/2010/main" val="4099233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2.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17700" y="445025"/>
            <a:ext cx="7908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1pPr>
            <a:lvl2pPr lvl="1">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2pPr>
            <a:lvl3pPr lvl="2">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3pPr>
            <a:lvl4pPr lvl="3">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4pPr>
            <a:lvl5pPr lvl="4">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5pPr>
            <a:lvl6pPr lvl="5">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6pPr>
            <a:lvl7pPr lvl="6">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7pPr>
            <a:lvl8pPr lvl="7">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8pPr>
            <a:lvl9pPr lvl="8">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9pPr>
          </a:lstStyle>
          <a:p>
            <a:endParaRPr/>
          </a:p>
        </p:txBody>
      </p:sp>
      <p:sp>
        <p:nvSpPr>
          <p:cNvPr id="7" name="Google Shape;7;p1"/>
          <p:cNvSpPr txBox="1">
            <a:spLocks noGrp="1"/>
          </p:cNvSpPr>
          <p:nvPr>
            <p:ph type="body" idx="1"/>
          </p:nvPr>
        </p:nvSpPr>
        <p:spPr>
          <a:xfrm>
            <a:off x="617700" y="1152475"/>
            <a:ext cx="7908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1pPr>
            <a:lvl2pPr marL="914400" lvl="1"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Tree>
    <p:extLst>
      <p:ext uri="{BB962C8B-B14F-4D97-AF65-F5344CB8AC3E}">
        <p14:creationId xmlns:p14="http://schemas.microsoft.com/office/powerpoint/2010/main" val="88774543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821" r:id="rId26"/>
    <p:sldLayoutId id="2147483822"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9/20/2021</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82868137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823"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17700" y="445025"/>
            <a:ext cx="7908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1pPr>
            <a:lvl2pPr lvl="1">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2pPr>
            <a:lvl3pPr lvl="2">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3pPr>
            <a:lvl4pPr lvl="3">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4pPr>
            <a:lvl5pPr lvl="4">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5pPr>
            <a:lvl6pPr lvl="5">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6pPr>
            <a:lvl7pPr lvl="6">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7pPr>
            <a:lvl8pPr lvl="7">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8pPr>
            <a:lvl9pPr lvl="8">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9pPr>
          </a:lstStyle>
          <a:p>
            <a:endParaRPr/>
          </a:p>
        </p:txBody>
      </p:sp>
      <p:sp>
        <p:nvSpPr>
          <p:cNvPr id="7" name="Google Shape;7;p1"/>
          <p:cNvSpPr txBox="1">
            <a:spLocks noGrp="1"/>
          </p:cNvSpPr>
          <p:nvPr>
            <p:ph type="body" idx="1"/>
          </p:nvPr>
        </p:nvSpPr>
        <p:spPr>
          <a:xfrm>
            <a:off x="617700" y="1152475"/>
            <a:ext cx="7908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1pPr>
            <a:lvl2pPr marL="914400" lvl="1"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Tree>
    <p:extLst>
      <p:ext uri="{BB962C8B-B14F-4D97-AF65-F5344CB8AC3E}">
        <p14:creationId xmlns:p14="http://schemas.microsoft.com/office/powerpoint/2010/main" val="3282348896"/>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 id="2147483762"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7.png"/><Relationship Id="rId1" Type="http://schemas.openxmlformats.org/officeDocument/2006/relationships/slideLayout" Target="../slideLayouts/slideLayout29.xml"/><Relationship Id="rId5" Type="http://schemas.openxmlformats.org/officeDocument/2006/relationships/image" Target="../media/image9.png"/><Relationship Id="rId4" Type="http://schemas.openxmlformats.org/officeDocument/2006/relationships/image" Target="../media/image13.gif"/></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1.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1.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1.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51.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microsoft.com/office/2007/relationships/hdphoto" Target="../media/hdphoto7.wdp"/><Relationship Id="rId5" Type="http://schemas.openxmlformats.org/officeDocument/2006/relationships/image" Target="../media/image23.png"/><Relationship Id="rId4" Type="http://schemas.microsoft.com/office/2007/relationships/hdphoto" Target="../media/hdphoto6.wdp"/><Relationship Id="rId9" Type="http://schemas.microsoft.com/office/2007/relationships/hdphoto" Target="../media/hdphoto8.wdp"/></Relationships>
</file>

<file path=ppt/slides/_rels/slide1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g"/><Relationship Id="rId1" Type="http://schemas.openxmlformats.org/officeDocument/2006/relationships/slideLayout" Target="../slideLayouts/slideLayout29.xml"/><Relationship Id="rId5" Type="http://schemas.microsoft.com/office/2007/relationships/hdphoto" Target="../media/hdphoto6.wdp"/><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4.png"/><Relationship Id="rId5" Type="http://schemas.openxmlformats.org/officeDocument/2006/relationships/slide" Target="slide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7.xml"/><Relationship Id="rId5" Type="http://schemas.openxmlformats.org/officeDocument/2006/relationships/image" Target="../media/image30.jpeg"/><Relationship Id="rId4" Type="http://schemas.microsoft.com/office/2007/relationships/hdphoto" Target="../media/hdphoto9.wdp"/></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28.png"/><Relationship Id="rId1" Type="http://schemas.openxmlformats.org/officeDocument/2006/relationships/slideLayout" Target="../slideLayouts/slideLayout2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6.xml"/><Relationship Id="rId1" Type="http://schemas.openxmlformats.org/officeDocument/2006/relationships/tags" Target="../tags/tag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13.gif"/><Relationship Id="rId5" Type="http://schemas.openxmlformats.org/officeDocument/2006/relationships/image" Target="../media/image12.jp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9.xml"/><Relationship Id="rId6" Type="http://schemas.openxmlformats.org/officeDocument/2006/relationships/image" Target="../media/image13.gif"/><Relationship Id="rId5" Type="http://schemas.openxmlformats.org/officeDocument/2006/relationships/image" Target="../media/image12.jp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5143499"/>
          </a:xfrm>
          <a:prstGeom prst="rect">
            <a:avLst/>
          </a:prstGeom>
          <a:blipFill dpi="0" rotWithShape="1">
            <a:blip r:embed="rId2">
              <a:alphaModFix amt="3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Content Placeholder 2"/>
          <p:cNvSpPr>
            <a:spLocks noGrp="1"/>
          </p:cNvSpPr>
          <p:nvPr>
            <p:ph idx="1"/>
          </p:nvPr>
        </p:nvSpPr>
        <p:spPr>
          <a:xfrm>
            <a:off x="2462828" y="663879"/>
            <a:ext cx="4218344" cy="3832965"/>
          </a:xfrm>
          <a:solidFill>
            <a:schemeClr val="bg1">
              <a:alpha val="58000"/>
            </a:schemeClr>
          </a:solidFill>
        </p:spPr>
        <p:txBody>
          <a:bodyPr>
            <a:noAutofit/>
          </a:bodyPr>
          <a:lstStyle/>
          <a:p>
            <a:pPr marL="0" indent="0" algn="ctr">
              <a:buNone/>
            </a:pPr>
            <a:r>
              <a:rPr lang="en-US" sz="7200" b="1">
                <a:solidFill>
                  <a:schemeClr val="bg2">
                    <a:lumMod val="10000"/>
                  </a:schemeClr>
                </a:solidFill>
                <a:latin typeface="#9Slide03 AllRoundGothic" panose="020B0703020202020104" pitchFamily="34" charset="0"/>
              </a:rPr>
              <a:t>Ô CỬA</a:t>
            </a:r>
          </a:p>
          <a:p>
            <a:pPr marL="0" indent="0" algn="ctr">
              <a:buNone/>
            </a:pPr>
            <a:r>
              <a:rPr lang="en-US" sz="7200" b="1">
                <a:solidFill>
                  <a:schemeClr val="bg2">
                    <a:lumMod val="10000"/>
                  </a:schemeClr>
                </a:solidFill>
                <a:latin typeface="#9Slide03 AllRoundGothic" panose="020B0703020202020104" pitchFamily="34" charset="0"/>
              </a:rPr>
              <a:t> </a:t>
            </a:r>
            <a:r>
              <a:rPr lang="en-US" sz="7200" b="1" dirty="0">
                <a:solidFill>
                  <a:schemeClr val="bg2">
                    <a:lumMod val="10000"/>
                  </a:schemeClr>
                </a:solidFill>
                <a:latin typeface="#9Slide03 AllRoundGothic" panose="020B0703020202020104" pitchFamily="34" charset="0"/>
              </a:rPr>
              <a:t>BÍ MẬT</a:t>
            </a:r>
          </a:p>
        </p:txBody>
      </p:sp>
    </p:spTree>
    <p:extLst>
      <p:ext uri="{BB962C8B-B14F-4D97-AF65-F5344CB8AC3E}">
        <p14:creationId xmlns:p14="http://schemas.microsoft.com/office/powerpoint/2010/main" val="25438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2"/>
        <p:cNvGrpSpPr/>
        <p:nvPr/>
      </p:nvGrpSpPr>
      <p:grpSpPr>
        <a:xfrm>
          <a:off x="0" y="0"/>
          <a:ext cx="0" cy="0"/>
          <a:chOff x="0" y="0"/>
          <a:chExt cx="0" cy="0"/>
        </a:xfrm>
      </p:grpSpPr>
      <p:sp>
        <p:nvSpPr>
          <p:cNvPr id="17" name="Rectangle 16">
            <a:extLst>
              <a:ext uri="{FF2B5EF4-FFF2-40B4-BE49-F238E27FC236}">
                <a16:creationId xmlns:a16="http://schemas.microsoft.com/office/drawing/2014/main" id="{4EB6CBE5-74BA-49F2-A1EC-D9014E1299EB}"/>
              </a:ext>
            </a:extLst>
          </p:cNvPr>
          <p:cNvSpPr/>
          <p:nvPr/>
        </p:nvSpPr>
        <p:spPr>
          <a:xfrm>
            <a:off x="129209" y="248479"/>
            <a:ext cx="8905461" cy="4711148"/>
          </a:xfrm>
          <a:prstGeom prst="rect">
            <a:avLst/>
          </a:prstGeom>
          <a:solidFill>
            <a:srgbClr val="FF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6E9"/>
              </a:solidFill>
              <a:effectLst/>
              <a:uLnTx/>
              <a:uFillTx/>
              <a:latin typeface="#9Slide03 Roboto Medium" panose="02000000000000000000" pitchFamily="2" charset="0"/>
              <a:ea typeface="#9Slide03 Roboto Medium" panose="02000000000000000000" pitchFamily="2" charset="0"/>
              <a:cs typeface="+mn-cs"/>
            </a:endParaRPr>
          </a:p>
        </p:txBody>
      </p:sp>
      <p:sp>
        <p:nvSpPr>
          <p:cNvPr id="4" name="Rectangle 3">
            <a:extLst>
              <a:ext uri="{FF2B5EF4-FFF2-40B4-BE49-F238E27FC236}">
                <a16:creationId xmlns:a16="http://schemas.microsoft.com/office/drawing/2014/main" id="{2EF853D8-8607-4E4E-BE61-F5F6257F888A}"/>
              </a:ext>
            </a:extLst>
          </p:cNvPr>
          <p:cNvSpPr/>
          <p:nvPr/>
        </p:nvSpPr>
        <p:spPr>
          <a:xfrm>
            <a:off x="0" y="0"/>
            <a:ext cx="9144000" cy="5143500"/>
          </a:xfrm>
          <a:prstGeom prst="rect">
            <a:avLst/>
          </a:prstGeom>
          <a:solidFill>
            <a:srgbClr val="0EA9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6E9"/>
              </a:solidFill>
              <a:effectLst/>
              <a:uLnTx/>
              <a:uFillTx/>
              <a:latin typeface="#9Slide03 Roboto Medium" panose="02000000000000000000" pitchFamily="2" charset="0"/>
              <a:ea typeface="#9Slide03 Roboto Medium" panose="02000000000000000000" pitchFamily="2" charset="0"/>
              <a:cs typeface="+mn-cs"/>
            </a:endParaRPr>
          </a:p>
        </p:txBody>
      </p:sp>
      <p:sp>
        <p:nvSpPr>
          <p:cNvPr id="11" name="Rectangle 10">
            <a:extLst>
              <a:ext uri="{FF2B5EF4-FFF2-40B4-BE49-F238E27FC236}">
                <a16:creationId xmlns:a16="http://schemas.microsoft.com/office/drawing/2014/main" id="{44F1461C-095B-4508-B091-65061F1F767F}"/>
              </a:ext>
            </a:extLst>
          </p:cNvPr>
          <p:cNvSpPr/>
          <p:nvPr/>
        </p:nvSpPr>
        <p:spPr>
          <a:xfrm>
            <a:off x="59634" y="59634"/>
            <a:ext cx="9034670" cy="5009322"/>
          </a:xfrm>
          <a:prstGeom prst="rect">
            <a:avLst/>
          </a:prstGeom>
          <a:solidFill>
            <a:srgbClr val="FF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srgbClr val="FFF6E9"/>
              </a:solidFill>
              <a:effectLst/>
              <a:uLnTx/>
              <a:uFillTx/>
              <a:latin typeface="#9Slide03 Roboto Medium" panose="02000000000000000000" pitchFamily="2" charset="0"/>
              <a:ea typeface="#9Slide03 Roboto Medium" panose="02000000000000000000" pitchFamily="2" charset="0"/>
              <a:cs typeface="+mn-cs"/>
            </a:endParaRPr>
          </a:p>
        </p:txBody>
      </p:sp>
      <p:pic>
        <p:nvPicPr>
          <p:cNvPr id="9" name="Cập nhật dân số thế giới 1900 - 2020 _ Top 15 nước đông dân nhất thế giới">
            <a:hlinkClick r:id="" action="ppaction://media"/>
            <a:extLst>
              <a:ext uri="{FF2B5EF4-FFF2-40B4-BE49-F238E27FC236}">
                <a16:creationId xmlns:a16="http://schemas.microsoft.com/office/drawing/2014/main" id="{C2751ED4-7DC7-4238-8196-2531D79E4AC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5610" y="361435"/>
            <a:ext cx="7055710" cy="39688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a:extLst>
              <a:ext uri="{FF2B5EF4-FFF2-40B4-BE49-F238E27FC236}">
                <a16:creationId xmlns:a16="http://schemas.microsoft.com/office/drawing/2014/main" id="{EFE121DA-94B8-4EC2-BA29-3D626C347348}"/>
              </a:ext>
            </a:extLst>
          </p:cNvPr>
          <p:cNvSpPr txBox="1"/>
          <p:nvPr/>
        </p:nvSpPr>
        <p:spPr>
          <a:xfrm>
            <a:off x="234779" y="4557755"/>
            <a:ext cx="8538519"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3B3232"/>
                </a:solidFill>
                <a:effectLst/>
                <a:uLnTx/>
                <a:uFillTx/>
                <a:latin typeface="#9Slide03 Roboto Condensed" panose="02000000000000000000" pitchFamily="2" charset="0"/>
                <a:ea typeface="#9Slide03 Roboto Condensed" panose="02000000000000000000" pitchFamily="2" charset="0"/>
                <a:cs typeface="+mn-cs"/>
              </a:rPr>
              <a:t>Cập nhật dân số thế giới 1900 - 2020 </a:t>
            </a:r>
            <a:r>
              <a:rPr kumimoji="0" lang="en-US" sz="2000" b="1" i="0" u="none" strike="noStrike" kern="1200" cap="none" spc="0" normalizeH="0" baseline="0" noProof="0" dirty="0">
                <a:ln>
                  <a:noFill/>
                </a:ln>
                <a:solidFill>
                  <a:srgbClr val="3B3232"/>
                </a:solidFill>
                <a:effectLst/>
                <a:uLnTx/>
                <a:uFillTx/>
                <a:latin typeface="#9Slide03 Roboto Condensed" panose="02000000000000000000" pitchFamily="2" charset="0"/>
                <a:ea typeface="#9Slide03 Roboto Condensed" panose="02000000000000000000" pitchFamily="2" charset="0"/>
                <a:cs typeface="+mn-cs"/>
              </a:rPr>
              <a:t> - </a:t>
            </a:r>
            <a:r>
              <a:rPr kumimoji="0" lang="vi-VN" sz="2000" b="1" i="0" u="none" strike="noStrike" kern="1200" cap="none" spc="0" normalizeH="0" baseline="0" noProof="0" dirty="0">
                <a:ln>
                  <a:noFill/>
                </a:ln>
                <a:solidFill>
                  <a:srgbClr val="3B3232"/>
                </a:solidFill>
                <a:effectLst/>
                <a:uLnTx/>
                <a:uFillTx/>
                <a:latin typeface="#9Slide03 Roboto Condensed" panose="02000000000000000000" pitchFamily="2" charset="0"/>
                <a:ea typeface="#9Slide03 Roboto Condensed" panose="02000000000000000000" pitchFamily="2" charset="0"/>
                <a:cs typeface="+mn-cs"/>
              </a:rPr>
              <a:t>Top 15 nước đông dân nhất thế giới</a:t>
            </a:r>
            <a:endParaRPr kumimoji="0" lang="en-US" sz="2000" b="1" i="0" u="none" strike="noStrike" kern="1200" cap="none" spc="0" normalizeH="0" baseline="0" noProof="0" dirty="0">
              <a:ln>
                <a:noFill/>
              </a:ln>
              <a:solidFill>
                <a:srgbClr val="3B3232"/>
              </a:solidFill>
              <a:effectLst/>
              <a:uLnTx/>
              <a:uFillTx/>
              <a:latin typeface="#9Slide03 Roboto Condensed" panose="02000000000000000000" pitchFamily="2" charset="0"/>
              <a:ea typeface="#9Slide03 Roboto Condensed" panose="02000000000000000000" pitchFamily="2" charset="0"/>
              <a:cs typeface="+mn-cs"/>
            </a:endParaRPr>
          </a:p>
        </p:txBody>
      </p:sp>
    </p:spTree>
    <p:extLst>
      <p:ext uri="{BB962C8B-B14F-4D97-AF65-F5344CB8AC3E}">
        <p14:creationId xmlns:p14="http://schemas.microsoft.com/office/powerpoint/2010/main" val="175723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77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1ACB1B-C938-4A1C-8964-5B078B541156}"/>
              </a:ext>
            </a:extLst>
          </p:cNvPr>
          <p:cNvSpPr txBox="1"/>
          <p:nvPr/>
        </p:nvSpPr>
        <p:spPr>
          <a:xfrm>
            <a:off x="0" y="1988406"/>
            <a:ext cx="9071505" cy="1015663"/>
          </a:xfrm>
          <a:prstGeom prst="rect">
            <a:avLst/>
          </a:prstGeom>
          <a:noFill/>
        </p:spPr>
        <p:txBody>
          <a:bodyPr wrap="square">
            <a:spAutoFit/>
          </a:bodyPr>
          <a:lstStyle/>
          <a:p>
            <a:pPr indent="463550" algn="just"/>
            <a:r>
              <a:rPr lang="vi-VN" sz="2000" b="0" i="0">
                <a:solidFill>
                  <a:schemeClr val="accent6">
                    <a:lumMod val="50000"/>
                  </a:schemeClr>
                </a:solidFill>
                <a:effectLst/>
                <a:latin typeface="+mj-lt"/>
              </a:rPr>
              <a:t>- Xét về tự nhiên châu Á là châu lục lớn nhất thế giới, sự tập trung dân cư gắn với sự hình thành lãnh thổ lâu đời, hơn nữa châu Á cũng là một trong những cái nôi của loài người và có lịch sử khai thác lãnh thổ khá lâu đời.</a:t>
            </a:r>
            <a:endParaRPr lang="en-US" sz="2000">
              <a:solidFill>
                <a:schemeClr val="accent6">
                  <a:lumMod val="50000"/>
                </a:schemeClr>
              </a:solidFill>
              <a:latin typeface="+mj-lt"/>
            </a:endParaRPr>
          </a:p>
        </p:txBody>
      </p:sp>
      <p:pic>
        <p:nvPicPr>
          <p:cNvPr id="3" name="Picture 2" descr="Dàn Karaoke Gia Đình Năm 2019 Có Điểm Gì Đặc Biệt? – VIDIA">
            <a:extLst>
              <a:ext uri="{FF2B5EF4-FFF2-40B4-BE49-F238E27FC236}">
                <a16:creationId xmlns:a16="http://schemas.microsoft.com/office/drawing/2014/main" id="{EAB39FAF-79EC-445A-9FBF-03C538CA11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220"/>
            <a:ext cx="1263680" cy="12648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957F25C-415D-4867-A518-5EA1530AD4EC}"/>
              </a:ext>
            </a:extLst>
          </p:cNvPr>
          <p:cNvSpPr txBox="1"/>
          <p:nvPr/>
        </p:nvSpPr>
        <p:spPr>
          <a:xfrm>
            <a:off x="1329554" y="233647"/>
            <a:ext cx="6412395" cy="584775"/>
          </a:xfrm>
          <a:prstGeom prst="rect">
            <a:avLst/>
          </a:prstGeom>
          <a:noFill/>
        </p:spPr>
        <p:txBody>
          <a:bodyPr wrap="square">
            <a:spAutoFit/>
          </a:bodyPr>
          <a:lstStyle/>
          <a:p>
            <a:pPr algn="l"/>
            <a:r>
              <a:rPr lang="en-US" sz="3200" b="1">
                <a:solidFill>
                  <a:srgbClr val="FF0000"/>
                </a:solidFill>
                <a:latin typeface="#9Slide03 Jura Bold" panose="00000800000000000000" pitchFamily="2" charset="0"/>
              </a:rPr>
              <a:t> Tại sao châu Á đông dân? </a:t>
            </a:r>
            <a:endParaRPr lang="en-US" sz="3200">
              <a:solidFill>
                <a:srgbClr val="FF0000"/>
              </a:solidFill>
              <a:latin typeface="#9Slide03 Jura Bold" panose="00000800000000000000" pitchFamily="2" charset="0"/>
            </a:endParaRPr>
          </a:p>
        </p:txBody>
      </p:sp>
      <p:sp>
        <p:nvSpPr>
          <p:cNvPr id="6" name="TextBox 5">
            <a:extLst>
              <a:ext uri="{FF2B5EF4-FFF2-40B4-BE49-F238E27FC236}">
                <a16:creationId xmlns:a16="http://schemas.microsoft.com/office/drawing/2014/main" id="{B408C2C4-2987-4AC5-B814-BE28F6604D45}"/>
              </a:ext>
            </a:extLst>
          </p:cNvPr>
          <p:cNvSpPr txBox="1"/>
          <p:nvPr/>
        </p:nvSpPr>
        <p:spPr>
          <a:xfrm>
            <a:off x="114519" y="1188309"/>
            <a:ext cx="9029481" cy="707886"/>
          </a:xfrm>
          <a:prstGeom prst="rect">
            <a:avLst/>
          </a:prstGeom>
          <a:noFill/>
        </p:spPr>
        <p:txBody>
          <a:bodyPr wrap="square">
            <a:spAutoFit/>
          </a:bodyPr>
          <a:lstStyle/>
          <a:p>
            <a:pPr indent="280988" algn="just"/>
            <a:r>
              <a:rPr lang="vi-VN" sz="2000" b="0" i="0">
                <a:solidFill>
                  <a:schemeClr val="accent6">
                    <a:lumMod val="50000"/>
                  </a:schemeClr>
                </a:solidFill>
                <a:effectLst/>
                <a:latin typeface="+mj-lt"/>
              </a:rPr>
              <a:t>- Châu Á tập trung các quốc gia rộng lớn và đông dân như Trung quốc, Liên Bang Nga.</a:t>
            </a:r>
            <a:endParaRPr lang="en-US" sz="2000"/>
          </a:p>
        </p:txBody>
      </p:sp>
      <p:sp>
        <p:nvSpPr>
          <p:cNvPr id="8" name="TextBox 7">
            <a:extLst>
              <a:ext uri="{FF2B5EF4-FFF2-40B4-BE49-F238E27FC236}">
                <a16:creationId xmlns:a16="http://schemas.microsoft.com/office/drawing/2014/main" id="{B6A9A9F2-B42E-49DF-A134-CD2D68AE04E2}"/>
              </a:ext>
            </a:extLst>
          </p:cNvPr>
          <p:cNvSpPr txBox="1"/>
          <p:nvPr/>
        </p:nvSpPr>
        <p:spPr>
          <a:xfrm>
            <a:off x="114519" y="3155094"/>
            <a:ext cx="8842466" cy="1015663"/>
          </a:xfrm>
          <a:prstGeom prst="rect">
            <a:avLst/>
          </a:prstGeom>
          <a:noFill/>
        </p:spPr>
        <p:txBody>
          <a:bodyPr wrap="square">
            <a:spAutoFit/>
          </a:bodyPr>
          <a:lstStyle/>
          <a:p>
            <a:pPr indent="338138" algn="just"/>
            <a:r>
              <a:rPr lang="vi-VN" sz="2000" b="0" i="0">
                <a:solidFill>
                  <a:schemeClr val="accent6">
                    <a:lumMod val="50000"/>
                  </a:schemeClr>
                </a:solidFill>
                <a:effectLst/>
                <a:latin typeface="+mj-lt"/>
              </a:rPr>
              <a:t>- Châu Á là châu lục có điều kiện tự nhiên thuận lợi vì nằm trong khu vực hoạt động gió mùa, có đầy đủ các đới khí hậu xích đạo, cận xích đạo, nhiệt đới, cận nhiệt, ôn đới và hàn đới.</a:t>
            </a:r>
            <a:endParaRPr lang="en-US" sz="2000" b="0" i="0">
              <a:solidFill>
                <a:schemeClr val="accent6">
                  <a:lumMod val="50000"/>
                </a:schemeClr>
              </a:solidFill>
              <a:effectLst/>
              <a:latin typeface="+mj-lt"/>
            </a:endParaRPr>
          </a:p>
        </p:txBody>
      </p:sp>
    </p:spTree>
    <p:extLst>
      <p:ext uri="{BB962C8B-B14F-4D97-AF65-F5344CB8AC3E}">
        <p14:creationId xmlns:p14="http://schemas.microsoft.com/office/powerpoint/2010/main" val="339890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2FA22A5-1E9F-419E-8E0D-44519AAB5712}"/>
              </a:ext>
            </a:extLst>
          </p:cNvPr>
          <p:cNvPicPr>
            <a:picLocks noChangeAspect="1"/>
          </p:cNvPicPr>
          <p:nvPr/>
        </p:nvPicPr>
        <p:blipFill>
          <a:blip r:embed="rId2"/>
          <a:stretch>
            <a:fillRect/>
          </a:stretch>
        </p:blipFill>
        <p:spPr>
          <a:xfrm>
            <a:off x="4766086" y="2116899"/>
            <a:ext cx="4377914" cy="3127080"/>
          </a:xfrm>
          <a:prstGeom prst="rect">
            <a:avLst/>
          </a:prstGeom>
        </p:spPr>
      </p:pic>
      <p:sp>
        <p:nvSpPr>
          <p:cNvPr id="13" name="Google Shape;6631;p47">
            <a:extLst>
              <a:ext uri="{FF2B5EF4-FFF2-40B4-BE49-F238E27FC236}">
                <a16:creationId xmlns:a16="http://schemas.microsoft.com/office/drawing/2014/main" id="{0A711D7A-85F3-4CE6-833A-6E958DA3AEE5}"/>
              </a:ext>
            </a:extLst>
          </p:cNvPr>
          <p:cNvSpPr txBox="1">
            <a:spLocks/>
          </p:cNvSpPr>
          <p:nvPr/>
        </p:nvSpPr>
        <p:spPr>
          <a:xfrm>
            <a:off x="482348" y="-30060"/>
            <a:ext cx="7999227" cy="464928"/>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Inter"/>
              <a:buNone/>
              <a:defRPr sz="30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2pPr>
            <a:lvl3pPr marR="0" lvl="2"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3pPr>
            <a:lvl4pPr marR="0" lvl="3"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4pPr>
            <a:lvl5pPr marR="0" lvl="4"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5pPr>
            <a:lvl6pPr marR="0" lvl="5"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6pPr>
            <a:lvl7pPr marR="0" lvl="6"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7pPr>
            <a:lvl8pPr marR="0" lvl="7"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8pPr>
            <a:lvl9pPr marR="0" lvl="8"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9pPr>
          </a:lstStyle>
          <a:p>
            <a:pPr>
              <a:lnSpc>
                <a:spcPct val="150000"/>
              </a:lnSpc>
              <a:buClr>
                <a:srgbClr val="313752"/>
              </a:buClr>
              <a:tabLst>
                <a:tab pos="171446" algn="l"/>
              </a:tabLst>
              <a:defRPr/>
            </a:pPr>
            <a:r>
              <a:rPr lang="en-US" sz="2200">
                <a:solidFill>
                  <a:srgbClr val="002060"/>
                </a:solidFill>
                <a:latin typeface="Times New Roman" panose="02020603050405020304" pitchFamily="18" charset="0"/>
                <a:ea typeface="Cambria" panose="02040503050406030204" pitchFamily="18" charset="0"/>
                <a:cs typeface="Times New Roman" panose="02020603050405020304" pitchFamily="18" charset="0"/>
              </a:rPr>
              <a:t>TIẾT 5  - </a:t>
            </a:r>
            <a:r>
              <a:rPr lang="vi-VN" sz="2200">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BÀI</a:t>
            </a:r>
            <a:r>
              <a:rPr lang="en-US" sz="220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5: ĐẶC ĐIỂM DÂN CƯ – XÃ HỘI CHÂU Á</a:t>
            </a:r>
            <a:endParaRPr lang="en-US" sz="2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F74F7B3C-49F5-4A96-A4B3-E9F2C06FFD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04" y="400804"/>
            <a:ext cx="5787025" cy="2054298"/>
          </a:xfrm>
          <a:prstGeom prst="rect">
            <a:avLst/>
          </a:prstGeom>
        </p:spPr>
      </p:pic>
      <p:sp>
        <p:nvSpPr>
          <p:cNvPr id="16" name="TextBox 15">
            <a:extLst>
              <a:ext uri="{FF2B5EF4-FFF2-40B4-BE49-F238E27FC236}">
                <a16:creationId xmlns:a16="http://schemas.microsoft.com/office/drawing/2014/main" id="{E232D413-EA6B-4DCC-BC4A-61514BB4A6EA}"/>
              </a:ext>
            </a:extLst>
          </p:cNvPr>
          <p:cNvSpPr txBox="1"/>
          <p:nvPr/>
        </p:nvSpPr>
        <p:spPr>
          <a:xfrm>
            <a:off x="165243" y="469714"/>
            <a:ext cx="3017603" cy="458074"/>
          </a:xfrm>
          <a:prstGeom prst="rect">
            <a:avLst/>
          </a:prstGeom>
          <a:noFill/>
        </p:spPr>
        <p:txBody>
          <a:bodyPr wrap="square">
            <a:spAutoFit/>
          </a:bodyPr>
          <a:lstStyle/>
          <a:p>
            <a:pPr lvl="0">
              <a:lnSpc>
                <a:spcPct val="150000"/>
              </a:lnSpc>
              <a:buClr>
                <a:srgbClr val="452666"/>
              </a:buClr>
              <a:buSzPts val="2000"/>
              <a:defRPr/>
            </a:pPr>
            <a:r>
              <a:rPr lang="en-US" sz="1800" kern="0">
                <a:solidFill>
                  <a:srgbClr val="FFFF00"/>
                </a:solidFill>
                <a:latin typeface="Times New Roman" panose="02020603050405020304" pitchFamily="18" charset="0"/>
                <a:ea typeface="#9Slide03 Roboto Medium" panose="02000000000000000000" pitchFamily="2" charset="0"/>
                <a:cs typeface="Times New Roman" panose="02020603050405020304" pitchFamily="18" charset="0"/>
              </a:rPr>
              <a:t>1. Dân số: </a:t>
            </a:r>
            <a:endParaRPr lang="en-US" sz="1800" kern="0" dirty="0">
              <a:solidFill>
                <a:srgbClr val="FFFF00"/>
              </a:solidFill>
              <a:latin typeface="Times New Roman" panose="02020603050405020304" pitchFamily="18" charset="0"/>
              <a:ea typeface="#9Slide03 Roboto Medium" panose="02000000000000000000" pitchFamily="2" charset="0"/>
              <a:cs typeface="Times New Roman" panose="02020603050405020304" pitchFamily="18" charset="0"/>
              <a:sym typeface="Ubuntu"/>
            </a:endParaRPr>
          </a:p>
        </p:txBody>
      </p:sp>
      <p:pic>
        <p:nvPicPr>
          <p:cNvPr id="17" name="Picture 16">
            <a:extLst>
              <a:ext uri="{FF2B5EF4-FFF2-40B4-BE49-F238E27FC236}">
                <a16:creationId xmlns:a16="http://schemas.microsoft.com/office/drawing/2014/main" id="{D8838AED-2505-4E06-B852-9C5C65CFF6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5338" y="528347"/>
            <a:ext cx="532773" cy="559055"/>
          </a:xfrm>
          <a:prstGeom prst="rect">
            <a:avLst/>
          </a:prstGeom>
        </p:spPr>
      </p:pic>
      <p:sp>
        <p:nvSpPr>
          <p:cNvPr id="19" name="TextBox 18">
            <a:extLst>
              <a:ext uri="{FF2B5EF4-FFF2-40B4-BE49-F238E27FC236}">
                <a16:creationId xmlns:a16="http://schemas.microsoft.com/office/drawing/2014/main" id="{6CE51D4E-A4CA-400B-8378-AD511EE4940D}"/>
              </a:ext>
            </a:extLst>
          </p:cNvPr>
          <p:cNvSpPr txBox="1"/>
          <p:nvPr/>
        </p:nvSpPr>
        <p:spPr>
          <a:xfrm>
            <a:off x="482348" y="1848040"/>
            <a:ext cx="4640797" cy="400110"/>
          </a:xfrm>
          <a:prstGeom prst="rect">
            <a:avLst/>
          </a:prstGeom>
          <a:noFill/>
        </p:spPr>
        <p:txBody>
          <a:bodyPr wrap="square">
            <a:spAutoFit/>
          </a:bodyPr>
          <a:lstStyle/>
          <a:p>
            <a:pPr algn="just"/>
            <a:r>
              <a:rPr lang="en-US" sz="2000">
                <a:solidFill>
                  <a:srgbClr val="FFFF00"/>
                </a:solidFill>
                <a:latin typeface="Times New Roman" panose="02020603050405020304" pitchFamily="18" charset="0"/>
                <a:cs typeface="Times New Roman" panose="02020603050405020304" pitchFamily="18" charset="0"/>
              </a:rPr>
              <a:t>- Tỉ lệ gia tăng tự nhiên có xu hướng giảm. </a:t>
            </a:r>
          </a:p>
        </p:txBody>
      </p:sp>
      <p:sp>
        <p:nvSpPr>
          <p:cNvPr id="26" name="TextBox 25">
            <a:extLst>
              <a:ext uri="{FF2B5EF4-FFF2-40B4-BE49-F238E27FC236}">
                <a16:creationId xmlns:a16="http://schemas.microsoft.com/office/drawing/2014/main" id="{6CB2EBC0-1014-4885-8DAC-5933FEB1ED4C}"/>
              </a:ext>
            </a:extLst>
          </p:cNvPr>
          <p:cNvSpPr txBox="1"/>
          <p:nvPr/>
        </p:nvSpPr>
        <p:spPr>
          <a:xfrm>
            <a:off x="150360" y="821782"/>
            <a:ext cx="5440102" cy="707886"/>
          </a:xfrm>
          <a:prstGeom prst="rect">
            <a:avLst/>
          </a:prstGeom>
          <a:noFill/>
        </p:spPr>
        <p:txBody>
          <a:bodyPr wrap="square">
            <a:spAutoFit/>
          </a:bodyPr>
          <a:lstStyle/>
          <a:p>
            <a:pPr indent="338138" algn="just"/>
            <a:r>
              <a:rPr lang="en-US" sz="2000">
                <a:solidFill>
                  <a:srgbClr val="FFFF00"/>
                </a:solidFill>
                <a:latin typeface="Times New Roman" panose="02020603050405020304" pitchFamily="18" charset="0"/>
                <a:cs typeface="Times New Roman" panose="02020603050405020304" pitchFamily="18" charset="0"/>
              </a:rPr>
              <a:t>- Là châu lục có dân  số và có mật độ dân số cao nhất thế giới (chiếm khoảng 60 % dân số TG).</a:t>
            </a:r>
          </a:p>
        </p:txBody>
      </p:sp>
      <p:sp>
        <p:nvSpPr>
          <p:cNvPr id="27" name="TextBox 26">
            <a:extLst>
              <a:ext uri="{FF2B5EF4-FFF2-40B4-BE49-F238E27FC236}">
                <a16:creationId xmlns:a16="http://schemas.microsoft.com/office/drawing/2014/main" id="{63598647-9426-496C-9DBF-C9BC7066B87C}"/>
              </a:ext>
            </a:extLst>
          </p:cNvPr>
          <p:cNvSpPr txBox="1"/>
          <p:nvPr/>
        </p:nvSpPr>
        <p:spPr>
          <a:xfrm>
            <a:off x="150360" y="1468504"/>
            <a:ext cx="4201281" cy="400110"/>
          </a:xfrm>
          <a:prstGeom prst="rect">
            <a:avLst/>
          </a:prstGeom>
          <a:noFill/>
        </p:spPr>
        <p:txBody>
          <a:bodyPr wrap="square">
            <a:spAutoFit/>
          </a:bodyPr>
          <a:lstStyle/>
          <a:p>
            <a:pPr indent="338138" algn="just"/>
            <a:r>
              <a:rPr lang="en-US" sz="2000">
                <a:solidFill>
                  <a:srgbClr val="FFFF00"/>
                </a:solidFill>
                <a:latin typeface="Times New Roman" panose="02020603050405020304" pitchFamily="18" charset="0"/>
                <a:cs typeface="Times New Roman" panose="02020603050405020304" pitchFamily="18" charset="0"/>
              </a:rPr>
              <a:t>- Phân bố dân cư không đồng đều. </a:t>
            </a:r>
          </a:p>
        </p:txBody>
      </p:sp>
      <p:sp>
        <p:nvSpPr>
          <p:cNvPr id="28" name="TextBox 27">
            <a:extLst>
              <a:ext uri="{FF2B5EF4-FFF2-40B4-BE49-F238E27FC236}">
                <a16:creationId xmlns:a16="http://schemas.microsoft.com/office/drawing/2014/main" id="{8AAEF7E3-A7C6-490A-A910-5FBC71BD498F}"/>
              </a:ext>
            </a:extLst>
          </p:cNvPr>
          <p:cNvSpPr txBox="1"/>
          <p:nvPr/>
        </p:nvSpPr>
        <p:spPr>
          <a:xfrm>
            <a:off x="123141" y="3842789"/>
            <a:ext cx="4637211" cy="830997"/>
          </a:xfrm>
          <a:prstGeom prst="rect">
            <a:avLst/>
          </a:prstGeom>
          <a:noFill/>
        </p:spPr>
        <p:txBody>
          <a:bodyPr wrap="square">
            <a:spAutoFit/>
          </a:bodyPr>
          <a:lstStyle/>
          <a:p>
            <a:pPr algn="ctr"/>
            <a:r>
              <a:rPr lang="en-US" sz="2400" b="0" i="0">
                <a:solidFill>
                  <a:srgbClr val="C00000"/>
                </a:solidFill>
                <a:effectLst/>
                <a:latin typeface="Times New Roman" panose="02020603050405020304" pitchFamily="18" charset="0"/>
                <a:cs typeface="Times New Roman" panose="02020603050405020304" pitchFamily="18" charset="0"/>
              </a:rPr>
              <a:t>Nhận xét tỉ lệ gia tăng tự nhiên của châu Á qua một số năm?  </a:t>
            </a:r>
            <a:endParaRPr lang="vi-VN" sz="2400" b="0" i="0">
              <a:solidFill>
                <a:srgbClr val="C00000"/>
              </a:solidFill>
              <a:effectLst/>
              <a:latin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a16="http://schemas.microsoft.com/office/drawing/2014/main" id="{D174C1F3-7779-4E79-AF7D-A0EFE5971C14}"/>
              </a:ext>
            </a:extLst>
          </p:cNvPr>
          <p:cNvPicPr>
            <a:picLocks noChangeAspect="1"/>
          </p:cNvPicPr>
          <p:nvPr/>
        </p:nvPicPr>
        <p:blipFill>
          <a:blip r:embed="rId5"/>
          <a:stretch>
            <a:fillRect/>
          </a:stretch>
        </p:blipFill>
        <p:spPr>
          <a:xfrm>
            <a:off x="110881" y="2885966"/>
            <a:ext cx="1104457" cy="1104457"/>
          </a:xfrm>
          <a:prstGeom prst="rect">
            <a:avLst/>
          </a:prstGeom>
        </p:spPr>
      </p:pic>
    </p:spTree>
    <p:extLst>
      <p:ext uri="{BB962C8B-B14F-4D97-AF65-F5344CB8AC3E}">
        <p14:creationId xmlns:p14="http://schemas.microsoft.com/office/powerpoint/2010/main" val="243894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2"/>
        <p:cNvGrpSpPr/>
        <p:nvPr/>
      </p:nvGrpSpPr>
      <p:grpSpPr>
        <a:xfrm>
          <a:off x="0" y="0"/>
          <a:ext cx="0" cy="0"/>
          <a:chOff x="0" y="0"/>
          <a:chExt cx="0" cy="0"/>
        </a:xfrm>
      </p:grpSpPr>
      <p:sp>
        <p:nvSpPr>
          <p:cNvPr id="17" name="Rectangle 16">
            <a:extLst>
              <a:ext uri="{FF2B5EF4-FFF2-40B4-BE49-F238E27FC236}">
                <a16:creationId xmlns:a16="http://schemas.microsoft.com/office/drawing/2014/main" id="{4EB6CBE5-74BA-49F2-A1EC-D9014E1299EB}"/>
              </a:ext>
            </a:extLst>
          </p:cNvPr>
          <p:cNvSpPr/>
          <p:nvPr/>
        </p:nvSpPr>
        <p:spPr>
          <a:xfrm>
            <a:off x="129209" y="248479"/>
            <a:ext cx="8905461" cy="4711148"/>
          </a:xfrm>
          <a:prstGeom prst="rect">
            <a:avLst/>
          </a:prstGeom>
          <a:solidFill>
            <a:srgbClr val="FF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6E9"/>
              </a:solidFill>
              <a:effectLst/>
              <a:uLnTx/>
              <a:uFillTx/>
              <a:latin typeface="#9Slide03 Roboto Medium" panose="02000000000000000000" pitchFamily="2" charset="0"/>
              <a:ea typeface="#9Slide03 Roboto Medium" panose="02000000000000000000" pitchFamily="2" charset="0"/>
              <a:cs typeface="+mn-cs"/>
            </a:endParaRPr>
          </a:p>
        </p:txBody>
      </p:sp>
      <p:sp>
        <p:nvSpPr>
          <p:cNvPr id="4" name="Rectangle 3">
            <a:extLst>
              <a:ext uri="{FF2B5EF4-FFF2-40B4-BE49-F238E27FC236}">
                <a16:creationId xmlns:a16="http://schemas.microsoft.com/office/drawing/2014/main" id="{2EF853D8-8607-4E4E-BE61-F5F6257F888A}"/>
              </a:ext>
            </a:extLst>
          </p:cNvPr>
          <p:cNvSpPr/>
          <p:nvPr/>
        </p:nvSpPr>
        <p:spPr>
          <a:xfrm>
            <a:off x="0" y="0"/>
            <a:ext cx="9144000" cy="5143500"/>
          </a:xfrm>
          <a:prstGeom prst="rect">
            <a:avLst/>
          </a:prstGeom>
          <a:solidFill>
            <a:srgbClr val="0EA9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6E9"/>
              </a:solidFill>
              <a:effectLst/>
              <a:uLnTx/>
              <a:uFillTx/>
              <a:latin typeface="#9Slide03 Roboto Medium" panose="02000000000000000000" pitchFamily="2" charset="0"/>
              <a:ea typeface="#9Slide03 Roboto Medium" panose="02000000000000000000" pitchFamily="2" charset="0"/>
              <a:cs typeface="+mn-cs"/>
            </a:endParaRPr>
          </a:p>
        </p:txBody>
      </p:sp>
      <p:sp>
        <p:nvSpPr>
          <p:cNvPr id="11" name="Rectangle 10">
            <a:extLst>
              <a:ext uri="{FF2B5EF4-FFF2-40B4-BE49-F238E27FC236}">
                <a16:creationId xmlns:a16="http://schemas.microsoft.com/office/drawing/2014/main" id="{44F1461C-095B-4508-B091-65061F1F767F}"/>
              </a:ext>
            </a:extLst>
          </p:cNvPr>
          <p:cNvSpPr/>
          <p:nvPr/>
        </p:nvSpPr>
        <p:spPr>
          <a:xfrm>
            <a:off x="59634" y="59634"/>
            <a:ext cx="9034670" cy="5009322"/>
          </a:xfrm>
          <a:prstGeom prst="rect">
            <a:avLst/>
          </a:prstGeom>
          <a:solidFill>
            <a:srgbClr val="FF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srgbClr val="FFF6E9"/>
              </a:solidFill>
              <a:effectLst/>
              <a:uLnTx/>
              <a:uFillTx/>
              <a:latin typeface="#9Slide03 Roboto Medium" panose="02000000000000000000" pitchFamily="2" charset="0"/>
              <a:ea typeface="#9Slide03 Roboto Medium" panose="02000000000000000000" pitchFamily="2" charset="0"/>
              <a:cs typeface="+mn-cs"/>
            </a:endParaRPr>
          </a:p>
        </p:txBody>
      </p:sp>
      <p:pic>
        <p:nvPicPr>
          <p:cNvPr id="2050" name="Picture 2" descr="Cuộc “bẻ ghi” chính sách dân số">
            <a:extLst>
              <a:ext uri="{FF2B5EF4-FFF2-40B4-BE49-F238E27FC236}">
                <a16:creationId xmlns:a16="http://schemas.microsoft.com/office/drawing/2014/main" id="{798EBA0C-E516-4325-9FFE-988CE33A60F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062201" y="270969"/>
            <a:ext cx="6589329" cy="4501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166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2"/>
        <p:cNvGrpSpPr/>
        <p:nvPr/>
      </p:nvGrpSpPr>
      <p:grpSpPr>
        <a:xfrm>
          <a:off x="0" y="0"/>
          <a:ext cx="0" cy="0"/>
          <a:chOff x="0" y="0"/>
          <a:chExt cx="0" cy="0"/>
        </a:xfrm>
      </p:grpSpPr>
      <p:sp>
        <p:nvSpPr>
          <p:cNvPr id="17" name="Rectangle 16">
            <a:extLst>
              <a:ext uri="{FF2B5EF4-FFF2-40B4-BE49-F238E27FC236}">
                <a16:creationId xmlns:a16="http://schemas.microsoft.com/office/drawing/2014/main" id="{4EB6CBE5-74BA-49F2-A1EC-D9014E1299EB}"/>
              </a:ext>
            </a:extLst>
          </p:cNvPr>
          <p:cNvSpPr/>
          <p:nvPr/>
        </p:nvSpPr>
        <p:spPr>
          <a:xfrm>
            <a:off x="129209" y="248479"/>
            <a:ext cx="8905461" cy="4711148"/>
          </a:xfrm>
          <a:prstGeom prst="rect">
            <a:avLst/>
          </a:prstGeom>
          <a:solidFill>
            <a:srgbClr val="FF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6E9"/>
              </a:solidFill>
              <a:effectLst/>
              <a:uLnTx/>
              <a:uFillTx/>
              <a:latin typeface="#9Slide03 Roboto Medium" panose="02000000000000000000" pitchFamily="2" charset="0"/>
              <a:ea typeface="#9Slide03 Roboto Medium" panose="02000000000000000000" pitchFamily="2" charset="0"/>
              <a:cs typeface="+mn-cs"/>
            </a:endParaRPr>
          </a:p>
        </p:txBody>
      </p:sp>
      <p:sp>
        <p:nvSpPr>
          <p:cNvPr id="4" name="Rectangle 3">
            <a:extLst>
              <a:ext uri="{FF2B5EF4-FFF2-40B4-BE49-F238E27FC236}">
                <a16:creationId xmlns:a16="http://schemas.microsoft.com/office/drawing/2014/main" id="{2EF853D8-8607-4E4E-BE61-F5F6257F888A}"/>
              </a:ext>
            </a:extLst>
          </p:cNvPr>
          <p:cNvSpPr/>
          <p:nvPr/>
        </p:nvSpPr>
        <p:spPr>
          <a:xfrm>
            <a:off x="0" y="0"/>
            <a:ext cx="9144000" cy="5143500"/>
          </a:xfrm>
          <a:prstGeom prst="rect">
            <a:avLst/>
          </a:prstGeom>
          <a:solidFill>
            <a:srgbClr val="0EA9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6E9"/>
              </a:solidFill>
              <a:effectLst/>
              <a:uLnTx/>
              <a:uFillTx/>
              <a:latin typeface="#9Slide03 Roboto Medium" panose="02000000000000000000" pitchFamily="2" charset="0"/>
              <a:ea typeface="#9Slide03 Roboto Medium" panose="02000000000000000000" pitchFamily="2" charset="0"/>
              <a:cs typeface="+mn-cs"/>
            </a:endParaRPr>
          </a:p>
        </p:txBody>
      </p:sp>
      <p:sp>
        <p:nvSpPr>
          <p:cNvPr id="11" name="Rectangle 10">
            <a:extLst>
              <a:ext uri="{FF2B5EF4-FFF2-40B4-BE49-F238E27FC236}">
                <a16:creationId xmlns:a16="http://schemas.microsoft.com/office/drawing/2014/main" id="{44F1461C-095B-4508-B091-65061F1F767F}"/>
              </a:ext>
            </a:extLst>
          </p:cNvPr>
          <p:cNvSpPr/>
          <p:nvPr/>
        </p:nvSpPr>
        <p:spPr>
          <a:xfrm>
            <a:off x="59634" y="59634"/>
            <a:ext cx="9034670" cy="5009322"/>
          </a:xfrm>
          <a:prstGeom prst="rect">
            <a:avLst/>
          </a:prstGeom>
          <a:solidFill>
            <a:srgbClr val="FF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srgbClr val="FFF6E9"/>
              </a:solidFill>
              <a:effectLst/>
              <a:uLnTx/>
              <a:uFillTx/>
              <a:latin typeface="#9Slide03 Roboto Medium" panose="02000000000000000000" pitchFamily="2" charset="0"/>
              <a:ea typeface="#9Slide03 Roboto Medium" panose="02000000000000000000" pitchFamily="2" charset="0"/>
              <a:cs typeface="+mn-cs"/>
            </a:endParaRPr>
          </a:p>
        </p:txBody>
      </p:sp>
      <p:pic>
        <p:nvPicPr>
          <p:cNvPr id="6146" name="Picture 2" descr="Phương pháp kế hoạch hóa gia đình tốt nhất hiện nay">
            <a:extLst>
              <a:ext uri="{FF2B5EF4-FFF2-40B4-BE49-F238E27FC236}">
                <a16:creationId xmlns:a16="http://schemas.microsoft.com/office/drawing/2014/main" id="{5AB79105-8B28-4D85-8D53-6E9948D582C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99392" y="315147"/>
            <a:ext cx="8338360" cy="4446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5618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2"/>
        <p:cNvGrpSpPr/>
        <p:nvPr/>
      </p:nvGrpSpPr>
      <p:grpSpPr>
        <a:xfrm>
          <a:off x="0" y="0"/>
          <a:ext cx="0" cy="0"/>
          <a:chOff x="0" y="0"/>
          <a:chExt cx="0" cy="0"/>
        </a:xfrm>
      </p:grpSpPr>
      <p:sp>
        <p:nvSpPr>
          <p:cNvPr id="17" name="Rectangle 16">
            <a:extLst>
              <a:ext uri="{FF2B5EF4-FFF2-40B4-BE49-F238E27FC236}">
                <a16:creationId xmlns:a16="http://schemas.microsoft.com/office/drawing/2014/main" id="{4EB6CBE5-74BA-49F2-A1EC-D9014E1299EB}"/>
              </a:ext>
            </a:extLst>
          </p:cNvPr>
          <p:cNvSpPr/>
          <p:nvPr/>
        </p:nvSpPr>
        <p:spPr>
          <a:xfrm>
            <a:off x="129209" y="248479"/>
            <a:ext cx="8905461" cy="4711148"/>
          </a:xfrm>
          <a:prstGeom prst="rect">
            <a:avLst/>
          </a:prstGeom>
          <a:solidFill>
            <a:srgbClr val="FF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6E9"/>
              </a:solidFill>
              <a:effectLst/>
              <a:uLnTx/>
              <a:uFillTx/>
              <a:latin typeface="#9Slide03 Roboto Medium" panose="02000000000000000000" pitchFamily="2" charset="0"/>
              <a:ea typeface="#9Slide03 Roboto Medium" panose="02000000000000000000" pitchFamily="2" charset="0"/>
              <a:cs typeface="+mn-cs"/>
            </a:endParaRPr>
          </a:p>
        </p:txBody>
      </p:sp>
      <p:sp>
        <p:nvSpPr>
          <p:cNvPr id="4" name="Rectangle 3">
            <a:extLst>
              <a:ext uri="{FF2B5EF4-FFF2-40B4-BE49-F238E27FC236}">
                <a16:creationId xmlns:a16="http://schemas.microsoft.com/office/drawing/2014/main" id="{2EF853D8-8607-4E4E-BE61-F5F6257F888A}"/>
              </a:ext>
            </a:extLst>
          </p:cNvPr>
          <p:cNvSpPr/>
          <p:nvPr/>
        </p:nvSpPr>
        <p:spPr>
          <a:xfrm>
            <a:off x="0" y="0"/>
            <a:ext cx="9144000" cy="5143500"/>
          </a:xfrm>
          <a:prstGeom prst="rect">
            <a:avLst/>
          </a:prstGeom>
          <a:solidFill>
            <a:srgbClr val="0EA9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6E9"/>
              </a:solidFill>
              <a:effectLst/>
              <a:uLnTx/>
              <a:uFillTx/>
              <a:latin typeface="#9Slide03 Roboto Medium" panose="02000000000000000000" pitchFamily="2" charset="0"/>
              <a:ea typeface="#9Slide03 Roboto Medium" panose="02000000000000000000" pitchFamily="2" charset="0"/>
              <a:cs typeface="+mn-cs"/>
            </a:endParaRPr>
          </a:p>
        </p:txBody>
      </p:sp>
      <p:sp>
        <p:nvSpPr>
          <p:cNvPr id="11" name="Rectangle 10">
            <a:extLst>
              <a:ext uri="{FF2B5EF4-FFF2-40B4-BE49-F238E27FC236}">
                <a16:creationId xmlns:a16="http://schemas.microsoft.com/office/drawing/2014/main" id="{44F1461C-095B-4508-B091-65061F1F767F}"/>
              </a:ext>
            </a:extLst>
          </p:cNvPr>
          <p:cNvSpPr/>
          <p:nvPr/>
        </p:nvSpPr>
        <p:spPr>
          <a:xfrm>
            <a:off x="59634" y="59634"/>
            <a:ext cx="9034670" cy="5009322"/>
          </a:xfrm>
          <a:prstGeom prst="rect">
            <a:avLst/>
          </a:prstGeom>
          <a:solidFill>
            <a:srgbClr val="FF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srgbClr val="FFF6E9"/>
              </a:solidFill>
              <a:effectLst/>
              <a:uLnTx/>
              <a:uFillTx/>
              <a:latin typeface="#9Slide03 Roboto Medium" panose="02000000000000000000" pitchFamily="2" charset="0"/>
              <a:ea typeface="#9Slide03 Roboto Medium" panose="02000000000000000000" pitchFamily="2" charset="0"/>
              <a:cs typeface="+mn-cs"/>
            </a:endParaRPr>
          </a:p>
        </p:txBody>
      </p:sp>
      <p:pic>
        <p:nvPicPr>
          <p:cNvPr id="7174" name="Picture 6" descr="Tăng cường sự lãnh đạo của các cấp ủy đảng đối với công tác dân số">
            <a:extLst>
              <a:ext uri="{FF2B5EF4-FFF2-40B4-BE49-F238E27FC236}">
                <a16:creationId xmlns:a16="http://schemas.microsoft.com/office/drawing/2014/main" id="{748C2403-37BC-41C6-9FEE-C87EE895B92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95500" y="413023"/>
            <a:ext cx="7307976" cy="4118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285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10" name="Rectangle 9">
            <a:extLst>
              <a:ext uri="{FF2B5EF4-FFF2-40B4-BE49-F238E27FC236}">
                <a16:creationId xmlns:a16="http://schemas.microsoft.com/office/drawing/2014/main" id="{238BC6B9-B9C6-4412-9919-A2FC9E3E9582}"/>
              </a:ext>
            </a:extLst>
          </p:cNvPr>
          <p:cNvSpPr/>
          <p:nvPr/>
        </p:nvSpPr>
        <p:spPr>
          <a:xfrm>
            <a:off x="5721178" y="568410"/>
            <a:ext cx="2224216" cy="2100649"/>
          </a:xfrm>
          <a:prstGeom prst="rect">
            <a:avLst/>
          </a:prstGeom>
          <a:solidFill>
            <a:srgbClr val="0EA9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6E9"/>
              </a:solidFill>
              <a:effectLst/>
              <a:uLnTx/>
              <a:uFillTx/>
              <a:latin typeface="Arial"/>
              <a:ea typeface="+mn-ea"/>
              <a:cs typeface="+mn-cs"/>
            </a:endParaRPr>
          </a:p>
        </p:txBody>
      </p:sp>
      <p:sp>
        <p:nvSpPr>
          <p:cNvPr id="4" name="TextBox 3">
            <a:extLst>
              <a:ext uri="{FF2B5EF4-FFF2-40B4-BE49-F238E27FC236}">
                <a16:creationId xmlns:a16="http://schemas.microsoft.com/office/drawing/2014/main" id="{CA29E602-D91B-426B-A55B-CE409C9B97EE}"/>
              </a:ext>
            </a:extLst>
          </p:cNvPr>
          <p:cNvSpPr txBox="1"/>
          <p:nvPr/>
        </p:nvSpPr>
        <p:spPr>
          <a:xfrm>
            <a:off x="586268" y="568410"/>
            <a:ext cx="3296415" cy="643766"/>
          </a:xfrm>
          <a:prstGeom prst="rect">
            <a:avLst/>
          </a:prstGeom>
          <a:noFill/>
        </p:spPr>
        <p:txBody>
          <a:bodyPr wrap="square">
            <a:spAutoFit/>
          </a:bodyPr>
          <a:lstStyle/>
          <a:p>
            <a:pPr lvl="0" algn="ctr" defTabSz="457200">
              <a:lnSpc>
                <a:spcPts val="4320"/>
              </a:lnSpc>
            </a:pPr>
            <a:r>
              <a:rPr kumimoji="0" lang="en-US" sz="3600" b="1" i="0" u="none" strike="noStrike" kern="1200" cap="none" spc="0" normalizeH="0" baseline="0" noProof="0" dirty="0">
                <a:ln>
                  <a:noFill/>
                </a:ln>
                <a:solidFill>
                  <a:srgbClr val="FBEC1F"/>
                </a:solidFill>
                <a:effectLst/>
                <a:uLnTx/>
                <a:uFillTx/>
                <a:latin typeface="#9Slide03 IcielUni Sans Heavy" panose="00000500000000000000" pitchFamily="2" charset="-93"/>
                <a:ea typeface="#9Slide03 Roboto Condensed" panose="02000000000000000000" pitchFamily="2" charset="0"/>
              </a:rPr>
              <a:t>2</a:t>
            </a:r>
            <a:r>
              <a:rPr lang="en-US" sz="3600" b="1">
                <a:solidFill>
                  <a:srgbClr val="FBEC1F"/>
                </a:solidFill>
                <a:latin typeface="#9Slide03 IcielUni Sans Heavy" panose="00000500000000000000" pitchFamily="2" charset="-93"/>
                <a:ea typeface="#9Slide03 Roboto Condensed" panose="02000000000000000000" pitchFamily="2" charset="0"/>
              </a:rPr>
              <a:t>. CHỦNG </a:t>
            </a:r>
            <a:r>
              <a:rPr lang="en-US" sz="3600" b="1" dirty="0">
                <a:solidFill>
                  <a:srgbClr val="FBEC1F"/>
                </a:solidFill>
                <a:latin typeface="#9Slide03 IcielUni Sans Heavy" panose="00000500000000000000" pitchFamily="2" charset="-93"/>
                <a:ea typeface="#9Slide03 Roboto Condensed" panose="02000000000000000000" pitchFamily="2" charset="0"/>
              </a:rPr>
              <a:t>TỘC</a:t>
            </a:r>
            <a:endParaRPr kumimoji="0" lang="en-US" sz="3600" b="1" i="0" u="none" strike="noStrike" kern="1200" cap="none" spc="0" normalizeH="0" baseline="0" noProof="0" dirty="0">
              <a:ln>
                <a:noFill/>
              </a:ln>
              <a:solidFill>
                <a:srgbClr val="FBEC1F"/>
              </a:solidFill>
              <a:effectLst/>
              <a:uLnTx/>
              <a:uFillTx/>
              <a:latin typeface="#9Slide03 IcielUni Sans Heavy" panose="00000500000000000000" pitchFamily="2" charset="-93"/>
              <a:ea typeface="#9Slide03 Roboto Condensed" panose="02000000000000000000" pitchFamily="2" charset="0"/>
            </a:endParaRPr>
          </a:p>
        </p:txBody>
      </p:sp>
      <p:pic>
        <p:nvPicPr>
          <p:cNvPr id="5" name="Picture 4" descr="Download Free png Free Png Crowd Png Png Image With Transparent Background  - Group ... - DLPNG.com">
            <a:extLst>
              <a:ext uri="{FF2B5EF4-FFF2-40B4-BE49-F238E27FC236}">
                <a16:creationId xmlns:a16="http://schemas.microsoft.com/office/drawing/2014/main" id="{5F97E1E2-9570-4241-8077-F5109EC94BC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901" b="94681" l="1548" r="98690">
                        <a14:foregroundMark x1="46905" y1="67199" x2="46667" y2="83688"/>
                        <a14:foregroundMark x1="46667" y1="85284" x2="45833" y2="92553"/>
                        <a14:foregroundMark x1="75476" y1="82447" x2="75000" y2="88830"/>
                        <a14:foregroundMark x1="70119" y1="85816" x2="70952" y2="91489"/>
                        <a14:foregroundMark x1="68571" y1="85461" x2="68333" y2="91312"/>
                        <a14:foregroundMark x1="67262" y1="92199" x2="71429" y2="92021"/>
                        <a14:foregroundMark x1="96429" y1="44504" x2="93690" y2="85284"/>
                        <a14:foregroundMark x1="93571" y1="87234" x2="92857" y2="92199"/>
                      </a14:backgroundRemoval>
                    </a14:imgEffect>
                  </a14:imgLayer>
                </a14:imgProps>
              </a:ext>
              <a:ext uri="{28A0092B-C50C-407E-A947-70E740481C1C}">
                <a14:useLocalDpi xmlns:a14="http://schemas.microsoft.com/office/drawing/2010/main" val="0"/>
              </a:ext>
            </a:extLst>
          </a:blip>
          <a:srcRect/>
          <a:stretch>
            <a:fillRect/>
          </a:stretch>
        </p:blipFill>
        <p:spPr bwMode="auto">
          <a:xfrm>
            <a:off x="3072137" y="2081986"/>
            <a:ext cx="4379698" cy="29403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F94E23-2344-466A-8CB1-D72A0299C9EF}"/>
              </a:ext>
            </a:extLst>
          </p:cNvPr>
          <p:cNvSpPr/>
          <p:nvPr/>
        </p:nvSpPr>
        <p:spPr>
          <a:xfrm>
            <a:off x="0" y="0"/>
            <a:ext cx="9144000" cy="5143500"/>
          </a:xfrm>
          <a:prstGeom prst="rect">
            <a:avLst/>
          </a:prstGeom>
          <a:solidFill>
            <a:srgbClr val="FF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4E5"/>
              </a:solidFill>
              <a:effectLst/>
              <a:uLnTx/>
              <a:uFillTx/>
              <a:latin typeface="Arial"/>
              <a:ea typeface="+mn-ea"/>
              <a:cs typeface="+mn-cs"/>
            </a:endParaRPr>
          </a:p>
        </p:txBody>
      </p:sp>
      <p:pic>
        <p:nvPicPr>
          <p:cNvPr id="9221" name="Picture 5" descr="Giải câu 3 bài 5 trang 21 Sách phát triển năng lực địa lí 8">
            <a:extLst>
              <a:ext uri="{FF2B5EF4-FFF2-40B4-BE49-F238E27FC236}">
                <a16:creationId xmlns:a16="http://schemas.microsoft.com/office/drawing/2014/main" id="{DCE2395F-9753-4A8C-B976-3195C5B7F5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837741" y="3640"/>
            <a:ext cx="4306258" cy="19782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DFF27C1-35BC-41D1-A452-6AA8009C243B}"/>
              </a:ext>
            </a:extLst>
          </p:cNvPr>
          <p:cNvSpPr txBox="1"/>
          <p:nvPr/>
        </p:nvSpPr>
        <p:spPr>
          <a:xfrm>
            <a:off x="5080312" y="1895583"/>
            <a:ext cx="1186248" cy="702756"/>
          </a:xfrm>
          <a:prstGeom prst="rect">
            <a:avLst/>
          </a:prstGeom>
          <a:noFill/>
        </p:spPr>
        <p:txBody>
          <a:bodyPr wrap="square">
            <a:spAutoFit/>
          </a:bodyPr>
          <a:lstStyle/>
          <a:p>
            <a:pPr marL="0" marR="0" lvl="0" indent="0" algn="just" defTabSz="914400" rtl="0" eaLnBrk="0" fontAlgn="base" latinLnBrk="0" hangingPunct="0">
              <a:lnSpc>
                <a:spcPct val="150000"/>
              </a:lnSpc>
              <a:buClrTx/>
              <a:buSzTx/>
              <a:buFontTx/>
              <a:buNone/>
              <a:tabLst/>
              <a:defRPr/>
            </a:pPr>
            <a:r>
              <a:rPr kumimoji="0" lang="vi-VN" sz="1400" b="0" i="0" u="none" strike="noStrike" kern="120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Trung Á, Nam Á, Tây Nam Á</a:t>
            </a:r>
            <a:r>
              <a:rPr kumimoji="0" lang="en-US" sz="1400" b="0" i="0" u="none" strike="noStrike" kern="120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a:t>
            </a:r>
            <a:endParaRPr kumimoji="0" lang="en-US" altLang="en-US" sz="1400" b="0" i="0" u="none" strike="noStrike" kern="1200" cap="none" spc="0" normalizeH="0" baseline="0" noProof="0" dirty="0">
              <a:ln>
                <a:noFill/>
              </a:ln>
              <a:solidFill>
                <a:prstClr val="black"/>
              </a:solidFill>
              <a:effectLst/>
              <a:uLnTx/>
              <a:uFillTx/>
              <a:latin typeface="#9Slide03 Roboto Condensed" panose="02000000000000000000" pitchFamily="2" charset="0"/>
              <a:ea typeface="#9Slide03 Roboto Condensed" panose="02000000000000000000" pitchFamily="2" charset="0"/>
              <a:cs typeface="+mn-cs"/>
            </a:endParaRPr>
          </a:p>
        </p:txBody>
      </p:sp>
      <p:sp>
        <p:nvSpPr>
          <p:cNvPr id="8" name="TextBox 7">
            <a:extLst>
              <a:ext uri="{FF2B5EF4-FFF2-40B4-BE49-F238E27FC236}">
                <a16:creationId xmlns:a16="http://schemas.microsoft.com/office/drawing/2014/main" id="{E58F96CD-F2D8-47F6-8ACF-E79312ECB404}"/>
              </a:ext>
            </a:extLst>
          </p:cNvPr>
          <p:cNvSpPr txBox="1"/>
          <p:nvPr/>
        </p:nvSpPr>
        <p:spPr>
          <a:xfrm>
            <a:off x="6445101" y="1895583"/>
            <a:ext cx="1319613" cy="702756"/>
          </a:xfrm>
          <a:prstGeom prst="rect">
            <a:avLst/>
          </a:prstGeom>
          <a:noFill/>
        </p:spPr>
        <p:txBody>
          <a:bodyPr wrap="square">
            <a:spAutoFit/>
          </a:bodyPr>
          <a:lstStyle/>
          <a:p>
            <a:pPr marL="0" marR="0" lvl="0" indent="0" algn="just" defTabSz="914400" rtl="0" eaLnBrk="0" fontAlgn="base" latinLnBrk="0" hangingPunct="0">
              <a:lnSpc>
                <a:spcPct val="150000"/>
              </a:lnSpc>
              <a:buClrTx/>
              <a:buSzTx/>
              <a:buFontTx/>
              <a:buNone/>
              <a:tabLst/>
              <a:defRPr/>
            </a:pPr>
            <a:r>
              <a:rPr kumimoji="0" lang="en-US" sz="1400" b="0" i="0" u="none" strike="noStrike" kern="120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Bắc Á, Đông Nam Á, Đông Á.</a:t>
            </a:r>
            <a:endParaRPr kumimoji="0" lang="en-US" altLang="en-US" sz="1400" b="0" i="0" u="none" strike="noStrike" kern="1200" cap="none" spc="0" normalizeH="0" baseline="0" noProof="0" dirty="0">
              <a:ln>
                <a:noFill/>
              </a:ln>
              <a:solidFill>
                <a:prstClr val="black"/>
              </a:solidFill>
              <a:effectLst/>
              <a:uLnTx/>
              <a:uFillTx/>
              <a:latin typeface="#9Slide03 Roboto Condensed" panose="02000000000000000000" pitchFamily="2" charset="0"/>
              <a:ea typeface="#9Slide03 Roboto Condensed" panose="02000000000000000000" pitchFamily="2" charset="0"/>
              <a:cs typeface="+mn-cs"/>
            </a:endParaRPr>
          </a:p>
        </p:txBody>
      </p:sp>
      <p:sp>
        <p:nvSpPr>
          <p:cNvPr id="10" name="TextBox 9">
            <a:extLst>
              <a:ext uri="{FF2B5EF4-FFF2-40B4-BE49-F238E27FC236}">
                <a16:creationId xmlns:a16="http://schemas.microsoft.com/office/drawing/2014/main" id="{C339610B-556A-4142-82B6-3109E2BBE8F1}"/>
              </a:ext>
            </a:extLst>
          </p:cNvPr>
          <p:cNvSpPr txBox="1"/>
          <p:nvPr/>
        </p:nvSpPr>
        <p:spPr>
          <a:xfrm>
            <a:off x="7957750" y="1863860"/>
            <a:ext cx="1025611" cy="702756"/>
          </a:xfrm>
          <a:prstGeom prst="rect">
            <a:avLst/>
          </a:prstGeom>
          <a:noFill/>
        </p:spPr>
        <p:txBody>
          <a:bodyPr wrap="square">
            <a:spAutoFit/>
          </a:bodyPr>
          <a:lstStyle/>
          <a:p>
            <a:pPr marL="0" marR="0" lvl="0" indent="0" algn="just" defTabSz="685800" rtl="0" eaLnBrk="1" fontAlgn="auto" latinLnBrk="0" hangingPunct="1">
              <a:lnSpc>
                <a:spcPct val="150000"/>
              </a:lnSpc>
              <a:buClrTx/>
              <a:buSzTx/>
              <a:buFontTx/>
              <a:buNone/>
              <a:tabLst/>
              <a:defRPr/>
            </a:pPr>
            <a:r>
              <a:rPr kumimoji="0" lang="en-US" sz="1400" b="0" i="0" u="none" strike="noStrike" kern="120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Đông Nam Á, Nam Á</a:t>
            </a:r>
            <a:endParaRPr kumimoji="0" lang="en-US" sz="1400" b="0" i="0" u="none" strike="noStrike" kern="1200" cap="none" spc="0" normalizeH="0" baseline="0" noProof="0" dirty="0">
              <a:ln>
                <a:noFill/>
              </a:ln>
              <a:solidFill>
                <a:prstClr val="black"/>
              </a:solidFill>
              <a:effectLst/>
              <a:uLnTx/>
              <a:uFillTx/>
              <a:latin typeface="#9Slide03 Roboto Condensed" panose="02000000000000000000" pitchFamily="2" charset="0"/>
              <a:ea typeface="#9Slide03 Roboto Condensed" panose="02000000000000000000" pitchFamily="2" charset="0"/>
              <a:cs typeface="+mn-cs"/>
            </a:endParaRPr>
          </a:p>
        </p:txBody>
      </p:sp>
      <p:pic>
        <p:nvPicPr>
          <p:cNvPr id="11" name="Picture 10">
            <a:extLst>
              <a:ext uri="{FF2B5EF4-FFF2-40B4-BE49-F238E27FC236}">
                <a16:creationId xmlns:a16="http://schemas.microsoft.com/office/drawing/2014/main" id="{DBB02CEB-2221-4A66-B451-01E68DDDFAAD}"/>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160639" y="568539"/>
            <a:ext cx="4498561" cy="4242258"/>
          </a:xfrm>
          <a:prstGeom prst="rect">
            <a:avLst/>
          </a:prstGeom>
        </p:spPr>
      </p:pic>
      <p:sp>
        <p:nvSpPr>
          <p:cNvPr id="12" name="TextBox 11">
            <a:extLst>
              <a:ext uri="{FF2B5EF4-FFF2-40B4-BE49-F238E27FC236}">
                <a16:creationId xmlns:a16="http://schemas.microsoft.com/office/drawing/2014/main" id="{2051D530-7526-4695-B514-F2BAD4169ADA}"/>
              </a:ext>
            </a:extLst>
          </p:cNvPr>
          <p:cNvSpPr txBox="1"/>
          <p:nvPr/>
        </p:nvSpPr>
        <p:spPr>
          <a:xfrm>
            <a:off x="87065" y="4810797"/>
            <a:ext cx="4561490" cy="369332"/>
          </a:xfrm>
          <a:prstGeom prst="rect">
            <a:avLst/>
          </a:prstGeom>
          <a:noFill/>
        </p:spPr>
        <p:txBody>
          <a:bodyPr wrap="square">
            <a:spAutoFit/>
          </a:bodyPr>
          <a:lstStyle/>
          <a:p>
            <a:pPr lvl="0" algn="ctr" defTabSz="457200"/>
            <a:r>
              <a:rPr kumimoji="0" lang="en-US" sz="1800" b="1" i="0" u="none" strike="noStrike" kern="1200" cap="none" spc="0" normalizeH="0" baseline="0" noProof="0">
                <a:ln>
                  <a:noFill/>
                </a:ln>
                <a:solidFill>
                  <a:srgbClr val="002060"/>
                </a:solidFill>
                <a:effectLst/>
                <a:uLnTx/>
                <a:uFillTx/>
                <a:latin typeface="#9Slide03 Roboto Condensed" panose="02000000000000000000" pitchFamily="2" charset="0"/>
                <a:ea typeface="#9Slide03 Roboto Condensed" panose="02000000000000000000" pitchFamily="2" charset="0"/>
              </a:rPr>
              <a:t>H 5.1: L</a:t>
            </a:r>
            <a:r>
              <a:rPr lang="vi-VN" sz="1800" b="1">
                <a:solidFill>
                  <a:srgbClr val="002060"/>
                </a:solidFill>
                <a:latin typeface="#9Slide03 Roboto Condensed" panose="02000000000000000000" pitchFamily="2" charset="0"/>
                <a:ea typeface="#9Slide03 Roboto Condensed" panose="02000000000000000000" pitchFamily="2" charset="0"/>
              </a:rPr>
              <a:t>ược</a:t>
            </a:r>
            <a:r>
              <a:rPr lang="en-US" sz="1800" b="1">
                <a:solidFill>
                  <a:srgbClr val="002060"/>
                </a:solidFill>
                <a:latin typeface="#9Slide03 Roboto Condensed" panose="02000000000000000000" pitchFamily="2" charset="0"/>
                <a:ea typeface="#9Slide03 Roboto Condensed" panose="02000000000000000000" pitchFamily="2" charset="0"/>
              </a:rPr>
              <a:t> đồ phân </a:t>
            </a:r>
            <a:r>
              <a:rPr lang="en-US" sz="1800" b="1" dirty="0" err="1">
                <a:solidFill>
                  <a:srgbClr val="002060"/>
                </a:solidFill>
                <a:latin typeface="#9Slide03 Roboto Condensed" panose="02000000000000000000" pitchFamily="2" charset="0"/>
                <a:ea typeface="#9Slide03 Roboto Condensed" panose="02000000000000000000" pitchFamily="2" charset="0"/>
              </a:rPr>
              <a:t>bố</a:t>
            </a:r>
            <a:r>
              <a:rPr lang="en-US" sz="1800" b="1" dirty="0">
                <a:solidFill>
                  <a:srgbClr val="002060"/>
                </a:solidFill>
                <a:latin typeface="#9Slide03 Roboto Condensed" panose="02000000000000000000" pitchFamily="2" charset="0"/>
                <a:ea typeface="#9Slide03 Roboto Condensed" panose="02000000000000000000" pitchFamily="2" charset="0"/>
              </a:rPr>
              <a:t> </a:t>
            </a:r>
            <a:r>
              <a:rPr lang="en-US" sz="1800" b="1" dirty="0" err="1">
                <a:solidFill>
                  <a:srgbClr val="002060"/>
                </a:solidFill>
                <a:latin typeface="#9Slide03 Roboto Condensed" panose="02000000000000000000" pitchFamily="2" charset="0"/>
                <a:ea typeface="#9Slide03 Roboto Condensed" panose="02000000000000000000" pitchFamily="2" charset="0"/>
              </a:rPr>
              <a:t>các</a:t>
            </a:r>
            <a:r>
              <a:rPr lang="en-US" sz="1800" b="1" dirty="0">
                <a:solidFill>
                  <a:srgbClr val="002060"/>
                </a:solidFill>
                <a:latin typeface="#9Slide03 Roboto Condensed" panose="02000000000000000000" pitchFamily="2" charset="0"/>
                <a:ea typeface="#9Slide03 Roboto Condensed" panose="02000000000000000000" pitchFamily="2" charset="0"/>
              </a:rPr>
              <a:t> </a:t>
            </a:r>
            <a:r>
              <a:rPr lang="en-US" sz="1800" b="1" dirty="0" err="1">
                <a:solidFill>
                  <a:srgbClr val="002060"/>
                </a:solidFill>
                <a:latin typeface="#9Slide03 Roboto Condensed" panose="02000000000000000000" pitchFamily="2" charset="0"/>
                <a:ea typeface="#9Slide03 Roboto Condensed" panose="02000000000000000000" pitchFamily="2" charset="0"/>
              </a:rPr>
              <a:t>chủng</a:t>
            </a:r>
            <a:r>
              <a:rPr lang="en-US" sz="1800" b="1" dirty="0">
                <a:solidFill>
                  <a:srgbClr val="002060"/>
                </a:solidFill>
                <a:latin typeface="#9Slide03 Roboto Condensed" panose="02000000000000000000" pitchFamily="2" charset="0"/>
                <a:ea typeface="#9Slide03 Roboto Condensed" panose="02000000000000000000" pitchFamily="2" charset="0"/>
              </a:rPr>
              <a:t> </a:t>
            </a:r>
            <a:r>
              <a:rPr lang="en-US" sz="1800" b="1" dirty="0" err="1">
                <a:solidFill>
                  <a:srgbClr val="002060"/>
                </a:solidFill>
                <a:latin typeface="#9Slide03 Roboto Condensed" panose="02000000000000000000" pitchFamily="2" charset="0"/>
                <a:ea typeface="#9Slide03 Roboto Condensed" panose="02000000000000000000" pitchFamily="2" charset="0"/>
              </a:rPr>
              <a:t>tộc</a:t>
            </a:r>
            <a:r>
              <a:rPr lang="en-US" sz="1800" b="1" dirty="0">
                <a:solidFill>
                  <a:srgbClr val="002060"/>
                </a:solidFill>
                <a:latin typeface="#9Slide03 Roboto Condensed" panose="02000000000000000000" pitchFamily="2" charset="0"/>
                <a:ea typeface="#9Slide03 Roboto Condensed" panose="02000000000000000000" pitchFamily="2" charset="0"/>
              </a:rPr>
              <a:t> ở </a:t>
            </a:r>
            <a:r>
              <a:rPr lang="en-US" sz="1800" b="1" dirty="0" err="1">
                <a:solidFill>
                  <a:srgbClr val="002060"/>
                </a:solidFill>
                <a:latin typeface="#9Slide03 Roboto Condensed" panose="02000000000000000000" pitchFamily="2" charset="0"/>
                <a:ea typeface="#9Slide03 Roboto Condensed" panose="02000000000000000000" pitchFamily="2" charset="0"/>
              </a:rPr>
              <a:t>Châu</a:t>
            </a:r>
            <a:r>
              <a:rPr lang="en-US" sz="1800" b="1" dirty="0">
                <a:solidFill>
                  <a:srgbClr val="002060"/>
                </a:solidFill>
                <a:latin typeface="#9Slide03 Roboto Condensed" panose="02000000000000000000" pitchFamily="2" charset="0"/>
                <a:ea typeface="#9Slide03 Roboto Condensed" panose="02000000000000000000" pitchFamily="2" charset="0"/>
              </a:rPr>
              <a:t> Á</a:t>
            </a:r>
            <a:endParaRPr kumimoji="0" lang="vi-VN" sz="1800" b="1" i="0" u="none" strike="noStrike" kern="1200" cap="none" spc="0" normalizeH="0" baseline="0" noProof="0" dirty="0">
              <a:ln>
                <a:noFill/>
              </a:ln>
              <a:solidFill>
                <a:srgbClr val="002060"/>
              </a:solidFill>
              <a:effectLst/>
              <a:uLnTx/>
              <a:uFillTx/>
              <a:latin typeface="#9Slide03 Roboto Condensed" panose="02000000000000000000" pitchFamily="2" charset="0"/>
              <a:ea typeface="#9Slide03 Roboto Condensed" panose="02000000000000000000" pitchFamily="2" charset="0"/>
            </a:endParaRPr>
          </a:p>
        </p:txBody>
      </p:sp>
      <p:sp>
        <p:nvSpPr>
          <p:cNvPr id="13" name="TextBox 12">
            <a:extLst>
              <a:ext uri="{FF2B5EF4-FFF2-40B4-BE49-F238E27FC236}">
                <a16:creationId xmlns:a16="http://schemas.microsoft.com/office/drawing/2014/main" id="{83909492-0A7A-491A-8142-FFAA5C7C8F4F}"/>
              </a:ext>
            </a:extLst>
          </p:cNvPr>
          <p:cNvSpPr txBox="1"/>
          <p:nvPr/>
        </p:nvSpPr>
        <p:spPr>
          <a:xfrm>
            <a:off x="4837741" y="2978329"/>
            <a:ext cx="4117073" cy="1889620"/>
          </a:xfrm>
          <a:prstGeom prst="rect">
            <a:avLst/>
          </a:prstGeom>
          <a:solidFill>
            <a:schemeClr val="accent2">
              <a:lumMod val="40000"/>
              <a:lumOff val="60000"/>
            </a:schemeClr>
          </a:solidFill>
        </p:spPr>
        <p:txBody>
          <a:bodyPr wrap="square">
            <a:spAutoFit/>
          </a:bodyPr>
          <a:lstStyle/>
          <a:p>
            <a:pPr algn="just">
              <a:lnSpc>
                <a:spcPct val="150000"/>
              </a:lnSpc>
            </a:pPr>
            <a:r>
              <a:rPr lang="vi-VN" sz="2000" dirty="0">
                <a:solidFill>
                  <a:schemeClr val="tx1">
                    <a:lumMod val="95000"/>
                    <a:lumOff val="5000"/>
                  </a:schemeClr>
                </a:solidFill>
                <a:effectLst/>
                <a:latin typeface="+mj-lt"/>
                <a:ea typeface="#9Slide03 Roboto Condensed" panose="02000000000000000000" pitchFamily="2" charset="0"/>
              </a:rPr>
              <a:t>Quan sát hình 5.1, em hãy cho biết dân cư châu Á thuộc những chủng tộc nào? Mỗi chủng tộc sống chủ yếu ở những khu vực nào?</a:t>
            </a:r>
            <a:endParaRPr lang="en-US" sz="2000" dirty="0">
              <a:solidFill>
                <a:schemeClr val="tx1">
                  <a:lumMod val="95000"/>
                  <a:lumOff val="5000"/>
                </a:schemeClr>
              </a:solidFill>
              <a:latin typeface="+mj-lt"/>
              <a:ea typeface="#9Slide03 Roboto Condensed" panose="02000000000000000000" pitchFamily="2" charset="0"/>
            </a:endParaRPr>
          </a:p>
        </p:txBody>
      </p:sp>
      <p:pic>
        <p:nvPicPr>
          <p:cNvPr id="14" name="Picture 2" descr="Dàn Karaoke Gia Đình Năm 2019 Có Điểm Gì Đặc Biệt? – VIDIA">
            <a:extLst>
              <a:ext uri="{FF2B5EF4-FFF2-40B4-BE49-F238E27FC236}">
                <a16:creationId xmlns:a16="http://schemas.microsoft.com/office/drawing/2014/main" id="{8570EE10-F973-4E5D-9730-B4C251FBED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06" y="-180010"/>
            <a:ext cx="1312338" cy="13135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roup Of People Background, PNG, 1251x1043px, 2019, Social Group, Behavior,  Cartoon, Child Download Free">
            <a:extLst>
              <a:ext uri="{FF2B5EF4-FFF2-40B4-BE49-F238E27FC236}">
                <a16:creationId xmlns:a16="http://schemas.microsoft.com/office/drawing/2014/main" id="{7A31FC47-54BB-4D95-88FD-65497998E1C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10" b="99268" l="0" r="99390"/>
                    </a14:imgEffect>
                  </a14:imgLayer>
                </a14:imgProps>
              </a:ext>
              <a:ext uri="{28A0092B-C50C-407E-A947-70E740481C1C}">
                <a14:useLocalDpi xmlns:a14="http://schemas.microsoft.com/office/drawing/2010/main" val="0"/>
              </a:ext>
            </a:extLst>
          </a:blip>
          <a:srcRect/>
          <a:stretch>
            <a:fillRect/>
          </a:stretch>
        </p:blipFill>
        <p:spPr bwMode="auto">
          <a:xfrm>
            <a:off x="8096892" y="4298539"/>
            <a:ext cx="1036463" cy="86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259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631;p47">
            <a:extLst>
              <a:ext uri="{FF2B5EF4-FFF2-40B4-BE49-F238E27FC236}">
                <a16:creationId xmlns:a16="http://schemas.microsoft.com/office/drawing/2014/main" id="{32277744-C3CF-49B0-98D1-3882182CEC23}"/>
              </a:ext>
            </a:extLst>
          </p:cNvPr>
          <p:cNvSpPr txBox="1">
            <a:spLocks/>
          </p:cNvSpPr>
          <p:nvPr/>
        </p:nvSpPr>
        <p:spPr>
          <a:xfrm>
            <a:off x="444770" y="155439"/>
            <a:ext cx="7999227" cy="464928"/>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Inter"/>
              <a:buNone/>
              <a:defRPr sz="30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2pPr>
            <a:lvl3pPr marR="0" lvl="2"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3pPr>
            <a:lvl4pPr marR="0" lvl="3"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4pPr>
            <a:lvl5pPr marR="0" lvl="4"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5pPr>
            <a:lvl6pPr marR="0" lvl="5"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6pPr>
            <a:lvl7pPr marR="0" lvl="6"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7pPr>
            <a:lvl8pPr marR="0" lvl="7"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8pPr>
            <a:lvl9pPr marR="0" lvl="8"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9pPr>
          </a:lstStyle>
          <a:p>
            <a:pPr>
              <a:lnSpc>
                <a:spcPct val="150000"/>
              </a:lnSpc>
              <a:buClr>
                <a:srgbClr val="313752"/>
              </a:buClr>
              <a:tabLst>
                <a:tab pos="171446" algn="l"/>
              </a:tabLst>
              <a:defRPr/>
            </a:pPr>
            <a:r>
              <a:rPr lang="en-US" sz="2200">
                <a:solidFill>
                  <a:srgbClr val="002060"/>
                </a:solidFill>
                <a:latin typeface="Times New Roman" panose="02020603050405020304" pitchFamily="18" charset="0"/>
                <a:ea typeface="Cambria" panose="02040503050406030204" pitchFamily="18" charset="0"/>
                <a:cs typeface="Times New Roman" panose="02020603050405020304" pitchFamily="18" charset="0"/>
              </a:rPr>
              <a:t>TIẾT 5  - </a:t>
            </a:r>
            <a:r>
              <a:rPr lang="vi-VN" sz="2200">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BÀI</a:t>
            </a:r>
            <a:r>
              <a:rPr lang="en-US" sz="220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5: ĐẶC ĐIỂM DÂN CƯ – XÃ HỘI CHÂU Á</a:t>
            </a:r>
            <a:endParaRPr lang="en-US" sz="2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B156B00-AAD6-4475-92C4-4298EC69E9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0367"/>
            <a:ext cx="9144000" cy="4523133"/>
          </a:xfrm>
          <a:prstGeom prst="rect">
            <a:avLst/>
          </a:prstGeom>
        </p:spPr>
      </p:pic>
      <p:sp>
        <p:nvSpPr>
          <p:cNvPr id="7" name="TextBox 6">
            <a:extLst>
              <a:ext uri="{FF2B5EF4-FFF2-40B4-BE49-F238E27FC236}">
                <a16:creationId xmlns:a16="http://schemas.microsoft.com/office/drawing/2014/main" id="{1DB296F4-F2CC-46D6-9C46-BEAC9D06F1FD}"/>
              </a:ext>
            </a:extLst>
          </p:cNvPr>
          <p:cNvSpPr txBox="1"/>
          <p:nvPr/>
        </p:nvSpPr>
        <p:spPr>
          <a:xfrm>
            <a:off x="165243" y="670130"/>
            <a:ext cx="3017603" cy="458074"/>
          </a:xfrm>
          <a:prstGeom prst="rect">
            <a:avLst/>
          </a:prstGeom>
          <a:noFill/>
        </p:spPr>
        <p:txBody>
          <a:bodyPr wrap="square">
            <a:spAutoFit/>
          </a:bodyPr>
          <a:lstStyle/>
          <a:p>
            <a:pPr lvl="0">
              <a:lnSpc>
                <a:spcPct val="150000"/>
              </a:lnSpc>
              <a:buClr>
                <a:srgbClr val="452666"/>
              </a:buClr>
              <a:buSzPts val="2000"/>
              <a:defRPr/>
            </a:pPr>
            <a:r>
              <a:rPr lang="en-US" sz="1800" kern="0">
                <a:solidFill>
                  <a:srgbClr val="FFFF00"/>
                </a:solidFill>
                <a:latin typeface="Times New Roman" panose="02020603050405020304" pitchFamily="18" charset="0"/>
                <a:ea typeface="#9Slide03 Roboto Medium" panose="02000000000000000000" pitchFamily="2" charset="0"/>
                <a:cs typeface="Times New Roman" panose="02020603050405020304" pitchFamily="18" charset="0"/>
              </a:rPr>
              <a:t>1. Dân số: </a:t>
            </a:r>
            <a:endParaRPr lang="en-US" sz="1800" kern="0" dirty="0">
              <a:solidFill>
                <a:srgbClr val="FFFF00"/>
              </a:solidFill>
              <a:latin typeface="Times New Roman" panose="02020603050405020304" pitchFamily="18" charset="0"/>
              <a:ea typeface="#9Slide03 Roboto Medium" panose="02000000000000000000" pitchFamily="2" charset="0"/>
              <a:cs typeface="Times New Roman" panose="02020603050405020304" pitchFamily="18" charset="0"/>
              <a:sym typeface="Ubuntu"/>
            </a:endParaRPr>
          </a:p>
        </p:txBody>
      </p:sp>
      <p:pic>
        <p:nvPicPr>
          <p:cNvPr id="8" name="Picture 7">
            <a:extLst>
              <a:ext uri="{FF2B5EF4-FFF2-40B4-BE49-F238E27FC236}">
                <a16:creationId xmlns:a16="http://schemas.microsoft.com/office/drawing/2014/main" id="{B0115887-3302-44B4-8416-02CB8CE678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5338" y="753815"/>
            <a:ext cx="532773" cy="559055"/>
          </a:xfrm>
          <a:prstGeom prst="rect">
            <a:avLst/>
          </a:prstGeom>
        </p:spPr>
      </p:pic>
      <p:sp>
        <p:nvSpPr>
          <p:cNvPr id="12" name="TextBox 11">
            <a:extLst>
              <a:ext uri="{FF2B5EF4-FFF2-40B4-BE49-F238E27FC236}">
                <a16:creationId xmlns:a16="http://schemas.microsoft.com/office/drawing/2014/main" id="{D78F5560-562C-4331-92CF-6745DDFC8A24}"/>
              </a:ext>
            </a:extLst>
          </p:cNvPr>
          <p:cNvSpPr txBox="1"/>
          <p:nvPr/>
        </p:nvSpPr>
        <p:spPr>
          <a:xfrm>
            <a:off x="237091" y="2092959"/>
            <a:ext cx="3017603" cy="458074"/>
          </a:xfrm>
          <a:prstGeom prst="rect">
            <a:avLst/>
          </a:prstGeom>
          <a:noFill/>
        </p:spPr>
        <p:txBody>
          <a:bodyPr wrap="square">
            <a:spAutoFit/>
          </a:bodyPr>
          <a:lstStyle/>
          <a:p>
            <a:pPr lvl="0">
              <a:lnSpc>
                <a:spcPct val="150000"/>
              </a:lnSpc>
              <a:buClr>
                <a:srgbClr val="452666"/>
              </a:buClr>
              <a:buSzPts val="2000"/>
              <a:defRPr/>
            </a:pPr>
            <a:r>
              <a:rPr lang="en-US" sz="1800" kern="0">
                <a:solidFill>
                  <a:srgbClr val="FFFF00"/>
                </a:solidFill>
                <a:latin typeface="Times New Roman" panose="02020603050405020304" pitchFamily="18" charset="0"/>
                <a:ea typeface="#9Slide03 Roboto Medium" panose="02000000000000000000" pitchFamily="2" charset="0"/>
                <a:cs typeface="Times New Roman" panose="02020603050405020304" pitchFamily="18" charset="0"/>
              </a:rPr>
              <a:t>2. Chủng tộc:</a:t>
            </a:r>
          </a:p>
        </p:txBody>
      </p:sp>
      <p:sp>
        <p:nvSpPr>
          <p:cNvPr id="13" name="TextBox 12">
            <a:extLst>
              <a:ext uri="{FF2B5EF4-FFF2-40B4-BE49-F238E27FC236}">
                <a16:creationId xmlns:a16="http://schemas.microsoft.com/office/drawing/2014/main" id="{DA007F49-A955-46B2-9040-CA524B96893C}"/>
              </a:ext>
            </a:extLst>
          </p:cNvPr>
          <p:cNvSpPr txBox="1"/>
          <p:nvPr/>
        </p:nvSpPr>
        <p:spPr>
          <a:xfrm>
            <a:off x="385056" y="2520608"/>
            <a:ext cx="3344448" cy="369332"/>
          </a:xfrm>
          <a:prstGeom prst="rect">
            <a:avLst/>
          </a:prstGeom>
          <a:noFill/>
        </p:spPr>
        <p:txBody>
          <a:bodyPr wrap="square">
            <a:spAutoFit/>
          </a:bodyPr>
          <a:lstStyle/>
          <a:p>
            <a:pPr algn="ctr"/>
            <a:r>
              <a:rPr lang="en-US" sz="1800">
                <a:solidFill>
                  <a:schemeClr val="bg1"/>
                </a:solidFill>
                <a:latin typeface="Times New Roman" panose="02020603050405020304" pitchFamily="18" charset="0"/>
                <a:cs typeface="Times New Roman" panose="02020603050405020304" pitchFamily="18" charset="0"/>
              </a:rPr>
              <a:t>-  Dân cư thuộc nhiều chủng tộc: </a:t>
            </a:r>
          </a:p>
        </p:txBody>
      </p:sp>
      <p:sp>
        <p:nvSpPr>
          <p:cNvPr id="14" name="TextBox 13">
            <a:extLst>
              <a:ext uri="{FF2B5EF4-FFF2-40B4-BE49-F238E27FC236}">
                <a16:creationId xmlns:a16="http://schemas.microsoft.com/office/drawing/2014/main" id="{2C84876E-2FFD-4871-8D3D-83EBF4C18C8B}"/>
              </a:ext>
            </a:extLst>
          </p:cNvPr>
          <p:cNvSpPr txBox="1"/>
          <p:nvPr/>
        </p:nvSpPr>
        <p:spPr>
          <a:xfrm>
            <a:off x="3826032" y="2195511"/>
            <a:ext cx="1617953" cy="369332"/>
          </a:xfrm>
          <a:prstGeom prst="rect">
            <a:avLst/>
          </a:prstGeom>
          <a:noFill/>
        </p:spPr>
        <p:txBody>
          <a:bodyPr wrap="square">
            <a:spAutoFit/>
          </a:bodyPr>
          <a:lstStyle/>
          <a:p>
            <a:r>
              <a:rPr lang="en-US" sz="1800">
                <a:solidFill>
                  <a:schemeClr val="bg1"/>
                </a:solidFill>
                <a:latin typeface="Times New Roman" panose="02020603050405020304" pitchFamily="18" charset="0"/>
                <a:cs typeface="Times New Roman" panose="02020603050405020304" pitchFamily="18" charset="0"/>
              </a:rPr>
              <a:t>Ơ-rô-pê- ô-it: </a:t>
            </a:r>
          </a:p>
        </p:txBody>
      </p:sp>
      <p:sp>
        <p:nvSpPr>
          <p:cNvPr id="16" name="TextBox 15">
            <a:extLst>
              <a:ext uri="{FF2B5EF4-FFF2-40B4-BE49-F238E27FC236}">
                <a16:creationId xmlns:a16="http://schemas.microsoft.com/office/drawing/2014/main" id="{D7F07FD3-F49C-4D32-A353-5B81BF3EE51F}"/>
              </a:ext>
            </a:extLst>
          </p:cNvPr>
          <p:cNvSpPr txBox="1"/>
          <p:nvPr/>
        </p:nvSpPr>
        <p:spPr>
          <a:xfrm>
            <a:off x="3774949" y="2546190"/>
            <a:ext cx="1669036" cy="369332"/>
          </a:xfrm>
          <a:prstGeom prst="rect">
            <a:avLst/>
          </a:prstGeom>
          <a:noFill/>
        </p:spPr>
        <p:txBody>
          <a:bodyPr wrap="square">
            <a:spAutoFit/>
          </a:bodyPr>
          <a:lstStyle/>
          <a:p>
            <a:pPr algn="ctr"/>
            <a:r>
              <a:rPr lang="en-US" sz="1800">
                <a:solidFill>
                  <a:schemeClr val="bg1"/>
                </a:solidFill>
                <a:latin typeface="Times New Roman" panose="02020603050405020304" pitchFamily="18" charset="0"/>
                <a:cs typeface="Times New Roman" panose="02020603050405020304" pitchFamily="18" charset="0"/>
              </a:rPr>
              <a:t>Môn-gô-lô-it:</a:t>
            </a:r>
          </a:p>
        </p:txBody>
      </p:sp>
      <p:sp>
        <p:nvSpPr>
          <p:cNvPr id="18" name="TextBox 17">
            <a:extLst>
              <a:ext uri="{FF2B5EF4-FFF2-40B4-BE49-F238E27FC236}">
                <a16:creationId xmlns:a16="http://schemas.microsoft.com/office/drawing/2014/main" id="{472328D9-A85B-400A-BD0D-CE7A84FCBE83}"/>
              </a:ext>
            </a:extLst>
          </p:cNvPr>
          <p:cNvSpPr txBox="1"/>
          <p:nvPr/>
        </p:nvSpPr>
        <p:spPr>
          <a:xfrm>
            <a:off x="3826032" y="2885284"/>
            <a:ext cx="1516636" cy="369332"/>
          </a:xfrm>
          <a:prstGeom prst="rect">
            <a:avLst/>
          </a:prstGeom>
          <a:noFill/>
        </p:spPr>
        <p:txBody>
          <a:bodyPr wrap="square">
            <a:spAutoFit/>
          </a:bodyPr>
          <a:lstStyle/>
          <a:p>
            <a:pPr algn="ctr"/>
            <a:r>
              <a:rPr lang="en-US" sz="1800">
                <a:solidFill>
                  <a:schemeClr val="bg1"/>
                </a:solidFill>
                <a:latin typeface="Times New Roman" panose="02020603050405020304" pitchFamily="18" charset="0"/>
                <a:cs typeface="Times New Roman" panose="02020603050405020304" pitchFamily="18" charset="0"/>
              </a:rPr>
              <a:t>Ô-xtra-lô-it: </a:t>
            </a:r>
          </a:p>
        </p:txBody>
      </p:sp>
      <p:sp>
        <p:nvSpPr>
          <p:cNvPr id="19" name="TextBox 18">
            <a:extLst>
              <a:ext uri="{FF2B5EF4-FFF2-40B4-BE49-F238E27FC236}">
                <a16:creationId xmlns:a16="http://schemas.microsoft.com/office/drawing/2014/main" id="{07CA0AEE-8CBC-4055-848A-48A03A037614}"/>
              </a:ext>
            </a:extLst>
          </p:cNvPr>
          <p:cNvSpPr txBox="1"/>
          <p:nvPr/>
        </p:nvSpPr>
        <p:spPr>
          <a:xfrm>
            <a:off x="5122017" y="2560586"/>
            <a:ext cx="3721860" cy="369332"/>
          </a:xfrm>
          <a:prstGeom prst="rect">
            <a:avLst/>
          </a:prstGeom>
          <a:noFill/>
        </p:spPr>
        <p:txBody>
          <a:bodyPr wrap="square">
            <a:spAutoFit/>
          </a:bodyPr>
          <a:lstStyle/>
          <a:p>
            <a:pPr algn="ctr"/>
            <a:r>
              <a:rPr lang="en-US" sz="1800">
                <a:solidFill>
                  <a:schemeClr val="bg1"/>
                </a:solidFill>
                <a:latin typeface="Times New Roman" panose="02020603050405020304" pitchFamily="18" charset="0"/>
                <a:cs typeface="Times New Roman" panose="02020603050405020304" pitchFamily="18" charset="0"/>
              </a:rPr>
              <a:t>Chiếm đa số; Bắc Á, Đông Á, ĐNÁ</a:t>
            </a:r>
          </a:p>
        </p:txBody>
      </p:sp>
      <p:sp>
        <p:nvSpPr>
          <p:cNvPr id="21" name="TextBox 20">
            <a:extLst>
              <a:ext uri="{FF2B5EF4-FFF2-40B4-BE49-F238E27FC236}">
                <a16:creationId xmlns:a16="http://schemas.microsoft.com/office/drawing/2014/main" id="{3969A9E2-C130-4800-AA01-21CA0BE277F9}"/>
              </a:ext>
            </a:extLst>
          </p:cNvPr>
          <p:cNvSpPr txBox="1"/>
          <p:nvPr/>
        </p:nvSpPr>
        <p:spPr>
          <a:xfrm>
            <a:off x="486476" y="3156327"/>
            <a:ext cx="5744778" cy="369332"/>
          </a:xfrm>
          <a:prstGeom prst="rect">
            <a:avLst/>
          </a:prstGeom>
          <a:noFill/>
        </p:spPr>
        <p:txBody>
          <a:bodyPr wrap="square">
            <a:spAutoFit/>
          </a:bodyPr>
          <a:lstStyle/>
          <a:p>
            <a:r>
              <a:rPr lang="en-US" sz="1800">
                <a:solidFill>
                  <a:schemeClr val="bg1"/>
                </a:solidFill>
                <a:effectLst/>
                <a:latin typeface="Times New Roman" panose="02020603050405020304" pitchFamily="18" charset="0"/>
                <a:ea typeface="Times New Roman" panose="02020603050405020304" pitchFamily="18" charset="0"/>
              </a:rPr>
              <a:t>- Sự hợp huyết giữa các chủng tộc =&gt; người lai.</a:t>
            </a:r>
            <a:endParaRPr lang="en-US" sz="1800">
              <a:solidFill>
                <a:schemeClr val="bg1"/>
              </a:solidFill>
              <a:latin typeface="Times New Roman" panose="02020603050405020304" pitchFamily="18" charset="0"/>
              <a:cs typeface="Times New Roman" panose="02020603050405020304" pitchFamily="18" charset="0"/>
            </a:endParaRPr>
          </a:p>
        </p:txBody>
      </p:sp>
      <p:cxnSp>
        <p:nvCxnSpPr>
          <p:cNvPr id="24" name="Straight Arrow Connector 23">
            <a:extLst>
              <a:ext uri="{FF2B5EF4-FFF2-40B4-BE49-F238E27FC236}">
                <a16:creationId xmlns:a16="http://schemas.microsoft.com/office/drawing/2014/main" id="{15CDF099-7BA5-4D9D-93E7-1EF7FEE1AA6D}"/>
              </a:ext>
            </a:extLst>
          </p:cNvPr>
          <p:cNvCxnSpPr>
            <a:cxnSpLocks/>
          </p:cNvCxnSpPr>
          <p:nvPr/>
        </p:nvCxnSpPr>
        <p:spPr>
          <a:xfrm flipV="1">
            <a:off x="3646439" y="2487380"/>
            <a:ext cx="299072" cy="172149"/>
          </a:xfrm>
          <a:prstGeom prst="straightConnector1">
            <a:avLst/>
          </a:prstGeom>
          <a:ln w="19050">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F8879C8-D9E3-42EC-B9E5-C363F57B607C}"/>
              </a:ext>
            </a:extLst>
          </p:cNvPr>
          <p:cNvCxnSpPr>
            <a:cxnSpLocks/>
          </p:cNvCxnSpPr>
          <p:nvPr/>
        </p:nvCxnSpPr>
        <p:spPr>
          <a:xfrm flipV="1">
            <a:off x="3546621" y="2725504"/>
            <a:ext cx="411211" cy="19748"/>
          </a:xfrm>
          <a:prstGeom prst="straightConnector1">
            <a:avLst/>
          </a:prstGeom>
          <a:ln w="19050">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0C63961-17F4-4268-BB87-222DB725A346}"/>
              </a:ext>
            </a:extLst>
          </p:cNvPr>
          <p:cNvCxnSpPr>
            <a:cxnSpLocks/>
          </p:cNvCxnSpPr>
          <p:nvPr/>
        </p:nvCxnSpPr>
        <p:spPr>
          <a:xfrm>
            <a:off x="3546621" y="2774255"/>
            <a:ext cx="329264" cy="258722"/>
          </a:xfrm>
          <a:prstGeom prst="straightConnector1">
            <a:avLst/>
          </a:prstGeom>
          <a:ln w="19050">
            <a:solidFill>
              <a:srgbClr val="FFFFFF"/>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EA05EE04-4E0C-489B-96A4-4FC93ACDD8A2}"/>
              </a:ext>
            </a:extLst>
          </p:cNvPr>
          <p:cNvSpPr txBox="1"/>
          <p:nvPr/>
        </p:nvSpPr>
        <p:spPr>
          <a:xfrm>
            <a:off x="5180780" y="2191701"/>
            <a:ext cx="3083777" cy="369332"/>
          </a:xfrm>
          <a:prstGeom prst="rect">
            <a:avLst/>
          </a:prstGeom>
          <a:noFill/>
        </p:spPr>
        <p:txBody>
          <a:bodyPr wrap="square">
            <a:spAutoFit/>
          </a:bodyPr>
          <a:lstStyle/>
          <a:p>
            <a:r>
              <a:rPr lang="en-US" sz="1800">
                <a:solidFill>
                  <a:schemeClr val="bg1"/>
                </a:solidFill>
                <a:latin typeface="Times New Roman" panose="02020603050405020304" pitchFamily="18" charset="0"/>
                <a:cs typeface="Times New Roman" panose="02020603050405020304" pitchFamily="18" charset="0"/>
              </a:rPr>
              <a:t>Trung Á, Nam Á, Tây Nam Á</a:t>
            </a:r>
          </a:p>
        </p:txBody>
      </p:sp>
      <p:sp>
        <p:nvSpPr>
          <p:cNvPr id="35" name="TextBox 34">
            <a:extLst>
              <a:ext uri="{FF2B5EF4-FFF2-40B4-BE49-F238E27FC236}">
                <a16:creationId xmlns:a16="http://schemas.microsoft.com/office/drawing/2014/main" id="{82663517-B5C4-485F-9BF4-C87C4B35ECDA}"/>
              </a:ext>
            </a:extLst>
          </p:cNvPr>
          <p:cNvSpPr txBox="1"/>
          <p:nvPr/>
        </p:nvSpPr>
        <p:spPr>
          <a:xfrm>
            <a:off x="4930123" y="2896869"/>
            <a:ext cx="3721860" cy="369332"/>
          </a:xfrm>
          <a:prstGeom prst="rect">
            <a:avLst/>
          </a:prstGeom>
          <a:noFill/>
        </p:spPr>
        <p:txBody>
          <a:bodyPr wrap="square">
            <a:spAutoFit/>
          </a:bodyPr>
          <a:lstStyle/>
          <a:p>
            <a:pPr algn="ctr"/>
            <a:r>
              <a:rPr lang="en-US" sz="1800">
                <a:solidFill>
                  <a:schemeClr val="bg1"/>
                </a:solidFill>
                <a:latin typeface="Times New Roman" panose="02020603050405020304" pitchFamily="18" charset="0"/>
                <a:cs typeface="Times New Roman" panose="02020603050405020304" pitchFamily="18" charset="0"/>
              </a:rPr>
              <a:t>Chiếm số ít, rải rác Nam Á, ĐNÁ</a:t>
            </a:r>
          </a:p>
        </p:txBody>
      </p:sp>
      <p:pic>
        <p:nvPicPr>
          <p:cNvPr id="36" name="Picture 5" descr="Giải câu 3 bài 5 trang 21 Sách phát triển năng lực địa lí 8">
            <a:extLst>
              <a:ext uri="{FF2B5EF4-FFF2-40B4-BE49-F238E27FC236}">
                <a16:creationId xmlns:a16="http://schemas.microsoft.com/office/drawing/2014/main" id="{32F315D5-2EDE-4818-8056-5A355C5F2C7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9178"/>
          <a:stretch/>
        </p:blipFill>
        <p:spPr bwMode="auto">
          <a:xfrm>
            <a:off x="5256895" y="3306506"/>
            <a:ext cx="3721861" cy="155286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252AE590-D316-4B00-9519-57ACABEE462C}"/>
              </a:ext>
            </a:extLst>
          </p:cNvPr>
          <p:cNvSpPr txBox="1"/>
          <p:nvPr/>
        </p:nvSpPr>
        <p:spPr>
          <a:xfrm>
            <a:off x="473475" y="1855035"/>
            <a:ext cx="4640797" cy="369332"/>
          </a:xfrm>
          <a:prstGeom prst="rect">
            <a:avLst/>
          </a:prstGeom>
          <a:noFill/>
        </p:spPr>
        <p:txBody>
          <a:bodyPr wrap="square">
            <a:spAutoFit/>
          </a:bodyPr>
          <a:lstStyle/>
          <a:p>
            <a:pPr algn="just"/>
            <a:r>
              <a:rPr lang="en-US" sz="1800">
                <a:solidFill>
                  <a:schemeClr val="bg1"/>
                </a:solidFill>
                <a:latin typeface="Times New Roman" panose="02020603050405020304" pitchFamily="18" charset="0"/>
                <a:cs typeface="Times New Roman" panose="02020603050405020304" pitchFamily="18" charset="0"/>
              </a:rPr>
              <a:t>- Tỉ lệ gia tăng tự nhiên có xu hướng giảm. </a:t>
            </a:r>
          </a:p>
        </p:txBody>
      </p:sp>
      <p:sp>
        <p:nvSpPr>
          <p:cNvPr id="23" name="TextBox 22">
            <a:extLst>
              <a:ext uri="{FF2B5EF4-FFF2-40B4-BE49-F238E27FC236}">
                <a16:creationId xmlns:a16="http://schemas.microsoft.com/office/drawing/2014/main" id="{6E641D0F-8C69-4A76-99EF-19E3C1B4E818}"/>
              </a:ext>
            </a:extLst>
          </p:cNvPr>
          <p:cNvSpPr txBox="1"/>
          <p:nvPr/>
        </p:nvSpPr>
        <p:spPr>
          <a:xfrm>
            <a:off x="112781" y="1023528"/>
            <a:ext cx="8865976" cy="646331"/>
          </a:xfrm>
          <a:prstGeom prst="rect">
            <a:avLst/>
          </a:prstGeom>
          <a:noFill/>
        </p:spPr>
        <p:txBody>
          <a:bodyPr wrap="square">
            <a:spAutoFit/>
          </a:bodyPr>
          <a:lstStyle/>
          <a:p>
            <a:pPr indent="338138" algn="just"/>
            <a:r>
              <a:rPr lang="en-US" sz="1800">
                <a:solidFill>
                  <a:schemeClr val="bg1"/>
                </a:solidFill>
                <a:latin typeface="Times New Roman" panose="02020603050405020304" pitchFamily="18" charset="0"/>
                <a:cs typeface="Times New Roman" panose="02020603050405020304" pitchFamily="18" charset="0"/>
              </a:rPr>
              <a:t>- Là châu lục có dân  số và có mật độ dân số cao nhất thế giới (chiếm khoảng 60 % dân số TG).</a:t>
            </a:r>
          </a:p>
        </p:txBody>
      </p:sp>
      <p:sp>
        <p:nvSpPr>
          <p:cNvPr id="25" name="TextBox 24">
            <a:extLst>
              <a:ext uri="{FF2B5EF4-FFF2-40B4-BE49-F238E27FC236}">
                <a16:creationId xmlns:a16="http://schemas.microsoft.com/office/drawing/2014/main" id="{8D615BC6-62BF-4199-8515-BC3D44AC1A65}"/>
              </a:ext>
            </a:extLst>
          </p:cNvPr>
          <p:cNvSpPr txBox="1"/>
          <p:nvPr/>
        </p:nvSpPr>
        <p:spPr>
          <a:xfrm>
            <a:off x="112781" y="1519994"/>
            <a:ext cx="4201281" cy="369332"/>
          </a:xfrm>
          <a:prstGeom prst="rect">
            <a:avLst/>
          </a:prstGeom>
          <a:noFill/>
        </p:spPr>
        <p:txBody>
          <a:bodyPr wrap="square">
            <a:spAutoFit/>
          </a:bodyPr>
          <a:lstStyle/>
          <a:p>
            <a:pPr indent="338138" algn="just"/>
            <a:r>
              <a:rPr lang="en-US" sz="1800">
                <a:solidFill>
                  <a:schemeClr val="bg1"/>
                </a:solidFill>
                <a:latin typeface="Times New Roman" panose="02020603050405020304" pitchFamily="18" charset="0"/>
                <a:cs typeface="Times New Roman" panose="02020603050405020304" pitchFamily="18" charset="0"/>
              </a:rPr>
              <a:t>- Phân bố dân cư không đồng đều. </a:t>
            </a:r>
          </a:p>
        </p:txBody>
      </p:sp>
    </p:spTree>
    <p:extLst>
      <p:ext uri="{BB962C8B-B14F-4D97-AF65-F5344CB8AC3E}">
        <p14:creationId xmlns:p14="http://schemas.microsoft.com/office/powerpoint/2010/main" val="317280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8" grpId="0"/>
      <p:bldP spid="19" grpId="0"/>
      <p:bldP spid="21" grpId="0"/>
      <p:bldP spid="33" grpId="0"/>
      <p:bldP spid="35"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10" name="Rectangle 9">
            <a:extLst>
              <a:ext uri="{FF2B5EF4-FFF2-40B4-BE49-F238E27FC236}">
                <a16:creationId xmlns:a16="http://schemas.microsoft.com/office/drawing/2014/main" id="{238BC6B9-B9C6-4412-9919-A2FC9E3E9582}"/>
              </a:ext>
            </a:extLst>
          </p:cNvPr>
          <p:cNvSpPr/>
          <p:nvPr/>
        </p:nvSpPr>
        <p:spPr>
          <a:xfrm>
            <a:off x="5721178" y="568410"/>
            <a:ext cx="2224216" cy="2100649"/>
          </a:xfrm>
          <a:prstGeom prst="rect">
            <a:avLst/>
          </a:prstGeom>
          <a:solidFill>
            <a:srgbClr val="0EA9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6E9"/>
              </a:solidFill>
              <a:effectLst/>
              <a:uLnTx/>
              <a:uFillTx/>
              <a:latin typeface="Arial"/>
              <a:ea typeface="+mn-ea"/>
              <a:cs typeface="+mn-cs"/>
            </a:endParaRPr>
          </a:p>
        </p:txBody>
      </p:sp>
      <p:pic>
        <p:nvPicPr>
          <p:cNvPr id="27" name="Picture 26">
            <a:extLst>
              <a:ext uri="{FF2B5EF4-FFF2-40B4-BE49-F238E27FC236}">
                <a16:creationId xmlns:a16="http://schemas.microsoft.com/office/drawing/2014/main" id="{FB978933-B5E5-485B-BF09-81F2A78E99D8}"/>
              </a:ext>
            </a:extLst>
          </p:cNvPr>
          <p:cNvPicPr>
            <a:picLocks noChangeAspect="1"/>
          </p:cNvPicPr>
          <p:nvPr/>
        </p:nvPicPr>
        <p:blipFill>
          <a:blip r:embed="rId3"/>
          <a:stretch>
            <a:fillRect/>
          </a:stretch>
        </p:blipFill>
        <p:spPr>
          <a:xfrm>
            <a:off x="2001793" y="323014"/>
            <a:ext cx="6772930" cy="41501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061" y="0"/>
            <a:ext cx="3043990" cy="2562726"/>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effectLst>
                  <a:outerShdw blurRad="38100" dist="38100" dir="2700000" algn="tl">
                    <a:srgbClr val="000000">
                      <a:alpha val="43137"/>
                    </a:srgbClr>
                  </a:outerShdw>
                </a:effectLst>
              </a:rPr>
              <a:t>Đặc</a:t>
            </a:r>
            <a:r>
              <a:rPr lang="en-US" sz="6000" dirty="0">
                <a:effectLst>
                  <a:outerShdw blurRad="38100" dist="38100" dir="2700000" algn="tl">
                    <a:srgbClr val="000000">
                      <a:alpha val="43137"/>
                    </a:srgbClr>
                  </a:outerShdw>
                </a:effectLst>
              </a:rPr>
              <a:t> </a:t>
            </a:r>
            <a:r>
              <a:rPr lang="en-US" sz="6000" dirty="0" err="1">
                <a:effectLst>
                  <a:outerShdw blurRad="38100" dist="38100" dir="2700000" algn="tl">
                    <a:srgbClr val="000000">
                      <a:alpha val="43137"/>
                    </a:srgbClr>
                  </a:outerShdw>
                </a:effectLst>
              </a:rPr>
              <a:t>điểm</a:t>
            </a:r>
            <a:endParaRPr lang="en-US" sz="6000" dirty="0">
              <a:effectLst>
                <a:outerShdw blurRad="38100" dist="38100" dir="2700000" algn="tl">
                  <a:srgbClr val="000000">
                    <a:alpha val="43137"/>
                  </a:srgbClr>
                </a:outerShdw>
              </a:effectLst>
            </a:endParaRPr>
          </a:p>
        </p:txBody>
      </p:sp>
      <p:sp>
        <p:nvSpPr>
          <p:cNvPr id="6" name="Rectangle 5"/>
          <p:cNvSpPr/>
          <p:nvPr/>
        </p:nvSpPr>
        <p:spPr>
          <a:xfrm>
            <a:off x="3019929" y="0"/>
            <a:ext cx="3043990" cy="2562726"/>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effectLst>
                  <a:outerShdw blurRad="38100" dist="38100" dir="2700000" algn="tl">
                    <a:srgbClr val="000000">
                      <a:alpha val="43137"/>
                    </a:srgbClr>
                  </a:outerShdw>
                </a:effectLst>
              </a:rPr>
              <a:t>Châu</a:t>
            </a:r>
            <a:r>
              <a:rPr lang="en-US" sz="6000" dirty="0">
                <a:effectLst>
                  <a:outerShdw blurRad="38100" dist="38100" dir="2700000" algn="tl">
                    <a:srgbClr val="000000">
                      <a:alpha val="43137"/>
                    </a:srgbClr>
                  </a:outerShdw>
                </a:effectLst>
              </a:rPr>
              <a:t> Á</a:t>
            </a:r>
          </a:p>
        </p:txBody>
      </p:sp>
      <p:sp>
        <p:nvSpPr>
          <p:cNvPr id="7" name="Rectangle 6"/>
          <p:cNvSpPr/>
          <p:nvPr/>
        </p:nvSpPr>
        <p:spPr>
          <a:xfrm>
            <a:off x="6069934" y="-7114"/>
            <a:ext cx="3043990" cy="2562726"/>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effectLst>
                  <a:outerShdw blurRad="38100" dist="38100" dir="2700000" algn="tl">
                    <a:srgbClr val="000000">
                      <a:alpha val="43137"/>
                    </a:srgbClr>
                  </a:outerShdw>
                </a:effectLst>
              </a:rPr>
              <a:t>hội</a:t>
            </a:r>
            <a:endParaRPr lang="en-US" sz="6000" dirty="0">
              <a:effectLst>
                <a:outerShdw blurRad="38100" dist="38100" dir="2700000" algn="tl">
                  <a:srgbClr val="000000">
                    <a:alpha val="43137"/>
                  </a:srgbClr>
                </a:outerShdw>
              </a:effectLst>
            </a:endParaRPr>
          </a:p>
        </p:txBody>
      </p:sp>
      <p:sp>
        <p:nvSpPr>
          <p:cNvPr id="8" name="Rectangle 7"/>
          <p:cNvSpPr/>
          <p:nvPr/>
        </p:nvSpPr>
        <p:spPr>
          <a:xfrm>
            <a:off x="-12031" y="2555612"/>
            <a:ext cx="3043990" cy="2562726"/>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effectLst>
                  <a:outerShdw blurRad="38100" dist="38100" dir="2700000" algn="tl">
                    <a:srgbClr val="000000">
                      <a:alpha val="43137"/>
                    </a:srgbClr>
                  </a:outerShdw>
                </a:effectLst>
              </a:rPr>
              <a:t>c</a:t>
            </a:r>
            <a:r>
              <a:rPr lang="vi-VN" sz="6000" dirty="0">
                <a:effectLst>
                  <a:outerShdw blurRad="38100" dist="38100" dir="2700000" algn="tl">
                    <a:srgbClr val="000000">
                      <a:alpha val="43137"/>
                    </a:srgbClr>
                  </a:outerShdw>
                </a:effectLst>
              </a:rPr>
              <a:t>ư</a:t>
            </a:r>
            <a:endParaRPr lang="en-US" sz="6000" dirty="0">
              <a:effectLst>
                <a:outerShdw blurRad="38100" dist="38100" dir="2700000" algn="tl">
                  <a:srgbClr val="000000">
                    <a:alpha val="43137"/>
                  </a:srgbClr>
                </a:outerShdw>
              </a:effectLst>
            </a:endParaRPr>
          </a:p>
        </p:txBody>
      </p:sp>
      <p:sp>
        <p:nvSpPr>
          <p:cNvPr id="9" name="Rectangle 8"/>
          <p:cNvSpPr/>
          <p:nvPr/>
        </p:nvSpPr>
        <p:spPr>
          <a:xfrm>
            <a:off x="3019929" y="2562726"/>
            <a:ext cx="3043990" cy="2562726"/>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t>xã</a:t>
            </a:r>
            <a:endParaRPr lang="en-US" sz="6000" dirty="0"/>
          </a:p>
        </p:txBody>
      </p:sp>
      <p:sp>
        <p:nvSpPr>
          <p:cNvPr id="10" name="Rectangle 9"/>
          <p:cNvSpPr/>
          <p:nvPr/>
        </p:nvSpPr>
        <p:spPr>
          <a:xfrm>
            <a:off x="6075949" y="2562726"/>
            <a:ext cx="3043990" cy="2562726"/>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effectLst>
                  <a:outerShdw blurRad="38100" dist="38100" dir="2700000" algn="tl">
                    <a:srgbClr val="000000">
                      <a:alpha val="43137"/>
                    </a:srgbClr>
                  </a:outerShdw>
                </a:effectLst>
              </a:rPr>
              <a:t>dân</a:t>
            </a:r>
            <a:endParaRPr lang="en-US" sz="6000" dirty="0">
              <a:effectLst>
                <a:outerShdw blurRad="38100" dist="38100" dir="2700000" algn="tl">
                  <a:srgbClr val="000000">
                    <a:alpha val="43137"/>
                  </a:srgbClr>
                </a:outerShdw>
              </a:effectLst>
            </a:endParaRPr>
          </a:p>
        </p:txBody>
      </p:sp>
      <p:sp>
        <p:nvSpPr>
          <p:cNvPr id="31" name="AutoShape 6" descr="Kết quả hình ảnh cho kilimanjaro"/>
          <p:cNvSpPr>
            <a:spLocks noChangeAspect="1" noChangeArrowheads="1"/>
          </p:cNvSpPr>
          <p:nvPr/>
        </p:nvSpPr>
        <p:spPr bwMode="auto">
          <a:xfrm>
            <a:off x="7417484" y="2850390"/>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33" name="Rectangle 32"/>
          <p:cNvSpPr/>
          <p:nvPr/>
        </p:nvSpPr>
        <p:spPr>
          <a:xfrm>
            <a:off x="-5681" y="-20901"/>
            <a:ext cx="3043990" cy="2562726"/>
          </a:xfrm>
          <a:prstGeom prst="rect">
            <a:avLst/>
          </a:prstGeom>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000" b="1" dirty="0">
                <a:solidFill>
                  <a:srgbClr val="FFFF00"/>
                </a:solidFill>
                <a:latin typeface="Arial" panose="020B0604020202020204" pitchFamily="34" charset="0"/>
                <a:cs typeface="Arial" panose="020B0604020202020204" pitchFamily="34" charset="0"/>
              </a:rPr>
              <a:t>6 </a:t>
            </a:r>
            <a:r>
              <a:rPr lang="en-US" sz="3000" b="1" dirty="0" err="1">
                <a:solidFill>
                  <a:srgbClr val="FFFF00"/>
                </a:solidFill>
                <a:latin typeface="Arial" panose="020B0604020202020204" pitchFamily="34" charset="0"/>
                <a:cs typeface="Arial" panose="020B0604020202020204" pitchFamily="34" charset="0"/>
              </a:rPr>
              <a:t>châu</a:t>
            </a:r>
            <a:r>
              <a:rPr lang="en-US" sz="3000" b="1" dirty="0">
                <a:solidFill>
                  <a:srgbClr val="FFFF00"/>
                </a:solidFill>
                <a:latin typeface="Arial" panose="020B0604020202020204" pitchFamily="34" charset="0"/>
                <a:cs typeface="Arial" panose="020B0604020202020204" pitchFamily="34" charset="0"/>
              </a:rPr>
              <a:t> </a:t>
            </a:r>
            <a:r>
              <a:rPr lang="en-US" sz="3000" b="1" dirty="0" err="1">
                <a:solidFill>
                  <a:srgbClr val="FFFF00"/>
                </a:solidFill>
                <a:latin typeface="Arial" panose="020B0604020202020204" pitchFamily="34" charset="0"/>
                <a:cs typeface="Arial" panose="020B0604020202020204" pitchFamily="34" charset="0"/>
              </a:rPr>
              <a:t>lục</a:t>
            </a:r>
            <a:r>
              <a:rPr lang="en-US" sz="3000" b="1" dirty="0">
                <a:solidFill>
                  <a:srgbClr val="FFFF00"/>
                </a:solidFill>
                <a:latin typeface="Arial" panose="020B0604020202020204" pitchFamily="34" charset="0"/>
                <a:cs typeface="Arial" panose="020B0604020202020204" pitchFamily="34" charset="0"/>
              </a:rPr>
              <a:t>: Phi, </a:t>
            </a:r>
            <a:r>
              <a:rPr lang="en-US" sz="3000" b="1" dirty="0" err="1">
                <a:solidFill>
                  <a:srgbClr val="FFFF00"/>
                </a:solidFill>
                <a:latin typeface="Arial" panose="020B0604020202020204" pitchFamily="34" charset="0"/>
                <a:cs typeface="Arial" panose="020B0604020202020204" pitchFamily="34" charset="0"/>
              </a:rPr>
              <a:t>Âu</a:t>
            </a:r>
            <a:r>
              <a:rPr lang="en-US" sz="3000" b="1" dirty="0">
                <a:solidFill>
                  <a:srgbClr val="FFFF00"/>
                </a:solidFill>
                <a:latin typeface="Arial" panose="020B0604020202020204" pitchFamily="34" charset="0"/>
                <a:cs typeface="Arial" panose="020B0604020202020204" pitchFamily="34" charset="0"/>
              </a:rPr>
              <a:t>, Á, </a:t>
            </a:r>
            <a:r>
              <a:rPr lang="en-US" sz="3000" b="1" dirty="0" err="1">
                <a:solidFill>
                  <a:srgbClr val="FFFF00"/>
                </a:solidFill>
                <a:latin typeface="Arial" panose="020B0604020202020204" pitchFamily="34" charset="0"/>
                <a:cs typeface="Arial" panose="020B0604020202020204" pitchFamily="34" charset="0"/>
              </a:rPr>
              <a:t>Oxtraylia</a:t>
            </a:r>
            <a:r>
              <a:rPr lang="en-US" sz="3000" b="1" dirty="0">
                <a:solidFill>
                  <a:srgbClr val="FFFF00"/>
                </a:solidFill>
                <a:latin typeface="Arial" panose="020B0604020202020204" pitchFamily="34" charset="0"/>
                <a:cs typeface="Arial" panose="020B0604020202020204" pitchFamily="34" charset="0"/>
              </a:rPr>
              <a:t>, </a:t>
            </a:r>
            <a:r>
              <a:rPr lang="en-US" sz="3000" b="1" dirty="0" err="1">
                <a:solidFill>
                  <a:srgbClr val="FFFF00"/>
                </a:solidFill>
                <a:latin typeface="Arial" panose="020B0604020202020204" pitchFamily="34" charset="0"/>
                <a:cs typeface="Arial" panose="020B0604020202020204" pitchFamily="34" charset="0"/>
              </a:rPr>
              <a:t>Mỹ</a:t>
            </a:r>
            <a:r>
              <a:rPr lang="en-US" sz="3000" b="1" dirty="0">
                <a:solidFill>
                  <a:srgbClr val="FFFF00"/>
                </a:solidFill>
                <a:latin typeface="Arial" panose="020B0604020202020204" pitchFamily="34" charset="0"/>
                <a:cs typeface="Arial" panose="020B0604020202020204" pitchFamily="34" charset="0"/>
              </a:rPr>
              <a:t> </a:t>
            </a:r>
            <a:r>
              <a:rPr lang="en-US" sz="3000" b="1" dirty="0" err="1">
                <a:solidFill>
                  <a:srgbClr val="FFFF00"/>
                </a:solidFill>
                <a:latin typeface="Arial" panose="020B0604020202020204" pitchFamily="34" charset="0"/>
                <a:cs typeface="Arial" panose="020B0604020202020204" pitchFamily="34" charset="0"/>
              </a:rPr>
              <a:t>và</a:t>
            </a:r>
            <a:r>
              <a:rPr lang="en-US" sz="3000" b="1" dirty="0">
                <a:solidFill>
                  <a:srgbClr val="FFFF00"/>
                </a:solidFill>
                <a:latin typeface="Arial" panose="020B0604020202020204" pitchFamily="34" charset="0"/>
                <a:cs typeface="Arial" panose="020B0604020202020204" pitchFamily="34" charset="0"/>
              </a:rPr>
              <a:t> Nam </a:t>
            </a:r>
            <a:r>
              <a:rPr lang="en-US" sz="3000" b="1" dirty="0" err="1">
                <a:solidFill>
                  <a:srgbClr val="FFFF00"/>
                </a:solidFill>
                <a:latin typeface="Arial" panose="020B0604020202020204" pitchFamily="34" charset="0"/>
                <a:cs typeface="Arial" panose="020B0604020202020204" pitchFamily="34" charset="0"/>
              </a:rPr>
              <a:t>Cực</a:t>
            </a:r>
            <a:endParaRPr lang="en-US" sz="3000" b="1" dirty="0">
              <a:solidFill>
                <a:srgbClr val="FFFF00"/>
              </a:solidFill>
              <a:latin typeface="Arial" panose="020B0604020202020204" pitchFamily="34" charset="0"/>
              <a:cs typeface="Arial" panose="020B0604020202020204" pitchFamily="34" charset="0"/>
            </a:endParaRPr>
          </a:p>
        </p:txBody>
      </p:sp>
      <p:sp>
        <p:nvSpPr>
          <p:cNvPr id="34" name="Rectangle 33"/>
          <p:cNvSpPr/>
          <p:nvPr/>
        </p:nvSpPr>
        <p:spPr>
          <a:xfrm>
            <a:off x="6075949" y="-2853"/>
            <a:ext cx="3043990" cy="2562726"/>
          </a:xfrm>
          <a:prstGeom prst="rect">
            <a:avLst/>
          </a:prstGeom>
          <a:solidFill>
            <a:schemeClr val="tx2"/>
          </a:solidFill>
          <a:ln/>
        </p:spPr>
        <p:style>
          <a:lnRef idx="3">
            <a:schemeClr val="lt1"/>
          </a:lnRef>
          <a:fillRef idx="1">
            <a:schemeClr val="dk1"/>
          </a:fillRef>
          <a:effectRef idx="1">
            <a:schemeClr val="dk1"/>
          </a:effectRef>
          <a:fontRef idx="minor">
            <a:schemeClr val="lt1"/>
          </a:fontRef>
        </p:style>
        <p:txBody>
          <a:bodyPr rtlCol="0" anchor="ctr"/>
          <a:lstStyle/>
          <a:p>
            <a:pPr algn="ctr"/>
            <a:r>
              <a:rPr lang="en-US" sz="3000" b="1" dirty="0" err="1">
                <a:solidFill>
                  <a:srgbClr val="FFFF00"/>
                </a:solidFill>
                <a:latin typeface="Arial" panose="020B0604020202020204" pitchFamily="34" charset="0"/>
                <a:cs typeface="Arial" panose="020B0604020202020204" pitchFamily="34" charset="0"/>
              </a:rPr>
              <a:t>Uran</a:t>
            </a:r>
            <a:endParaRPr lang="en-US" sz="3000" b="1" dirty="0">
              <a:solidFill>
                <a:srgbClr val="FFFF00"/>
              </a:solidFill>
              <a:latin typeface="Arial" panose="020B0604020202020204" pitchFamily="34" charset="0"/>
              <a:cs typeface="Arial" panose="020B0604020202020204" pitchFamily="34" charset="0"/>
            </a:endParaRPr>
          </a:p>
        </p:txBody>
      </p:sp>
      <p:sp>
        <p:nvSpPr>
          <p:cNvPr id="35" name="Rectangle 34"/>
          <p:cNvSpPr/>
          <p:nvPr/>
        </p:nvSpPr>
        <p:spPr>
          <a:xfrm>
            <a:off x="-24061" y="2559873"/>
            <a:ext cx="3043990" cy="2562726"/>
          </a:xfrm>
          <a:prstGeom prst="rect">
            <a:avLst/>
          </a:prstGeom>
          <a:solidFill>
            <a:schemeClr val="tx2"/>
          </a:solidFill>
          <a:ln/>
        </p:spPr>
        <p:style>
          <a:lnRef idx="3">
            <a:schemeClr val="lt1"/>
          </a:lnRef>
          <a:fillRef idx="1">
            <a:schemeClr val="dk1"/>
          </a:fillRef>
          <a:effectRef idx="1">
            <a:schemeClr val="dk1"/>
          </a:effectRef>
          <a:fontRef idx="minor">
            <a:schemeClr val="lt1"/>
          </a:fontRef>
        </p:style>
        <p:txBody>
          <a:bodyPr rtlCol="0" anchor="ctr"/>
          <a:lstStyle/>
          <a:p>
            <a:pPr algn="ctr"/>
            <a:r>
              <a:rPr lang="en-US" sz="3000" b="1" dirty="0" err="1">
                <a:solidFill>
                  <a:srgbClr val="FFFF00"/>
                </a:solidFill>
                <a:latin typeface="Arial" panose="020B0604020202020204" pitchFamily="34" charset="0"/>
                <a:cs typeface="Arial" panose="020B0604020202020204" pitchFamily="34" charset="0"/>
              </a:rPr>
              <a:t>Trung</a:t>
            </a:r>
            <a:r>
              <a:rPr lang="en-US" sz="3000" b="1" dirty="0">
                <a:solidFill>
                  <a:srgbClr val="FFFF00"/>
                </a:solidFill>
                <a:latin typeface="Arial" panose="020B0604020202020204" pitchFamily="34" charset="0"/>
                <a:cs typeface="Arial" panose="020B0604020202020204" pitchFamily="34" charset="0"/>
              </a:rPr>
              <a:t> </a:t>
            </a:r>
            <a:r>
              <a:rPr lang="en-US" sz="3000" b="1" dirty="0" err="1">
                <a:solidFill>
                  <a:srgbClr val="FFFF00"/>
                </a:solidFill>
                <a:latin typeface="Arial" panose="020B0604020202020204" pitchFamily="34" charset="0"/>
                <a:cs typeface="Arial" panose="020B0604020202020204" pitchFamily="34" charset="0"/>
              </a:rPr>
              <a:t>Quốc</a:t>
            </a:r>
            <a:endParaRPr lang="en-US" sz="3000" b="1" dirty="0">
              <a:solidFill>
                <a:srgbClr val="FFFF00"/>
              </a:solidFill>
              <a:latin typeface="Arial" panose="020B0604020202020204" pitchFamily="34" charset="0"/>
              <a:cs typeface="Arial" panose="020B0604020202020204" pitchFamily="34" charset="0"/>
            </a:endParaRPr>
          </a:p>
        </p:txBody>
      </p:sp>
      <p:sp>
        <p:nvSpPr>
          <p:cNvPr id="36" name="Rectangle 35"/>
          <p:cNvSpPr/>
          <p:nvPr/>
        </p:nvSpPr>
        <p:spPr>
          <a:xfrm>
            <a:off x="3019929" y="2559873"/>
            <a:ext cx="3043990" cy="2562726"/>
          </a:xfrm>
          <a:prstGeom prst="rect">
            <a:avLst/>
          </a:prstGeom>
          <a:solidFill>
            <a:schemeClr val="tx2"/>
          </a:solidFill>
          <a:ln/>
        </p:spPr>
        <p:style>
          <a:lnRef idx="3">
            <a:schemeClr val="lt1"/>
          </a:lnRef>
          <a:fillRef idx="1">
            <a:schemeClr val="dk1"/>
          </a:fillRef>
          <a:effectRef idx="1">
            <a:schemeClr val="dk1"/>
          </a:effectRef>
          <a:fontRef idx="minor">
            <a:schemeClr val="lt1"/>
          </a:fontRef>
        </p:style>
        <p:txBody>
          <a:bodyPr rtlCol="0" anchor="ctr"/>
          <a:lstStyle/>
          <a:p>
            <a:pPr algn="ctr"/>
            <a:r>
              <a:rPr lang="en-US" sz="3000" b="1" dirty="0" err="1">
                <a:solidFill>
                  <a:srgbClr val="FFFF00"/>
                </a:solidFill>
                <a:latin typeface="Arial" panose="020B0604020202020204" pitchFamily="34" charset="0"/>
                <a:cs typeface="Arial" panose="020B0604020202020204" pitchFamily="34" charset="0"/>
              </a:rPr>
              <a:t>Nhật</a:t>
            </a:r>
            <a:r>
              <a:rPr lang="en-US" sz="3000" b="1" dirty="0">
                <a:solidFill>
                  <a:srgbClr val="FFFF00"/>
                </a:solidFill>
                <a:latin typeface="Arial" panose="020B0604020202020204" pitchFamily="34" charset="0"/>
                <a:cs typeface="Arial" panose="020B0604020202020204" pitchFamily="34" charset="0"/>
              </a:rPr>
              <a:t> </a:t>
            </a:r>
            <a:r>
              <a:rPr lang="en-US" sz="3000" b="1" dirty="0" err="1">
                <a:solidFill>
                  <a:srgbClr val="FFFF00"/>
                </a:solidFill>
                <a:latin typeface="Arial" panose="020B0604020202020204" pitchFamily="34" charset="0"/>
                <a:cs typeface="Arial" panose="020B0604020202020204" pitchFamily="34" charset="0"/>
              </a:rPr>
              <a:t>Bản</a:t>
            </a:r>
            <a:endParaRPr lang="en-US" sz="3000" b="1" dirty="0">
              <a:solidFill>
                <a:srgbClr val="FFFF00"/>
              </a:solidFill>
              <a:latin typeface="Arial" panose="020B0604020202020204" pitchFamily="34" charset="0"/>
              <a:cs typeface="Arial" panose="020B0604020202020204" pitchFamily="34" charset="0"/>
            </a:endParaRPr>
          </a:p>
        </p:txBody>
      </p:sp>
      <p:sp>
        <p:nvSpPr>
          <p:cNvPr id="37" name="Rectangle 36"/>
          <p:cNvSpPr/>
          <p:nvPr/>
        </p:nvSpPr>
        <p:spPr>
          <a:xfrm>
            <a:off x="6075949" y="2559873"/>
            <a:ext cx="3043990" cy="2562726"/>
          </a:xfrm>
          <a:prstGeom prst="rect">
            <a:avLst/>
          </a:prstGeom>
          <a:solidFill>
            <a:schemeClr val="tx2"/>
          </a:solidFill>
          <a:ln/>
        </p:spPr>
        <p:style>
          <a:lnRef idx="3">
            <a:schemeClr val="lt1"/>
          </a:lnRef>
          <a:fillRef idx="1">
            <a:schemeClr val="dk1"/>
          </a:fillRef>
          <a:effectRef idx="1">
            <a:schemeClr val="dk1"/>
          </a:effectRef>
          <a:fontRef idx="minor">
            <a:schemeClr val="lt1"/>
          </a:fontRef>
        </p:style>
        <p:txBody>
          <a:bodyPr rtlCol="0" anchor="ctr"/>
          <a:lstStyle/>
          <a:p>
            <a:pPr algn="ctr"/>
            <a:r>
              <a:rPr lang="en-US" sz="3000" b="1" dirty="0" err="1">
                <a:solidFill>
                  <a:srgbClr val="FFFF00"/>
                </a:solidFill>
                <a:latin typeface="Arial" panose="020B0604020202020204" pitchFamily="34" charset="0"/>
                <a:cs typeface="Arial" panose="020B0604020202020204" pitchFamily="34" charset="0"/>
              </a:rPr>
              <a:t>Chủng</a:t>
            </a:r>
            <a:r>
              <a:rPr lang="en-US" sz="3000" b="1" dirty="0">
                <a:solidFill>
                  <a:srgbClr val="FFFF00"/>
                </a:solidFill>
                <a:latin typeface="Arial" panose="020B0604020202020204" pitchFamily="34" charset="0"/>
                <a:cs typeface="Arial" panose="020B0604020202020204" pitchFamily="34" charset="0"/>
              </a:rPr>
              <a:t> </a:t>
            </a:r>
            <a:r>
              <a:rPr lang="en-US" sz="3000" b="1" dirty="0" err="1">
                <a:solidFill>
                  <a:srgbClr val="FFFF00"/>
                </a:solidFill>
                <a:latin typeface="Arial" panose="020B0604020202020204" pitchFamily="34" charset="0"/>
                <a:cs typeface="Arial" panose="020B0604020202020204" pitchFamily="34" charset="0"/>
              </a:rPr>
              <a:t>tộc</a:t>
            </a:r>
            <a:endParaRPr lang="en-US" sz="3000" b="1" dirty="0">
              <a:solidFill>
                <a:srgbClr val="FFFF00"/>
              </a:solidFill>
              <a:latin typeface="Arial" panose="020B0604020202020204" pitchFamily="34" charset="0"/>
              <a:cs typeface="Arial" panose="020B0604020202020204" pitchFamily="34" charset="0"/>
            </a:endParaRPr>
          </a:p>
          <a:p>
            <a:pPr algn="ctr"/>
            <a:r>
              <a:rPr lang="en-US" sz="3000" b="1" dirty="0">
                <a:solidFill>
                  <a:srgbClr val="FFFF00"/>
                </a:solidFill>
                <a:latin typeface="Arial" panose="020B0604020202020204" pitchFamily="34" charset="0"/>
                <a:cs typeface="Arial" panose="020B0604020202020204" pitchFamily="34" charset="0"/>
              </a:rPr>
              <a:t> </a:t>
            </a:r>
            <a:r>
              <a:rPr lang="en-US" sz="3000" b="1" dirty="0" err="1">
                <a:solidFill>
                  <a:srgbClr val="FFFF00"/>
                </a:solidFill>
                <a:latin typeface="Arial" panose="020B0604020202020204" pitchFamily="34" charset="0"/>
                <a:cs typeface="Arial" panose="020B0604020202020204" pitchFamily="34" charset="0"/>
              </a:rPr>
              <a:t>Môn-gô-nô-ít</a:t>
            </a:r>
            <a:endParaRPr lang="en-US" sz="3000" b="1" dirty="0">
              <a:solidFill>
                <a:srgbClr val="FFFF00"/>
              </a:solidFill>
              <a:latin typeface="Arial" panose="020B0604020202020204" pitchFamily="34" charset="0"/>
              <a:cs typeface="Arial" panose="020B0604020202020204" pitchFamily="34" charset="0"/>
            </a:endParaRPr>
          </a:p>
        </p:txBody>
      </p:sp>
      <p:sp>
        <p:nvSpPr>
          <p:cNvPr id="12" name="Rectangle 11"/>
          <p:cNvSpPr/>
          <p:nvPr/>
        </p:nvSpPr>
        <p:spPr>
          <a:xfrm>
            <a:off x="6112710" y="20901"/>
            <a:ext cx="3043990" cy="2562726"/>
          </a:xfrm>
          <a:prstGeom prst="rect">
            <a:avLst/>
          </a:prstGeom>
          <a:solidFill>
            <a:schemeClr val="accent4"/>
          </a:solidFill>
          <a:ln/>
        </p:spPr>
        <p:style>
          <a:lnRef idx="3">
            <a:schemeClr val="lt1"/>
          </a:lnRef>
          <a:fillRef idx="1">
            <a:schemeClr val="dk1"/>
          </a:fillRef>
          <a:effectRef idx="1">
            <a:schemeClr val="dk1"/>
          </a:effectRef>
          <a:fontRef idx="minor">
            <a:schemeClr val="lt1"/>
          </a:fontRef>
        </p:style>
        <p:txBody>
          <a:bodyPr rtlCol="0" anchor="ctr"/>
          <a:lstStyle/>
          <a:p>
            <a:pPr algn="ctr"/>
            <a:r>
              <a:rPr lang="en-US" sz="2100" dirty="0">
                <a:solidFill>
                  <a:schemeClr val="tx1"/>
                </a:solidFill>
                <a:latin typeface="Arial" panose="020B0604020202020204" pitchFamily="34" charset="0"/>
                <a:cs typeface="Arial" panose="020B0604020202020204" pitchFamily="34" charset="0"/>
              </a:rPr>
              <a:t>“........... </a:t>
            </a:r>
            <a:r>
              <a:rPr lang="en-US" sz="2100" dirty="0" err="1">
                <a:solidFill>
                  <a:schemeClr val="tx1"/>
                </a:solidFill>
                <a:latin typeface="Arial" panose="020B0604020202020204" pitchFamily="34" charset="0"/>
                <a:cs typeface="Arial" panose="020B0604020202020204" pitchFamily="34" charset="0"/>
              </a:rPr>
              <a:t>là</a:t>
            </a:r>
            <a:r>
              <a:rPr lang="en-US" sz="2100" dirty="0">
                <a:solidFill>
                  <a:schemeClr val="tx1"/>
                </a:solidFill>
                <a:latin typeface="Arial" panose="020B0604020202020204" pitchFamily="34" charset="0"/>
                <a:cs typeface="Arial" panose="020B0604020202020204" pitchFamily="34" charset="0"/>
              </a:rPr>
              <a:t> </a:t>
            </a:r>
            <a:r>
              <a:rPr lang="en-US" sz="2100" dirty="0" err="1">
                <a:solidFill>
                  <a:schemeClr val="tx1"/>
                </a:solidFill>
                <a:latin typeface="Arial" panose="020B0604020202020204" pitchFamily="34" charset="0"/>
                <a:cs typeface="Arial" panose="020B0604020202020204" pitchFamily="34" charset="0"/>
              </a:rPr>
              <a:t>dãy</a:t>
            </a:r>
            <a:r>
              <a:rPr lang="en-US" sz="2100" dirty="0">
                <a:solidFill>
                  <a:schemeClr val="tx1"/>
                </a:solidFill>
                <a:latin typeface="Arial" panose="020B0604020202020204" pitchFamily="34" charset="0"/>
                <a:cs typeface="Arial" panose="020B0604020202020204" pitchFamily="34" charset="0"/>
              </a:rPr>
              <a:t> </a:t>
            </a:r>
            <a:r>
              <a:rPr lang="en-US" sz="2100" dirty="0" err="1">
                <a:solidFill>
                  <a:schemeClr val="tx1"/>
                </a:solidFill>
                <a:latin typeface="Arial" panose="020B0604020202020204" pitchFamily="34" charset="0"/>
                <a:cs typeface="Arial" panose="020B0604020202020204" pitchFamily="34" charset="0"/>
              </a:rPr>
              <a:t>núi</a:t>
            </a:r>
            <a:r>
              <a:rPr lang="en-US" sz="2100" dirty="0">
                <a:solidFill>
                  <a:schemeClr val="tx1"/>
                </a:solidFill>
                <a:latin typeface="Arial" panose="020B0604020202020204" pitchFamily="34" charset="0"/>
                <a:cs typeface="Arial" panose="020B0604020202020204" pitchFamily="34" charset="0"/>
              </a:rPr>
              <a:t> </a:t>
            </a:r>
            <a:r>
              <a:rPr lang="en-US" sz="2100" dirty="0" err="1">
                <a:solidFill>
                  <a:schemeClr val="tx1"/>
                </a:solidFill>
                <a:latin typeface="Arial" panose="020B0604020202020204" pitchFamily="34" charset="0"/>
                <a:cs typeface="Arial" panose="020B0604020202020204" pitchFamily="34" charset="0"/>
              </a:rPr>
              <a:t>ranh</a:t>
            </a:r>
            <a:r>
              <a:rPr lang="en-US" sz="2100" dirty="0">
                <a:solidFill>
                  <a:schemeClr val="tx1"/>
                </a:solidFill>
                <a:latin typeface="Arial" panose="020B0604020202020204" pitchFamily="34" charset="0"/>
                <a:cs typeface="Arial" panose="020B0604020202020204" pitchFamily="34" charset="0"/>
              </a:rPr>
              <a:t> </a:t>
            </a:r>
            <a:r>
              <a:rPr lang="en-US" sz="2100" dirty="0" err="1">
                <a:solidFill>
                  <a:schemeClr val="tx1"/>
                </a:solidFill>
                <a:latin typeface="Arial" panose="020B0604020202020204" pitchFamily="34" charset="0"/>
                <a:cs typeface="Arial" panose="020B0604020202020204" pitchFamily="34" charset="0"/>
              </a:rPr>
              <a:t>giới</a:t>
            </a:r>
            <a:r>
              <a:rPr lang="en-US" sz="2100" dirty="0">
                <a:solidFill>
                  <a:schemeClr val="tx1"/>
                </a:solidFill>
                <a:latin typeface="Arial" panose="020B0604020202020204" pitchFamily="34" charset="0"/>
                <a:cs typeface="Arial" panose="020B0604020202020204" pitchFamily="34" charset="0"/>
              </a:rPr>
              <a:t> </a:t>
            </a:r>
            <a:r>
              <a:rPr lang="en-US" sz="2100" dirty="0" err="1">
                <a:solidFill>
                  <a:schemeClr val="tx1"/>
                </a:solidFill>
                <a:latin typeface="Arial" panose="020B0604020202020204" pitchFamily="34" charset="0"/>
                <a:cs typeface="Arial" panose="020B0604020202020204" pitchFamily="34" charset="0"/>
              </a:rPr>
              <a:t>giữa</a:t>
            </a:r>
            <a:r>
              <a:rPr lang="en-US" sz="2100" dirty="0">
                <a:solidFill>
                  <a:schemeClr val="tx1"/>
                </a:solidFill>
                <a:latin typeface="Arial" panose="020B0604020202020204" pitchFamily="34" charset="0"/>
                <a:cs typeface="Arial" panose="020B0604020202020204" pitchFamily="34" charset="0"/>
              </a:rPr>
              <a:t> </a:t>
            </a:r>
            <a:r>
              <a:rPr lang="en-US" sz="2100" dirty="0" err="1">
                <a:solidFill>
                  <a:schemeClr val="tx1"/>
                </a:solidFill>
                <a:latin typeface="Arial" panose="020B0604020202020204" pitchFamily="34" charset="0"/>
                <a:cs typeface="Arial" panose="020B0604020202020204" pitchFamily="34" charset="0"/>
              </a:rPr>
              <a:t>châu</a:t>
            </a:r>
            <a:r>
              <a:rPr lang="en-US" sz="2100" dirty="0">
                <a:solidFill>
                  <a:schemeClr val="tx1"/>
                </a:solidFill>
                <a:latin typeface="Arial" panose="020B0604020202020204" pitchFamily="34" charset="0"/>
                <a:cs typeface="Arial" panose="020B0604020202020204" pitchFamily="34" charset="0"/>
              </a:rPr>
              <a:t> Á </a:t>
            </a:r>
            <a:r>
              <a:rPr lang="en-US" sz="2100" dirty="0" err="1">
                <a:solidFill>
                  <a:schemeClr val="tx1"/>
                </a:solidFill>
                <a:latin typeface="Arial" panose="020B0604020202020204" pitchFamily="34" charset="0"/>
                <a:cs typeface="Arial" panose="020B0604020202020204" pitchFamily="34" charset="0"/>
              </a:rPr>
              <a:t>và</a:t>
            </a:r>
            <a:r>
              <a:rPr lang="en-US" sz="2100" dirty="0">
                <a:solidFill>
                  <a:schemeClr val="tx1"/>
                </a:solidFill>
                <a:latin typeface="Arial" panose="020B0604020202020204" pitchFamily="34" charset="0"/>
                <a:cs typeface="Arial" panose="020B0604020202020204" pitchFamily="34" charset="0"/>
              </a:rPr>
              <a:t> </a:t>
            </a:r>
            <a:r>
              <a:rPr lang="en-US" sz="2100" dirty="0" err="1">
                <a:solidFill>
                  <a:schemeClr val="tx1"/>
                </a:solidFill>
                <a:latin typeface="Arial" panose="020B0604020202020204" pitchFamily="34" charset="0"/>
                <a:cs typeface="Arial" panose="020B0604020202020204" pitchFamily="34" charset="0"/>
              </a:rPr>
              <a:t>châu</a:t>
            </a:r>
            <a:r>
              <a:rPr lang="en-US" sz="2100" dirty="0">
                <a:solidFill>
                  <a:schemeClr val="tx1"/>
                </a:solidFill>
                <a:latin typeface="Arial" panose="020B0604020202020204" pitchFamily="34" charset="0"/>
                <a:cs typeface="Arial" panose="020B0604020202020204" pitchFamily="34" charset="0"/>
              </a:rPr>
              <a:t> </a:t>
            </a:r>
            <a:r>
              <a:rPr lang="en-US" sz="2100" dirty="0" err="1">
                <a:solidFill>
                  <a:schemeClr val="tx1"/>
                </a:solidFill>
                <a:latin typeface="Arial" panose="020B0604020202020204" pitchFamily="34" charset="0"/>
                <a:cs typeface="Arial" panose="020B0604020202020204" pitchFamily="34" charset="0"/>
              </a:rPr>
              <a:t>Âu</a:t>
            </a:r>
            <a:r>
              <a:rPr lang="en-US" sz="2100" dirty="0">
                <a:solidFill>
                  <a:schemeClr val="tx1"/>
                </a:solidFill>
                <a:latin typeface="Arial" panose="020B0604020202020204" pitchFamily="34" charset="0"/>
                <a:cs typeface="Arial" panose="020B0604020202020204" pitchFamily="34" charset="0"/>
              </a:rPr>
              <a:t>”</a:t>
            </a:r>
          </a:p>
        </p:txBody>
      </p:sp>
      <p:sp>
        <p:nvSpPr>
          <p:cNvPr id="13" name="Rectangle 12"/>
          <p:cNvSpPr/>
          <p:nvPr/>
        </p:nvSpPr>
        <p:spPr>
          <a:xfrm>
            <a:off x="12699" y="2583627"/>
            <a:ext cx="3043990" cy="2562726"/>
          </a:xfrm>
          <a:prstGeom prst="rect">
            <a:avLst/>
          </a:prstGeom>
          <a:solidFill>
            <a:schemeClr val="accent4"/>
          </a:solidFill>
          <a:ln/>
        </p:spPr>
        <p:style>
          <a:lnRef idx="3">
            <a:schemeClr val="lt1"/>
          </a:lnRef>
          <a:fillRef idx="1">
            <a:schemeClr val="dk1"/>
          </a:fillRef>
          <a:effectRef idx="1">
            <a:schemeClr val="dk1"/>
          </a:effectRef>
          <a:fontRef idx="minor">
            <a:schemeClr val="lt1"/>
          </a:fontRef>
        </p:style>
        <p:txBody>
          <a:bodyPr rtlCol="0" anchor="ctr"/>
          <a:lstStyle/>
          <a:p>
            <a:pPr algn="ctr"/>
            <a:r>
              <a:rPr lang="en-US" sz="1950" dirty="0">
                <a:solidFill>
                  <a:schemeClr val="tx1"/>
                </a:solidFill>
                <a:latin typeface="Arial" panose="020B0604020202020204" pitchFamily="34" charset="0"/>
                <a:cs typeface="Arial" panose="020B0604020202020204" pitchFamily="34" charset="0"/>
              </a:rPr>
              <a:t>    </a:t>
            </a:r>
            <a:r>
              <a:rPr lang="en-US" sz="1950" dirty="0" err="1">
                <a:solidFill>
                  <a:schemeClr val="tx1"/>
                </a:solidFill>
                <a:latin typeface="Arial" panose="020B0604020202020204" pitchFamily="34" charset="0"/>
                <a:cs typeface="Arial" panose="020B0604020202020204" pitchFamily="34" charset="0"/>
              </a:rPr>
              <a:t>Quốc</a:t>
            </a:r>
            <a:r>
              <a:rPr lang="en-US" sz="1950" dirty="0">
                <a:solidFill>
                  <a:schemeClr val="tx1"/>
                </a:solidFill>
                <a:latin typeface="Arial" panose="020B0604020202020204" pitchFamily="34" charset="0"/>
                <a:cs typeface="Arial" panose="020B0604020202020204" pitchFamily="34" charset="0"/>
              </a:rPr>
              <a:t> </a:t>
            </a:r>
            <a:r>
              <a:rPr lang="en-US" sz="1950" dirty="0" err="1">
                <a:solidFill>
                  <a:schemeClr val="tx1"/>
                </a:solidFill>
                <a:latin typeface="Arial" panose="020B0604020202020204" pitchFamily="34" charset="0"/>
                <a:cs typeface="Arial" panose="020B0604020202020204" pitchFamily="34" charset="0"/>
              </a:rPr>
              <a:t>gia</a:t>
            </a:r>
            <a:r>
              <a:rPr lang="en-US" sz="1950" dirty="0">
                <a:solidFill>
                  <a:schemeClr val="tx1"/>
                </a:solidFill>
                <a:latin typeface="Arial" panose="020B0604020202020204" pitchFamily="34" charset="0"/>
                <a:cs typeface="Arial" panose="020B0604020202020204" pitchFamily="34" charset="0"/>
              </a:rPr>
              <a:t> </a:t>
            </a:r>
            <a:r>
              <a:rPr lang="en-US" sz="1950" dirty="0" err="1">
                <a:solidFill>
                  <a:schemeClr val="tx1"/>
                </a:solidFill>
                <a:latin typeface="Arial" panose="020B0604020202020204" pitchFamily="34" charset="0"/>
                <a:cs typeface="Arial" panose="020B0604020202020204" pitchFamily="34" charset="0"/>
              </a:rPr>
              <a:t>nào</a:t>
            </a:r>
            <a:r>
              <a:rPr lang="en-US" sz="1950" dirty="0">
                <a:solidFill>
                  <a:schemeClr val="tx1"/>
                </a:solidFill>
                <a:latin typeface="Arial" panose="020B0604020202020204" pitchFamily="34" charset="0"/>
                <a:cs typeface="Arial" panose="020B0604020202020204" pitchFamily="34" charset="0"/>
              </a:rPr>
              <a:t> </a:t>
            </a:r>
            <a:r>
              <a:rPr lang="en-US" sz="1950" dirty="0" err="1">
                <a:solidFill>
                  <a:schemeClr val="tx1"/>
                </a:solidFill>
                <a:latin typeface="Arial" panose="020B0604020202020204" pitchFamily="34" charset="0"/>
                <a:cs typeface="Arial" panose="020B0604020202020204" pitchFamily="34" charset="0"/>
              </a:rPr>
              <a:t>có</a:t>
            </a:r>
            <a:r>
              <a:rPr lang="en-US" sz="1950" dirty="0">
                <a:solidFill>
                  <a:schemeClr val="tx1"/>
                </a:solidFill>
                <a:latin typeface="Arial" panose="020B0604020202020204" pitchFamily="34" charset="0"/>
                <a:cs typeface="Arial" panose="020B0604020202020204" pitchFamily="34" charset="0"/>
              </a:rPr>
              <a:t> </a:t>
            </a:r>
            <a:r>
              <a:rPr lang="en-US" sz="1950" dirty="0" err="1">
                <a:solidFill>
                  <a:schemeClr val="tx1"/>
                </a:solidFill>
                <a:latin typeface="Arial" panose="020B0604020202020204" pitchFamily="34" charset="0"/>
                <a:cs typeface="Arial" panose="020B0604020202020204" pitchFamily="34" charset="0"/>
              </a:rPr>
              <a:t>dân</a:t>
            </a:r>
            <a:r>
              <a:rPr lang="en-US" sz="1950" dirty="0">
                <a:solidFill>
                  <a:schemeClr val="tx1"/>
                </a:solidFill>
                <a:latin typeface="Arial" panose="020B0604020202020204" pitchFamily="34" charset="0"/>
                <a:cs typeface="Arial" panose="020B0604020202020204" pitchFamily="34" charset="0"/>
              </a:rPr>
              <a:t> </a:t>
            </a:r>
            <a:r>
              <a:rPr lang="en-US" sz="1950" dirty="0" err="1">
                <a:solidFill>
                  <a:schemeClr val="tx1"/>
                </a:solidFill>
                <a:latin typeface="Arial" panose="020B0604020202020204" pitchFamily="34" charset="0"/>
                <a:cs typeface="Arial" panose="020B0604020202020204" pitchFamily="34" charset="0"/>
              </a:rPr>
              <a:t>số</a:t>
            </a:r>
            <a:r>
              <a:rPr lang="en-US" sz="1950" dirty="0">
                <a:solidFill>
                  <a:schemeClr val="tx1"/>
                </a:solidFill>
                <a:latin typeface="Arial" panose="020B0604020202020204" pitchFamily="34" charset="0"/>
                <a:cs typeface="Arial" panose="020B0604020202020204" pitchFamily="34" charset="0"/>
              </a:rPr>
              <a:t> </a:t>
            </a:r>
            <a:r>
              <a:rPr lang="en-US" sz="1950" dirty="0" err="1">
                <a:solidFill>
                  <a:schemeClr val="tx1"/>
                </a:solidFill>
                <a:latin typeface="Arial" panose="020B0604020202020204" pitchFamily="34" charset="0"/>
                <a:cs typeface="Arial" panose="020B0604020202020204" pitchFamily="34" charset="0"/>
              </a:rPr>
              <a:t>đông</a:t>
            </a:r>
            <a:r>
              <a:rPr lang="en-US" sz="1950" dirty="0">
                <a:solidFill>
                  <a:schemeClr val="tx1"/>
                </a:solidFill>
                <a:latin typeface="Arial" panose="020B0604020202020204" pitchFamily="34" charset="0"/>
                <a:cs typeface="Arial" panose="020B0604020202020204" pitchFamily="34" charset="0"/>
              </a:rPr>
              <a:t> </a:t>
            </a:r>
            <a:r>
              <a:rPr lang="en-US" sz="1950" dirty="0" err="1">
                <a:solidFill>
                  <a:schemeClr val="tx1"/>
                </a:solidFill>
                <a:latin typeface="Arial" panose="020B0604020202020204" pitchFamily="34" charset="0"/>
                <a:cs typeface="Arial" panose="020B0604020202020204" pitchFamily="34" charset="0"/>
              </a:rPr>
              <a:t>nhất</a:t>
            </a:r>
            <a:r>
              <a:rPr lang="en-US" sz="1950" dirty="0">
                <a:solidFill>
                  <a:schemeClr val="tx1"/>
                </a:solidFill>
                <a:latin typeface="Arial" panose="020B0604020202020204" pitchFamily="34" charset="0"/>
                <a:cs typeface="Arial" panose="020B0604020202020204" pitchFamily="34" charset="0"/>
              </a:rPr>
              <a:t> </a:t>
            </a:r>
            <a:r>
              <a:rPr lang="en-US" sz="1950" dirty="0" err="1">
                <a:solidFill>
                  <a:schemeClr val="tx1"/>
                </a:solidFill>
                <a:latin typeface="Arial" panose="020B0604020202020204" pitchFamily="34" charset="0"/>
                <a:cs typeface="Arial" panose="020B0604020202020204" pitchFamily="34" charset="0"/>
              </a:rPr>
              <a:t>thế</a:t>
            </a:r>
            <a:r>
              <a:rPr lang="en-US" sz="1950" dirty="0">
                <a:solidFill>
                  <a:schemeClr val="tx1"/>
                </a:solidFill>
                <a:latin typeface="Arial" panose="020B0604020202020204" pitchFamily="34" charset="0"/>
                <a:cs typeface="Arial" panose="020B0604020202020204" pitchFamily="34" charset="0"/>
              </a:rPr>
              <a:t> </a:t>
            </a:r>
            <a:r>
              <a:rPr lang="en-US" sz="1950" dirty="0" err="1">
                <a:solidFill>
                  <a:schemeClr val="tx1"/>
                </a:solidFill>
                <a:latin typeface="Arial" panose="020B0604020202020204" pitchFamily="34" charset="0"/>
                <a:cs typeface="Arial" panose="020B0604020202020204" pitchFamily="34" charset="0"/>
              </a:rPr>
              <a:t>giới</a:t>
            </a:r>
            <a:r>
              <a:rPr lang="en-US" sz="1950" dirty="0">
                <a:solidFill>
                  <a:schemeClr val="tx1"/>
                </a:solidFill>
                <a:latin typeface="Arial" panose="020B0604020202020204" pitchFamily="34" charset="0"/>
                <a:cs typeface="Arial" panose="020B0604020202020204" pitchFamily="34" charset="0"/>
              </a:rPr>
              <a:t>?</a:t>
            </a:r>
          </a:p>
        </p:txBody>
      </p:sp>
      <p:sp>
        <p:nvSpPr>
          <p:cNvPr id="14" name="Rectangle 13"/>
          <p:cNvSpPr/>
          <p:nvPr/>
        </p:nvSpPr>
        <p:spPr>
          <a:xfrm>
            <a:off x="6112710" y="2579887"/>
            <a:ext cx="3043990" cy="2562726"/>
          </a:xfrm>
          <a:prstGeom prst="rect">
            <a:avLst/>
          </a:prstGeom>
          <a:solidFill>
            <a:schemeClr val="accent4"/>
          </a:solidFill>
          <a:ln/>
        </p:spPr>
        <p:style>
          <a:lnRef idx="3">
            <a:schemeClr val="lt1"/>
          </a:lnRef>
          <a:fillRef idx="1">
            <a:schemeClr val="dk1"/>
          </a:fillRef>
          <a:effectRef idx="1">
            <a:schemeClr val="dk1"/>
          </a:effectRef>
          <a:fontRef idx="minor">
            <a:schemeClr val="lt1"/>
          </a:fontRef>
        </p:style>
        <p:txBody>
          <a:bodyPr rtlCol="0" anchor="ctr"/>
          <a:lstStyle/>
          <a:p>
            <a:pPr algn="ctr"/>
            <a:r>
              <a:rPr lang="en-US" sz="2100" dirty="0" err="1">
                <a:solidFill>
                  <a:schemeClr val="tx1"/>
                </a:solidFill>
                <a:latin typeface="Arial" panose="020B0604020202020204" pitchFamily="34" charset="0"/>
                <a:cs typeface="Arial" panose="020B0604020202020204" pitchFamily="34" charset="0"/>
              </a:rPr>
              <a:t>Đặc</a:t>
            </a:r>
            <a:r>
              <a:rPr lang="en-US" sz="2100" dirty="0">
                <a:solidFill>
                  <a:schemeClr val="tx1"/>
                </a:solidFill>
                <a:latin typeface="Arial" panose="020B0604020202020204" pitchFamily="34" charset="0"/>
                <a:cs typeface="Arial" panose="020B0604020202020204" pitchFamily="34" charset="0"/>
              </a:rPr>
              <a:t> </a:t>
            </a:r>
            <a:r>
              <a:rPr lang="en-US" sz="2100" dirty="0" err="1">
                <a:solidFill>
                  <a:schemeClr val="tx1"/>
                </a:solidFill>
                <a:latin typeface="Arial" panose="020B0604020202020204" pitchFamily="34" charset="0"/>
                <a:cs typeface="Arial" panose="020B0604020202020204" pitchFamily="34" charset="0"/>
              </a:rPr>
              <a:t>điểm</a:t>
            </a:r>
            <a:r>
              <a:rPr lang="en-US" sz="2100" dirty="0">
                <a:solidFill>
                  <a:schemeClr val="tx1"/>
                </a:solidFill>
                <a:latin typeface="Arial" panose="020B0604020202020204" pitchFamily="34" charset="0"/>
                <a:cs typeface="Arial" panose="020B0604020202020204" pitchFamily="34" charset="0"/>
              </a:rPr>
              <a:t> </a:t>
            </a:r>
            <a:r>
              <a:rPr lang="en-US" sz="2100" dirty="0" err="1">
                <a:solidFill>
                  <a:schemeClr val="tx1"/>
                </a:solidFill>
                <a:latin typeface="Arial" panose="020B0604020202020204" pitchFamily="34" charset="0"/>
                <a:cs typeface="Arial" panose="020B0604020202020204" pitchFamily="34" charset="0"/>
              </a:rPr>
              <a:t>sau</a:t>
            </a:r>
            <a:r>
              <a:rPr lang="en-US" sz="2100" dirty="0">
                <a:solidFill>
                  <a:schemeClr val="tx1"/>
                </a:solidFill>
                <a:latin typeface="Arial" panose="020B0604020202020204" pitchFamily="34" charset="0"/>
                <a:cs typeface="Arial" panose="020B0604020202020204" pitchFamily="34" charset="0"/>
              </a:rPr>
              <a:t> </a:t>
            </a:r>
            <a:r>
              <a:rPr lang="en-US" sz="2100" dirty="0" err="1">
                <a:solidFill>
                  <a:schemeClr val="tx1"/>
                </a:solidFill>
                <a:latin typeface="Arial" panose="020B0604020202020204" pitchFamily="34" charset="0"/>
                <a:cs typeface="Arial" panose="020B0604020202020204" pitchFamily="34" charset="0"/>
              </a:rPr>
              <a:t>mô</a:t>
            </a:r>
            <a:r>
              <a:rPr lang="en-US" sz="2100" dirty="0">
                <a:solidFill>
                  <a:schemeClr val="tx1"/>
                </a:solidFill>
                <a:latin typeface="Arial" panose="020B0604020202020204" pitchFamily="34" charset="0"/>
                <a:cs typeface="Arial" panose="020B0604020202020204" pitchFamily="34" charset="0"/>
              </a:rPr>
              <a:t> </a:t>
            </a:r>
            <a:r>
              <a:rPr lang="en-US" sz="2100" dirty="0" err="1">
                <a:solidFill>
                  <a:schemeClr val="tx1"/>
                </a:solidFill>
                <a:latin typeface="Arial" panose="020B0604020202020204" pitchFamily="34" charset="0"/>
                <a:cs typeface="Arial" panose="020B0604020202020204" pitchFamily="34" charset="0"/>
              </a:rPr>
              <a:t>tả</a:t>
            </a:r>
            <a:r>
              <a:rPr lang="en-US" sz="2100" dirty="0">
                <a:solidFill>
                  <a:schemeClr val="tx1"/>
                </a:solidFill>
                <a:latin typeface="Arial" panose="020B0604020202020204" pitchFamily="34" charset="0"/>
                <a:cs typeface="Arial" panose="020B0604020202020204" pitchFamily="34" charset="0"/>
              </a:rPr>
              <a:t> </a:t>
            </a:r>
            <a:r>
              <a:rPr lang="en-US" sz="2100" dirty="0" err="1">
                <a:solidFill>
                  <a:schemeClr val="tx1"/>
                </a:solidFill>
                <a:latin typeface="Arial" panose="020B0604020202020204" pitchFamily="34" charset="0"/>
                <a:cs typeface="Arial" panose="020B0604020202020204" pitchFamily="34" charset="0"/>
              </a:rPr>
              <a:t>chủng</a:t>
            </a:r>
            <a:r>
              <a:rPr lang="en-US" sz="2100" dirty="0">
                <a:solidFill>
                  <a:schemeClr val="tx1"/>
                </a:solidFill>
                <a:latin typeface="Arial" panose="020B0604020202020204" pitchFamily="34" charset="0"/>
                <a:cs typeface="Arial" panose="020B0604020202020204" pitchFamily="34" charset="0"/>
              </a:rPr>
              <a:t> </a:t>
            </a:r>
            <a:r>
              <a:rPr lang="en-US" sz="2100" dirty="0" err="1">
                <a:solidFill>
                  <a:schemeClr val="tx1"/>
                </a:solidFill>
                <a:latin typeface="Arial" panose="020B0604020202020204" pitchFamily="34" charset="0"/>
                <a:cs typeface="Arial" panose="020B0604020202020204" pitchFamily="34" charset="0"/>
              </a:rPr>
              <a:t>tộc</a:t>
            </a:r>
            <a:r>
              <a:rPr lang="en-US" sz="2100" dirty="0">
                <a:solidFill>
                  <a:schemeClr val="tx1"/>
                </a:solidFill>
                <a:latin typeface="Arial" panose="020B0604020202020204" pitchFamily="34" charset="0"/>
                <a:cs typeface="Arial" panose="020B0604020202020204" pitchFamily="34" charset="0"/>
              </a:rPr>
              <a:t> </a:t>
            </a:r>
            <a:r>
              <a:rPr lang="en-US" sz="2100" dirty="0" err="1">
                <a:solidFill>
                  <a:schemeClr val="tx1"/>
                </a:solidFill>
                <a:latin typeface="Arial" panose="020B0604020202020204" pitchFamily="34" charset="0"/>
                <a:cs typeface="Arial" panose="020B0604020202020204" pitchFamily="34" charset="0"/>
              </a:rPr>
              <a:t>người</a:t>
            </a:r>
            <a:r>
              <a:rPr lang="en-US" sz="2100" dirty="0">
                <a:solidFill>
                  <a:schemeClr val="tx1"/>
                </a:solidFill>
                <a:latin typeface="Arial" panose="020B0604020202020204" pitchFamily="34" charset="0"/>
                <a:cs typeface="Arial" panose="020B0604020202020204" pitchFamily="34" charset="0"/>
              </a:rPr>
              <a:t> </a:t>
            </a:r>
            <a:r>
              <a:rPr lang="en-US" sz="2100" dirty="0" err="1">
                <a:solidFill>
                  <a:schemeClr val="tx1"/>
                </a:solidFill>
                <a:latin typeface="Arial" panose="020B0604020202020204" pitchFamily="34" charset="0"/>
                <a:cs typeface="Arial" panose="020B0604020202020204" pitchFamily="34" charset="0"/>
              </a:rPr>
              <a:t>nào</a:t>
            </a:r>
            <a:r>
              <a:rPr lang="en-US" sz="2100" dirty="0">
                <a:solidFill>
                  <a:schemeClr val="tx1"/>
                </a:solidFill>
                <a:latin typeface="Arial" panose="020B0604020202020204" pitchFamily="34" charset="0"/>
                <a:cs typeface="Arial" panose="020B0604020202020204" pitchFamily="34" charset="0"/>
              </a:rPr>
              <a:t>: “Da </a:t>
            </a:r>
            <a:r>
              <a:rPr lang="en-US" sz="2100" dirty="0" err="1">
                <a:solidFill>
                  <a:schemeClr val="tx1"/>
                </a:solidFill>
                <a:latin typeface="Arial" panose="020B0604020202020204" pitchFamily="34" charset="0"/>
                <a:cs typeface="Arial" panose="020B0604020202020204" pitchFamily="34" charset="0"/>
              </a:rPr>
              <a:t>vàng</a:t>
            </a:r>
            <a:r>
              <a:rPr lang="en-US" sz="2100" dirty="0">
                <a:solidFill>
                  <a:schemeClr val="tx1"/>
                </a:solidFill>
                <a:latin typeface="Arial" panose="020B0604020202020204" pitchFamily="34" charset="0"/>
                <a:cs typeface="Arial" panose="020B0604020202020204" pitchFamily="34" charset="0"/>
              </a:rPr>
              <a:t>, </a:t>
            </a:r>
            <a:r>
              <a:rPr lang="en-US" sz="2100" dirty="0" err="1">
                <a:solidFill>
                  <a:schemeClr val="tx1"/>
                </a:solidFill>
                <a:latin typeface="Arial" panose="020B0604020202020204" pitchFamily="34" charset="0"/>
                <a:cs typeface="Arial" panose="020B0604020202020204" pitchFamily="34" charset="0"/>
              </a:rPr>
              <a:t>tóc</a:t>
            </a:r>
            <a:r>
              <a:rPr lang="en-US" sz="2100" dirty="0">
                <a:solidFill>
                  <a:schemeClr val="tx1"/>
                </a:solidFill>
                <a:latin typeface="Arial" panose="020B0604020202020204" pitchFamily="34" charset="0"/>
                <a:cs typeface="Arial" panose="020B0604020202020204" pitchFamily="34" charset="0"/>
              </a:rPr>
              <a:t> </a:t>
            </a:r>
            <a:r>
              <a:rPr lang="en-US" sz="2100" dirty="0" err="1">
                <a:solidFill>
                  <a:schemeClr val="tx1"/>
                </a:solidFill>
                <a:latin typeface="Arial" panose="020B0604020202020204" pitchFamily="34" charset="0"/>
                <a:cs typeface="Arial" panose="020B0604020202020204" pitchFamily="34" charset="0"/>
              </a:rPr>
              <a:t>đen</a:t>
            </a:r>
            <a:r>
              <a:rPr lang="en-US" sz="2100" dirty="0">
                <a:solidFill>
                  <a:schemeClr val="tx1"/>
                </a:solidFill>
                <a:latin typeface="Arial" panose="020B0604020202020204" pitchFamily="34" charset="0"/>
                <a:cs typeface="Arial" panose="020B0604020202020204" pitchFamily="34" charset="0"/>
              </a:rPr>
              <a:t> </a:t>
            </a:r>
            <a:r>
              <a:rPr lang="en-US" sz="2100" dirty="0" err="1">
                <a:solidFill>
                  <a:schemeClr val="tx1"/>
                </a:solidFill>
                <a:latin typeface="Arial" panose="020B0604020202020204" pitchFamily="34" charset="0"/>
                <a:cs typeface="Arial" panose="020B0604020202020204" pitchFamily="34" charset="0"/>
              </a:rPr>
              <a:t>và</a:t>
            </a:r>
            <a:r>
              <a:rPr lang="en-US" sz="2100" dirty="0">
                <a:solidFill>
                  <a:schemeClr val="tx1"/>
                </a:solidFill>
                <a:latin typeface="Arial" panose="020B0604020202020204" pitchFamily="34" charset="0"/>
                <a:cs typeface="Arial" panose="020B0604020202020204" pitchFamily="34" charset="0"/>
              </a:rPr>
              <a:t> </a:t>
            </a:r>
            <a:r>
              <a:rPr lang="en-US" sz="2100" dirty="0" err="1">
                <a:solidFill>
                  <a:schemeClr val="tx1"/>
                </a:solidFill>
                <a:latin typeface="Arial" panose="020B0604020202020204" pitchFamily="34" charset="0"/>
                <a:cs typeface="Arial" panose="020B0604020202020204" pitchFamily="34" charset="0"/>
              </a:rPr>
              <a:t>dài</a:t>
            </a:r>
            <a:r>
              <a:rPr lang="en-US" sz="2100" dirty="0">
                <a:solidFill>
                  <a:schemeClr val="tx1"/>
                </a:solidFill>
                <a:latin typeface="Arial" panose="020B0604020202020204" pitchFamily="34" charset="0"/>
                <a:cs typeface="Arial" panose="020B0604020202020204" pitchFamily="34" charset="0"/>
              </a:rPr>
              <a:t>, </a:t>
            </a:r>
            <a:r>
              <a:rPr lang="en-US" sz="2100" dirty="0" err="1">
                <a:solidFill>
                  <a:schemeClr val="tx1"/>
                </a:solidFill>
                <a:latin typeface="Arial" panose="020B0604020202020204" pitchFamily="34" charset="0"/>
                <a:cs typeface="Arial" panose="020B0604020202020204" pitchFamily="34" charset="0"/>
              </a:rPr>
              <a:t>mắt</a:t>
            </a:r>
            <a:r>
              <a:rPr lang="en-US" sz="2100" dirty="0">
                <a:solidFill>
                  <a:schemeClr val="tx1"/>
                </a:solidFill>
                <a:latin typeface="Arial" panose="020B0604020202020204" pitchFamily="34" charset="0"/>
                <a:cs typeface="Arial" panose="020B0604020202020204" pitchFamily="34" charset="0"/>
              </a:rPr>
              <a:t> </a:t>
            </a:r>
            <a:r>
              <a:rPr lang="en-US" sz="2100" dirty="0" err="1">
                <a:solidFill>
                  <a:schemeClr val="tx1"/>
                </a:solidFill>
                <a:latin typeface="Arial" panose="020B0604020202020204" pitchFamily="34" charset="0"/>
                <a:cs typeface="Arial" panose="020B0604020202020204" pitchFamily="34" charset="0"/>
              </a:rPr>
              <a:t>đen</a:t>
            </a:r>
            <a:r>
              <a:rPr lang="en-US" sz="2100" dirty="0">
                <a:solidFill>
                  <a:schemeClr val="tx1"/>
                </a:solidFill>
                <a:latin typeface="Arial" panose="020B0604020202020204" pitchFamily="34" charset="0"/>
                <a:cs typeface="Arial" panose="020B0604020202020204" pitchFamily="34" charset="0"/>
              </a:rPr>
              <a:t>, </a:t>
            </a:r>
            <a:r>
              <a:rPr lang="en-US" sz="2100" dirty="0" err="1">
                <a:solidFill>
                  <a:schemeClr val="tx1"/>
                </a:solidFill>
                <a:latin typeface="Arial" panose="020B0604020202020204" pitchFamily="34" charset="0"/>
                <a:cs typeface="Arial" panose="020B0604020202020204" pitchFamily="34" charset="0"/>
              </a:rPr>
              <a:t>mũi</a:t>
            </a:r>
            <a:r>
              <a:rPr lang="en-US" sz="2100" dirty="0">
                <a:solidFill>
                  <a:schemeClr val="tx1"/>
                </a:solidFill>
                <a:latin typeface="Arial" panose="020B0604020202020204" pitchFamily="34" charset="0"/>
                <a:cs typeface="Arial" panose="020B0604020202020204" pitchFamily="34" charset="0"/>
              </a:rPr>
              <a:t> </a:t>
            </a:r>
            <a:r>
              <a:rPr lang="en-US" sz="2100" dirty="0" err="1">
                <a:solidFill>
                  <a:schemeClr val="tx1"/>
                </a:solidFill>
                <a:latin typeface="Arial" panose="020B0604020202020204" pitchFamily="34" charset="0"/>
                <a:cs typeface="Arial" panose="020B0604020202020204" pitchFamily="34" charset="0"/>
              </a:rPr>
              <a:t>thấp</a:t>
            </a:r>
            <a:r>
              <a:rPr lang="en-US" sz="2100" dirty="0">
                <a:solidFill>
                  <a:schemeClr val="tx1"/>
                </a:solidFill>
                <a:latin typeface="Arial" panose="020B0604020202020204" pitchFamily="34" charset="0"/>
                <a:cs typeface="Arial" panose="020B0604020202020204" pitchFamily="34" charset="0"/>
              </a:rPr>
              <a:t>…”</a:t>
            </a:r>
          </a:p>
        </p:txBody>
      </p:sp>
      <p:grpSp>
        <p:nvGrpSpPr>
          <p:cNvPr id="15" name="Group 14"/>
          <p:cNvGrpSpPr/>
          <p:nvPr/>
        </p:nvGrpSpPr>
        <p:grpSpPr>
          <a:xfrm>
            <a:off x="0" y="-34138"/>
            <a:ext cx="3043990" cy="2562726"/>
            <a:chOff x="0" y="0"/>
            <a:chExt cx="4058653" cy="3416968"/>
          </a:xfrm>
        </p:grpSpPr>
        <p:sp>
          <p:nvSpPr>
            <p:cNvPr id="16" name="Rectangle 15"/>
            <p:cNvSpPr/>
            <p:nvPr/>
          </p:nvSpPr>
          <p:spPr>
            <a:xfrm>
              <a:off x="0" y="0"/>
              <a:ext cx="4058653" cy="3416968"/>
            </a:xfrm>
            <a:prstGeom prst="rect">
              <a:avLst/>
            </a:prstGeom>
            <a:solidFill>
              <a:schemeClr val="accent4"/>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2100" dirty="0">
                <a:solidFill>
                  <a:schemeClr val="tx1"/>
                </a:solidFill>
              </a:endParaRPr>
            </a:p>
          </p:txBody>
        </p:sp>
        <p:pic>
          <p:nvPicPr>
            <p:cNvPr id="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87217" y="1068697"/>
              <a:ext cx="3773408" cy="224825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0" y="86721"/>
              <a:ext cx="4058653" cy="984885"/>
            </a:xfrm>
            <a:prstGeom prst="rect">
              <a:avLst/>
            </a:prstGeom>
            <a:noFill/>
          </p:spPr>
          <p:txBody>
            <a:bodyPr wrap="square" rtlCol="0">
              <a:spAutoFit/>
            </a:bodyPr>
            <a:lstStyle/>
            <a:p>
              <a:pPr algn="ctr"/>
              <a:r>
                <a:rPr lang="en-US" sz="2100" dirty="0" err="1">
                  <a:latin typeface="Arial" panose="020B0604020202020204" pitchFamily="34" charset="0"/>
                  <a:cs typeface="Arial" panose="020B0604020202020204" pitchFamily="34" charset="0"/>
                </a:rPr>
                <a:t>Thế</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giới</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có</a:t>
              </a:r>
              <a:r>
                <a:rPr lang="en-US" sz="2100" dirty="0">
                  <a:latin typeface="Arial" panose="020B0604020202020204" pitchFamily="34" charset="0"/>
                  <a:cs typeface="Arial" panose="020B0604020202020204" pitchFamily="34" charset="0"/>
                </a:rPr>
                <a:t> bao </a:t>
              </a:r>
              <a:r>
                <a:rPr lang="en-US" sz="2100" dirty="0" err="1">
                  <a:latin typeface="Arial" panose="020B0604020202020204" pitchFamily="34" charset="0"/>
                  <a:cs typeface="Arial" panose="020B0604020202020204" pitchFamily="34" charset="0"/>
                </a:rPr>
                <a:t>nhiêu</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châu</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lục</a:t>
              </a:r>
              <a:r>
                <a:rPr lang="en-US" sz="2100" dirty="0">
                  <a:latin typeface="Arial" panose="020B0604020202020204" pitchFamily="34" charset="0"/>
                  <a:cs typeface="Arial" panose="020B0604020202020204" pitchFamily="34" charset="0"/>
                </a:rPr>
                <a:t>?</a:t>
              </a:r>
            </a:p>
          </p:txBody>
        </p:sp>
      </p:grpSp>
      <p:grpSp>
        <p:nvGrpSpPr>
          <p:cNvPr id="19" name="Group 18"/>
          <p:cNvGrpSpPr/>
          <p:nvPr/>
        </p:nvGrpSpPr>
        <p:grpSpPr>
          <a:xfrm>
            <a:off x="3056689" y="2583627"/>
            <a:ext cx="3050005" cy="2562726"/>
            <a:chOff x="4058653" y="3416968"/>
            <a:chExt cx="4066673" cy="3416968"/>
          </a:xfrm>
        </p:grpSpPr>
        <p:grpSp>
          <p:nvGrpSpPr>
            <p:cNvPr id="20" name="Group 19"/>
            <p:cNvGrpSpPr/>
            <p:nvPr/>
          </p:nvGrpSpPr>
          <p:grpSpPr>
            <a:xfrm>
              <a:off x="4058653" y="3416968"/>
              <a:ext cx="4058653" cy="3416968"/>
              <a:chOff x="4058653" y="3416968"/>
              <a:chExt cx="4058653" cy="3416968"/>
            </a:xfrm>
          </p:grpSpPr>
          <p:sp>
            <p:nvSpPr>
              <p:cNvPr id="22" name="Rectangle 21"/>
              <p:cNvSpPr/>
              <p:nvPr/>
            </p:nvSpPr>
            <p:spPr>
              <a:xfrm>
                <a:off x="4058653" y="3416968"/>
                <a:ext cx="4058653" cy="3416968"/>
              </a:xfrm>
              <a:prstGeom prst="rect">
                <a:avLst/>
              </a:prstGeom>
              <a:solidFill>
                <a:schemeClr val="accent4"/>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2100" dirty="0">
                  <a:solidFill>
                    <a:schemeClr val="tx1"/>
                  </a:solidFill>
                </a:endParaRPr>
              </a:p>
            </p:txBody>
          </p:sp>
          <p:pic>
            <p:nvPicPr>
              <p:cNvPr id="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231888" y="4123150"/>
                <a:ext cx="3712182" cy="2485661"/>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p:cNvSpPr txBox="1"/>
            <p:nvPr/>
          </p:nvSpPr>
          <p:spPr>
            <a:xfrm>
              <a:off x="4066673" y="3599931"/>
              <a:ext cx="4058653" cy="553997"/>
            </a:xfrm>
            <a:prstGeom prst="rect">
              <a:avLst/>
            </a:prstGeom>
            <a:noFill/>
          </p:spPr>
          <p:txBody>
            <a:bodyPr wrap="square" rtlCol="0">
              <a:spAutoFit/>
            </a:bodyPr>
            <a:lstStyle/>
            <a:p>
              <a:pPr algn="ctr"/>
              <a:r>
                <a:rPr lang="en-US" sz="2100" dirty="0" err="1">
                  <a:latin typeface="Arial" panose="020B0604020202020204" pitchFamily="34" charset="0"/>
                  <a:cs typeface="Arial" panose="020B0604020202020204" pitchFamily="34" charset="0"/>
                </a:rPr>
                <a:t>Đây</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là</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quốc</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gia</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nào</a:t>
              </a:r>
              <a:r>
                <a:rPr lang="en-US" sz="2100" dirty="0">
                  <a:latin typeface="Arial" panose="020B0604020202020204" pitchFamily="34" charset="0"/>
                  <a:cs typeface="Arial" panose="020B0604020202020204" pitchFamily="34" charset="0"/>
                </a:rPr>
                <a:t>?</a:t>
              </a:r>
            </a:p>
          </p:txBody>
        </p:sp>
      </p:grpSp>
      <p:sp>
        <p:nvSpPr>
          <p:cNvPr id="30" name="AutoShape 6" descr="Kết quả hình ảnh cho kilimanjaro"/>
          <p:cNvSpPr>
            <a:spLocks noChangeAspect="1" noChangeArrowheads="1"/>
          </p:cNvSpPr>
          <p:nvPr/>
        </p:nvSpPr>
        <p:spPr bwMode="auto">
          <a:xfrm>
            <a:off x="153112" y="2328438"/>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24" name="Rectangle 23"/>
          <p:cNvSpPr/>
          <p:nvPr/>
        </p:nvSpPr>
        <p:spPr>
          <a:xfrm>
            <a:off x="25399" y="-9244"/>
            <a:ext cx="3043990" cy="2562726"/>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950" b="1" dirty="0">
                <a:solidFill>
                  <a:schemeClr val="tx1"/>
                </a:solidFill>
              </a:rPr>
              <a:t>1</a:t>
            </a:r>
          </a:p>
        </p:txBody>
      </p:sp>
      <p:sp>
        <p:nvSpPr>
          <p:cNvPr id="26" name="Rectangle 25"/>
          <p:cNvSpPr/>
          <p:nvPr/>
        </p:nvSpPr>
        <p:spPr>
          <a:xfrm>
            <a:off x="6124419" y="-2688"/>
            <a:ext cx="3043990" cy="2562726"/>
          </a:xfrm>
          <a:prstGeom prst="rect">
            <a:avLst/>
          </a:prstGeom>
          <a:solidFill>
            <a:srgbClr val="F70975"/>
          </a:solidFill>
          <a:ln/>
        </p:spPr>
        <p:style>
          <a:lnRef idx="3">
            <a:schemeClr val="lt1"/>
          </a:lnRef>
          <a:fillRef idx="1">
            <a:schemeClr val="dk1"/>
          </a:fillRef>
          <a:effectRef idx="1">
            <a:schemeClr val="dk1"/>
          </a:effectRef>
          <a:fontRef idx="minor">
            <a:schemeClr val="lt1"/>
          </a:fontRef>
        </p:style>
        <p:txBody>
          <a:bodyPr rtlCol="0" anchor="ctr"/>
          <a:lstStyle/>
          <a:p>
            <a:pPr algn="ctr"/>
            <a:r>
              <a:rPr lang="en-US" sz="4950" b="1" dirty="0">
                <a:solidFill>
                  <a:schemeClr val="bg1"/>
                </a:solidFill>
              </a:rPr>
              <a:t>3</a:t>
            </a:r>
          </a:p>
        </p:txBody>
      </p:sp>
      <p:sp>
        <p:nvSpPr>
          <p:cNvPr id="27" name="Rectangle 26"/>
          <p:cNvSpPr/>
          <p:nvPr/>
        </p:nvSpPr>
        <p:spPr>
          <a:xfrm>
            <a:off x="-30077" y="2612713"/>
            <a:ext cx="3043990" cy="2562726"/>
          </a:xfrm>
          <a:prstGeom prst="rect">
            <a:avLst/>
          </a:prstGeom>
          <a:solidFill>
            <a:srgbClr val="7030A0"/>
          </a:solidFill>
          <a:ln/>
        </p:spPr>
        <p:style>
          <a:lnRef idx="3">
            <a:schemeClr val="lt1"/>
          </a:lnRef>
          <a:fillRef idx="1">
            <a:schemeClr val="dk1"/>
          </a:fillRef>
          <a:effectRef idx="1">
            <a:schemeClr val="dk1"/>
          </a:effectRef>
          <a:fontRef idx="minor">
            <a:schemeClr val="lt1"/>
          </a:fontRef>
        </p:style>
        <p:txBody>
          <a:bodyPr rtlCol="0" anchor="ctr"/>
          <a:lstStyle/>
          <a:p>
            <a:pPr algn="ctr"/>
            <a:r>
              <a:rPr lang="en-US" sz="4950" b="1" dirty="0">
                <a:solidFill>
                  <a:srgbClr val="FFFF00"/>
                </a:solidFill>
              </a:rPr>
              <a:t>4</a:t>
            </a:r>
          </a:p>
        </p:txBody>
      </p:sp>
      <p:sp>
        <p:nvSpPr>
          <p:cNvPr id="28" name="Rectangle 27"/>
          <p:cNvSpPr/>
          <p:nvPr/>
        </p:nvSpPr>
        <p:spPr>
          <a:xfrm>
            <a:off x="3079763" y="2564134"/>
            <a:ext cx="3043990" cy="2562726"/>
          </a:xfrm>
          <a:prstGeom prst="rect">
            <a:avLst/>
          </a:prstGeom>
          <a:solidFill>
            <a:srgbClr val="FFF301"/>
          </a:solidFill>
          <a:ln/>
        </p:spPr>
        <p:style>
          <a:lnRef idx="3">
            <a:schemeClr val="lt1"/>
          </a:lnRef>
          <a:fillRef idx="1">
            <a:schemeClr val="dk1"/>
          </a:fillRef>
          <a:effectRef idx="1">
            <a:schemeClr val="dk1"/>
          </a:effectRef>
          <a:fontRef idx="minor">
            <a:schemeClr val="lt1"/>
          </a:fontRef>
        </p:style>
        <p:txBody>
          <a:bodyPr rtlCol="0" anchor="ctr"/>
          <a:lstStyle/>
          <a:p>
            <a:pPr algn="ctr"/>
            <a:r>
              <a:rPr lang="en-US" sz="4950" b="1" dirty="0">
                <a:solidFill>
                  <a:schemeClr val="accent1">
                    <a:lumMod val="75000"/>
                  </a:schemeClr>
                </a:solidFill>
              </a:rPr>
              <a:t>5</a:t>
            </a:r>
          </a:p>
        </p:txBody>
      </p:sp>
      <p:sp>
        <p:nvSpPr>
          <p:cNvPr id="29" name="Rectangle 28"/>
          <p:cNvSpPr/>
          <p:nvPr/>
        </p:nvSpPr>
        <p:spPr>
          <a:xfrm>
            <a:off x="6112710" y="2575087"/>
            <a:ext cx="3043990" cy="2562726"/>
          </a:xfrm>
          <a:prstGeom prst="rect">
            <a:avLst/>
          </a:prstGeom>
          <a:solidFill>
            <a:schemeClr val="accent1"/>
          </a:solidFill>
          <a:ln/>
        </p:spPr>
        <p:style>
          <a:lnRef idx="3">
            <a:schemeClr val="lt1"/>
          </a:lnRef>
          <a:fillRef idx="1">
            <a:schemeClr val="dk1"/>
          </a:fillRef>
          <a:effectRef idx="1">
            <a:schemeClr val="dk1"/>
          </a:effectRef>
          <a:fontRef idx="minor">
            <a:schemeClr val="lt1"/>
          </a:fontRef>
        </p:style>
        <p:txBody>
          <a:bodyPr rtlCol="0" anchor="ctr"/>
          <a:lstStyle/>
          <a:p>
            <a:pPr algn="ctr"/>
            <a:r>
              <a:rPr lang="en-US" sz="4950" b="1" dirty="0">
                <a:solidFill>
                  <a:schemeClr val="accent4"/>
                </a:solidFill>
              </a:rPr>
              <a:t>6</a:t>
            </a:r>
          </a:p>
        </p:txBody>
      </p:sp>
      <p:sp>
        <p:nvSpPr>
          <p:cNvPr id="39" name="Rectangle 38">
            <a:extLst>
              <a:ext uri="{FF2B5EF4-FFF2-40B4-BE49-F238E27FC236}">
                <a16:creationId xmlns:a16="http://schemas.microsoft.com/office/drawing/2014/main" id="{3BAF405C-6FF2-4682-8A85-0E2A469FF87B}"/>
              </a:ext>
            </a:extLst>
          </p:cNvPr>
          <p:cNvSpPr/>
          <p:nvPr/>
        </p:nvSpPr>
        <p:spPr>
          <a:xfrm>
            <a:off x="3044311" y="-23754"/>
            <a:ext cx="3043990" cy="2562726"/>
          </a:xfrm>
          <a:prstGeom prst="rect">
            <a:avLst/>
          </a:prstGeom>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000" b="1">
                <a:solidFill>
                  <a:srgbClr val="FFFF00"/>
                </a:solidFill>
                <a:latin typeface="Arial" panose="020B0604020202020204" pitchFamily="34" charset="0"/>
                <a:cs typeface="Arial" panose="020B0604020202020204" pitchFamily="34" charset="0"/>
              </a:rPr>
              <a:t>Phật giáo</a:t>
            </a:r>
            <a:endParaRPr lang="en-US" sz="3000" b="1" dirty="0">
              <a:solidFill>
                <a:srgbClr val="FFFF00"/>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57E23A65-4A61-416D-9BE9-FD9CC312AC5B}"/>
              </a:ext>
            </a:extLst>
          </p:cNvPr>
          <p:cNvGrpSpPr/>
          <p:nvPr/>
        </p:nvGrpSpPr>
        <p:grpSpPr>
          <a:xfrm>
            <a:off x="3056688" y="-34307"/>
            <a:ext cx="3043990" cy="2724820"/>
            <a:chOff x="3056688" y="-34307"/>
            <a:chExt cx="3043990" cy="2724820"/>
          </a:xfrm>
        </p:grpSpPr>
        <p:sp>
          <p:nvSpPr>
            <p:cNvPr id="11" name="Rectangle 10">
              <a:hlinkClick r:id="rId5" action="ppaction://hlinksldjump"/>
            </p:cNvPr>
            <p:cNvSpPr/>
            <p:nvPr/>
          </p:nvSpPr>
          <p:spPr>
            <a:xfrm>
              <a:off x="3056688" y="-34307"/>
              <a:ext cx="3043990" cy="2560320"/>
            </a:xfrm>
            <a:prstGeom prst="rect">
              <a:avLst/>
            </a:prstGeom>
            <a:solidFill>
              <a:schemeClr val="bg1"/>
            </a:solidFill>
            <a:ln/>
          </p:spPr>
          <p:style>
            <a:lnRef idx="3">
              <a:schemeClr val="lt1"/>
            </a:lnRef>
            <a:fillRef idx="1">
              <a:schemeClr val="dk1"/>
            </a:fillRef>
            <a:effectRef idx="1">
              <a:schemeClr val="dk1"/>
            </a:effectRef>
            <a:fontRef idx="minor">
              <a:schemeClr val="lt1"/>
            </a:fontRef>
          </p:style>
          <p:txBody>
            <a:bodyPr rtlCol="0" anchor="t"/>
            <a:lstStyle/>
            <a:p>
              <a:pPr algn="ctr"/>
              <a:r>
                <a:rPr lang="en-US" sz="2000" b="1">
                  <a:solidFill>
                    <a:srgbClr val="E60000"/>
                  </a:solidFill>
                </a:rPr>
                <a:t>Một tôn giáo phổ biến ở nhiều nước châu Á</a:t>
              </a:r>
              <a:endParaRPr lang="en-US" sz="2000" b="1" dirty="0">
                <a:solidFill>
                  <a:srgbClr val="E60000"/>
                </a:solidFill>
              </a:endParaRPr>
            </a:p>
          </p:txBody>
        </p:sp>
        <p:pic>
          <p:nvPicPr>
            <p:cNvPr id="3" name="Picture 2">
              <a:extLst>
                <a:ext uri="{FF2B5EF4-FFF2-40B4-BE49-F238E27FC236}">
                  <a16:creationId xmlns:a16="http://schemas.microsoft.com/office/drawing/2014/main" id="{A02452F6-D01D-4059-882F-8FD7D44F01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4383" y="576474"/>
              <a:ext cx="2762280" cy="2114039"/>
            </a:xfrm>
            <a:prstGeom prst="rect">
              <a:avLst/>
            </a:prstGeom>
          </p:spPr>
        </p:pic>
      </p:grpSp>
      <p:sp>
        <p:nvSpPr>
          <p:cNvPr id="40" name="Rectangle 39">
            <a:extLst>
              <a:ext uri="{FF2B5EF4-FFF2-40B4-BE49-F238E27FC236}">
                <a16:creationId xmlns:a16="http://schemas.microsoft.com/office/drawing/2014/main" id="{50ADA8FB-9828-4B0D-A0C6-BF9C091DFE54}"/>
              </a:ext>
            </a:extLst>
          </p:cNvPr>
          <p:cNvSpPr/>
          <p:nvPr/>
        </p:nvSpPr>
        <p:spPr>
          <a:xfrm>
            <a:off x="3057359" y="-4983"/>
            <a:ext cx="3043990" cy="2562726"/>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950" b="1" dirty="0">
                <a:solidFill>
                  <a:schemeClr val="bg1"/>
                </a:solidFill>
              </a:rPr>
              <a:t>2</a:t>
            </a:r>
          </a:p>
        </p:txBody>
      </p:sp>
    </p:spTree>
    <p:extLst>
      <p:ext uri="{BB962C8B-B14F-4D97-AF65-F5344CB8AC3E}">
        <p14:creationId xmlns:p14="http://schemas.microsoft.com/office/powerpoint/2010/main" val="19017969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2" presetClass="exit" presetSubtype="8" fill="hold" grpId="0" nodeType="clickEffect">
                                  <p:stCondLst>
                                    <p:cond delay="0"/>
                                  </p:stCondLst>
                                  <p:childTnLst>
                                    <p:anim calcmode="lin" valueType="num">
                                      <p:cBhvr additive="base">
                                        <p:cTn id="36" dur="500"/>
                                        <p:tgtEl>
                                          <p:spTgt spid="24"/>
                                        </p:tgtEl>
                                        <p:attrNameLst>
                                          <p:attrName>ppt_x</p:attrName>
                                        </p:attrNameLst>
                                      </p:cBhvr>
                                      <p:tavLst>
                                        <p:tav tm="0">
                                          <p:val>
                                            <p:strVal val="#ppt_x"/>
                                          </p:val>
                                        </p:tav>
                                        <p:tav tm="100000">
                                          <p:val>
                                            <p:strVal val="#ppt_x-#ppt_w*1.125000"/>
                                          </p:val>
                                        </p:tav>
                                      </p:tavLst>
                                    </p:anim>
                                    <p:animEffect transition="out" filter="wipe(left)">
                                      <p:cBhvr>
                                        <p:cTn id="37" dur="500"/>
                                        <p:tgtEl>
                                          <p:spTgt spid="24"/>
                                        </p:tgtEl>
                                      </p:cBhvr>
                                    </p:animEffect>
                                    <p:set>
                                      <p:cBhvr>
                                        <p:cTn id="38"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9" restart="whenNotActive" fill="hold" evtFilter="cancelBubble" nodeType="interactiveSeq">
                <p:stCondLst>
                  <p:cond evt="onClick" delay="0">
                    <p:tgtEl>
                      <p:spTgt spid="34"/>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34"/>
                                        </p:tgtEl>
                                      </p:cBhvr>
                                    </p:animEffect>
                                    <p:set>
                                      <p:cBhvr>
                                        <p:cTn id="44"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45" restart="whenNotActive" fill="hold" evtFilter="cancelBubble" nodeType="interactiveSeq">
                <p:stCondLst>
                  <p:cond evt="onClick" delay="0">
                    <p:tgtEl>
                      <p:spTgt spid="37"/>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37"/>
                                        </p:tgtEl>
                                      </p:cBhvr>
                                    </p:animEffect>
                                    <p:set>
                                      <p:cBhvr>
                                        <p:cTn id="50"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51" restart="whenNotActive" fill="hold" evtFilter="cancelBubble" nodeType="interactiveSeq">
                <p:stCondLst>
                  <p:cond evt="onClick" delay="0">
                    <p:tgtEl>
                      <p:spTgt spid="36"/>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36"/>
                                        </p:tgtEl>
                                      </p:cBhvr>
                                    </p:animEffect>
                                    <p:set>
                                      <p:cBhvr>
                                        <p:cTn id="56"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57" restart="whenNotActive" fill="hold" evtFilter="cancelBubble" nodeType="interactiveSeq">
                <p:stCondLst>
                  <p:cond evt="onClick" delay="0">
                    <p:tgtEl>
                      <p:spTgt spid="35"/>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35"/>
                                        </p:tgtEl>
                                      </p:cBhvr>
                                    </p:animEffect>
                                    <p:set>
                                      <p:cBhvr>
                                        <p:cTn id="62"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10" presetClass="exit" presetSubtype="0" fill="hold" grpId="0" nodeType="clickEffect">
                                  <p:stCondLst>
                                    <p:cond delay="0"/>
                                  </p:stCondLst>
                                  <p:childTnLst>
                                    <p:animEffect transition="out" filter="fade">
                                      <p:cBhvr>
                                        <p:cTn id="67" dur="500"/>
                                        <p:tgtEl>
                                          <p:spTgt spid="33"/>
                                        </p:tgtEl>
                                      </p:cBhvr>
                                    </p:animEffect>
                                    <p:set>
                                      <p:cBhvr>
                                        <p:cTn id="68"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69" restart="whenNotActive" fill="hold" evtFilter="cancelBubble" nodeType="interactiveSeq">
                <p:stCondLst>
                  <p:cond evt="onClick" delay="0">
                    <p:tgtEl>
                      <p:spTgt spid="26"/>
                    </p:tgtEl>
                  </p:cond>
                </p:stCondLst>
                <p:endSync evt="end" delay="0">
                  <p:rtn val="all"/>
                </p:endSync>
                <p:childTnLst>
                  <p:par>
                    <p:cTn id="70" fill="hold">
                      <p:stCondLst>
                        <p:cond delay="0"/>
                      </p:stCondLst>
                      <p:childTnLst>
                        <p:par>
                          <p:cTn id="71" fill="hold">
                            <p:stCondLst>
                              <p:cond delay="0"/>
                            </p:stCondLst>
                            <p:childTnLst>
                              <p:par>
                                <p:cTn id="72" presetID="12" presetClass="exit" presetSubtype="8" fill="hold" grpId="0" nodeType="clickEffect">
                                  <p:stCondLst>
                                    <p:cond delay="0"/>
                                  </p:stCondLst>
                                  <p:childTnLst>
                                    <p:anim calcmode="lin" valueType="num">
                                      <p:cBhvr additive="base">
                                        <p:cTn id="73" dur="500"/>
                                        <p:tgtEl>
                                          <p:spTgt spid="26"/>
                                        </p:tgtEl>
                                        <p:attrNameLst>
                                          <p:attrName>ppt_x</p:attrName>
                                        </p:attrNameLst>
                                      </p:cBhvr>
                                      <p:tavLst>
                                        <p:tav tm="0">
                                          <p:val>
                                            <p:strVal val="#ppt_x"/>
                                          </p:val>
                                        </p:tav>
                                        <p:tav tm="100000">
                                          <p:val>
                                            <p:strVal val="#ppt_x-#ppt_w*1.125000"/>
                                          </p:val>
                                        </p:tav>
                                      </p:tavLst>
                                    </p:anim>
                                    <p:animEffect transition="out" filter="wipe(left)">
                                      <p:cBhvr>
                                        <p:cTn id="74" dur="500"/>
                                        <p:tgtEl>
                                          <p:spTgt spid="26"/>
                                        </p:tgtEl>
                                      </p:cBhvr>
                                    </p:animEffect>
                                    <p:set>
                                      <p:cBhvr>
                                        <p:cTn id="7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76" restart="whenNotActive" fill="hold" evtFilter="cancelBubble" nodeType="interactiveSeq">
                <p:stCondLst>
                  <p:cond evt="onClick" delay="0">
                    <p:tgtEl>
                      <p:spTgt spid="27"/>
                    </p:tgtEl>
                  </p:cond>
                </p:stCondLst>
                <p:endSync evt="end" delay="0">
                  <p:rtn val="all"/>
                </p:endSync>
                <p:childTnLst>
                  <p:par>
                    <p:cTn id="77" fill="hold">
                      <p:stCondLst>
                        <p:cond delay="0"/>
                      </p:stCondLst>
                      <p:childTnLst>
                        <p:par>
                          <p:cTn id="78" fill="hold">
                            <p:stCondLst>
                              <p:cond delay="0"/>
                            </p:stCondLst>
                            <p:childTnLst>
                              <p:par>
                                <p:cTn id="79" presetID="12" presetClass="exit" presetSubtype="8" fill="hold" grpId="0" nodeType="clickEffect">
                                  <p:stCondLst>
                                    <p:cond delay="0"/>
                                  </p:stCondLst>
                                  <p:childTnLst>
                                    <p:anim calcmode="lin" valueType="num">
                                      <p:cBhvr additive="base">
                                        <p:cTn id="80" dur="500"/>
                                        <p:tgtEl>
                                          <p:spTgt spid="27"/>
                                        </p:tgtEl>
                                        <p:attrNameLst>
                                          <p:attrName>ppt_x</p:attrName>
                                        </p:attrNameLst>
                                      </p:cBhvr>
                                      <p:tavLst>
                                        <p:tav tm="0">
                                          <p:val>
                                            <p:strVal val="#ppt_x"/>
                                          </p:val>
                                        </p:tav>
                                        <p:tav tm="100000">
                                          <p:val>
                                            <p:strVal val="#ppt_x-#ppt_w*1.125000"/>
                                          </p:val>
                                        </p:tav>
                                      </p:tavLst>
                                    </p:anim>
                                    <p:animEffect transition="out" filter="wipe(left)">
                                      <p:cBhvr>
                                        <p:cTn id="81" dur="500"/>
                                        <p:tgtEl>
                                          <p:spTgt spid="27"/>
                                        </p:tgtEl>
                                      </p:cBhvr>
                                    </p:animEffect>
                                    <p:set>
                                      <p:cBhvr>
                                        <p:cTn id="8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83" restart="whenNotActive" fill="hold" evtFilter="cancelBubble" nodeType="interactiveSeq">
                <p:stCondLst>
                  <p:cond evt="onClick" delay="0">
                    <p:tgtEl>
                      <p:spTgt spid="28"/>
                    </p:tgtEl>
                  </p:cond>
                </p:stCondLst>
                <p:endSync evt="end" delay="0">
                  <p:rtn val="all"/>
                </p:endSync>
                <p:childTnLst>
                  <p:par>
                    <p:cTn id="84" fill="hold">
                      <p:stCondLst>
                        <p:cond delay="0"/>
                      </p:stCondLst>
                      <p:childTnLst>
                        <p:par>
                          <p:cTn id="85" fill="hold">
                            <p:stCondLst>
                              <p:cond delay="0"/>
                            </p:stCondLst>
                            <p:childTnLst>
                              <p:par>
                                <p:cTn id="86" presetID="12" presetClass="exit" presetSubtype="8" fill="hold" grpId="0" nodeType="clickEffect">
                                  <p:stCondLst>
                                    <p:cond delay="0"/>
                                  </p:stCondLst>
                                  <p:childTnLst>
                                    <p:anim calcmode="lin" valueType="num">
                                      <p:cBhvr additive="base">
                                        <p:cTn id="87" dur="500"/>
                                        <p:tgtEl>
                                          <p:spTgt spid="28"/>
                                        </p:tgtEl>
                                        <p:attrNameLst>
                                          <p:attrName>ppt_x</p:attrName>
                                        </p:attrNameLst>
                                      </p:cBhvr>
                                      <p:tavLst>
                                        <p:tav tm="0">
                                          <p:val>
                                            <p:strVal val="#ppt_x"/>
                                          </p:val>
                                        </p:tav>
                                        <p:tav tm="100000">
                                          <p:val>
                                            <p:strVal val="#ppt_x-#ppt_w*1.125000"/>
                                          </p:val>
                                        </p:tav>
                                      </p:tavLst>
                                    </p:anim>
                                    <p:animEffect transition="out" filter="wipe(left)">
                                      <p:cBhvr>
                                        <p:cTn id="88" dur="500"/>
                                        <p:tgtEl>
                                          <p:spTgt spid="28"/>
                                        </p:tgtEl>
                                      </p:cBhvr>
                                    </p:animEffect>
                                    <p:set>
                                      <p:cBhvr>
                                        <p:cTn id="89"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90" restart="whenNotActive" fill="hold" evtFilter="cancelBubble" nodeType="interactiveSeq">
                <p:stCondLst>
                  <p:cond evt="onClick" delay="0">
                    <p:tgtEl>
                      <p:spTgt spid="29"/>
                    </p:tgtEl>
                  </p:cond>
                </p:stCondLst>
                <p:endSync evt="end" delay="0">
                  <p:rtn val="all"/>
                </p:endSync>
                <p:childTnLst>
                  <p:par>
                    <p:cTn id="91" fill="hold">
                      <p:stCondLst>
                        <p:cond delay="0"/>
                      </p:stCondLst>
                      <p:childTnLst>
                        <p:par>
                          <p:cTn id="92" fill="hold">
                            <p:stCondLst>
                              <p:cond delay="0"/>
                            </p:stCondLst>
                            <p:childTnLst>
                              <p:par>
                                <p:cTn id="93" presetID="12" presetClass="exit" presetSubtype="8" fill="hold" grpId="0" nodeType="clickEffect">
                                  <p:stCondLst>
                                    <p:cond delay="0"/>
                                  </p:stCondLst>
                                  <p:childTnLst>
                                    <p:anim calcmode="lin" valueType="num">
                                      <p:cBhvr additive="base">
                                        <p:cTn id="94" dur="500"/>
                                        <p:tgtEl>
                                          <p:spTgt spid="29"/>
                                        </p:tgtEl>
                                        <p:attrNameLst>
                                          <p:attrName>ppt_x</p:attrName>
                                        </p:attrNameLst>
                                      </p:cBhvr>
                                      <p:tavLst>
                                        <p:tav tm="0">
                                          <p:val>
                                            <p:strVal val="#ppt_x"/>
                                          </p:val>
                                        </p:tav>
                                        <p:tav tm="100000">
                                          <p:val>
                                            <p:strVal val="#ppt_x-#ppt_w*1.125000"/>
                                          </p:val>
                                        </p:tav>
                                      </p:tavLst>
                                    </p:anim>
                                    <p:animEffect transition="out" filter="wipe(left)">
                                      <p:cBhvr>
                                        <p:cTn id="95" dur="500"/>
                                        <p:tgtEl>
                                          <p:spTgt spid="29"/>
                                        </p:tgtEl>
                                      </p:cBhvr>
                                    </p:animEffect>
                                    <p:set>
                                      <p:cBhvr>
                                        <p:cTn id="9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97" restart="whenNotActive" fill="hold" evtFilter="cancelBubble" nodeType="interactiveSeq">
                <p:stCondLst>
                  <p:cond evt="onClick" delay="0">
                    <p:tgtEl>
                      <p:spTgt spid="39"/>
                    </p:tgtEl>
                  </p:cond>
                </p:stCondLst>
                <p:endSync evt="end" delay="0">
                  <p:rtn val="all"/>
                </p:endSync>
                <p:childTnLst>
                  <p:par>
                    <p:cTn id="98" fill="hold">
                      <p:stCondLst>
                        <p:cond delay="0"/>
                      </p:stCondLst>
                      <p:childTnLst>
                        <p:par>
                          <p:cTn id="99" fill="hold">
                            <p:stCondLst>
                              <p:cond delay="0"/>
                            </p:stCondLst>
                            <p:childTnLst>
                              <p:par>
                                <p:cTn id="100" presetID="10" presetClass="exit" presetSubtype="0" fill="hold" grpId="0" nodeType="clickEffect">
                                  <p:stCondLst>
                                    <p:cond delay="0"/>
                                  </p:stCondLst>
                                  <p:childTnLst>
                                    <p:animEffect transition="out" filter="fade">
                                      <p:cBhvr>
                                        <p:cTn id="101" dur="500"/>
                                        <p:tgtEl>
                                          <p:spTgt spid="39"/>
                                        </p:tgtEl>
                                      </p:cBhvr>
                                    </p:animEffect>
                                    <p:set>
                                      <p:cBhvr>
                                        <p:cTn id="102"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03" restart="whenNotActive" fill="hold" evtFilter="cancelBubble" nodeType="interactiveSeq">
                <p:stCondLst>
                  <p:cond evt="onClick" delay="0">
                    <p:tgtEl>
                      <p:spTgt spid="40"/>
                    </p:tgtEl>
                  </p:cond>
                </p:stCondLst>
                <p:endSync evt="end" delay="0">
                  <p:rtn val="all"/>
                </p:endSync>
                <p:childTnLst>
                  <p:par>
                    <p:cTn id="104" fill="hold">
                      <p:stCondLst>
                        <p:cond delay="0"/>
                      </p:stCondLst>
                      <p:childTnLst>
                        <p:par>
                          <p:cTn id="105" fill="hold">
                            <p:stCondLst>
                              <p:cond delay="0"/>
                            </p:stCondLst>
                            <p:childTnLst>
                              <p:par>
                                <p:cTn id="106" presetID="12" presetClass="exit" presetSubtype="8" fill="hold" grpId="0" nodeType="clickEffect">
                                  <p:stCondLst>
                                    <p:cond delay="0"/>
                                  </p:stCondLst>
                                  <p:childTnLst>
                                    <p:anim calcmode="lin" valueType="num">
                                      <p:cBhvr additive="base">
                                        <p:cTn id="107" dur="500"/>
                                        <p:tgtEl>
                                          <p:spTgt spid="40"/>
                                        </p:tgtEl>
                                        <p:attrNameLst>
                                          <p:attrName>ppt_x</p:attrName>
                                        </p:attrNameLst>
                                      </p:cBhvr>
                                      <p:tavLst>
                                        <p:tav tm="0">
                                          <p:val>
                                            <p:strVal val="#ppt_x"/>
                                          </p:val>
                                        </p:tav>
                                        <p:tav tm="100000">
                                          <p:val>
                                            <p:strVal val="#ppt_x-#ppt_w*1.125000"/>
                                          </p:val>
                                        </p:tav>
                                      </p:tavLst>
                                    </p:anim>
                                    <p:animEffect transition="out" filter="wipe(left)">
                                      <p:cBhvr>
                                        <p:cTn id="108" dur="500"/>
                                        <p:tgtEl>
                                          <p:spTgt spid="40"/>
                                        </p:tgtEl>
                                      </p:cBhvr>
                                    </p:animEffect>
                                    <p:set>
                                      <p:cBhvr>
                                        <p:cTn id="10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10" restart="whenNotActive" fill="hold" evtFilter="cancelBubble" nodeType="interactiveSeq">
                <p:stCondLst>
                  <p:cond evt="onClick" delay="0">
                    <p:tgtEl>
                      <p:spTgt spid="4"/>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nodeType="clickEffect">
                                  <p:stCondLst>
                                    <p:cond delay="0"/>
                                  </p:stCondLst>
                                  <p:childTnLst>
                                    <p:animEffect transition="out" filter="fade">
                                      <p:cBhvr>
                                        <p:cTn id="114" dur="500"/>
                                        <p:tgtEl>
                                          <p:spTgt spid="4"/>
                                        </p:tgtEl>
                                      </p:cBhvr>
                                    </p:animEffect>
                                    <p:set>
                                      <p:cBhvr>
                                        <p:cTn id="115"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33" grpId="0" animBg="1"/>
      <p:bldP spid="34" grpId="0" animBg="1"/>
      <p:bldP spid="35" grpId="0" animBg="1"/>
      <p:bldP spid="36" grpId="0" animBg="1"/>
      <p:bldP spid="37" grpId="0" animBg="1"/>
      <p:bldP spid="12" grpId="0" animBg="1"/>
      <p:bldP spid="13" grpId="0" animBg="1"/>
      <p:bldP spid="14" grpId="0" animBg="1"/>
      <p:bldP spid="24" grpId="0" animBg="1"/>
      <p:bldP spid="26" grpId="0" animBg="1"/>
      <p:bldP spid="27" grpId="0" animBg="1"/>
      <p:bldP spid="28" grpId="0" animBg="1"/>
      <p:bldP spid="29" grpId="0" animBg="1"/>
      <p:bldP spid="39" grpId="0" animBg="1"/>
      <p:bldP spid="4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4" name="Rectangle 3">
            <a:extLst>
              <a:ext uri="{FF2B5EF4-FFF2-40B4-BE49-F238E27FC236}">
                <a16:creationId xmlns:a16="http://schemas.microsoft.com/office/drawing/2014/main" id="{41FCE0F6-98B7-4D80-929B-046BAB1F17BA}"/>
              </a:ext>
            </a:extLst>
          </p:cNvPr>
          <p:cNvSpPr/>
          <p:nvPr/>
        </p:nvSpPr>
        <p:spPr>
          <a:xfrm>
            <a:off x="427382" y="437322"/>
            <a:ext cx="8328992" cy="4333460"/>
          </a:xfrm>
          <a:prstGeom prst="rect">
            <a:avLst/>
          </a:prstGeom>
          <a:solidFill>
            <a:srgbClr val="FF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6E9"/>
              </a:solidFill>
              <a:effectLst/>
              <a:uLnTx/>
              <a:uFillTx/>
              <a:latin typeface="Arial"/>
              <a:ea typeface="+mn-ea"/>
              <a:cs typeface="+mn-cs"/>
            </a:endParaRPr>
          </a:p>
        </p:txBody>
      </p:sp>
      <p:sp>
        <p:nvSpPr>
          <p:cNvPr id="5" name="TextBox 4">
            <a:extLst>
              <a:ext uri="{FF2B5EF4-FFF2-40B4-BE49-F238E27FC236}">
                <a16:creationId xmlns:a16="http://schemas.microsoft.com/office/drawing/2014/main" id="{ACA040CE-FE5B-4B86-88B1-CC5ED22A6E9B}"/>
              </a:ext>
            </a:extLst>
          </p:cNvPr>
          <p:cNvSpPr txBox="1"/>
          <p:nvPr/>
        </p:nvSpPr>
        <p:spPr>
          <a:xfrm>
            <a:off x="815544" y="959772"/>
            <a:ext cx="8328456" cy="2800767"/>
          </a:xfrm>
          <a:prstGeom prst="rect">
            <a:avLst/>
          </a:prstGeom>
          <a:noFill/>
        </p:spPr>
        <p:txBody>
          <a:bodyPr wrap="square">
            <a:spAutoFit/>
          </a:body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3B3232"/>
                </a:solidFill>
                <a:effectLst/>
                <a:uLnTx/>
                <a:uFillTx/>
                <a:latin typeface="#9Slide03 Roboto Condensed" panose="02000000000000000000" pitchFamily="2" charset="0"/>
                <a:ea typeface="#9Slide03 Roboto Condensed" panose="02000000000000000000" pitchFamily="2" charset="0"/>
                <a:cs typeface="+mn-cs"/>
              </a:rPr>
              <a:t>Câu</a:t>
            </a:r>
            <a:r>
              <a:rPr kumimoji="0" lang="en-US" sz="2400" b="1" i="0" u="none" strike="noStrike" kern="1200" cap="none" spc="0" normalizeH="0" baseline="0" noProof="0" dirty="0">
                <a:ln>
                  <a:noFill/>
                </a:ln>
                <a:solidFill>
                  <a:srgbClr val="3B3232"/>
                </a:solidFill>
                <a:effectLst/>
                <a:uLnTx/>
                <a:uFillTx/>
                <a:latin typeface="#9Slide03 Roboto Condensed" panose="02000000000000000000" pitchFamily="2" charset="0"/>
                <a:ea typeface="#9Slide03 Roboto Condensed" panose="02000000000000000000" pitchFamily="2" charset="0"/>
                <a:cs typeface="+mn-cs"/>
              </a:rPr>
              <a:t> 1. </a:t>
            </a:r>
            <a:r>
              <a:rPr kumimoji="0" lang="vi-VN" sz="2400" b="1"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Nhận xét nào sau đây đúng về quy mô dân số châu Á?</a:t>
            </a:r>
          </a:p>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A</a:t>
            </a:r>
            <a:r>
              <a:rPr kumimoji="0" lang="vi-VN" sz="2400" b="0"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 Dân cư thưa thớt.</a:t>
            </a:r>
            <a:endParaRPr kumimoji="0" lang="en-US" sz="2400" b="0"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endParaRPr>
          </a:p>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B</a:t>
            </a:r>
            <a:r>
              <a:rPr kumimoji="0" lang="vi-VN" sz="2400" b="0"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 Đông dân nhất thế giới.</a:t>
            </a:r>
          </a:p>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C</a:t>
            </a:r>
            <a:r>
              <a:rPr kumimoji="0" lang="vi-VN" sz="2400" b="0"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 Dân cư phân bố không đều.</a:t>
            </a:r>
            <a:endParaRPr kumimoji="0" lang="en-US" sz="2400" b="0"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endParaRPr>
          </a:p>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D</a:t>
            </a:r>
            <a:r>
              <a:rPr kumimoji="0" lang="vi-VN" sz="2400" b="0"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 Gia tăng dân số ngang mức trung bình thế giới.</a:t>
            </a:r>
          </a:p>
        </p:txBody>
      </p:sp>
      <p:pic>
        <p:nvPicPr>
          <p:cNvPr id="5122" name="Picture 2" descr="Trang chủ - QCV Group">
            <a:extLst>
              <a:ext uri="{FF2B5EF4-FFF2-40B4-BE49-F238E27FC236}">
                <a16:creationId xmlns:a16="http://schemas.microsoft.com/office/drawing/2014/main" id="{E852F734-537B-40AA-B644-B9E15D5241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692" y="2070538"/>
            <a:ext cx="628613" cy="628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832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4" name="Rectangle 3">
            <a:extLst>
              <a:ext uri="{FF2B5EF4-FFF2-40B4-BE49-F238E27FC236}">
                <a16:creationId xmlns:a16="http://schemas.microsoft.com/office/drawing/2014/main" id="{41FCE0F6-98B7-4D80-929B-046BAB1F17BA}"/>
              </a:ext>
            </a:extLst>
          </p:cNvPr>
          <p:cNvSpPr/>
          <p:nvPr/>
        </p:nvSpPr>
        <p:spPr>
          <a:xfrm>
            <a:off x="427382" y="437322"/>
            <a:ext cx="8328992" cy="4333460"/>
          </a:xfrm>
          <a:prstGeom prst="rect">
            <a:avLst/>
          </a:prstGeom>
          <a:solidFill>
            <a:srgbClr val="FF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6E9"/>
              </a:solidFill>
              <a:effectLst/>
              <a:uLnTx/>
              <a:uFillTx/>
              <a:latin typeface="Arial"/>
              <a:ea typeface="+mn-ea"/>
              <a:cs typeface="+mn-cs"/>
            </a:endParaRPr>
          </a:p>
        </p:txBody>
      </p:sp>
      <p:sp>
        <p:nvSpPr>
          <p:cNvPr id="5" name="TextBox 4">
            <a:extLst>
              <a:ext uri="{FF2B5EF4-FFF2-40B4-BE49-F238E27FC236}">
                <a16:creationId xmlns:a16="http://schemas.microsoft.com/office/drawing/2014/main" id="{ACA040CE-FE5B-4B86-88B1-CC5ED22A6E9B}"/>
              </a:ext>
            </a:extLst>
          </p:cNvPr>
          <p:cNvSpPr txBox="1"/>
          <p:nvPr/>
        </p:nvSpPr>
        <p:spPr>
          <a:xfrm>
            <a:off x="661163" y="924146"/>
            <a:ext cx="8043449" cy="3354765"/>
          </a:xfrm>
          <a:prstGeom prst="rect">
            <a:avLst/>
          </a:prstGeom>
          <a:noFill/>
        </p:spPr>
        <p:txBody>
          <a:bodyPr wrap="square">
            <a:spAutoFit/>
          </a:bodyPr>
          <a:lstStyle/>
          <a:p>
            <a:pPr algn="just">
              <a:lnSpc>
                <a:spcPct val="150000"/>
              </a:lnSpc>
            </a:pPr>
            <a:r>
              <a:rPr kumimoji="0" lang="en-US" sz="2400" b="1" i="0" u="none" strike="noStrike" kern="1200" cap="none" spc="0" normalizeH="0" baseline="0" noProof="0" dirty="0" err="1">
                <a:ln>
                  <a:noFill/>
                </a:ln>
                <a:solidFill>
                  <a:srgbClr val="3B3232"/>
                </a:solidFill>
                <a:effectLst/>
                <a:uLnTx/>
                <a:uFillTx/>
                <a:latin typeface="#9Slide03 Roboto Condensed" panose="02000000000000000000" pitchFamily="2" charset="0"/>
                <a:ea typeface="#9Slide03 Roboto Condensed" panose="02000000000000000000" pitchFamily="2" charset="0"/>
              </a:rPr>
              <a:t>Câu</a:t>
            </a:r>
            <a:r>
              <a:rPr kumimoji="0" lang="en-US" sz="2400" b="1" i="0" u="none" strike="noStrike" kern="1200" cap="none" spc="0" normalizeH="0" baseline="0" noProof="0" dirty="0">
                <a:ln>
                  <a:noFill/>
                </a:ln>
                <a:solidFill>
                  <a:srgbClr val="3B3232"/>
                </a:solidFill>
                <a:effectLst/>
                <a:uLnTx/>
                <a:uFillTx/>
                <a:latin typeface="#9Slide03 Roboto Condensed" panose="02000000000000000000" pitchFamily="2" charset="0"/>
                <a:ea typeface="#9Slide03 Roboto Condensed" panose="02000000000000000000" pitchFamily="2" charset="0"/>
              </a:rPr>
              <a:t> 2. </a:t>
            </a:r>
            <a:r>
              <a:rPr lang="vi-VN" sz="2400" b="1" i="0" dirty="0">
                <a:solidFill>
                  <a:srgbClr val="000000"/>
                </a:solidFill>
                <a:effectLst/>
                <a:latin typeface="#9Slide03 Roboto Condensed" panose="02000000000000000000" pitchFamily="2" charset="0"/>
                <a:ea typeface="#9Slide03 Roboto Condensed" panose="02000000000000000000" pitchFamily="2" charset="0"/>
              </a:rPr>
              <a:t>Hiện nay, tỉ lệ gia tăng dân số của châu Á đã giảm đáng kể, có được thành tựu trên chủ yếu là nhờ</a:t>
            </a:r>
          </a:p>
          <a:p>
            <a:pPr algn="just">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A</a:t>
            </a:r>
            <a:r>
              <a:rPr lang="vi-VN" sz="2400" b="0" i="0" dirty="0">
                <a:solidFill>
                  <a:srgbClr val="000000"/>
                </a:solidFill>
                <a:effectLst/>
                <a:latin typeface="#9Slide03 Roboto Condensed" panose="02000000000000000000" pitchFamily="2" charset="0"/>
                <a:ea typeface="#9Slide03 Roboto Condensed" panose="02000000000000000000" pitchFamily="2" charset="0"/>
              </a:rPr>
              <a:t>. thực hiện chính dân số.</a:t>
            </a:r>
            <a:endParaRPr lang="en-US" sz="2400" b="0" i="0" dirty="0">
              <a:solidFill>
                <a:srgbClr val="000000"/>
              </a:solidFill>
              <a:effectLst/>
              <a:latin typeface="#9Slide03 Roboto Condensed" panose="02000000000000000000" pitchFamily="2" charset="0"/>
              <a:ea typeface="#9Slide03 Roboto Condensed" panose="02000000000000000000" pitchFamily="2" charset="0"/>
            </a:endParaRPr>
          </a:p>
          <a:p>
            <a:pPr algn="just">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B</a:t>
            </a:r>
            <a:r>
              <a:rPr lang="vi-VN" sz="2400" b="0" i="0" dirty="0">
                <a:solidFill>
                  <a:srgbClr val="000000"/>
                </a:solidFill>
                <a:effectLst/>
                <a:latin typeface="#9Slide03 Roboto Condensed" panose="02000000000000000000" pitchFamily="2" charset="0"/>
                <a:ea typeface="#9Slide03 Roboto Condensed" panose="02000000000000000000" pitchFamily="2" charset="0"/>
              </a:rPr>
              <a:t>. tỉ lệ người nữ ít hơn nam.</a:t>
            </a:r>
            <a:endParaRPr lang="en-US" sz="2400" b="0" i="0" dirty="0">
              <a:solidFill>
                <a:srgbClr val="000000"/>
              </a:solidFill>
              <a:effectLst/>
              <a:latin typeface="#9Slide03 Roboto Condensed" panose="02000000000000000000" pitchFamily="2" charset="0"/>
              <a:ea typeface="#9Slide03 Roboto Condensed" panose="02000000000000000000" pitchFamily="2" charset="0"/>
            </a:endParaRPr>
          </a:p>
          <a:p>
            <a:pPr algn="just">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C</a:t>
            </a:r>
            <a:r>
              <a:rPr lang="vi-VN" sz="2400" b="0" i="0" dirty="0">
                <a:solidFill>
                  <a:srgbClr val="000000"/>
                </a:solidFill>
                <a:effectLst/>
                <a:latin typeface="#9Slide03 Roboto Condensed" panose="02000000000000000000" pitchFamily="2" charset="0"/>
                <a:ea typeface="#9Slide03 Roboto Condensed" panose="02000000000000000000" pitchFamily="2" charset="0"/>
              </a:rPr>
              <a:t>. sự phát triển của nền kinh tế.</a:t>
            </a:r>
          </a:p>
          <a:p>
            <a:pPr algn="just">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D</a:t>
            </a:r>
            <a:r>
              <a:rPr lang="vi-VN" sz="2400" b="0" i="0" dirty="0">
                <a:solidFill>
                  <a:srgbClr val="000000"/>
                </a:solidFill>
                <a:effectLst/>
                <a:latin typeface="#9Slide03 Roboto Condensed" panose="02000000000000000000" pitchFamily="2" charset="0"/>
                <a:ea typeface="#9Slide03 Roboto Condensed" panose="02000000000000000000" pitchFamily="2" charset="0"/>
              </a:rPr>
              <a:t>. đời sống người dân được nâng cao.</a:t>
            </a:r>
          </a:p>
        </p:txBody>
      </p:sp>
      <p:pic>
        <p:nvPicPr>
          <p:cNvPr id="5122" name="Picture 2" descr="Trang chủ - QCV Group">
            <a:extLst>
              <a:ext uri="{FF2B5EF4-FFF2-40B4-BE49-F238E27FC236}">
                <a16:creationId xmlns:a16="http://schemas.microsoft.com/office/drawing/2014/main" id="{E852F734-537B-40AA-B644-B9E15D5241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39" y="1999286"/>
            <a:ext cx="628613" cy="628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521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4" name="Rectangle 3">
            <a:extLst>
              <a:ext uri="{FF2B5EF4-FFF2-40B4-BE49-F238E27FC236}">
                <a16:creationId xmlns:a16="http://schemas.microsoft.com/office/drawing/2014/main" id="{41FCE0F6-98B7-4D80-929B-046BAB1F17BA}"/>
              </a:ext>
            </a:extLst>
          </p:cNvPr>
          <p:cNvSpPr/>
          <p:nvPr/>
        </p:nvSpPr>
        <p:spPr>
          <a:xfrm>
            <a:off x="427382" y="437322"/>
            <a:ext cx="8328992" cy="4333460"/>
          </a:xfrm>
          <a:prstGeom prst="rect">
            <a:avLst/>
          </a:prstGeom>
          <a:solidFill>
            <a:srgbClr val="FF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6E9"/>
              </a:solidFill>
              <a:effectLst/>
              <a:uLnTx/>
              <a:uFillTx/>
              <a:latin typeface="Arial"/>
              <a:ea typeface="+mn-ea"/>
              <a:cs typeface="+mn-cs"/>
            </a:endParaRPr>
          </a:p>
        </p:txBody>
      </p:sp>
      <p:sp>
        <p:nvSpPr>
          <p:cNvPr id="5" name="TextBox 4">
            <a:extLst>
              <a:ext uri="{FF2B5EF4-FFF2-40B4-BE49-F238E27FC236}">
                <a16:creationId xmlns:a16="http://schemas.microsoft.com/office/drawing/2014/main" id="{ACA040CE-FE5B-4B86-88B1-CC5ED22A6E9B}"/>
              </a:ext>
            </a:extLst>
          </p:cNvPr>
          <p:cNvSpPr txBox="1"/>
          <p:nvPr/>
        </p:nvSpPr>
        <p:spPr>
          <a:xfrm>
            <a:off x="815544" y="1090400"/>
            <a:ext cx="8328456" cy="2800767"/>
          </a:xfrm>
          <a:prstGeom prst="rect">
            <a:avLst/>
          </a:prstGeom>
          <a:noFill/>
        </p:spPr>
        <p:txBody>
          <a:bodyPr wrap="square">
            <a:spAutoFit/>
          </a:bodyPr>
          <a:lstStyle/>
          <a:p>
            <a:pPr algn="just">
              <a:lnSpc>
                <a:spcPct val="150000"/>
              </a:lnSpc>
            </a:pPr>
            <a:r>
              <a:rPr kumimoji="0" lang="en-US" sz="2400" b="1" i="0" u="none" strike="noStrike" kern="1200" cap="none" spc="0" normalizeH="0" baseline="0" noProof="0" dirty="0" err="1">
                <a:ln>
                  <a:noFill/>
                </a:ln>
                <a:solidFill>
                  <a:srgbClr val="3B3232"/>
                </a:solidFill>
                <a:effectLst/>
                <a:uLnTx/>
                <a:uFillTx/>
                <a:latin typeface="#9Slide03 Roboto Condensed" panose="02000000000000000000" pitchFamily="2" charset="0"/>
                <a:ea typeface="#9Slide03 Roboto Condensed" panose="02000000000000000000" pitchFamily="2" charset="0"/>
              </a:rPr>
              <a:t>Câu</a:t>
            </a:r>
            <a:r>
              <a:rPr kumimoji="0" lang="en-US" sz="2400" b="1" i="0" u="none" strike="noStrike" kern="1200" cap="none" spc="0" normalizeH="0" baseline="0" noProof="0" dirty="0">
                <a:ln>
                  <a:noFill/>
                </a:ln>
                <a:solidFill>
                  <a:srgbClr val="3B3232"/>
                </a:solidFill>
                <a:effectLst/>
                <a:uLnTx/>
                <a:uFillTx/>
                <a:latin typeface="#9Slide03 Roboto Condensed" panose="02000000000000000000" pitchFamily="2" charset="0"/>
                <a:ea typeface="#9Slide03 Roboto Condensed" panose="02000000000000000000" pitchFamily="2" charset="0"/>
              </a:rPr>
              <a:t> 3. </a:t>
            </a:r>
            <a:r>
              <a:rPr lang="vi-VN" sz="2400" b="1" i="0" dirty="0">
                <a:solidFill>
                  <a:srgbClr val="000000"/>
                </a:solidFill>
                <a:effectLst/>
                <a:latin typeface="#9Slide03 Roboto Condensed" panose="02000000000000000000" pitchFamily="2" charset="0"/>
                <a:ea typeface="#9Slide03 Roboto Condensed" panose="02000000000000000000" pitchFamily="2" charset="0"/>
              </a:rPr>
              <a:t>Chiếm tỉ lệ lớn nhất trong dân cư châu Á là chủng tộc</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A. Ơ-rô-pê-ô-it và Ô-xtra-lô-it.</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B. Môn-gô-lô-it và Ơ-rô-pê-ô-it.</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C. Môn-gô-lô-it và Ô-xtra-lô-it.</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D. Môn-gô-lô-it.</a:t>
            </a:r>
            <a:r>
              <a:rPr kumimoji="0" lang="en-US" sz="2400" b="1" i="0" u="none" strike="noStrike" kern="1200" cap="none" spc="0" normalizeH="0" baseline="0" noProof="0" dirty="0">
                <a:ln>
                  <a:noFill/>
                </a:ln>
                <a:solidFill>
                  <a:srgbClr val="3B3232"/>
                </a:solidFill>
                <a:effectLst/>
                <a:uLnTx/>
                <a:uFillTx/>
                <a:latin typeface="#9Slide03 Roboto Condensed" panose="02000000000000000000" pitchFamily="2" charset="0"/>
                <a:ea typeface="#9Slide03 Roboto Condensed" panose="02000000000000000000" pitchFamily="2" charset="0"/>
              </a:rPr>
              <a:t> </a:t>
            </a:r>
            <a:endParaRPr kumimoji="0" lang="vi-VN" sz="2400" b="0"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endParaRPr>
          </a:p>
        </p:txBody>
      </p:sp>
      <p:pic>
        <p:nvPicPr>
          <p:cNvPr id="5122" name="Picture 2" descr="Trang chủ - QCV Group">
            <a:extLst>
              <a:ext uri="{FF2B5EF4-FFF2-40B4-BE49-F238E27FC236}">
                <a16:creationId xmlns:a16="http://schemas.microsoft.com/office/drawing/2014/main" id="{E852F734-537B-40AA-B644-B9E15D5241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297" y="2201167"/>
            <a:ext cx="628613" cy="628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874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4" name="Rectangle 3">
            <a:extLst>
              <a:ext uri="{FF2B5EF4-FFF2-40B4-BE49-F238E27FC236}">
                <a16:creationId xmlns:a16="http://schemas.microsoft.com/office/drawing/2014/main" id="{41FCE0F6-98B7-4D80-929B-046BAB1F17BA}"/>
              </a:ext>
            </a:extLst>
          </p:cNvPr>
          <p:cNvSpPr/>
          <p:nvPr/>
        </p:nvSpPr>
        <p:spPr>
          <a:xfrm>
            <a:off x="427382" y="437322"/>
            <a:ext cx="8328992" cy="4333460"/>
          </a:xfrm>
          <a:prstGeom prst="rect">
            <a:avLst/>
          </a:prstGeom>
          <a:solidFill>
            <a:srgbClr val="FF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6E9"/>
              </a:solidFill>
              <a:effectLst/>
              <a:uLnTx/>
              <a:uFillTx/>
              <a:latin typeface="Arial"/>
              <a:ea typeface="+mn-ea"/>
              <a:cs typeface="+mn-cs"/>
            </a:endParaRPr>
          </a:p>
        </p:txBody>
      </p:sp>
      <p:sp>
        <p:nvSpPr>
          <p:cNvPr id="5" name="TextBox 4">
            <a:extLst>
              <a:ext uri="{FF2B5EF4-FFF2-40B4-BE49-F238E27FC236}">
                <a16:creationId xmlns:a16="http://schemas.microsoft.com/office/drawing/2014/main" id="{ACA040CE-FE5B-4B86-88B1-CC5ED22A6E9B}"/>
              </a:ext>
            </a:extLst>
          </p:cNvPr>
          <p:cNvSpPr txBox="1"/>
          <p:nvPr/>
        </p:nvSpPr>
        <p:spPr>
          <a:xfrm>
            <a:off x="684916" y="805393"/>
            <a:ext cx="7865318" cy="3354765"/>
          </a:xfrm>
          <a:prstGeom prst="rect">
            <a:avLst/>
          </a:prstGeom>
          <a:noFill/>
        </p:spPr>
        <p:txBody>
          <a:bodyPr wrap="square">
            <a:spAutoFit/>
          </a:bodyPr>
          <a:lstStyle/>
          <a:p>
            <a:pPr algn="just">
              <a:lnSpc>
                <a:spcPct val="150000"/>
              </a:lnSpc>
            </a:pPr>
            <a:r>
              <a:rPr kumimoji="0" lang="en-US" sz="2400" b="1" i="0" u="none" strike="noStrike" kern="1200" cap="none" spc="0" normalizeH="0" baseline="0" noProof="0" dirty="0" err="1">
                <a:ln>
                  <a:noFill/>
                </a:ln>
                <a:solidFill>
                  <a:srgbClr val="3B3232"/>
                </a:solidFill>
                <a:effectLst/>
                <a:uLnTx/>
                <a:uFillTx/>
                <a:latin typeface="#9Slide03 Roboto Condensed" panose="02000000000000000000" pitchFamily="2" charset="0"/>
                <a:ea typeface="#9Slide03 Roboto Condensed" panose="02000000000000000000" pitchFamily="2" charset="0"/>
              </a:rPr>
              <a:t>Câu</a:t>
            </a:r>
            <a:r>
              <a:rPr kumimoji="0" lang="en-US" sz="2400" b="1" i="0" u="none" strike="noStrike" kern="1200" cap="none" spc="0" normalizeH="0" baseline="0" noProof="0" dirty="0">
                <a:ln>
                  <a:noFill/>
                </a:ln>
                <a:solidFill>
                  <a:srgbClr val="3B3232"/>
                </a:solidFill>
                <a:effectLst/>
                <a:uLnTx/>
                <a:uFillTx/>
                <a:latin typeface="#9Slide03 Roboto Condensed" panose="02000000000000000000" pitchFamily="2" charset="0"/>
                <a:ea typeface="#9Slide03 Roboto Condensed" panose="02000000000000000000" pitchFamily="2" charset="0"/>
              </a:rPr>
              <a:t> 4.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Chủng</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tộc</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Môn</a:t>
            </a:r>
            <a:r>
              <a:rPr lang="en-US" sz="2400" b="1" i="0" dirty="0">
                <a:solidFill>
                  <a:srgbClr val="000000"/>
                </a:solidFill>
                <a:effectLst/>
                <a:latin typeface="#9Slide03 Roboto Condensed" panose="02000000000000000000" pitchFamily="2" charset="0"/>
                <a:ea typeface="#9Slide03 Roboto Condensed" panose="02000000000000000000" pitchFamily="2" charset="0"/>
              </a:rPr>
              <a:t>-</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gô</a:t>
            </a:r>
            <a:r>
              <a:rPr lang="en-US" sz="2400" b="1" i="0" dirty="0">
                <a:solidFill>
                  <a:srgbClr val="000000"/>
                </a:solidFill>
                <a:effectLst/>
                <a:latin typeface="#9Slide03 Roboto Condensed" panose="02000000000000000000" pitchFamily="2" charset="0"/>
                <a:ea typeface="#9Slide03 Roboto Condensed" panose="02000000000000000000" pitchFamily="2" charset="0"/>
              </a:rPr>
              <a:t>-</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lô</a:t>
            </a:r>
            <a:r>
              <a:rPr lang="en-US" sz="2400" b="1" i="0" dirty="0">
                <a:solidFill>
                  <a:srgbClr val="000000"/>
                </a:solidFill>
                <a:effectLst/>
                <a:latin typeface="#9Slide03 Roboto Condensed" panose="02000000000000000000" pitchFamily="2" charset="0"/>
                <a:ea typeface="#9Slide03 Roboto Condensed" panose="02000000000000000000" pitchFamily="2" charset="0"/>
              </a:rPr>
              <a:t>-it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phân</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bố</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chủ</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yếu</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ở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các</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khu</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vực</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nào</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sau</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đây</a:t>
            </a:r>
            <a:r>
              <a:rPr lang="en-US" sz="2400" b="1" i="0" dirty="0">
                <a:solidFill>
                  <a:srgbClr val="000000"/>
                </a:solidFill>
                <a:effectLst/>
                <a:latin typeface="#9Slide03 Roboto Condensed" panose="02000000000000000000" pitchFamily="2" charset="0"/>
                <a:ea typeface="#9Slide03 Roboto Condensed" panose="02000000000000000000" pitchFamily="2" charset="0"/>
              </a:rPr>
              <a:t>?</a:t>
            </a:r>
          </a:p>
          <a:p>
            <a:pPr algn="l">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A.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Bắc</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Á,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Tây</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Nam Á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và</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Nam Á.</a:t>
            </a:r>
          </a:p>
          <a:p>
            <a:pPr algn="l">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B.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Trung</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Á,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Tây</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Nam Á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và</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Nam Á.</a:t>
            </a:r>
          </a:p>
          <a:p>
            <a:pPr>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C.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Đông</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Nam Á, Nam Á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và</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Đông</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Á.</a:t>
            </a:r>
          </a:p>
          <a:p>
            <a:pPr>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D.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Bắc</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Á,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Đông</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Á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và</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Đông</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Nam Á.</a:t>
            </a:r>
          </a:p>
        </p:txBody>
      </p:sp>
      <p:pic>
        <p:nvPicPr>
          <p:cNvPr id="5122" name="Picture 2" descr="Trang chủ - QCV Group">
            <a:extLst>
              <a:ext uri="{FF2B5EF4-FFF2-40B4-BE49-F238E27FC236}">
                <a16:creationId xmlns:a16="http://schemas.microsoft.com/office/drawing/2014/main" id="{E852F734-537B-40AA-B644-B9E15D5241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690" y="3590579"/>
            <a:ext cx="628613" cy="628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926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4" name="Rectangle 3">
            <a:extLst>
              <a:ext uri="{FF2B5EF4-FFF2-40B4-BE49-F238E27FC236}">
                <a16:creationId xmlns:a16="http://schemas.microsoft.com/office/drawing/2014/main" id="{41FCE0F6-98B7-4D80-929B-046BAB1F17BA}"/>
              </a:ext>
            </a:extLst>
          </p:cNvPr>
          <p:cNvSpPr/>
          <p:nvPr/>
        </p:nvSpPr>
        <p:spPr>
          <a:xfrm>
            <a:off x="427382" y="437322"/>
            <a:ext cx="8328992" cy="4333460"/>
          </a:xfrm>
          <a:prstGeom prst="rect">
            <a:avLst/>
          </a:prstGeom>
          <a:solidFill>
            <a:srgbClr val="FF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6E9"/>
              </a:solidFill>
              <a:effectLst/>
              <a:uLnTx/>
              <a:uFillTx/>
              <a:latin typeface="Arial"/>
              <a:ea typeface="+mn-ea"/>
              <a:cs typeface="+mn-cs"/>
            </a:endParaRPr>
          </a:p>
        </p:txBody>
      </p:sp>
      <p:sp>
        <p:nvSpPr>
          <p:cNvPr id="5" name="TextBox 4">
            <a:extLst>
              <a:ext uri="{FF2B5EF4-FFF2-40B4-BE49-F238E27FC236}">
                <a16:creationId xmlns:a16="http://schemas.microsoft.com/office/drawing/2014/main" id="{ACA040CE-FE5B-4B86-88B1-CC5ED22A6E9B}"/>
              </a:ext>
            </a:extLst>
          </p:cNvPr>
          <p:cNvSpPr txBox="1"/>
          <p:nvPr/>
        </p:nvSpPr>
        <p:spPr>
          <a:xfrm>
            <a:off x="815544" y="1031024"/>
            <a:ext cx="8328456" cy="2800767"/>
          </a:xfrm>
          <a:prstGeom prst="rect">
            <a:avLst/>
          </a:prstGeom>
          <a:noFill/>
        </p:spPr>
        <p:txBody>
          <a:bodyPr wrap="square">
            <a:spAutoFit/>
          </a:bodyPr>
          <a:lstStyle/>
          <a:p>
            <a:pPr algn="just">
              <a:lnSpc>
                <a:spcPct val="150000"/>
              </a:lnSpc>
            </a:pPr>
            <a:r>
              <a:rPr kumimoji="0" lang="en-US" sz="2400" b="1" i="0" u="none" strike="noStrike" kern="1200" cap="none" spc="0" normalizeH="0" baseline="0" noProof="0" dirty="0" err="1">
                <a:ln>
                  <a:noFill/>
                </a:ln>
                <a:solidFill>
                  <a:srgbClr val="3B3232"/>
                </a:solidFill>
                <a:effectLst/>
                <a:uLnTx/>
                <a:uFillTx/>
                <a:latin typeface="#9Slide03 Roboto Condensed" panose="02000000000000000000" pitchFamily="2" charset="0"/>
                <a:ea typeface="#9Slide03 Roboto Condensed" panose="02000000000000000000" pitchFamily="2" charset="0"/>
              </a:rPr>
              <a:t>Câu</a:t>
            </a:r>
            <a:r>
              <a:rPr kumimoji="0" lang="en-US" sz="2400" b="1" i="0" u="none" strike="noStrike" kern="1200" cap="none" spc="0" normalizeH="0" baseline="0" noProof="0" dirty="0">
                <a:ln>
                  <a:noFill/>
                </a:ln>
                <a:solidFill>
                  <a:srgbClr val="3B3232"/>
                </a:solidFill>
                <a:effectLst/>
                <a:uLnTx/>
                <a:uFillTx/>
                <a:latin typeface="#9Slide03 Roboto Condensed" panose="02000000000000000000" pitchFamily="2" charset="0"/>
                <a:ea typeface="#9Slide03 Roboto Condensed" panose="02000000000000000000" pitchFamily="2" charset="0"/>
              </a:rPr>
              <a:t> 5. </a:t>
            </a:r>
            <a:r>
              <a:rPr lang="vi-VN" sz="2400" b="1" i="0" dirty="0">
                <a:solidFill>
                  <a:srgbClr val="000000"/>
                </a:solidFill>
                <a:effectLst/>
                <a:latin typeface="#9Slide03 Roboto Condensed" panose="02000000000000000000" pitchFamily="2" charset="0"/>
                <a:ea typeface="#9Slide03 Roboto Condensed" panose="02000000000000000000" pitchFamily="2" charset="0"/>
              </a:rPr>
              <a:t>Ấn Độ là nơi ra đời của hai tôn giáo lớn</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nào</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sau</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đây</a:t>
            </a:r>
            <a:r>
              <a:rPr lang="en-US" sz="2400" b="1" i="0" dirty="0">
                <a:solidFill>
                  <a:srgbClr val="000000"/>
                </a:solidFill>
                <a:effectLst/>
                <a:latin typeface="#9Slide03 Roboto Condensed" panose="02000000000000000000" pitchFamily="2" charset="0"/>
                <a:ea typeface="#9Slide03 Roboto Condensed" panose="02000000000000000000" pitchFamily="2" charset="0"/>
              </a:rPr>
              <a:t>?</a:t>
            </a:r>
            <a:endParaRPr lang="vi-VN" sz="2400" b="1" i="0" dirty="0">
              <a:solidFill>
                <a:srgbClr val="000000"/>
              </a:solidFill>
              <a:effectLst/>
              <a:latin typeface="#9Slide03 Roboto Condensed" panose="02000000000000000000" pitchFamily="2" charset="0"/>
              <a:ea typeface="#9Slide03 Roboto Condensed" panose="02000000000000000000" pitchFamily="2" charset="0"/>
            </a:endParaRP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A. Ki-tô giáo và Phật giáo.</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B. Hồi giáo và Ki-tô giáo.</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C. Ấn Độ giáo và Phật giáo.</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D. Ấn Độ giáo và Hồi giáo.</a:t>
            </a:r>
          </a:p>
        </p:txBody>
      </p:sp>
      <p:pic>
        <p:nvPicPr>
          <p:cNvPr id="5122" name="Picture 2" descr="Trang chủ - QCV Group">
            <a:extLst>
              <a:ext uri="{FF2B5EF4-FFF2-40B4-BE49-F238E27FC236}">
                <a16:creationId xmlns:a16="http://schemas.microsoft.com/office/drawing/2014/main" id="{E852F734-537B-40AA-B644-B9E15D5241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345" y="2652428"/>
            <a:ext cx="628613" cy="628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198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4" name="Rectangle 3">
            <a:extLst>
              <a:ext uri="{FF2B5EF4-FFF2-40B4-BE49-F238E27FC236}">
                <a16:creationId xmlns:a16="http://schemas.microsoft.com/office/drawing/2014/main" id="{41FCE0F6-98B7-4D80-929B-046BAB1F17BA}"/>
              </a:ext>
            </a:extLst>
          </p:cNvPr>
          <p:cNvSpPr/>
          <p:nvPr/>
        </p:nvSpPr>
        <p:spPr>
          <a:xfrm>
            <a:off x="427382" y="437322"/>
            <a:ext cx="8328992" cy="4333460"/>
          </a:xfrm>
          <a:prstGeom prst="rect">
            <a:avLst/>
          </a:prstGeom>
          <a:solidFill>
            <a:srgbClr val="FF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6E9"/>
              </a:solidFill>
              <a:effectLst/>
              <a:uLnTx/>
              <a:uFillTx/>
              <a:latin typeface="Arial"/>
              <a:ea typeface="+mn-ea"/>
              <a:cs typeface="+mn-cs"/>
            </a:endParaRPr>
          </a:p>
        </p:txBody>
      </p:sp>
      <p:sp>
        <p:nvSpPr>
          <p:cNvPr id="5" name="TextBox 4">
            <a:extLst>
              <a:ext uri="{FF2B5EF4-FFF2-40B4-BE49-F238E27FC236}">
                <a16:creationId xmlns:a16="http://schemas.microsoft.com/office/drawing/2014/main" id="{ACA040CE-FE5B-4B86-88B1-CC5ED22A6E9B}"/>
              </a:ext>
            </a:extLst>
          </p:cNvPr>
          <p:cNvSpPr txBox="1"/>
          <p:nvPr/>
        </p:nvSpPr>
        <p:spPr>
          <a:xfrm>
            <a:off x="601789" y="1054775"/>
            <a:ext cx="8328456" cy="2800767"/>
          </a:xfrm>
          <a:prstGeom prst="rect">
            <a:avLst/>
          </a:prstGeom>
          <a:noFill/>
        </p:spPr>
        <p:txBody>
          <a:bodyPr wrap="square">
            <a:spAutoFit/>
          </a:bodyPr>
          <a:lstStyle/>
          <a:p>
            <a:pPr algn="just">
              <a:lnSpc>
                <a:spcPct val="150000"/>
              </a:lnSpc>
            </a:pPr>
            <a:r>
              <a:rPr kumimoji="0" lang="en-US" sz="2400" b="1" i="0" u="none" strike="noStrike" kern="1200" cap="none" spc="0" normalizeH="0" baseline="0" noProof="0" dirty="0" err="1">
                <a:ln>
                  <a:noFill/>
                </a:ln>
                <a:solidFill>
                  <a:srgbClr val="3B3232"/>
                </a:solidFill>
                <a:effectLst/>
                <a:uLnTx/>
                <a:uFillTx/>
                <a:latin typeface="#9Slide03 Roboto Condensed" panose="02000000000000000000" pitchFamily="2" charset="0"/>
                <a:ea typeface="#9Slide03 Roboto Condensed" panose="02000000000000000000" pitchFamily="2" charset="0"/>
              </a:rPr>
              <a:t>Câu</a:t>
            </a:r>
            <a:r>
              <a:rPr kumimoji="0" lang="en-US" sz="2400" b="1" i="0" u="none" strike="noStrike" kern="1200" cap="none" spc="0" normalizeH="0" baseline="0" noProof="0" dirty="0">
                <a:ln>
                  <a:noFill/>
                </a:ln>
                <a:solidFill>
                  <a:srgbClr val="3B3232"/>
                </a:solidFill>
                <a:effectLst/>
                <a:uLnTx/>
                <a:uFillTx/>
                <a:latin typeface="#9Slide03 Roboto Condensed" panose="02000000000000000000" pitchFamily="2" charset="0"/>
                <a:ea typeface="#9Slide03 Roboto Condensed" panose="02000000000000000000" pitchFamily="2" charset="0"/>
              </a:rPr>
              <a:t> 6.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Khu</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vực</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nào</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sau</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đây</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có</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mật</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độ</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dân</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số</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thấp</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nhất</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châu</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Á?</a:t>
            </a:r>
            <a:endParaRPr lang="en-US" sz="2400" b="1" i="0" dirty="0">
              <a:solidFill>
                <a:srgbClr val="000000"/>
              </a:solidFill>
              <a:effectLst/>
              <a:latin typeface="#9Slide03 Roboto Condensed" panose="02000000000000000000" pitchFamily="2" charset="0"/>
              <a:ea typeface="#9Slide03 Roboto Condensed" panose="02000000000000000000" pitchFamily="2" charset="0"/>
            </a:endParaRPr>
          </a:p>
          <a:p>
            <a:pPr>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A.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Đông</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Nam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Thổ</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Nhĩ</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Kì</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và</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I-ran.</a:t>
            </a:r>
          </a:p>
          <a:p>
            <a:pPr algn="l">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B.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Bắc</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Liên</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Bang Nga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và</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Tây</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Trung</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Quốc</a:t>
            </a:r>
            <a:r>
              <a:rPr lang="en-US" sz="2400" b="0" i="0" dirty="0">
                <a:solidFill>
                  <a:srgbClr val="000000"/>
                </a:solidFill>
                <a:effectLst/>
                <a:latin typeface="#9Slide03 Roboto Condensed" panose="02000000000000000000" pitchFamily="2" charset="0"/>
                <a:ea typeface="#9Slide03 Roboto Condensed" panose="02000000000000000000" pitchFamily="2" charset="0"/>
              </a:rPr>
              <a:t>.</a:t>
            </a:r>
          </a:p>
          <a:p>
            <a:pPr>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C. Nam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Liên</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Bang Nga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và</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trung</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tâm</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Ấn</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Độ</a:t>
            </a:r>
            <a:r>
              <a:rPr lang="en-US" sz="2400" b="0" i="0" dirty="0">
                <a:solidFill>
                  <a:srgbClr val="000000"/>
                </a:solidFill>
                <a:effectLst/>
                <a:latin typeface="#9Slide03 Roboto Condensed" panose="02000000000000000000" pitchFamily="2" charset="0"/>
                <a:ea typeface="#9Slide03 Roboto Condensed" panose="02000000000000000000" pitchFamily="2" charset="0"/>
              </a:rPr>
              <a:t>.</a:t>
            </a:r>
          </a:p>
          <a:p>
            <a:pPr algn="l">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D.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Phần</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lớn</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bán</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đảo</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Trung</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Ấn</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và</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Mông</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Cổ</a:t>
            </a:r>
            <a:r>
              <a:rPr lang="en-US" sz="2400" b="0" i="0" dirty="0">
                <a:solidFill>
                  <a:srgbClr val="000000"/>
                </a:solidFill>
                <a:effectLst/>
                <a:latin typeface="#9Slide03 Roboto Condensed" panose="02000000000000000000" pitchFamily="2" charset="0"/>
                <a:ea typeface="#9Slide03 Roboto Condensed" panose="02000000000000000000" pitchFamily="2" charset="0"/>
              </a:rPr>
              <a:t>.</a:t>
            </a:r>
            <a:r>
              <a:rPr kumimoji="0" lang="en-US" sz="2400" b="1" i="0" u="none" strike="noStrike" kern="1200" cap="none" spc="0" normalizeH="0" baseline="0" noProof="0" dirty="0">
                <a:ln>
                  <a:noFill/>
                </a:ln>
                <a:solidFill>
                  <a:srgbClr val="3B3232"/>
                </a:solidFill>
                <a:effectLst/>
                <a:uLnTx/>
                <a:uFillTx/>
                <a:latin typeface="#9Slide03 Roboto Condensed" panose="02000000000000000000" pitchFamily="2" charset="0"/>
                <a:ea typeface="#9Slide03 Roboto Condensed" panose="02000000000000000000" pitchFamily="2" charset="0"/>
              </a:rPr>
              <a:t> </a:t>
            </a:r>
            <a:endParaRPr kumimoji="0" lang="vi-VN" sz="2400" b="0"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endParaRPr>
          </a:p>
        </p:txBody>
      </p:sp>
      <p:pic>
        <p:nvPicPr>
          <p:cNvPr id="5122" name="Picture 2" descr="Trang chủ - QCV Group">
            <a:extLst>
              <a:ext uri="{FF2B5EF4-FFF2-40B4-BE49-F238E27FC236}">
                <a16:creationId xmlns:a16="http://schemas.microsoft.com/office/drawing/2014/main" id="{E852F734-537B-40AA-B644-B9E15D5241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686" y="2177415"/>
            <a:ext cx="628613" cy="628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589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4" name="Rectangle 3">
            <a:extLst>
              <a:ext uri="{FF2B5EF4-FFF2-40B4-BE49-F238E27FC236}">
                <a16:creationId xmlns:a16="http://schemas.microsoft.com/office/drawing/2014/main" id="{41FCE0F6-98B7-4D80-929B-046BAB1F17BA}"/>
              </a:ext>
            </a:extLst>
          </p:cNvPr>
          <p:cNvSpPr/>
          <p:nvPr/>
        </p:nvSpPr>
        <p:spPr>
          <a:xfrm>
            <a:off x="427382" y="437322"/>
            <a:ext cx="8328992" cy="4333460"/>
          </a:xfrm>
          <a:prstGeom prst="rect">
            <a:avLst/>
          </a:prstGeom>
          <a:solidFill>
            <a:srgbClr val="FF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6E9"/>
              </a:solidFill>
              <a:effectLst/>
              <a:uLnTx/>
              <a:uFillTx/>
              <a:latin typeface="Arial"/>
              <a:ea typeface="+mn-ea"/>
              <a:cs typeface="+mn-cs"/>
            </a:endParaRPr>
          </a:p>
        </p:txBody>
      </p:sp>
      <p:sp>
        <p:nvSpPr>
          <p:cNvPr id="5" name="TextBox 4">
            <a:extLst>
              <a:ext uri="{FF2B5EF4-FFF2-40B4-BE49-F238E27FC236}">
                <a16:creationId xmlns:a16="http://schemas.microsoft.com/office/drawing/2014/main" id="{ACA040CE-FE5B-4B86-88B1-CC5ED22A6E9B}"/>
              </a:ext>
            </a:extLst>
          </p:cNvPr>
          <p:cNvSpPr txBox="1"/>
          <p:nvPr/>
        </p:nvSpPr>
        <p:spPr>
          <a:xfrm>
            <a:off x="708666" y="817268"/>
            <a:ext cx="7758440" cy="3354765"/>
          </a:xfrm>
          <a:prstGeom prst="rect">
            <a:avLst/>
          </a:prstGeom>
          <a:noFill/>
        </p:spPr>
        <p:txBody>
          <a:bodyPr wrap="square">
            <a:spAutoFit/>
          </a:bodyPr>
          <a:lstStyle/>
          <a:p>
            <a:pPr algn="just">
              <a:lnSpc>
                <a:spcPct val="150000"/>
              </a:lnSpc>
            </a:pPr>
            <a:r>
              <a:rPr kumimoji="0" lang="en-US" sz="2400" b="1" i="0" u="none" strike="noStrike" kern="1200" cap="none" spc="0" normalizeH="0" baseline="0" noProof="0" dirty="0" err="1">
                <a:ln>
                  <a:noFill/>
                </a:ln>
                <a:solidFill>
                  <a:srgbClr val="3B3232"/>
                </a:solidFill>
                <a:effectLst/>
                <a:uLnTx/>
                <a:uFillTx/>
                <a:latin typeface="#9Slide03 Roboto Condensed" panose="02000000000000000000" pitchFamily="2" charset="0"/>
                <a:ea typeface="#9Slide03 Roboto Condensed" panose="02000000000000000000" pitchFamily="2" charset="0"/>
              </a:rPr>
              <a:t>Câu</a:t>
            </a:r>
            <a:r>
              <a:rPr kumimoji="0" lang="en-US" sz="2400" b="1" i="0" u="none" strike="noStrike" kern="1200" cap="none" spc="0" normalizeH="0" baseline="0" noProof="0" dirty="0">
                <a:ln>
                  <a:noFill/>
                </a:ln>
                <a:solidFill>
                  <a:srgbClr val="3B3232"/>
                </a:solidFill>
                <a:effectLst/>
                <a:uLnTx/>
                <a:uFillTx/>
                <a:latin typeface="#9Slide03 Roboto Condensed" panose="02000000000000000000" pitchFamily="2" charset="0"/>
                <a:ea typeface="#9Slide03 Roboto Condensed" panose="02000000000000000000" pitchFamily="2" charset="0"/>
              </a:rPr>
              <a:t> 7. </a:t>
            </a:r>
            <a:r>
              <a:rPr lang="vi-VN" sz="2400" b="1" i="0" dirty="0">
                <a:solidFill>
                  <a:srgbClr val="000000"/>
                </a:solidFill>
                <a:effectLst/>
                <a:latin typeface="#9Slide03 Roboto Condensed" panose="02000000000000000000" pitchFamily="2" charset="0"/>
                <a:ea typeface="#9Slide03 Roboto Condensed" panose="02000000000000000000" pitchFamily="2" charset="0"/>
              </a:rPr>
              <a:t>Nhân tố tự nhiên nào sau đây ít ảnh hưởng nhất đến bức tranh phân bố dân cư toàn châu Á?</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A. Địa hình.</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B. Khí hậu.</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C. Nguồn nước.</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D. Khoáng sản.</a:t>
            </a:r>
            <a:r>
              <a:rPr kumimoji="0" lang="en-US" sz="2400" b="1" i="0" u="none" strike="noStrike" kern="1200" cap="none" spc="0" normalizeH="0" baseline="0" noProof="0" dirty="0">
                <a:ln>
                  <a:noFill/>
                </a:ln>
                <a:solidFill>
                  <a:srgbClr val="3B3232"/>
                </a:solidFill>
                <a:effectLst/>
                <a:uLnTx/>
                <a:uFillTx/>
                <a:latin typeface="#9Slide03 Roboto Condensed" panose="02000000000000000000" pitchFamily="2" charset="0"/>
                <a:ea typeface="#9Slide03 Roboto Condensed" panose="02000000000000000000" pitchFamily="2" charset="0"/>
              </a:rPr>
              <a:t> </a:t>
            </a:r>
            <a:endParaRPr kumimoji="0" lang="vi-VN" sz="2400" b="0"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endParaRPr>
          </a:p>
        </p:txBody>
      </p:sp>
      <p:pic>
        <p:nvPicPr>
          <p:cNvPr id="5122" name="Picture 2" descr="Trang chủ - QCV Group">
            <a:extLst>
              <a:ext uri="{FF2B5EF4-FFF2-40B4-BE49-F238E27FC236}">
                <a16:creationId xmlns:a16="http://schemas.microsoft.com/office/drawing/2014/main" id="{E852F734-537B-40AA-B644-B9E15D5241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565" y="3590580"/>
            <a:ext cx="628613" cy="628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474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4" name="Rectangle 3">
            <a:extLst>
              <a:ext uri="{FF2B5EF4-FFF2-40B4-BE49-F238E27FC236}">
                <a16:creationId xmlns:a16="http://schemas.microsoft.com/office/drawing/2014/main" id="{41FCE0F6-98B7-4D80-929B-046BAB1F17BA}"/>
              </a:ext>
            </a:extLst>
          </p:cNvPr>
          <p:cNvSpPr/>
          <p:nvPr/>
        </p:nvSpPr>
        <p:spPr>
          <a:xfrm>
            <a:off x="427382" y="437322"/>
            <a:ext cx="8328992" cy="4333460"/>
          </a:xfrm>
          <a:prstGeom prst="rect">
            <a:avLst/>
          </a:prstGeom>
          <a:solidFill>
            <a:srgbClr val="FF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6E9"/>
              </a:solidFill>
              <a:effectLst/>
              <a:uLnTx/>
              <a:uFillTx/>
              <a:latin typeface="Arial"/>
              <a:ea typeface="+mn-ea"/>
              <a:cs typeface="+mn-cs"/>
            </a:endParaRPr>
          </a:p>
        </p:txBody>
      </p:sp>
      <p:sp>
        <p:nvSpPr>
          <p:cNvPr id="5" name="TextBox 4">
            <a:extLst>
              <a:ext uri="{FF2B5EF4-FFF2-40B4-BE49-F238E27FC236}">
                <a16:creationId xmlns:a16="http://schemas.microsoft.com/office/drawing/2014/main" id="{ACA040CE-FE5B-4B86-88B1-CC5ED22A6E9B}"/>
              </a:ext>
            </a:extLst>
          </p:cNvPr>
          <p:cNvSpPr txBox="1"/>
          <p:nvPr/>
        </p:nvSpPr>
        <p:spPr>
          <a:xfrm>
            <a:off x="886796" y="852894"/>
            <a:ext cx="7437807" cy="3354765"/>
          </a:xfrm>
          <a:prstGeom prst="rect">
            <a:avLst/>
          </a:prstGeom>
          <a:noFill/>
        </p:spPr>
        <p:txBody>
          <a:bodyPr wrap="square">
            <a:spAutoFit/>
          </a:bodyPr>
          <a:lstStyle/>
          <a:p>
            <a:pPr algn="just">
              <a:lnSpc>
                <a:spcPct val="150000"/>
              </a:lnSpc>
            </a:pPr>
            <a:r>
              <a:rPr kumimoji="0" lang="en-US" sz="2400" b="1" i="0" u="none" strike="noStrike" kern="1200" cap="none" spc="0" normalizeH="0" baseline="0" noProof="0" dirty="0" err="1">
                <a:ln>
                  <a:noFill/>
                </a:ln>
                <a:solidFill>
                  <a:srgbClr val="3B3232"/>
                </a:solidFill>
                <a:effectLst/>
                <a:uLnTx/>
                <a:uFillTx/>
                <a:latin typeface="#9Slide03 Roboto Condensed" panose="02000000000000000000" pitchFamily="2" charset="0"/>
                <a:ea typeface="#9Slide03 Roboto Condensed" panose="02000000000000000000" pitchFamily="2" charset="0"/>
              </a:rPr>
              <a:t>Câu</a:t>
            </a:r>
            <a:r>
              <a:rPr kumimoji="0" lang="en-US" sz="2400" b="1" i="0" u="none" strike="noStrike" kern="1200" cap="none" spc="0" normalizeH="0" baseline="0" noProof="0" dirty="0">
                <a:ln>
                  <a:noFill/>
                </a:ln>
                <a:solidFill>
                  <a:srgbClr val="3B3232"/>
                </a:solidFill>
                <a:effectLst/>
                <a:uLnTx/>
                <a:uFillTx/>
                <a:latin typeface="#9Slide03 Roboto Condensed" panose="02000000000000000000" pitchFamily="2" charset="0"/>
                <a:ea typeface="#9Slide03 Roboto Condensed" panose="02000000000000000000" pitchFamily="2" charset="0"/>
              </a:rPr>
              <a:t> 8. </a:t>
            </a:r>
            <a:r>
              <a:rPr lang="vi-VN" sz="2400" b="1" i="0" dirty="0">
                <a:solidFill>
                  <a:srgbClr val="000000"/>
                </a:solidFill>
                <a:effectLst/>
                <a:latin typeface="#9Slide03 Roboto Condensed" panose="02000000000000000000" pitchFamily="2" charset="0"/>
                <a:ea typeface="#9Slide03 Roboto Condensed" panose="02000000000000000000" pitchFamily="2" charset="0"/>
              </a:rPr>
              <a:t>Các nhân tố tự nhiên nào sau đây ảnh hưởng chủ yếu đến bức tranh phân bố dân cư toàn châu Á?</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A. Địa hình, khí hậu.</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B. Địa hình, khoáng sản.</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C. Khí hậu, khoáng sản.</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D. Nguồn nước, khoáng sản.</a:t>
            </a:r>
          </a:p>
        </p:txBody>
      </p:sp>
      <p:pic>
        <p:nvPicPr>
          <p:cNvPr id="5122" name="Picture 2" descr="Trang chủ - QCV Group">
            <a:extLst>
              <a:ext uri="{FF2B5EF4-FFF2-40B4-BE49-F238E27FC236}">
                <a16:creationId xmlns:a16="http://schemas.microsoft.com/office/drawing/2014/main" id="{E852F734-537B-40AA-B644-B9E15D5241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695" y="1951785"/>
            <a:ext cx="628613" cy="628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882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8">
            <a:extLst>
              <a:ext uri="{FF2B5EF4-FFF2-40B4-BE49-F238E27FC236}">
                <a16:creationId xmlns:a16="http://schemas.microsoft.com/office/drawing/2014/main" id="{724EED71-ABF2-416C-B75B-1DE98B24CFD2}"/>
              </a:ext>
            </a:extLst>
          </p:cNvPr>
          <p:cNvGrpSpPr>
            <a:grpSpLocks/>
          </p:cNvGrpSpPr>
          <p:nvPr/>
        </p:nvGrpSpPr>
        <p:grpSpPr bwMode="auto">
          <a:xfrm>
            <a:off x="138434" y="150518"/>
            <a:ext cx="4369353" cy="1099876"/>
            <a:chOff x="630" y="969"/>
            <a:chExt cx="6049" cy="552"/>
          </a:xfrm>
        </p:grpSpPr>
        <p:grpSp>
          <p:nvGrpSpPr>
            <p:cNvPr id="3" name="圆角矩形 7">
              <a:extLst>
                <a:ext uri="{FF2B5EF4-FFF2-40B4-BE49-F238E27FC236}">
                  <a16:creationId xmlns:a16="http://schemas.microsoft.com/office/drawing/2014/main" id="{3490E94C-A2CC-49B3-8EEC-3F080D34F725}"/>
                </a:ext>
              </a:extLst>
            </p:cNvPr>
            <p:cNvGrpSpPr>
              <a:grpSpLocks/>
            </p:cNvGrpSpPr>
            <p:nvPr/>
          </p:nvGrpSpPr>
          <p:grpSpPr bwMode="auto">
            <a:xfrm>
              <a:off x="630" y="969"/>
              <a:ext cx="6049" cy="540"/>
              <a:chOff x="457" y="719"/>
              <a:chExt cx="4800" cy="572"/>
            </a:xfrm>
          </p:grpSpPr>
          <p:pic>
            <p:nvPicPr>
              <p:cNvPr id="5" name="圆角矩形 7">
                <a:extLst>
                  <a:ext uri="{FF2B5EF4-FFF2-40B4-BE49-F238E27FC236}">
                    <a16:creationId xmlns:a16="http://schemas.microsoft.com/office/drawing/2014/main" id="{3F72051F-EEB2-4DFD-B70A-E064F32EFBED}"/>
                  </a:ext>
                </a:extLst>
              </p:cNvPr>
              <p:cNvPicPr>
                <a:picLocks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57" y="719"/>
                <a:ext cx="4800" cy="572"/>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04">
                <a:extLst>
                  <a:ext uri="{FF2B5EF4-FFF2-40B4-BE49-F238E27FC236}">
                    <a16:creationId xmlns:a16="http://schemas.microsoft.com/office/drawing/2014/main" id="{6FF44BC2-FF5B-4566-8393-599437E4C10E}"/>
                  </a:ext>
                </a:extLst>
              </p:cNvPr>
              <p:cNvSpPr txBox="1">
                <a:spLocks noChangeArrowheads="1"/>
              </p:cNvSpPr>
              <p:nvPr/>
            </p:nvSpPr>
            <p:spPr bwMode="auto">
              <a:xfrm>
                <a:off x="519" y="822"/>
                <a:ext cx="4677"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zh-CN" altLang="en-US" sz="1500">
                  <a:solidFill>
                    <a:srgbClr val="FFFFFF"/>
                  </a:solidFill>
                  <a:latin typeface="Calibri" pitchFamily="34" charset="0"/>
                  <a:ea typeface="宋体" charset="-122"/>
                </a:endParaRPr>
              </a:p>
            </p:txBody>
          </p:sp>
        </p:grpSp>
        <p:sp>
          <p:nvSpPr>
            <p:cNvPr id="4" name="TextBox 19">
              <a:extLst>
                <a:ext uri="{FF2B5EF4-FFF2-40B4-BE49-F238E27FC236}">
                  <a16:creationId xmlns:a16="http://schemas.microsoft.com/office/drawing/2014/main" id="{3E5B3EA1-AE2D-4797-A456-0792A43E6858}"/>
                </a:ext>
              </a:extLst>
            </p:cNvPr>
            <p:cNvSpPr txBox="1">
              <a:spLocks noChangeArrowheads="1"/>
            </p:cNvSpPr>
            <p:nvPr/>
          </p:nvSpPr>
          <p:spPr bwMode="auto">
            <a:xfrm>
              <a:off x="870" y="1011"/>
              <a:ext cx="5615"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zh-CN" sz="3000" b="1" dirty="0">
                  <a:solidFill>
                    <a:srgbClr val="FFFF00"/>
                  </a:solidFill>
                  <a:effectLst>
                    <a:outerShdw blurRad="38100" dist="38100" dir="2700000" algn="tl">
                      <a:srgbClr val="000000">
                        <a:alpha val="43137"/>
                      </a:srgbClr>
                    </a:outerShdw>
                  </a:effectLst>
                  <a:latin typeface="+mj-lt"/>
                  <a:ea typeface="微软雅黑" pitchFamily="34" charset="-122"/>
                </a:rPr>
                <a:t>TỚ LÀM </a:t>
              </a:r>
            </a:p>
            <a:p>
              <a:pPr algn="ctr"/>
              <a:r>
                <a:rPr lang="en-US" altLang="zh-CN" sz="3000" b="1" dirty="0">
                  <a:solidFill>
                    <a:srgbClr val="FFFF00"/>
                  </a:solidFill>
                  <a:effectLst>
                    <a:outerShdw blurRad="38100" dist="38100" dir="2700000" algn="tl">
                      <a:srgbClr val="000000">
                        <a:alpha val="43137"/>
                      </a:srgbClr>
                    </a:outerShdw>
                  </a:effectLst>
                  <a:latin typeface="+mj-lt"/>
                  <a:ea typeface="微软雅黑" pitchFamily="34" charset="-122"/>
                </a:rPr>
                <a:t>SỨ GIẢ HOÀ BÌNH</a:t>
              </a:r>
            </a:p>
          </p:txBody>
        </p:sp>
      </p:grpSp>
      <p:sp>
        <p:nvSpPr>
          <p:cNvPr id="8" name="TextBox 7">
            <a:extLst>
              <a:ext uri="{FF2B5EF4-FFF2-40B4-BE49-F238E27FC236}">
                <a16:creationId xmlns:a16="http://schemas.microsoft.com/office/drawing/2014/main" id="{DFA6E670-BA84-4055-8101-B745581BB03A}"/>
              </a:ext>
            </a:extLst>
          </p:cNvPr>
          <p:cNvSpPr txBox="1"/>
          <p:nvPr/>
        </p:nvSpPr>
        <p:spPr>
          <a:xfrm>
            <a:off x="565484" y="1467853"/>
            <a:ext cx="3741957" cy="2862322"/>
          </a:xfrm>
          <a:prstGeom prst="rect">
            <a:avLst/>
          </a:prstGeom>
          <a:noFill/>
        </p:spPr>
        <p:txBody>
          <a:bodyPr wrap="square" rtlCol="0">
            <a:spAutoFit/>
          </a:bodyPr>
          <a:lstStyle/>
          <a:p>
            <a:pPr algn="just"/>
            <a:r>
              <a:rPr lang="en-US" sz="2000" dirty="0" err="1"/>
              <a:t>Ngày</a:t>
            </a:r>
            <a:r>
              <a:rPr lang="en-US" sz="2000" dirty="0"/>
              <a:t> nay </a:t>
            </a:r>
            <a:r>
              <a:rPr lang="en-US" sz="2000" dirty="0" err="1"/>
              <a:t>trên</a:t>
            </a:r>
            <a:r>
              <a:rPr lang="en-US" sz="2000" dirty="0"/>
              <a:t> </a:t>
            </a:r>
            <a:r>
              <a:rPr lang="en-US" sz="2000" dirty="0" err="1"/>
              <a:t>thế</a:t>
            </a:r>
            <a:r>
              <a:rPr lang="en-US" sz="2000" dirty="0"/>
              <a:t> </a:t>
            </a:r>
            <a:r>
              <a:rPr lang="en-US" sz="2000" dirty="0" err="1"/>
              <a:t>giới</a:t>
            </a:r>
            <a:r>
              <a:rPr lang="en-US" sz="2000" dirty="0"/>
              <a:t>, </a:t>
            </a:r>
            <a:r>
              <a:rPr lang="en-US" sz="2000" dirty="0" err="1"/>
              <a:t>vấn</a:t>
            </a:r>
            <a:r>
              <a:rPr lang="en-US" sz="2000" dirty="0"/>
              <a:t> </a:t>
            </a:r>
            <a:r>
              <a:rPr lang="en-US" sz="2000" dirty="0" err="1"/>
              <a:t>đề</a:t>
            </a:r>
            <a:r>
              <a:rPr lang="en-US" sz="2000" dirty="0"/>
              <a:t> </a:t>
            </a:r>
            <a:r>
              <a:rPr lang="en-US" sz="2000" dirty="0" err="1"/>
              <a:t>dân</a:t>
            </a:r>
            <a:r>
              <a:rPr lang="en-US" sz="2000" dirty="0"/>
              <a:t> </a:t>
            </a:r>
            <a:r>
              <a:rPr lang="en-US" sz="2000" dirty="0" err="1"/>
              <a:t>tộc</a:t>
            </a:r>
            <a:r>
              <a:rPr lang="en-US" sz="2000" dirty="0"/>
              <a:t> </a:t>
            </a:r>
            <a:r>
              <a:rPr lang="en-US" sz="2000" dirty="0" err="1"/>
              <a:t>và</a:t>
            </a:r>
            <a:r>
              <a:rPr lang="en-US" sz="2000" dirty="0"/>
              <a:t> </a:t>
            </a:r>
            <a:r>
              <a:rPr lang="en-US" sz="2000" dirty="0" err="1"/>
              <a:t>tôn</a:t>
            </a:r>
            <a:r>
              <a:rPr lang="en-US" sz="2000" dirty="0"/>
              <a:t> </a:t>
            </a:r>
            <a:r>
              <a:rPr lang="en-US" sz="2000" dirty="0" err="1"/>
              <a:t>giáo</a:t>
            </a:r>
            <a:r>
              <a:rPr lang="en-US" sz="2000" dirty="0"/>
              <a:t> </a:t>
            </a:r>
            <a:r>
              <a:rPr lang="en-US" sz="2000" dirty="0" err="1"/>
              <a:t>là</a:t>
            </a:r>
            <a:r>
              <a:rPr lang="en-US" sz="2000" dirty="0"/>
              <a:t> </a:t>
            </a:r>
            <a:r>
              <a:rPr lang="en-US" sz="2000" dirty="0" err="1"/>
              <a:t>những</a:t>
            </a:r>
            <a:r>
              <a:rPr lang="en-US" sz="2000" dirty="0"/>
              <a:t> </a:t>
            </a:r>
            <a:r>
              <a:rPr lang="en-US" sz="2000" dirty="0" err="1"/>
              <a:t>vấn</a:t>
            </a:r>
            <a:r>
              <a:rPr lang="en-US" sz="2000" dirty="0"/>
              <a:t> </a:t>
            </a:r>
            <a:r>
              <a:rPr lang="en-US" sz="2000" dirty="0" err="1"/>
              <a:t>đề</a:t>
            </a:r>
            <a:r>
              <a:rPr lang="en-US" sz="2000" dirty="0"/>
              <a:t> </a:t>
            </a:r>
            <a:r>
              <a:rPr lang="en-US" sz="2000" dirty="0" err="1"/>
              <a:t>rất</a:t>
            </a:r>
            <a:r>
              <a:rPr lang="en-US" sz="2000" dirty="0"/>
              <a:t> </a:t>
            </a:r>
            <a:r>
              <a:rPr lang="en-US" sz="2000" dirty="0" err="1"/>
              <a:t>nhạy</a:t>
            </a:r>
            <a:r>
              <a:rPr lang="en-US" sz="2000" dirty="0"/>
              <a:t> </a:t>
            </a:r>
            <a:r>
              <a:rPr lang="en-US" sz="2000" dirty="0" err="1"/>
              <a:t>cảm</a:t>
            </a:r>
            <a:r>
              <a:rPr lang="en-US" sz="2000" dirty="0"/>
              <a:t>, </a:t>
            </a:r>
            <a:r>
              <a:rPr lang="en-US" sz="2000" dirty="0" err="1"/>
              <a:t>với</a:t>
            </a:r>
            <a:r>
              <a:rPr lang="en-US" sz="2000" dirty="0"/>
              <a:t> </a:t>
            </a:r>
            <a:r>
              <a:rPr lang="en-US" sz="2000" dirty="0" err="1"/>
              <a:t>đời</a:t>
            </a:r>
            <a:r>
              <a:rPr lang="en-US" sz="2000" dirty="0"/>
              <a:t> </a:t>
            </a:r>
            <a:r>
              <a:rPr lang="en-US" sz="2000" dirty="0" err="1"/>
              <a:t>sống</a:t>
            </a:r>
            <a:r>
              <a:rPr lang="en-US" sz="2000" dirty="0"/>
              <a:t> </a:t>
            </a:r>
            <a:r>
              <a:rPr lang="en-US" sz="2000" dirty="0" err="1"/>
              <a:t>chính</a:t>
            </a:r>
            <a:r>
              <a:rPr lang="en-US" sz="2000" dirty="0"/>
              <a:t> </a:t>
            </a:r>
            <a:r>
              <a:rPr lang="en-US" sz="2000" dirty="0" err="1"/>
              <a:t>trị</a:t>
            </a:r>
            <a:r>
              <a:rPr lang="en-US" sz="2000" dirty="0"/>
              <a:t> </a:t>
            </a:r>
            <a:r>
              <a:rPr lang="en-US" sz="2000" dirty="0" err="1"/>
              <a:t>nhiều</a:t>
            </a:r>
            <a:r>
              <a:rPr lang="en-US" sz="2000" dirty="0"/>
              <a:t> n</a:t>
            </a:r>
            <a:r>
              <a:rPr lang="vi-VN" sz="2000" dirty="0"/>
              <a:t>ư</a:t>
            </a:r>
            <a:r>
              <a:rPr lang="en-US" sz="2000" dirty="0" err="1"/>
              <a:t>ớc</a:t>
            </a:r>
            <a:r>
              <a:rPr lang="en-US" sz="2000" dirty="0"/>
              <a:t>. </a:t>
            </a:r>
            <a:r>
              <a:rPr lang="en-US" sz="2000" dirty="0" err="1"/>
              <a:t>Em</a:t>
            </a:r>
            <a:r>
              <a:rPr lang="en-US" sz="2000" dirty="0"/>
              <a:t> </a:t>
            </a:r>
            <a:r>
              <a:rPr lang="en-US" sz="2000" dirty="0" err="1"/>
              <a:t>hãy</a:t>
            </a:r>
            <a:r>
              <a:rPr lang="en-US" sz="2000" dirty="0"/>
              <a:t> </a:t>
            </a:r>
            <a:r>
              <a:rPr lang="en-US" sz="2000" dirty="0" err="1">
                <a:solidFill>
                  <a:srgbClr val="FF0000"/>
                </a:solidFill>
              </a:rPr>
              <a:t>đóng</a:t>
            </a:r>
            <a:r>
              <a:rPr lang="en-US" sz="2000" dirty="0">
                <a:solidFill>
                  <a:srgbClr val="FF0000"/>
                </a:solidFill>
              </a:rPr>
              <a:t> </a:t>
            </a:r>
            <a:r>
              <a:rPr lang="en-US" sz="2000" dirty="0" err="1">
                <a:solidFill>
                  <a:srgbClr val="FF0000"/>
                </a:solidFill>
              </a:rPr>
              <a:t>vai</a:t>
            </a:r>
            <a:r>
              <a:rPr lang="en-US" sz="2000" dirty="0">
                <a:solidFill>
                  <a:srgbClr val="FF0000"/>
                </a:solidFill>
              </a:rPr>
              <a:t> </a:t>
            </a:r>
            <a:r>
              <a:rPr lang="en-US" sz="2000" dirty="0" err="1"/>
              <a:t>là</a:t>
            </a:r>
            <a:r>
              <a:rPr lang="en-US" sz="2000" dirty="0"/>
              <a:t> 1 </a:t>
            </a:r>
            <a:r>
              <a:rPr lang="en-US" sz="2000" dirty="0" err="1"/>
              <a:t>sứ</a:t>
            </a:r>
            <a:r>
              <a:rPr lang="en-US" sz="2000" dirty="0"/>
              <a:t> </a:t>
            </a:r>
            <a:r>
              <a:rPr lang="en-US" sz="2000" dirty="0" err="1"/>
              <a:t>giả</a:t>
            </a:r>
            <a:r>
              <a:rPr lang="en-US" sz="2000" dirty="0"/>
              <a:t> </a:t>
            </a:r>
            <a:r>
              <a:rPr lang="en-US" sz="2000" dirty="0" err="1"/>
              <a:t>hoà</a:t>
            </a:r>
            <a:r>
              <a:rPr lang="en-US" sz="2000" dirty="0"/>
              <a:t> </a:t>
            </a:r>
            <a:r>
              <a:rPr lang="en-US" sz="2000" dirty="0" err="1"/>
              <a:t>bình</a:t>
            </a:r>
            <a:r>
              <a:rPr lang="en-US" sz="2000" dirty="0"/>
              <a:t> </a:t>
            </a:r>
            <a:r>
              <a:rPr lang="en-US" sz="2000" dirty="0" err="1">
                <a:solidFill>
                  <a:srgbClr val="FF0000"/>
                </a:solidFill>
              </a:rPr>
              <a:t>hùng</a:t>
            </a:r>
            <a:r>
              <a:rPr lang="en-US" sz="2000" dirty="0">
                <a:solidFill>
                  <a:srgbClr val="FF0000"/>
                </a:solidFill>
              </a:rPr>
              <a:t> </a:t>
            </a:r>
            <a:r>
              <a:rPr lang="en-US" sz="2000" dirty="0" err="1">
                <a:solidFill>
                  <a:srgbClr val="FF0000"/>
                </a:solidFill>
              </a:rPr>
              <a:t>biện</a:t>
            </a:r>
            <a:r>
              <a:rPr lang="en-US" sz="2000" dirty="0">
                <a:solidFill>
                  <a:srgbClr val="FF0000"/>
                </a:solidFill>
              </a:rPr>
              <a:t> </a:t>
            </a:r>
            <a:r>
              <a:rPr lang="en-US" sz="2000" dirty="0" err="1"/>
              <a:t>về</a:t>
            </a:r>
            <a:r>
              <a:rPr lang="en-US" sz="2000" dirty="0"/>
              <a:t> </a:t>
            </a:r>
            <a:r>
              <a:rPr lang="en-US" sz="2000" dirty="0" err="1"/>
              <a:t>cuộc</a:t>
            </a:r>
            <a:r>
              <a:rPr lang="en-US" sz="2000" dirty="0"/>
              <a:t> </a:t>
            </a:r>
            <a:r>
              <a:rPr lang="en-US" sz="2000" dirty="0" err="1">
                <a:solidFill>
                  <a:srgbClr val="FF0000"/>
                </a:solidFill>
              </a:rPr>
              <a:t>chiến</a:t>
            </a:r>
            <a:r>
              <a:rPr lang="en-US" sz="2000" dirty="0">
                <a:solidFill>
                  <a:srgbClr val="FF0000"/>
                </a:solidFill>
              </a:rPr>
              <a:t> </a:t>
            </a:r>
            <a:r>
              <a:rPr lang="en-US" sz="2000" dirty="0" err="1">
                <a:solidFill>
                  <a:srgbClr val="FF0000"/>
                </a:solidFill>
              </a:rPr>
              <a:t>tranh</a:t>
            </a:r>
            <a:r>
              <a:rPr lang="en-US" sz="2000" dirty="0">
                <a:solidFill>
                  <a:srgbClr val="FF0000"/>
                </a:solidFill>
              </a:rPr>
              <a:t> </a:t>
            </a:r>
            <a:r>
              <a:rPr lang="en-US" sz="2000" dirty="0" err="1">
                <a:solidFill>
                  <a:srgbClr val="FF0000"/>
                </a:solidFill>
              </a:rPr>
              <a:t>tôn</a:t>
            </a:r>
            <a:r>
              <a:rPr lang="en-US" sz="2000" dirty="0">
                <a:solidFill>
                  <a:srgbClr val="FF0000"/>
                </a:solidFill>
              </a:rPr>
              <a:t> </a:t>
            </a:r>
            <a:r>
              <a:rPr lang="en-US" sz="2000" dirty="0" err="1">
                <a:solidFill>
                  <a:srgbClr val="FF0000"/>
                </a:solidFill>
              </a:rPr>
              <a:t>giáo</a:t>
            </a:r>
            <a:r>
              <a:rPr lang="en-US" sz="2000" dirty="0">
                <a:solidFill>
                  <a:srgbClr val="FF0000"/>
                </a:solidFill>
              </a:rPr>
              <a:t> </a:t>
            </a:r>
            <a:r>
              <a:rPr lang="en-US" sz="2000" dirty="0" err="1"/>
              <a:t>ảnh</a:t>
            </a:r>
            <a:r>
              <a:rPr lang="en-US" sz="2000" dirty="0"/>
              <a:t> h</a:t>
            </a:r>
            <a:r>
              <a:rPr lang="vi-VN" sz="2000" dirty="0"/>
              <a:t>ư</a:t>
            </a:r>
            <a:r>
              <a:rPr lang="en-US" sz="2000" dirty="0" err="1"/>
              <a:t>ởng</a:t>
            </a:r>
            <a:r>
              <a:rPr lang="en-US" sz="2000" dirty="0"/>
              <a:t> </a:t>
            </a:r>
            <a:r>
              <a:rPr lang="en-US" sz="2000" dirty="0" err="1"/>
              <a:t>đến</a:t>
            </a:r>
            <a:r>
              <a:rPr lang="en-US" sz="2000" dirty="0"/>
              <a:t> </a:t>
            </a:r>
            <a:r>
              <a:rPr lang="en-US" sz="2000" dirty="0" err="1"/>
              <a:t>thế</a:t>
            </a:r>
            <a:r>
              <a:rPr lang="en-US" sz="2000" dirty="0"/>
              <a:t> </a:t>
            </a:r>
            <a:r>
              <a:rPr lang="en-US" sz="2000" dirty="0" err="1"/>
              <a:t>giới</a:t>
            </a:r>
            <a:r>
              <a:rPr lang="en-US" sz="2000" dirty="0"/>
              <a:t> </a:t>
            </a:r>
            <a:r>
              <a:rPr lang="en-US" sz="2000" dirty="0" err="1"/>
              <a:t>nói</a:t>
            </a:r>
            <a:r>
              <a:rPr lang="en-US" sz="2000" dirty="0"/>
              <a:t> </a:t>
            </a:r>
            <a:r>
              <a:rPr lang="en-US" sz="2000" dirty="0" err="1"/>
              <a:t>chung</a:t>
            </a:r>
            <a:r>
              <a:rPr lang="en-US" sz="2000" dirty="0"/>
              <a:t> </a:t>
            </a:r>
            <a:r>
              <a:rPr lang="en-US" sz="2000" dirty="0" err="1"/>
              <a:t>và</a:t>
            </a:r>
            <a:r>
              <a:rPr lang="en-US" sz="2000" dirty="0"/>
              <a:t> </a:t>
            </a:r>
            <a:r>
              <a:rPr lang="en-US" sz="2000" dirty="0" err="1"/>
              <a:t>châu</a:t>
            </a:r>
            <a:r>
              <a:rPr lang="en-US" sz="2000" dirty="0"/>
              <a:t> Á </a:t>
            </a:r>
            <a:r>
              <a:rPr lang="en-US" sz="2000" dirty="0" err="1"/>
              <a:t>nói</a:t>
            </a:r>
            <a:r>
              <a:rPr lang="en-US" sz="2000" dirty="0"/>
              <a:t> </a:t>
            </a:r>
            <a:r>
              <a:rPr lang="en-US" sz="2000" dirty="0" err="1"/>
              <a:t>riêng</a:t>
            </a:r>
            <a:r>
              <a:rPr lang="en-US" sz="2000" dirty="0"/>
              <a:t> (</a:t>
            </a:r>
            <a:r>
              <a:rPr lang="en-US" sz="2000" dirty="0" err="1"/>
              <a:t>có</a:t>
            </a:r>
            <a:r>
              <a:rPr lang="en-US" sz="2000" dirty="0"/>
              <a:t> </a:t>
            </a:r>
            <a:r>
              <a:rPr lang="en-US" sz="2000" dirty="0" err="1"/>
              <a:t>liên</a:t>
            </a:r>
            <a:r>
              <a:rPr lang="en-US" sz="2000" dirty="0"/>
              <a:t> </a:t>
            </a:r>
            <a:r>
              <a:rPr lang="en-US" sz="2000" dirty="0" err="1"/>
              <a:t>hệ</a:t>
            </a:r>
            <a:r>
              <a:rPr lang="en-US" sz="2000" dirty="0"/>
              <a:t> </a:t>
            </a:r>
            <a:r>
              <a:rPr lang="en-US" sz="2000" dirty="0" err="1"/>
              <a:t>Việt</a:t>
            </a:r>
            <a:r>
              <a:rPr lang="en-US" sz="2000" dirty="0"/>
              <a:t> Nam)</a:t>
            </a:r>
          </a:p>
        </p:txBody>
      </p:sp>
      <p:grpSp>
        <p:nvGrpSpPr>
          <p:cNvPr id="9" name="Group 8">
            <a:extLst>
              <a:ext uri="{FF2B5EF4-FFF2-40B4-BE49-F238E27FC236}">
                <a16:creationId xmlns:a16="http://schemas.microsoft.com/office/drawing/2014/main" id="{0C06E446-2202-4A34-B7C9-F4C0AE2A0E42}"/>
              </a:ext>
            </a:extLst>
          </p:cNvPr>
          <p:cNvGrpSpPr/>
          <p:nvPr/>
        </p:nvGrpSpPr>
        <p:grpSpPr>
          <a:xfrm>
            <a:off x="0" y="759539"/>
            <a:ext cx="4452260" cy="4233442"/>
            <a:chOff x="1450267" y="5183697"/>
            <a:chExt cx="11833213" cy="1990484"/>
          </a:xfrm>
        </p:grpSpPr>
        <p:sp>
          <p:nvSpPr>
            <p:cNvPr id="10" name="Rectangle 9">
              <a:extLst>
                <a:ext uri="{FF2B5EF4-FFF2-40B4-BE49-F238E27FC236}">
                  <a16:creationId xmlns:a16="http://schemas.microsoft.com/office/drawing/2014/main" id="{2C27DC72-A995-41BF-AF47-D0E073874676}"/>
                </a:ext>
              </a:extLst>
            </p:cNvPr>
            <p:cNvSpPr/>
            <p:nvPr/>
          </p:nvSpPr>
          <p:spPr>
            <a:xfrm>
              <a:off x="2218742" y="5452800"/>
              <a:ext cx="11064738" cy="1721381"/>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10">
              <a:extLst>
                <a:ext uri="{FF2B5EF4-FFF2-40B4-BE49-F238E27FC236}">
                  <a16:creationId xmlns:a16="http://schemas.microsoft.com/office/drawing/2014/main" id="{936F4EBF-07C4-4508-A4AE-B1BB9FEB8775}"/>
                </a:ext>
              </a:extLst>
            </p:cNvPr>
            <p:cNvSpPr/>
            <p:nvPr/>
          </p:nvSpPr>
          <p:spPr>
            <a:xfrm>
              <a:off x="2322932" y="5530868"/>
              <a:ext cx="10805082" cy="1579526"/>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2" name="Picture 11">
              <a:extLst>
                <a:ext uri="{FF2B5EF4-FFF2-40B4-BE49-F238E27FC236}">
                  <a16:creationId xmlns:a16="http://schemas.microsoft.com/office/drawing/2014/main" id="{B500627F-9730-45BC-8583-1FF052714B1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450267" y="5183697"/>
              <a:ext cx="2855348" cy="566620"/>
            </a:xfrm>
            <a:prstGeom prst="rect">
              <a:avLst/>
            </a:prstGeom>
          </p:spPr>
        </p:pic>
      </p:grpSp>
      <p:pic>
        <p:nvPicPr>
          <p:cNvPr id="1026" name="Picture 2" descr="Megastory] Sứ giả của hòa bình, chương 1: Khát khao gìn giữ hòa bình">
            <a:extLst>
              <a:ext uri="{FF2B5EF4-FFF2-40B4-BE49-F238E27FC236}">
                <a16:creationId xmlns:a16="http://schemas.microsoft.com/office/drawing/2014/main" id="{E4402710-99E5-4E85-A8E9-FAD08FFF59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999" y="573510"/>
            <a:ext cx="4219385" cy="4219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763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8">
            <a:extLst>
              <a:ext uri="{FF2B5EF4-FFF2-40B4-BE49-F238E27FC236}">
                <a16:creationId xmlns:a16="http://schemas.microsoft.com/office/drawing/2014/main" id="{B64F745B-82BD-4EA1-85F2-53B33C059BC2}"/>
              </a:ext>
            </a:extLst>
          </p:cNvPr>
          <p:cNvGrpSpPr>
            <a:grpSpLocks/>
          </p:cNvGrpSpPr>
          <p:nvPr/>
        </p:nvGrpSpPr>
        <p:grpSpPr bwMode="auto">
          <a:xfrm>
            <a:off x="0" y="24761"/>
            <a:ext cx="7684476" cy="1060073"/>
            <a:chOff x="630" y="986"/>
            <a:chExt cx="6049" cy="1027"/>
          </a:xfrm>
        </p:grpSpPr>
        <p:grpSp>
          <p:nvGrpSpPr>
            <p:cNvPr id="3" name="圆角矩形 7">
              <a:extLst>
                <a:ext uri="{FF2B5EF4-FFF2-40B4-BE49-F238E27FC236}">
                  <a16:creationId xmlns:a16="http://schemas.microsoft.com/office/drawing/2014/main" id="{26175385-8996-442E-AEAC-C4F01EE52147}"/>
                </a:ext>
              </a:extLst>
            </p:cNvPr>
            <p:cNvGrpSpPr>
              <a:grpSpLocks/>
            </p:cNvGrpSpPr>
            <p:nvPr/>
          </p:nvGrpSpPr>
          <p:grpSpPr bwMode="auto">
            <a:xfrm>
              <a:off x="630" y="986"/>
              <a:ext cx="6049" cy="540"/>
              <a:chOff x="457" y="737"/>
              <a:chExt cx="4800" cy="572"/>
            </a:xfrm>
          </p:grpSpPr>
          <p:pic>
            <p:nvPicPr>
              <p:cNvPr id="5" name="圆角矩形 7">
                <a:extLst>
                  <a:ext uri="{FF2B5EF4-FFF2-40B4-BE49-F238E27FC236}">
                    <a16:creationId xmlns:a16="http://schemas.microsoft.com/office/drawing/2014/main" id="{06B9BA2A-8CBA-4D92-BB81-FF5AA0FABD24}"/>
                  </a:ext>
                </a:extLst>
              </p:cNvPr>
              <p:cNvPicPr>
                <a:picLocks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57" y="737"/>
                <a:ext cx="4800" cy="572"/>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04">
                <a:extLst>
                  <a:ext uri="{FF2B5EF4-FFF2-40B4-BE49-F238E27FC236}">
                    <a16:creationId xmlns:a16="http://schemas.microsoft.com/office/drawing/2014/main" id="{6950C9E2-2D95-4290-80E4-45B92C61A1D0}"/>
                  </a:ext>
                </a:extLst>
              </p:cNvPr>
              <p:cNvSpPr txBox="1">
                <a:spLocks noChangeArrowheads="1"/>
              </p:cNvSpPr>
              <p:nvPr/>
            </p:nvSpPr>
            <p:spPr bwMode="auto">
              <a:xfrm>
                <a:off x="519" y="822"/>
                <a:ext cx="4677"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zh-CN" altLang="en-US" sz="1500">
                  <a:solidFill>
                    <a:srgbClr val="FFFFFF"/>
                  </a:solidFill>
                  <a:latin typeface="Calibri" pitchFamily="34" charset="0"/>
                  <a:ea typeface="宋体" charset="-122"/>
                </a:endParaRPr>
              </a:p>
            </p:txBody>
          </p:sp>
        </p:grpSp>
        <p:sp>
          <p:nvSpPr>
            <p:cNvPr id="4" name="TextBox 19">
              <a:extLst>
                <a:ext uri="{FF2B5EF4-FFF2-40B4-BE49-F238E27FC236}">
                  <a16:creationId xmlns:a16="http://schemas.microsoft.com/office/drawing/2014/main" id="{AF540C6D-E851-40E9-8262-9FD2CBCB1AB5}"/>
                </a:ext>
              </a:extLst>
            </p:cNvPr>
            <p:cNvSpPr txBox="1">
              <a:spLocks noChangeArrowheads="1"/>
            </p:cNvSpPr>
            <p:nvPr/>
          </p:nvSpPr>
          <p:spPr bwMode="auto">
            <a:xfrm>
              <a:off x="847" y="1029"/>
              <a:ext cx="5615" cy="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zh-CN" sz="3000" b="1" dirty="0" err="1">
                  <a:solidFill>
                    <a:srgbClr val="FFFF00"/>
                  </a:solidFill>
                  <a:effectLst>
                    <a:outerShdw blurRad="38100" dist="38100" dir="2700000" algn="tl">
                      <a:srgbClr val="000000">
                        <a:alpha val="43137"/>
                      </a:srgbClr>
                    </a:outerShdw>
                  </a:effectLst>
                  <a:latin typeface="+mj-lt"/>
                  <a:ea typeface="微软雅黑" pitchFamily="34" charset="-122"/>
                </a:rPr>
                <a:t>Ảnh</a:t>
              </a:r>
              <a:r>
                <a:rPr lang="en-US" altLang="zh-CN" sz="3000" b="1" dirty="0">
                  <a:solidFill>
                    <a:srgbClr val="FFFF00"/>
                  </a:solidFill>
                  <a:effectLst>
                    <a:outerShdw blurRad="38100" dist="38100" dir="2700000" algn="tl">
                      <a:srgbClr val="000000">
                        <a:alpha val="43137"/>
                      </a:srgbClr>
                    </a:outerShdw>
                  </a:effectLst>
                  <a:latin typeface="+mj-lt"/>
                  <a:ea typeface="微软雅黑" pitchFamily="34" charset="-122"/>
                </a:rPr>
                <a:t> h</a:t>
              </a:r>
              <a:r>
                <a:rPr lang="vi-VN" altLang="zh-CN" sz="3000" b="1" dirty="0">
                  <a:solidFill>
                    <a:srgbClr val="FFFF00"/>
                  </a:solidFill>
                  <a:effectLst>
                    <a:outerShdw blurRad="38100" dist="38100" dir="2700000" algn="tl">
                      <a:srgbClr val="000000">
                        <a:alpha val="43137"/>
                      </a:srgbClr>
                    </a:outerShdw>
                  </a:effectLst>
                  <a:latin typeface="+mj-lt"/>
                  <a:ea typeface="微软雅黑" pitchFamily="34" charset="-122"/>
                </a:rPr>
                <a:t>ư</a:t>
              </a:r>
              <a:r>
                <a:rPr lang="en-US" altLang="zh-CN" sz="3000" b="1" dirty="0" err="1">
                  <a:solidFill>
                    <a:srgbClr val="FFFF00"/>
                  </a:solidFill>
                  <a:effectLst>
                    <a:outerShdw blurRad="38100" dist="38100" dir="2700000" algn="tl">
                      <a:srgbClr val="000000">
                        <a:alpha val="43137"/>
                      </a:srgbClr>
                    </a:outerShdw>
                  </a:effectLst>
                  <a:latin typeface="+mj-lt"/>
                  <a:ea typeface="微软雅黑" pitchFamily="34" charset="-122"/>
                </a:rPr>
                <a:t>ởng</a:t>
              </a:r>
              <a:r>
                <a:rPr lang="en-US" altLang="zh-CN" sz="3000" b="1" dirty="0">
                  <a:solidFill>
                    <a:srgbClr val="FFFF00"/>
                  </a:solidFill>
                  <a:effectLst>
                    <a:outerShdw blurRad="38100" dist="38100" dir="2700000" algn="tl">
                      <a:srgbClr val="000000">
                        <a:alpha val="43137"/>
                      </a:srgbClr>
                    </a:outerShdw>
                  </a:effectLst>
                  <a:latin typeface="+mj-lt"/>
                  <a:ea typeface="微软雅黑" pitchFamily="34" charset="-122"/>
                </a:rPr>
                <a:t> </a:t>
              </a:r>
              <a:r>
                <a:rPr lang="en-US" altLang="zh-CN" sz="3000" b="1" dirty="0" err="1">
                  <a:solidFill>
                    <a:srgbClr val="FFFF00"/>
                  </a:solidFill>
                  <a:effectLst>
                    <a:outerShdw blurRad="38100" dist="38100" dir="2700000" algn="tl">
                      <a:srgbClr val="000000">
                        <a:alpha val="43137"/>
                      </a:srgbClr>
                    </a:outerShdw>
                  </a:effectLst>
                  <a:latin typeface="+mj-lt"/>
                  <a:ea typeface="微软雅黑" pitchFamily="34" charset="-122"/>
                </a:rPr>
                <a:t>của</a:t>
              </a:r>
              <a:r>
                <a:rPr lang="en-US" altLang="zh-CN" sz="3000" b="1" dirty="0">
                  <a:solidFill>
                    <a:srgbClr val="FFFF00"/>
                  </a:solidFill>
                  <a:effectLst>
                    <a:outerShdw blurRad="38100" dist="38100" dir="2700000" algn="tl">
                      <a:srgbClr val="000000">
                        <a:alpha val="43137"/>
                      </a:srgbClr>
                    </a:outerShdw>
                  </a:effectLst>
                  <a:latin typeface="+mj-lt"/>
                  <a:ea typeface="微软雅黑" pitchFamily="34" charset="-122"/>
                </a:rPr>
                <a:t> </a:t>
              </a:r>
              <a:r>
                <a:rPr lang="en-US" altLang="zh-CN" sz="3000" b="1" dirty="0" err="1">
                  <a:solidFill>
                    <a:srgbClr val="FFFF00"/>
                  </a:solidFill>
                  <a:effectLst>
                    <a:outerShdw blurRad="38100" dist="38100" dir="2700000" algn="tl">
                      <a:srgbClr val="000000">
                        <a:alpha val="43137"/>
                      </a:srgbClr>
                    </a:outerShdw>
                  </a:effectLst>
                  <a:latin typeface="+mj-lt"/>
                  <a:ea typeface="微软雅黑" pitchFamily="34" charset="-122"/>
                </a:rPr>
                <a:t>chiến</a:t>
              </a:r>
              <a:r>
                <a:rPr lang="en-US" altLang="zh-CN" sz="3000" b="1" dirty="0">
                  <a:solidFill>
                    <a:srgbClr val="FFFF00"/>
                  </a:solidFill>
                  <a:effectLst>
                    <a:outerShdw blurRad="38100" dist="38100" dir="2700000" algn="tl">
                      <a:srgbClr val="000000">
                        <a:alpha val="43137"/>
                      </a:srgbClr>
                    </a:outerShdw>
                  </a:effectLst>
                  <a:latin typeface="+mj-lt"/>
                  <a:ea typeface="微软雅黑" pitchFamily="34" charset="-122"/>
                </a:rPr>
                <a:t> </a:t>
              </a:r>
              <a:r>
                <a:rPr lang="en-US" altLang="zh-CN" sz="3000" b="1" dirty="0" err="1">
                  <a:solidFill>
                    <a:srgbClr val="FFFF00"/>
                  </a:solidFill>
                  <a:effectLst>
                    <a:outerShdw blurRad="38100" dist="38100" dir="2700000" algn="tl">
                      <a:srgbClr val="000000">
                        <a:alpha val="43137"/>
                      </a:srgbClr>
                    </a:outerShdw>
                  </a:effectLst>
                  <a:latin typeface="+mj-lt"/>
                  <a:ea typeface="微软雅黑" pitchFamily="34" charset="-122"/>
                </a:rPr>
                <a:t>tranh</a:t>
              </a:r>
              <a:r>
                <a:rPr lang="en-US" altLang="zh-CN" sz="3000" b="1" dirty="0">
                  <a:solidFill>
                    <a:srgbClr val="FFFF00"/>
                  </a:solidFill>
                  <a:effectLst>
                    <a:outerShdw blurRad="38100" dist="38100" dir="2700000" algn="tl">
                      <a:srgbClr val="000000">
                        <a:alpha val="43137"/>
                      </a:srgbClr>
                    </a:outerShdw>
                  </a:effectLst>
                  <a:latin typeface="+mj-lt"/>
                  <a:ea typeface="微软雅黑" pitchFamily="34" charset="-122"/>
                </a:rPr>
                <a:t> </a:t>
              </a:r>
              <a:r>
                <a:rPr lang="en-US" altLang="zh-CN" sz="3000" b="1" dirty="0" err="1">
                  <a:solidFill>
                    <a:srgbClr val="FFFF00"/>
                  </a:solidFill>
                  <a:effectLst>
                    <a:outerShdw blurRad="38100" dist="38100" dir="2700000" algn="tl">
                      <a:srgbClr val="000000">
                        <a:alpha val="43137"/>
                      </a:srgbClr>
                    </a:outerShdw>
                  </a:effectLst>
                  <a:latin typeface="+mj-lt"/>
                  <a:ea typeface="微软雅黑" pitchFamily="34" charset="-122"/>
                </a:rPr>
                <a:t>tôn</a:t>
              </a:r>
              <a:r>
                <a:rPr lang="en-US" altLang="zh-CN" sz="3000" b="1" dirty="0">
                  <a:solidFill>
                    <a:srgbClr val="FFFF00"/>
                  </a:solidFill>
                  <a:effectLst>
                    <a:outerShdw blurRad="38100" dist="38100" dir="2700000" algn="tl">
                      <a:srgbClr val="000000">
                        <a:alpha val="43137"/>
                      </a:srgbClr>
                    </a:outerShdw>
                  </a:effectLst>
                  <a:latin typeface="+mj-lt"/>
                  <a:ea typeface="微软雅黑" pitchFamily="34" charset="-122"/>
                </a:rPr>
                <a:t> </a:t>
              </a:r>
              <a:r>
                <a:rPr lang="en-US" altLang="zh-CN" sz="3000" b="1" dirty="0" err="1">
                  <a:solidFill>
                    <a:srgbClr val="FFFF00"/>
                  </a:solidFill>
                  <a:effectLst>
                    <a:outerShdw blurRad="38100" dist="38100" dir="2700000" algn="tl">
                      <a:srgbClr val="000000">
                        <a:alpha val="43137"/>
                      </a:srgbClr>
                    </a:outerShdw>
                  </a:effectLst>
                  <a:latin typeface="+mj-lt"/>
                  <a:ea typeface="微软雅黑" pitchFamily="34" charset="-122"/>
                </a:rPr>
                <a:t>giáo</a:t>
              </a:r>
              <a:endParaRPr lang="en-US" altLang="zh-CN" sz="3000" b="1" dirty="0">
                <a:solidFill>
                  <a:srgbClr val="FFFF00"/>
                </a:solidFill>
                <a:effectLst>
                  <a:outerShdw blurRad="38100" dist="38100" dir="2700000" algn="tl">
                    <a:srgbClr val="000000">
                      <a:alpha val="43137"/>
                    </a:srgbClr>
                  </a:outerShdw>
                </a:effectLst>
                <a:latin typeface="+mj-lt"/>
                <a:ea typeface="微软雅黑" pitchFamily="34" charset="-122"/>
              </a:endParaRPr>
            </a:p>
          </p:txBody>
        </p:sp>
      </p:grpSp>
      <p:sp>
        <p:nvSpPr>
          <p:cNvPr id="9" name="TextBox 8">
            <a:extLst>
              <a:ext uri="{FF2B5EF4-FFF2-40B4-BE49-F238E27FC236}">
                <a16:creationId xmlns:a16="http://schemas.microsoft.com/office/drawing/2014/main" id="{16E764E6-1E1D-403F-9ADD-1EDD8F835F81}"/>
              </a:ext>
            </a:extLst>
          </p:cNvPr>
          <p:cNvSpPr txBox="1"/>
          <p:nvPr/>
        </p:nvSpPr>
        <p:spPr>
          <a:xfrm>
            <a:off x="1459525" y="4091360"/>
            <a:ext cx="2705252" cy="1061829"/>
          </a:xfrm>
          <a:prstGeom prst="rect">
            <a:avLst/>
          </a:prstGeom>
          <a:noFill/>
        </p:spPr>
        <p:txBody>
          <a:bodyPr wrap="square" rtlCol="0">
            <a:spAutoFit/>
          </a:bodyPr>
          <a:lstStyle/>
          <a:p>
            <a:pPr algn="just"/>
            <a:r>
              <a:rPr lang="en-US" sz="2100" dirty="0" err="1"/>
              <a:t>Thế</a:t>
            </a:r>
            <a:r>
              <a:rPr lang="en-US" sz="2100" dirty="0"/>
              <a:t> </a:t>
            </a:r>
            <a:r>
              <a:rPr lang="en-US" sz="2100" dirty="0" err="1"/>
              <a:t>giới</a:t>
            </a:r>
            <a:r>
              <a:rPr lang="en-US" sz="2100" dirty="0"/>
              <a:t> </a:t>
            </a:r>
            <a:r>
              <a:rPr lang="en-US" sz="2100" dirty="0" err="1"/>
              <a:t>mất</a:t>
            </a:r>
            <a:r>
              <a:rPr lang="en-US" sz="2100" dirty="0"/>
              <a:t> </a:t>
            </a:r>
            <a:r>
              <a:rPr lang="en-US" sz="2100" dirty="0" err="1"/>
              <a:t>ổn</a:t>
            </a:r>
            <a:r>
              <a:rPr lang="en-US" sz="2100" dirty="0"/>
              <a:t> </a:t>
            </a:r>
            <a:r>
              <a:rPr lang="en-US" sz="2100" dirty="0" err="1"/>
              <a:t>định</a:t>
            </a:r>
            <a:r>
              <a:rPr lang="en-US" sz="2100" dirty="0"/>
              <a:t> </a:t>
            </a:r>
            <a:r>
              <a:rPr lang="en-US" sz="2100" dirty="0" err="1"/>
              <a:t>và</a:t>
            </a:r>
            <a:r>
              <a:rPr lang="en-US" sz="2100" dirty="0"/>
              <a:t> </a:t>
            </a:r>
            <a:r>
              <a:rPr lang="en-US" sz="2100" dirty="0" err="1"/>
              <a:t>mất</a:t>
            </a:r>
            <a:r>
              <a:rPr lang="en-US" sz="2100" dirty="0"/>
              <a:t> </a:t>
            </a:r>
            <a:r>
              <a:rPr lang="en-US" sz="2100" dirty="0" err="1"/>
              <a:t>trật</a:t>
            </a:r>
            <a:r>
              <a:rPr lang="en-US" sz="2100" dirty="0"/>
              <a:t> </a:t>
            </a:r>
            <a:r>
              <a:rPr lang="en-US" sz="2100" dirty="0" err="1"/>
              <a:t>tự</a:t>
            </a:r>
            <a:r>
              <a:rPr lang="en-US" sz="2100" dirty="0"/>
              <a:t> an </a:t>
            </a:r>
            <a:r>
              <a:rPr lang="en-US" sz="2100" dirty="0" err="1"/>
              <a:t>toàn</a:t>
            </a:r>
            <a:r>
              <a:rPr lang="en-US" sz="2100" dirty="0"/>
              <a:t> </a:t>
            </a:r>
            <a:r>
              <a:rPr lang="en-US" sz="2100" dirty="0" err="1"/>
              <a:t>xã</a:t>
            </a:r>
            <a:r>
              <a:rPr lang="en-US" sz="2100" dirty="0"/>
              <a:t> </a:t>
            </a:r>
            <a:r>
              <a:rPr lang="en-US" sz="2100" dirty="0" err="1"/>
              <a:t>hội</a:t>
            </a:r>
            <a:endParaRPr lang="en-US" sz="2100" dirty="0"/>
          </a:p>
        </p:txBody>
      </p:sp>
      <p:sp>
        <p:nvSpPr>
          <p:cNvPr id="10" name="TextBox 9">
            <a:extLst>
              <a:ext uri="{FF2B5EF4-FFF2-40B4-BE49-F238E27FC236}">
                <a16:creationId xmlns:a16="http://schemas.microsoft.com/office/drawing/2014/main" id="{05F4A1AB-14B5-4279-88E3-25986747C14A}"/>
              </a:ext>
            </a:extLst>
          </p:cNvPr>
          <p:cNvSpPr txBox="1"/>
          <p:nvPr/>
        </p:nvSpPr>
        <p:spPr>
          <a:xfrm>
            <a:off x="5071417" y="2471499"/>
            <a:ext cx="2942924" cy="738664"/>
          </a:xfrm>
          <a:prstGeom prst="rect">
            <a:avLst/>
          </a:prstGeom>
          <a:noFill/>
        </p:spPr>
        <p:txBody>
          <a:bodyPr wrap="square" rtlCol="0">
            <a:spAutoFit/>
          </a:bodyPr>
          <a:lstStyle/>
          <a:p>
            <a:pPr algn="just"/>
            <a:r>
              <a:rPr lang="en-US" sz="2100" dirty="0" err="1"/>
              <a:t>Đời</a:t>
            </a:r>
            <a:r>
              <a:rPr lang="en-US" sz="2100" dirty="0"/>
              <a:t> </a:t>
            </a:r>
            <a:r>
              <a:rPr lang="en-US" sz="2100" dirty="0" err="1"/>
              <a:t>sống</a:t>
            </a:r>
            <a:r>
              <a:rPr lang="en-US" sz="2100" dirty="0"/>
              <a:t> </a:t>
            </a:r>
            <a:r>
              <a:rPr lang="en-US" sz="2100" dirty="0" err="1"/>
              <a:t>nhân</a:t>
            </a:r>
            <a:r>
              <a:rPr lang="en-US" sz="2100" dirty="0"/>
              <a:t> </a:t>
            </a:r>
            <a:r>
              <a:rPr lang="en-US" sz="2100" dirty="0" err="1"/>
              <a:t>dân</a:t>
            </a:r>
            <a:r>
              <a:rPr lang="en-US" sz="2100" dirty="0"/>
              <a:t> </a:t>
            </a:r>
            <a:r>
              <a:rPr lang="en-US" sz="2100" dirty="0" err="1"/>
              <a:t>bị</a:t>
            </a:r>
            <a:r>
              <a:rPr lang="en-US" sz="2100" dirty="0"/>
              <a:t> </a:t>
            </a:r>
            <a:r>
              <a:rPr lang="en-US" sz="2100" dirty="0" err="1"/>
              <a:t>đe</a:t>
            </a:r>
            <a:r>
              <a:rPr lang="en-US" sz="2100" dirty="0"/>
              <a:t> </a:t>
            </a:r>
            <a:r>
              <a:rPr lang="en-US" sz="2100" dirty="0" err="1"/>
              <a:t>doạ</a:t>
            </a:r>
            <a:endParaRPr lang="en-US" sz="2100" dirty="0"/>
          </a:p>
        </p:txBody>
      </p:sp>
      <p:sp>
        <p:nvSpPr>
          <p:cNvPr id="11" name="TextBox 10">
            <a:extLst>
              <a:ext uri="{FF2B5EF4-FFF2-40B4-BE49-F238E27FC236}">
                <a16:creationId xmlns:a16="http://schemas.microsoft.com/office/drawing/2014/main" id="{4D5356CA-0AB7-4C0F-83D9-F86D78BE4308}"/>
              </a:ext>
            </a:extLst>
          </p:cNvPr>
          <p:cNvSpPr txBox="1"/>
          <p:nvPr/>
        </p:nvSpPr>
        <p:spPr>
          <a:xfrm>
            <a:off x="5276786" y="4451433"/>
            <a:ext cx="2942924" cy="738664"/>
          </a:xfrm>
          <a:prstGeom prst="rect">
            <a:avLst/>
          </a:prstGeom>
          <a:noFill/>
        </p:spPr>
        <p:txBody>
          <a:bodyPr wrap="square" rtlCol="0">
            <a:spAutoFit/>
          </a:bodyPr>
          <a:lstStyle/>
          <a:p>
            <a:pPr algn="just"/>
            <a:r>
              <a:rPr lang="en-US" sz="2100" dirty="0" err="1"/>
              <a:t>Nền</a:t>
            </a:r>
            <a:r>
              <a:rPr lang="en-US" sz="2100" dirty="0"/>
              <a:t> </a:t>
            </a:r>
            <a:r>
              <a:rPr lang="en-US" sz="2100" dirty="0" err="1"/>
              <a:t>kinh</a:t>
            </a:r>
            <a:r>
              <a:rPr lang="en-US" sz="2100" dirty="0"/>
              <a:t> </a:t>
            </a:r>
            <a:r>
              <a:rPr lang="en-US" sz="2100" dirty="0" err="1"/>
              <a:t>tế</a:t>
            </a:r>
            <a:r>
              <a:rPr lang="en-US" sz="2100" dirty="0"/>
              <a:t> </a:t>
            </a:r>
            <a:r>
              <a:rPr lang="en-US" sz="2100" dirty="0" err="1"/>
              <a:t>chậm</a:t>
            </a:r>
            <a:r>
              <a:rPr lang="en-US" sz="2100" dirty="0"/>
              <a:t> </a:t>
            </a:r>
            <a:r>
              <a:rPr lang="en-US" sz="2100" dirty="0" err="1"/>
              <a:t>phát</a:t>
            </a:r>
            <a:r>
              <a:rPr lang="en-US" sz="2100" dirty="0"/>
              <a:t> </a:t>
            </a:r>
            <a:r>
              <a:rPr lang="en-US" sz="2100" dirty="0" err="1"/>
              <a:t>triển</a:t>
            </a:r>
            <a:endParaRPr lang="en-US" sz="2100" dirty="0"/>
          </a:p>
        </p:txBody>
      </p:sp>
      <p:pic>
        <p:nvPicPr>
          <p:cNvPr id="1026" name="Picture 2" descr="Truyền thông xã hội đối với ổn định chính trị, xã hội ở Việt Nam">
            <a:extLst>
              <a:ext uri="{FF2B5EF4-FFF2-40B4-BE49-F238E27FC236}">
                <a16:creationId xmlns:a16="http://schemas.microsoft.com/office/drawing/2014/main" id="{E8E6F690-1211-4C50-A2DB-7A317509A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7332" y="808744"/>
            <a:ext cx="2705252" cy="31140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Q 'chật vật' giữ tăng trưởng kinh tế ổn định">
            <a:extLst>
              <a:ext uri="{FF2B5EF4-FFF2-40B4-BE49-F238E27FC236}">
                <a16:creationId xmlns:a16="http://schemas.microsoft.com/office/drawing/2014/main" id="{0054792F-8BCA-4D39-A4F8-DAC81C08D7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730" r="8081" b="4772"/>
          <a:stretch/>
        </p:blipFill>
        <p:spPr bwMode="auto">
          <a:xfrm>
            <a:off x="5482156" y="3053890"/>
            <a:ext cx="2532185" cy="13466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Xung đột dân tộc, tôn giáo ở một số nước và giải pháp">
            <a:extLst>
              <a:ext uri="{FF2B5EF4-FFF2-40B4-BE49-F238E27FC236}">
                <a16:creationId xmlns:a16="http://schemas.microsoft.com/office/drawing/2014/main" id="{EAEF8342-AC43-44A5-AEF8-3B82F35E2A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1175" y="830242"/>
            <a:ext cx="2363409" cy="1641257"/>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33" descr="资源 934302">
            <a:extLst>
              <a:ext uri="{FF2B5EF4-FFF2-40B4-BE49-F238E27FC236}">
                <a16:creationId xmlns:a16="http://schemas.microsoft.com/office/drawing/2014/main" id="{92E43AC1-1D5B-42AC-BCEC-7363E53A3D5B}"/>
              </a:ext>
            </a:extLst>
          </p:cNvPr>
          <p:cNvPicPr>
            <a:picLocks noChangeAspect="1"/>
          </p:cNvPicPr>
          <p:nvPr/>
        </p:nvPicPr>
        <p:blipFill>
          <a:blip r:embed="rId6"/>
          <a:stretch>
            <a:fillRect/>
          </a:stretch>
        </p:blipFill>
        <p:spPr>
          <a:xfrm rot="14745504">
            <a:off x="7955339" y="164224"/>
            <a:ext cx="1053918" cy="1073168"/>
          </a:xfrm>
          <a:prstGeom prst="rect">
            <a:avLst/>
          </a:prstGeom>
        </p:spPr>
      </p:pic>
      <p:pic>
        <p:nvPicPr>
          <p:cNvPr id="16" name="图片 8">
            <a:extLst>
              <a:ext uri="{FF2B5EF4-FFF2-40B4-BE49-F238E27FC236}">
                <a16:creationId xmlns:a16="http://schemas.microsoft.com/office/drawing/2014/main" id="{A8F5E983-D043-44C9-A3EC-F072F4565995}"/>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9286" y="3578967"/>
            <a:ext cx="1416618" cy="1976996"/>
          </a:xfrm>
          <a:prstGeom prst="rect">
            <a:avLst/>
          </a:prstGeom>
        </p:spPr>
      </p:pic>
    </p:spTree>
    <p:extLst>
      <p:ext uri="{BB962C8B-B14F-4D97-AF65-F5344CB8AC3E}">
        <p14:creationId xmlns:p14="http://schemas.microsoft.com/office/powerpoint/2010/main" val="933623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grpSp>
        <p:nvGrpSpPr>
          <p:cNvPr id="5" name="Google Shape;2049;p59">
            <a:extLst>
              <a:ext uri="{FF2B5EF4-FFF2-40B4-BE49-F238E27FC236}">
                <a16:creationId xmlns:a16="http://schemas.microsoft.com/office/drawing/2014/main" id="{26EF8AC8-D89B-4E56-B371-31BBE10DE2F4}"/>
              </a:ext>
            </a:extLst>
          </p:cNvPr>
          <p:cNvGrpSpPr/>
          <p:nvPr/>
        </p:nvGrpSpPr>
        <p:grpSpPr>
          <a:xfrm>
            <a:off x="1063488" y="3518452"/>
            <a:ext cx="1172818" cy="824948"/>
            <a:chOff x="235800" y="830650"/>
            <a:chExt cx="6978450" cy="4588844"/>
          </a:xfrm>
          <a:solidFill>
            <a:srgbClr val="FFF6E9"/>
          </a:solidFill>
        </p:grpSpPr>
        <p:sp>
          <p:nvSpPr>
            <p:cNvPr id="6" name="Google Shape;2050;p59">
              <a:extLst>
                <a:ext uri="{FF2B5EF4-FFF2-40B4-BE49-F238E27FC236}">
                  <a16:creationId xmlns:a16="http://schemas.microsoft.com/office/drawing/2014/main" id="{92E6FFD3-F9A5-4993-8E2C-3FAB4E033FC7}"/>
                </a:ext>
              </a:extLst>
            </p:cNvPr>
            <p:cNvSpPr/>
            <p:nvPr/>
          </p:nvSpPr>
          <p:spPr>
            <a:xfrm>
              <a:off x="235800" y="1224769"/>
              <a:ext cx="2592225" cy="4194725"/>
            </a:xfrm>
            <a:custGeom>
              <a:avLst/>
              <a:gdLst/>
              <a:ahLst/>
              <a:cxnLst/>
              <a:rect l="l" t="t" r="r" b="b"/>
              <a:pathLst>
                <a:path w="103689" h="167789" extrusionOk="0">
                  <a:moveTo>
                    <a:pt x="13807" y="0"/>
                  </a:moveTo>
                  <a:cubicBezTo>
                    <a:pt x="11526" y="0"/>
                    <a:pt x="9194" y="921"/>
                    <a:pt x="7431" y="2357"/>
                  </a:cubicBezTo>
                  <a:cubicBezTo>
                    <a:pt x="6418" y="3183"/>
                    <a:pt x="7559" y="5231"/>
                    <a:pt x="8433" y="6203"/>
                  </a:cubicBezTo>
                  <a:cubicBezTo>
                    <a:pt x="9308" y="7175"/>
                    <a:pt x="10393" y="8259"/>
                    <a:pt x="10189" y="9549"/>
                  </a:cubicBezTo>
                  <a:cubicBezTo>
                    <a:pt x="9355" y="9975"/>
                    <a:pt x="8287" y="10084"/>
                    <a:pt x="7292" y="10084"/>
                  </a:cubicBezTo>
                  <a:cubicBezTo>
                    <a:pt x="7024" y="10084"/>
                    <a:pt x="6762" y="10076"/>
                    <a:pt x="6511" y="10065"/>
                  </a:cubicBezTo>
                  <a:cubicBezTo>
                    <a:pt x="6102" y="10046"/>
                    <a:pt x="5686" y="9992"/>
                    <a:pt x="5277" y="9992"/>
                  </a:cubicBezTo>
                  <a:cubicBezTo>
                    <a:pt x="4990" y="9992"/>
                    <a:pt x="4705" y="10019"/>
                    <a:pt x="4430" y="10104"/>
                  </a:cubicBezTo>
                  <a:cubicBezTo>
                    <a:pt x="3763" y="10310"/>
                    <a:pt x="3182" y="11034"/>
                    <a:pt x="3440" y="11683"/>
                  </a:cubicBezTo>
                  <a:cubicBezTo>
                    <a:pt x="2981" y="12481"/>
                    <a:pt x="2431" y="12899"/>
                    <a:pt x="2962" y="13650"/>
                  </a:cubicBezTo>
                  <a:cubicBezTo>
                    <a:pt x="3377" y="14235"/>
                    <a:pt x="4081" y="14716"/>
                    <a:pt x="4076" y="15434"/>
                  </a:cubicBezTo>
                  <a:cubicBezTo>
                    <a:pt x="4071" y="16003"/>
                    <a:pt x="3591" y="16462"/>
                    <a:pt x="3082" y="16719"/>
                  </a:cubicBezTo>
                  <a:cubicBezTo>
                    <a:pt x="2572" y="16973"/>
                    <a:pt x="2000" y="17102"/>
                    <a:pt x="1518" y="17408"/>
                  </a:cubicBezTo>
                  <a:cubicBezTo>
                    <a:pt x="13" y="18366"/>
                    <a:pt x="0" y="20519"/>
                    <a:pt x="159" y="22295"/>
                  </a:cubicBezTo>
                  <a:cubicBezTo>
                    <a:pt x="1133" y="23491"/>
                    <a:pt x="1285" y="25550"/>
                    <a:pt x="817" y="27017"/>
                  </a:cubicBezTo>
                  <a:cubicBezTo>
                    <a:pt x="639" y="27577"/>
                    <a:pt x="351" y="28172"/>
                    <a:pt x="552" y="28724"/>
                  </a:cubicBezTo>
                  <a:cubicBezTo>
                    <a:pt x="782" y="29356"/>
                    <a:pt x="1526" y="29605"/>
                    <a:pt x="2177" y="29773"/>
                  </a:cubicBezTo>
                  <a:cubicBezTo>
                    <a:pt x="2891" y="29958"/>
                    <a:pt x="3669" y="30130"/>
                    <a:pt x="4408" y="30130"/>
                  </a:cubicBezTo>
                  <a:cubicBezTo>
                    <a:pt x="5109" y="30130"/>
                    <a:pt x="5775" y="29975"/>
                    <a:pt x="6314" y="29528"/>
                  </a:cubicBezTo>
                  <a:cubicBezTo>
                    <a:pt x="7583" y="28478"/>
                    <a:pt x="9157" y="28121"/>
                    <a:pt x="10834" y="28121"/>
                  </a:cubicBezTo>
                  <a:cubicBezTo>
                    <a:pt x="13016" y="28121"/>
                    <a:pt x="15374" y="28725"/>
                    <a:pt x="17464" y="29196"/>
                  </a:cubicBezTo>
                  <a:cubicBezTo>
                    <a:pt x="18740" y="29482"/>
                    <a:pt x="20083" y="29952"/>
                    <a:pt x="20830" y="31028"/>
                  </a:cubicBezTo>
                  <a:cubicBezTo>
                    <a:pt x="21824" y="32461"/>
                    <a:pt x="21400" y="34451"/>
                    <a:pt x="20580" y="35993"/>
                  </a:cubicBezTo>
                  <a:cubicBezTo>
                    <a:pt x="19762" y="37533"/>
                    <a:pt x="18587" y="38903"/>
                    <a:pt x="18068" y="40567"/>
                  </a:cubicBezTo>
                  <a:cubicBezTo>
                    <a:pt x="17582" y="42129"/>
                    <a:pt x="17717" y="43806"/>
                    <a:pt x="17859" y="45436"/>
                  </a:cubicBezTo>
                  <a:cubicBezTo>
                    <a:pt x="18032" y="47441"/>
                    <a:pt x="18242" y="49554"/>
                    <a:pt x="19405" y="51198"/>
                  </a:cubicBezTo>
                  <a:cubicBezTo>
                    <a:pt x="20624" y="52922"/>
                    <a:pt x="21392" y="55494"/>
                    <a:pt x="21294" y="57601"/>
                  </a:cubicBezTo>
                  <a:cubicBezTo>
                    <a:pt x="21216" y="59294"/>
                    <a:pt x="20619" y="60958"/>
                    <a:pt x="20775" y="62645"/>
                  </a:cubicBezTo>
                  <a:cubicBezTo>
                    <a:pt x="21057" y="65704"/>
                    <a:pt x="23699" y="67999"/>
                    <a:pt x="26397" y="69471"/>
                  </a:cubicBezTo>
                  <a:cubicBezTo>
                    <a:pt x="29219" y="71013"/>
                    <a:pt x="31651" y="73637"/>
                    <a:pt x="32623" y="76701"/>
                  </a:cubicBezTo>
                  <a:cubicBezTo>
                    <a:pt x="33112" y="78241"/>
                    <a:pt x="33257" y="79868"/>
                    <a:pt x="33688" y="81425"/>
                  </a:cubicBezTo>
                  <a:cubicBezTo>
                    <a:pt x="34432" y="84119"/>
                    <a:pt x="36051" y="86565"/>
                    <a:pt x="38239" y="88307"/>
                  </a:cubicBezTo>
                  <a:cubicBezTo>
                    <a:pt x="39834" y="89575"/>
                    <a:pt x="42451" y="90023"/>
                    <a:pt x="44455" y="90388"/>
                  </a:cubicBezTo>
                  <a:cubicBezTo>
                    <a:pt x="45495" y="90578"/>
                    <a:pt x="46617" y="90728"/>
                    <a:pt x="47400" y="91437"/>
                  </a:cubicBezTo>
                  <a:cubicBezTo>
                    <a:pt x="47762" y="91764"/>
                    <a:pt x="48023" y="92187"/>
                    <a:pt x="48369" y="92530"/>
                  </a:cubicBezTo>
                  <a:cubicBezTo>
                    <a:pt x="50044" y="94188"/>
                    <a:pt x="53127" y="93507"/>
                    <a:pt x="54821" y="95145"/>
                  </a:cubicBezTo>
                  <a:cubicBezTo>
                    <a:pt x="55259" y="95566"/>
                    <a:pt x="55558" y="96107"/>
                    <a:pt x="55941" y="96579"/>
                  </a:cubicBezTo>
                  <a:cubicBezTo>
                    <a:pt x="56887" y="97736"/>
                    <a:pt x="58370" y="98428"/>
                    <a:pt x="59861" y="98428"/>
                  </a:cubicBezTo>
                  <a:cubicBezTo>
                    <a:pt x="60003" y="98428"/>
                    <a:pt x="60145" y="98421"/>
                    <a:pt x="60286" y="98409"/>
                  </a:cubicBezTo>
                  <a:lnTo>
                    <a:pt x="60286" y="98409"/>
                  </a:lnTo>
                  <a:cubicBezTo>
                    <a:pt x="59905" y="99653"/>
                    <a:pt x="61397" y="101114"/>
                    <a:pt x="60936" y="102330"/>
                  </a:cubicBezTo>
                  <a:cubicBezTo>
                    <a:pt x="60565" y="103312"/>
                    <a:pt x="59445" y="103741"/>
                    <a:pt x="58674" y="104452"/>
                  </a:cubicBezTo>
                  <a:cubicBezTo>
                    <a:pt x="57337" y="105685"/>
                    <a:pt x="57129" y="107795"/>
                    <a:pt x="57705" y="109521"/>
                  </a:cubicBezTo>
                  <a:cubicBezTo>
                    <a:pt x="58282" y="111246"/>
                    <a:pt x="59498" y="112671"/>
                    <a:pt x="60717" y="114022"/>
                  </a:cubicBezTo>
                  <a:cubicBezTo>
                    <a:pt x="62978" y="116530"/>
                    <a:pt x="65696" y="117746"/>
                    <a:pt x="68148" y="120066"/>
                  </a:cubicBezTo>
                  <a:cubicBezTo>
                    <a:pt x="70420" y="122216"/>
                    <a:pt x="70937" y="125696"/>
                    <a:pt x="70438" y="128784"/>
                  </a:cubicBezTo>
                  <a:cubicBezTo>
                    <a:pt x="69938" y="131872"/>
                    <a:pt x="68585" y="134744"/>
                    <a:pt x="67620" y="137718"/>
                  </a:cubicBezTo>
                  <a:cubicBezTo>
                    <a:pt x="65814" y="143276"/>
                    <a:pt x="65376" y="149382"/>
                    <a:pt x="67102" y="154963"/>
                  </a:cubicBezTo>
                  <a:cubicBezTo>
                    <a:pt x="68828" y="160546"/>
                    <a:pt x="72869" y="165522"/>
                    <a:pt x="78283" y="167717"/>
                  </a:cubicBezTo>
                  <a:cubicBezTo>
                    <a:pt x="78404" y="167766"/>
                    <a:pt x="78530" y="167788"/>
                    <a:pt x="78658" y="167788"/>
                  </a:cubicBezTo>
                  <a:cubicBezTo>
                    <a:pt x="79167" y="167788"/>
                    <a:pt x="79705" y="167444"/>
                    <a:pt x="80056" y="167066"/>
                  </a:cubicBezTo>
                  <a:cubicBezTo>
                    <a:pt x="80495" y="166591"/>
                    <a:pt x="80589" y="165833"/>
                    <a:pt x="80281" y="165265"/>
                  </a:cubicBezTo>
                  <a:cubicBezTo>
                    <a:pt x="79304" y="163467"/>
                    <a:pt x="77566" y="161932"/>
                    <a:pt x="76298" y="160326"/>
                  </a:cubicBezTo>
                  <a:cubicBezTo>
                    <a:pt x="75898" y="159821"/>
                    <a:pt x="75478" y="159248"/>
                    <a:pt x="75530" y="158607"/>
                  </a:cubicBezTo>
                  <a:cubicBezTo>
                    <a:pt x="75589" y="157886"/>
                    <a:pt x="76208" y="157367"/>
                    <a:pt x="76666" y="156807"/>
                  </a:cubicBezTo>
                  <a:cubicBezTo>
                    <a:pt x="77361" y="155947"/>
                    <a:pt x="77729" y="154867"/>
                    <a:pt x="77704" y="153762"/>
                  </a:cubicBezTo>
                  <a:cubicBezTo>
                    <a:pt x="77674" y="152733"/>
                    <a:pt x="77075" y="151726"/>
                    <a:pt x="77111" y="150697"/>
                  </a:cubicBezTo>
                  <a:cubicBezTo>
                    <a:pt x="77146" y="149667"/>
                    <a:pt x="77701" y="148583"/>
                    <a:pt x="78676" y="148251"/>
                  </a:cubicBezTo>
                  <a:cubicBezTo>
                    <a:pt x="79120" y="148100"/>
                    <a:pt x="79614" y="148115"/>
                    <a:pt x="80042" y="147926"/>
                  </a:cubicBezTo>
                  <a:cubicBezTo>
                    <a:pt x="81453" y="147303"/>
                    <a:pt x="81228" y="145153"/>
                    <a:pt x="82249" y="143996"/>
                  </a:cubicBezTo>
                  <a:cubicBezTo>
                    <a:pt x="82722" y="143460"/>
                    <a:pt x="83419" y="143193"/>
                    <a:pt x="84064" y="142883"/>
                  </a:cubicBezTo>
                  <a:cubicBezTo>
                    <a:pt x="86792" y="141571"/>
                    <a:pt x="89035" y="138972"/>
                    <a:pt x="89283" y="135957"/>
                  </a:cubicBezTo>
                  <a:cubicBezTo>
                    <a:pt x="89483" y="133544"/>
                    <a:pt x="88605" y="130615"/>
                    <a:pt x="90438" y="129034"/>
                  </a:cubicBezTo>
                  <a:cubicBezTo>
                    <a:pt x="91238" y="128344"/>
                    <a:pt x="92244" y="128199"/>
                    <a:pt x="93314" y="128199"/>
                  </a:cubicBezTo>
                  <a:cubicBezTo>
                    <a:pt x="94087" y="128199"/>
                    <a:pt x="94894" y="128275"/>
                    <a:pt x="95682" y="128275"/>
                  </a:cubicBezTo>
                  <a:cubicBezTo>
                    <a:pt x="96098" y="128275"/>
                    <a:pt x="96509" y="128254"/>
                    <a:pt x="96908" y="128189"/>
                  </a:cubicBezTo>
                  <a:cubicBezTo>
                    <a:pt x="97800" y="128044"/>
                    <a:pt x="98396" y="127214"/>
                    <a:pt x="98814" y="126412"/>
                  </a:cubicBezTo>
                  <a:cubicBezTo>
                    <a:pt x="99231" y="125609"/>
                    <a:pt x="99280" y="124658"/>
                    <a:pt x="99129" y="123766"/>
                  </a:cubicBezTo>
                  <a:cubicBezTo>
                    <a:pt x="98945" y="122668"/>
                    <a:pt x="98473" y="121597"/>
                    <a:pt x="98577" y="120489"/>
                  </a:cubicBezTo>
                  <a:cubicBezTo>
                    <a:pt x="98723" y="118930"/>
                    <a:pt x="99942" y="117730"/>
                    <a:pt x="100886" y="116480"/>
                  </a:cubicBezTo>
                  <a:cubicBezTo>
                    <a:pt x="102003" y="114998"/>
                    <a:pt x="102797" y="113297"/>
                    <a:pt x="103214" y="111488"/>
                  </a:cubicBezTo>
                  <a:cubicBezTo>
                    <a:pt x="103689" y="109429"/>
                    <a:pt x="102371" y="106997"/>
                    <a:pt x="100524" y="105970"/>
                  </a:cubicBezTo>
                  <a:cubicBezTo>
                    <a:pt x="98677" y="104943"/>
                    <a:pt x="96462" y="104915"/>
                    <a:pt x="94350" y="104853"/>
                  </a:cubicBezTo>
                  <a:cubicBezTo>
                    <a:pt x="92237" y="104794"/>
                    <a:pt x="89999" y="104633"/>
                    <a:pt x="88273" y="103414"/>
                  </a:cubicBezTo>
                  <a:cubicBezTo>
                    <a:pt x="86692" y="102296"/>
                    <a:pt x="85799" y="100469"/>
                    <a:pt x="84550" y="98991"/>
                  </a:cubicBezTo>
                  <a:cubicBezTo>
                    <a:pt x="82441" y="96497"/>
                    <a:pt x="79375" y="95057"/>
                    <a:pt x="76410" y="93690"/>
                  </a:cubicBezTo>
                  <a:cubicBezTo>
                    <a:pt x="75559" y="93298"/>
                    <a:pt x="74630" y="92901"/>
                    <a:pt x="73720" y="92901"/>
                  </a:cubicBezTo>
                  <a:cubicBezTo>
                    <a:pt x="73431" y="92901"/>
                    <a:pt x="73144" y="92941"/>
                    <a:pt x="72862" y="93034"/>
                  </a:cubicBezTo>
                  <a:cubicBezTo>
                    <a:pt x="72400" y="93185"/>
                    <a:pt x="71985" y="93473"/>
                    <a:pt x="71508" y="93564"/>
                  </a:cubicBezTo>
                  <a:cubicBezTo>
                    <a:pt x="71390" y="93586"/>
                    <a:pt x="71274" y="93597"/>
                    <a:pt x="71159" y="93597"/>
                  </a:cubicBezTo>
                  <a:cubicBezTo>
                    <a:pt x="70006" y="93597"/>
                    <a:pt x="69033" y="92520"/>
                    <a:pt x="67966" y="91944"/>
                  </a:cubicBezTo>
                  <a:cubicBezTo>
                    <a:pt x="67424" y="91651"/>
                    <a:pt x="66830" y="91518"/>
                    <a:pt x="66231" y="91518"/>
                  </a:cubicBezTo>
                  <a:cubicBezTo>
                    <a:pt x="64138" y="91518"/>
                    <a:pt x="61986" y="93147"/>
                    <a:pt x="61817" y="95293"/>
                  </a:cubicBezTo>
                  <a:cubicBezTo>
                    <a:pt x="61476" y="95410"/>
                    <a:pt x="61056" y="95468"/>
                    <a:pt x="60611" y="95468"/>
                  </a:cubicBezTo>
                  <a:cubicBezTo>
                    <a:pt x="59413" y="95468"/>
                    <a:pt x="58031" y="95047"/>
                    <a:pt x="57510" y="94228"/>
                  </a:cubicBezTo>
                  <a:cubicBezTo>
                    <a:pt x="56995" y="93419"/>
                    <a:pt x="56789" y="92287"/>
                    <a:pt x="55904" y="91918"/>
                  </a:cubicBezTo>
                  <a:cubicBezTo>
                    <a:pt x="55432" y="91722"/>
                    <a:pt x="54840" y="91796"/>
                    <a:pt x="54455" y="91458"/>
                  </a:cubicBezTo>
                  <a:cubicBezTo>
                    <a:pt x="53818" y="90898"/>
                    <a:pt x="54313" y="89881"/>
                    <a:pt x="54428" y="89040"/>
                  </a:cubicBezTo>
                  <a:cubicBezTo>
                    <a:pt x="54609" y="87696"/>
                    <a:pt x="53607" y="86419"/>
                    <a:pt x="52383" y="85834"/>
                  </a:cubicBezTo>
                  <a:cubicBezTo>
                    <a:pt x="51161" y="85249"/>
                    <a:pt x="49761" y="85202"/>
                    <a:pt x="48407" y="85159"/>
                  </a:cubicBezTo>
                  <a:cubicBezTo>
                    <a:pt x="47051" y="85115"/>
                    <a:pt x="45649" y="85054"/>
                    <a:pt x="44436" y="84447"/>
                  </a:cubicBezTo>
                  <a:cubicBezTo>
                    <a:pt x="42077" y="83264"/>
                    <a:pt x="41111" y="80063"/>
                    <a:pt x="42146" y="77635"/>
                  </a:cubicBezTo>
                  <a:cubicBezTo>
                    <a:pt x="43156" y="75267"/>
                    <a:pt x="45760" y="73783"/>
                    <a:pt x="48337" y="73783"/>
                  </a:cubicBezTo>
                  <a:cubicBezTo>
                    <a:pt x="48401" y="73783"/>
                    <a:pt x="48464" y="73784"/>
                    <a:pt x="48528" y="73786"/>
                  </a:cubicBezTo>
                  <a:cubicBezTo>
                    <a:pt x="51112" y="73862"/>
                    <a:pt x="53842" y="75749"/>
                    <a:pt x="53870" y="78335"/>
                  </a:cubicBezTo>
                  <a:cubicBezTo>
                    <a:pt x="53875" y="78746"/>
                    <a:pt x="54287" y="78928"/>
                    <a:pt x="54735" y="78928"/>
                  </a:cubicBezTo>
                  <a:cubicBezTo>
                    <a:pt x="55004" y="78928"/>
                    <a:pt x="55285" y="78863"/>
                    <a:pt x="55498" y="78741"/>
                  </a:cubicBezTo>
                  <a:cubicBezTo>
                    <a:pt x="56067" y="78416"/>
                    <a:pt x="56365" y="77760"/>
                    <a:pt x="56505" y="77119"/>
                  </a:cubicBezTo>
                  <a:cubicBezTo>
                    <a:pt x="56645" y="76478"/>
                    <a:pt x="56664" y="75812"/>
                    <a:pt x="56860" y="75186"/>
                  </a:cubicBezTo>
                  <a:cubicBezTo>
                    <a:pt x="57310" y="73749"/>
                    <a:pt x="58757" y="72690"/>
                    <a:pt x="60261" y="72690"/>
                  </a:cubicBezTo>
                  <a:cubicBezTo>
                    <a:pt x="60273" y="72690"/>
                    <a:pt x="60285" y="72690"/>
                    <a:pt x="60297" y="72690"/>
                  </a:cubicBezTo>
                  <a:cubicBezTo>
                    <a:pt x="60306" y="72690"/>
                    <a:pt x="60314" y="72690"/>
                    <a:pt x="60323" y="72690"/>
                  </a:cubicBezTo>
                  <a:cubicBezTo>
                    <a:pt x="61893" y="72690"/>
                    <a:pt x="62998" y="71122"/>
                    <a:pt x="64116" y="70013"/>
                  </a:cubicBezTo>
                  <a:cubicBezTo>
                    <a:pt x="65241" y="68896"/>
                    <a:pt x="65913" y="67214"/>
                    <a:pt x="65469" y="65693"/>
                  </a:cubicBezTo>
                  <a:cubicBezTo>
                    <a:pt x="65229" y="64873"/>
                    <a:pt x="64683" y="64046"/>
                    <a:pt x="64956" y="63238"/>
                  </a:cubicBezTo>
                  <a:cubicBezTo>
                    <a:pt x="65170" y="62604"/>
                    <a:pt x="65822" y="62237"/>
                    <a:pt x="66438" y="61978"/>
                  </a:cubicBezTo>
                  <a:cubicBezTo>
                    <a:pt x="67992" y="61328"/>
                    <a:pt x="69657" y="60995"/>
                    <a:pt x="71338" y="60995"/>
                  </a:cubicBezTo>
                  <a:cubicBezTo>
                    <a:pt x="71514" y="60995"/>
                    <a:pt x="71689" y="60998"/>
                    <a:pt x="71865" y="61005"/>
                  </a:cubicBezTo>
                  <a:cubicBezTo>
                    <a:pt x="71916" y="61008"/>
                    <a:pt x="71966" y="61009"/>
                    <a:pt x="72016" y="61009"/>
                  </a:cubicBezTo>
                  <a:cubicBezTo>
                    <a:pt x="73530" y="61009"/>
                    <a:pt x="74333" y="60016"/>
                    <a:pt x="75129" y="58671"/>
                  </a:cubicBezTo>
                  <a:cubicBezTo>
                    <a:pt x="75724" y="57667"/>
                    <a:pt x="75988" y="56400"/>
                    <a:pt x="76935" y="55719"/>
                  </a:cubicBezTo>
                  <a:cubicBezTo>
                    <a:pt x="77461" y="55341"/>
                    <a:pt x="78061" y="55227"/>
                    <a:pt x="78697" y="55227"/>
                  </a:cubicBezTo>
                  <a:cubicBezTo>
                    <a:pt x="79669" y="55227"/>
                    <a:pt x="80723" y="55493"/>
                    <a:pt x="81724" y="55493"/>
                  </a:cubicBezTo>
                  <a:cubicBezTo>
                    <a:pt x="81835" y="55493"/>
                    <a:pt x="81945" y="55490"/>
                    <a:pt x="82055" y="55483"/>
                  </a:cubicBezTo>
                  <a:cubicBezTo>
                    <a:pt x="84597" y="55311"/>
                    <a:pt x="86582" y="52458"/>
                    <a:pt x="85860" y="50015"/>
                  </a:cubicBezTo>
                  <a:cubicBezTo>
                    <a:pt x="85517" y="48852"/>
                    <a:pt x="84704" y="47901"/>
                    <a:pt x="84043" y="46884"/>
                  </a:cubicBezTo>
                  <a:cubicBezTo>
                    <a:pt x="83131" y="45481"/>
                    <a:pt x="82492" y="43918"/>
                    <a:pt x="82159" y="42277"/>
                  </a:cubicBezTo>
                  <a:cubicBezTo>
                    <a:pt x="81854" y="40773"/>
                    <a:pt x="81767" y="39118"/>
                    <a:pt x="80776" y="37947"/>
                  </a:cubicBezTo>
                  <a:cubicBezTo>
                    <a:pt x="79227" y="38020"/>
                    <a:pt x="77350" y="37975"/>
                    <a:pt x="75971" y="38686"/>
                  </a:cubicBezTo>
                  <a:cubicBezTo>
                    <a:pt x="75699" y="37108"/>
                    <a:pt x="75398" y="35461"/>
                    <a:pt x="74423" y="34192"/>
                  </a:cubicBezTo>
                  <a:cubicBezTo>
                    <a:pt x="73732" y="33291"/>
                    <a:pt x="72587" y="32657"/>
                    <a:pt x="71488" y="32657"/>
                  </a:cubicBezTo>
                  <a:cubicBezTo>
                    <a:pt x="71039" y="32657"/>
                    <a:pt x="70597" y="32763"/>
                    <a:pt x="70198" y="32999"/>
                  </a:cubicBezTo>
                  <a:cubicBezTo>
                    <a:pt x="68851" y="33794"/>
                    <a:pt x="68559" y="35642"/>
                    <a:pt x="68807" y="37187"/>
                  </a:cubicBezTo>
                  <a:cubicBezTo>
                    <a:pt x="69057" y="38731"/>
                    <a:pt x="69698" y="40227"/>
                    <a:pt x="69655" y="41791"/>
                  </a:cubicBezTo>
                  <a:cubicBezTo>
                    <a:pt x="69615" y="43336"/>
                    <a:pt x="68552" y="45042"/>
                    <a:pt x="67017" y="45042"/>
                  </a:cubicBezTo>
                  <a:cubicBezTo>
                    <a:pt x="66998" y="45042"/>
                    <a:pt x="66979" y="45041"/>
                    <a:pt x="66960" y="45041"/>
                  </a:cubicBezTo>
                  <a:cubicBezTo>
                    <a:pt x="66146" y="45019"/>
                    <a:pt x="65416" y="44522"/>
                    <a:pt x="64843" y="43941"/>
                  </a:cubicBezTo>
                  <a:cubicBezTo>
                    <a:pt x="64022" y="43112"/>
                    <a:pt x="63372" y="42052"/>
                    <a:pt x="62317" y="41553"/>
                  </a:cubicBezTo>
                  <a:cubicBezTo>
                    <a:pt x="61507" y="41171"/>
                    <a:pt x="60577" y="41179"/>
                    <a:pt x="59704" y="40982"/>
                  </a:cubicBezTo>
                  <a:cubicBezTo>
                    <a:pt x="56728" y="40316"/>
                    <a:pt x="54688" y="36902"/>
                    <a:pt x="55510" y="33965"/>
                  </a:cubicBezTo>
                  <a:cubicBezTo>
                    <a:pt x="56182" y="31564"/>
                    <a:pt x="58657" y="29882"/>
                    <a:pt x="61117" y="29882"/>
                  </a:cubicBezTo>
                  <a:cubicBezTo>
                    <a:pt x="61664" y="29882"/>
                    <a:pt x="62211" y="29966"/>
                    <a:pt x="62737" y="30143"/>
                  </a:cubicBezTo>
                  <a:cubicBezTo>
                    <a:pt x="66237" y="28861"/>
                    <a:pt x="67660" y="24447"/>
                    <a:pt x="66265" y="20991"/>
                  </a:cubicBezTo>
                  <a:cubicBezTo>
                    <a:pt x="64868" y="17535"/>
                    <a:pt x="61115" y="15389"/>
                    <a:pt x="57392" y="15226"/>
                  </a:cubicBezTo>
                  <a:cubicBezTo>
                    <a:pt x="56302" y="15179"/>
                    <a:pt x="55191" y="15275"/>
                    <a:pt x="54134" y="15007"/>
                  </a:cubicBezTo>
                  <a:cubicBezTo>
                    <a:pt x="51145" y="14251"/>
                    <a:pt x="49582" y="10965"/>
                    <a:pt x="46980" y="9310"/>
                  </a:cubicBezTo>
                  <a:cubicBezTo>
                    <a:pt x="46287" y="8869"/>
                    <a:pt x="45224" y="8778"/>
                    <a:pt x="44079" y="8778"/>
                  </a:cubicBezTo>
                  <a:cubicBezTo>
                    <a:pt x="43277" y="8778"/>
                    <a:pt x="42435" y="8823"/>
                    <a:pt x="41651" y="8823"/>
                  </a:cubicBezTo>
                  <a:cubicBezTo>
                    <a:pt x="40795" y="8823"/>
                    <a:pt x="40007" y="8769"/>
                    <a:pt x="39418" y="8547"/>
                  </a:cubicBezTo>
                  <a:cubicBezTo>
                    <a:pt x="38499" y="8200"/>
                    <a:pt x="37525" y="8023"/>
                    <a:pt x="36546" y="8023"/>
                  </a:cubicBezTo>
                  <a:cubicBezTo>
                    <a:pt x="36275" y="8023"/>
                    <a:pt x="36003" y="8037"/>
                    <a:pt x="35731" y="8064"/>
                  </a:cubicBezTo>
                  <a:cubicBezTo>
                    <a:pt x="34635" y="9104"/>
                    <a:pt x="32585" y="9398"/>
                    <a:pt x="31077" y="9499"/>
                  </a:cubicBezTo>
                  <a:cubicBezTo>
                    <a:pt x="29526" y="7990"/>
                    <a:pt x="27655" y="6585"/>
                    <a:pt x="25725" y="5605"/>
                  </a:cubicBezTo>
                  <a:cubicBezTo>
                    <a:pt x="24435" y="4951"/>
                    <a:pt x="22930" y="4260"/>
                    <a:pt x="22532" y="2870"/>
                  </a:cubicBezTo>
                  <a:cubicBezTo>
                    <a:pt x="22012" y="1053"/>
                    <a:pt x="19376" y="125"/>
                    <a:pt x="17200" y="125"/>
                  </a:cubicBezTo>
                  <a:cubicBezTo>
                    <a:pt x="16716" y="125"/>
                    <a:pt x="16254" y="171"/>
                    <a:pt x="15844" y="263"/>
                  </a:cubicBezTo>
                  <a:cubicBezTo>
                    <a:pt x="15181" y="84"/>
                    <a:pt x="14496" y="0"/>
                    <a:pt x="13807" y="0"/>
                  </a:cubicBezTo>
                  <a:close/>
                </a:path>
              </a:pathLst>
            </a:custGeom>
            <a:grpFill/>
            <a:ln>
              <a:noFill/>
            </a:ln>
          </p:spPr>
          <p:txBody>
            <a:bodyPr spcFirstLastPara="1" wrap="square" lIns="68569" tIns="68569" rIns="68569" bIns="68569" anchor="ctr" anchorCtr="0">
              <a:noAutofit/>
            </a:bodyPr>
            <a:lstStyle/>
            <a:p>
              <a:pPr defTabSz="685783"/>
              <a:endParaRPr sz="1013">
                <a:solidFill>
                  <a:srgbClr val="3B3232"/>
                </a:solidFill>
                <a:latin typeface="Arial"/>
              </a:endParaRPr>
            </a:p>
          </p:txBody>
        </p:sp>
        <p:sp>
          <p:nvSpPr>
            <p:cNvPr id="7" name="Google Shape;2051;p59">
              <a:extLst>
                <a:ext uri="{FF2B5EF4-FFF2-40B4-BE49-F238E27FC236}">
                  <a16:creationId xmlns:a16="http://schemas.microsoft.com/office/drawing/2014/main" id="{AAFAC9F4-D2B2-4AED-BF3C-468E426EB739}"/>
                </a:ext>
              </a:extLst>
            </p:cNvPr>
            <p:cNvSpPr/>
            <p:nvPr/>
          </p:nvSpPr>
          <p:spPr>
            <a:xfrm>
              <a:off x="2370225" y="830650"/>
              <a:ext cx="1016975" cy="1158500"/>
            </a:xfrm>
            <a:custGeom>
              <a:avLst/>
              <a:gdLst/>
              <a:ahLst/>
              <a:cxnLst/>
              <a:rect l="l" t="t" r="r" b="b"/>
              <a:pathLst>
                <a:path w="40679" h="46340" extrusionOk="0">
                  <a:moveTo>
                    <a:pt x="15780" y="0"/>
                  </a:moveTo>
                  <a:cubicBezTo>
                    <a:pt x="14989" y="0"/>
                    <a:pt x="14213" y="109"/>
                    <a:pt x="13470" y="421"/>
                  </a:cubicBezTo>
                  <a:cubicBezTo>
                    <a:pt x="9879" y="1928"/>
                    <a:pt x="10933" y="5468"/>
                    <a:pt x="8580" y="7572"/>
                  </a:cubicBezTo>
                  <a:cubicBezTo>
                    <a:pt x="6546" y="9390"/>
                    <a:pt x="2788" y="7963"/>
                    <a:pt x="1150" y="10460"/>
                  </a:cubicBezTo>
                  <a:cubicBezTo>
                    <a:pt x="0" y="12215"/>
                    <a:pt x="1289" y="14606"/>
                    <a:pt x="2962" y="15871"/>
                  </a:cubicBezTo>
                  <a:cubicBezTo>
                    <a:pt x="4636" y="17135"/>
                    <a:pt x="6731" y="17894"/>
                    <a:pt x="8056" y="19522"/>
                  </a:cubicBezTo>
                  <a:cubicBezTo>
                    <a:pt x="10183" y="22136"/>
                    <a:pt x="9577" y="26004"/>
                    <a:pt x="8413" y="29169"/>
                  </a:cubicBezTo>
                  <a:cubicBezTo>
                    <a:pt x="7247" y="32332"/>
                    <a:pt x="5603" y="35532"/>
                    <a:pt x="6005" y="38881"/>
                  </a:cubicBezTo>
                  <a:cubicBezTo>
                    <a:pt x="6193" y="40459"/>
                    <a:pt x="6837" y="41956"/>
                    <a:pt x="7675" y="43307"/>
                  </a:cubicBezTo>
                  <a:cubicBezTo>
                    <a:pt x="8488" y="44615"/>
                    <a:pt x="9597" y="45873"/>
                    <a:pt x="11095" y="46235"/>
                  </a:cubicBezTo>
                  <a:cubicBezTo>
                    <a:pt x="11391" y="46306"/>
                    <a:pt x="11688" y="46339"/>
                    <a:pt x="11983" y="46339"/>
                  </a:cubicBezTo>
                  <a:cubicBezTo>
                    <a:pt x="13586" y="46339"/>
                    <a:pt x="15150" y="45367"/>
                    <a:pt x="16368" y="44250"/>
                  </a:cubicBezTo>
                  <a:cubicBezTo>
                    <a:pt x="17812" y="42927"/>
                    <a:pt x="19065" y="41325"/>
                    <a:pt x="20822" y="40465"/>
                  </a:cubicBezTo>
                  <a:cubicBezTo>
                    <a:pt x="23353" y="39224"/>
                    <a:pt x="26610" y="39686"/>
                    <a:pt x="28815" y="37929"/>
                  </a:cubicBezTo>
                  <a:cubicBezTo>
                    <a:pt x="31544" y="35754"/>
                    <a:pt x="31140" y="31606"/>
                    <a:pt x="31890" y="28199"/>
                  </a:cubicBezTo>
                  <a:cubicBezTo>
                    <a:pt x="33150" y="22476"/>
                    <a:pt x="38102" y="18249"/>
                    <a:pt x="40038" y="12718"/>
                  </a:cubicBezTo>
                  <a:cubicBezTo>
                    <a:pt x="40418" y="11636"/>
                    <a:pt x="40679" y="10499"/>
                    <a:pt x="40652" y="9352"/>
                  </a:cubicBezTo>
                  <a:cubicBezTo>
                    <a:pt x="40569" y="5649"/>
                    <a:pt x="37449" y="2571"/>
                    <a:pt x="33956" y="1339"/>
                  </a:cubicBezTo>
                  <a:cubicBezTo>
                    <a:pt x="31938" y="627"/>
                    <a:pt x="29911" y="457"/>
                    <a:pt x="27871" y="457"/>
                  </a:cubicBezTo>
                  <a:cubicBezTo>
                    <a:pt x="26007" y="457"/>
                    <a:pt x="24132" y="599"/>
                    <a:pt x="22245" y="599"/>
                  </a:cubicBezTo>
                  <a:cubicBezTo>
                    <a:pt x="21785" y="599"/>
                    <a:pt x="21325" y="591"/>
                    <a:pt x="20863" y="570"/>
                  </a:cubicBezTo>
                  <a:cubicBezTo>
                    <a:pt x="19225" y="496"/>
                    <a:pt x="17470" y="0"/>
                    <a:pt x="15780" y="0"/>
                  </a:cubicBezTo>
                  <a:close/>
                </a:path>
              </a:pathLst>
            </a:custGeom>
            <a:grpFill/>
            <a:ln>
              <a:noFill/>
            </a:ln>
          </p:spPr>
          <p:txBody>
            <a:bodyPr spcFirstLastPara="1" wrap="square" lIns="68569" tIns="68569" rIns="68569" bIns="68569" anchor="ctr" anchorCtr="0">
              <a:noAutofit/>
            </a:bodyPr>
            <a:lstStyle/>
            <a:p>
              <a:pPr defTabSz="685783"/>
              <a:endParaRPr sz="1013">
                <a:solidFill>
                  <a:srgbClr val="3B3232"/>
                </a:solidFill>
                <a:latin typeface="Arial"/>
              </a:endParaRPr>
            </a:p>
          </p:txBody>
        </p:sp>
        <p:sp>
          <p:nvSpPr>
            <p:cNvPr id="8" name="Google Shape;2052;p59">
              <a:extLst>
                <a:ext uri="{FF2B5EF4-FFF2-40B4-BE49-F238E27FC236}">
                  <a16:creationId xmlns:a16="http://schemas.microsoft.com/office/drawing/2014/main" id="{AE3E8CE0-024C-4478-85DE-0818883BD9D2}"/>
                </a:ext>
              </a:extLst>
            </p:cNvPr>
            <p:cNvSpPr/>
            <p:nvPr/>
          </p:nvSpPr>
          <p:spPr>
            <a:xfrm>
              <a:off x="3143325" y="1089650"/>
              <a:ext cx="4064350" cy="3503975"/>
            </a:xfrm>
            <a:custGeom>
              <a:avLst/>
              <a:gdLst/>
              <a:ahLst/>
              <a:cxnLst/>
              <a:rect l="l" t="t" r="r" b="b"/>
              <a:pathLst>
                <a:path w="162574" h="140159" extrusionOk="0">
                  <a:moveTo>
                    <a:pt x="149391" y="0"/>
                  </a:moveTo>
                  <a:cubicBezTo>
                    <a:pt x="148360" y="0"/>
                    <a:pt x="147330" y="156"/>
                    <a:pt x="146349" y="477"/>
                  </a:cubicBezTo>
                  <a:cubicBezTo>
                    <a:pt x="145329" y="812"/>
                    <a:pt x="144363" y="1309"/>
                    <a:pt x="143326" y="1583"/>
                  </a:cubicBezTo>
                  <a:cubicBezTo>
                    <a:pt x="142494" y="1801"/>
                    <a:pt x="141638" y="1870"/>
                    <a:pt x="140776" y="1870"/>
                  </a:cubicBezTo>
                  <a:cubicBezTo>
                    <a:pt x="140050" y="1870"/>
                    <a:pt x="139319" y="1821"/>
                    <a:pt x="138596" y="1772"/>
                  </a:cubicBezTo>
                  <a:lnTo>
                    <a:pt x="130106" y="1191"/>
                  </a:lnTo>
                  <a:cubicBezTo>
                    <a:pt x="129237" y="1132"/>
                    <a:pt x="128350" y="1076"/>
                    <a:pt x="127469" y="1076"/>
                  </a:cubicBezTo>
                  <a:cubicBezTo>
                    <a:pt x="125783" y="1076"/>
                    <a:pt x="124119" y="1281"/>
                    <a:pt x="122644" y="2056"/>
                  </a:cubicBezTo>
                  <a:cubicBezTo>
                    <a:pt x="119360" y="3782"/>
                    <a:pt x="117499" y="8084"/>
                    <a:pt x="113816" y="8529"/>
                  </a:cubicBezTo>
                  <a:cubicBezTo>
                    <a:pt x="113611" y="8554"/>
                    <a:pt x="113408" y="8566"/>
                    <a:pt x="113207" y="8566"/>
                  </a:cubicBezTo>
                  <a:cubicBezTo>
                    <a:pt x="110853" y="8566"/>
                    <a:pt x="108715" y="6973"/>
                    <a:pt x="106473" y="6087"/>
                  </a:cubicBezTo>
                  <a:cubicBezTo>
                    <a:pt x="105100" y="5543"/>
                    <a:pt x="103627" y="5279"/>
                    <a:pt x="102152" y="5279"/>
                  </a:cubicBezTo>
                  <a:cubicBezTo>
                    <a:pt x="99404" y="5279"/>
                    <a:pt x="96647" y="6196"/>
                    <a:pt x="94512" y="7933"/>
                  </a:cubicBezTo>
                  <a:cubicBezTo>
                    <a:pt x="93279" y="7304"/>
                    <a:pt x="93660" y="5468"/>
                    <a:pt x="93225" y="4153"/>
                  </a:cubicBezTo>
                  <a:cubicBezTo>
                    <a:pt x="92771" y="2782"/>
                    <a:pt x="91297" y="1954"/>
                    <a:pt x="89858" y="1828"/>
                  </a:cubicBezTo>
                  <a:cubicBezTo>
                    <a:pt x="89687" y="1813"/>
                    <a:pt x="89517" y="1806"/>
                    <a:pt x="89348" y="1806"/>
                  </a:cubicBezTo>
                  <a:cubicBezTo>
                    <a:pt x="88082" y="1806"/>
                    <a:pt x="86834" y="2194"/>
                    <a:pt x="85623" y="2590"/>
                  </a:cubicBezTo>
                  <a:cubicBezTo>
                    <a:pt x="82664" y="3556"/>
                    <a:pt x="79224" y="5204"/>
                    <a:pt x="78950" y="8303"/>
                  </a:cubicBezTo>
                  <a:cubicBezTo>
                    <a:pt x="78873" y="9176"/>
                    <a:pt x="79068" y="10104"/>
                    <a:pt x="78702" y="10900"/>
                  </a:cubicBezTo>
                  <a:cubicBezTo>
                    <a:pt x="78178" y="12033"/>
                    <a:pt x="76762" y="12408"/>
                    <a:pt x="75881" y="13291"/>
                  </a:cubicBezTo>
                  <a:cubicBezTo>
                    <a:pt x="74831" y="14345"/>
                    <a:pt x="74664" y="15971"/>
                    <a:pt x="74621" y="17458"/>
                  </a:cubicBezTo>
                  <a:cubicBezTo>
                    <a:pt x="74577" y="18944"/>
                    <a:pt x="74563" y="20541"/>
                    <a:pt x="73703" y="21754"/>
                  </a:cubicBezTo>
                  <a:cubicBezTo>
                    <a:pt x="73148" y="22537"/>
                    <a:pt x="71069" y="23068"/>
                    <a:pt x="69376" y="23068"/>
                  </a:cubicBezTo>
                  <a:cubicBezTo>
                    <a:pt x="68445" y="23068"/>
                    <a:pt x="67630" y="22907"/>
                    <a:pt x="67252" y="22539"/>
                  </a:cubicBezTo>
                  <a:cubicBezTo>
                    <a:pt x="66636" y="21940"/>
                    <a:pt x="65905" y="21693"/>
                    <a:pt x="65124" y="21693"/>
                  </a:cubicBezTo>
                  <a:cubicBezTo>
                    <a:pt x="63293" y="21693"/>
                    <a:pt x="61194" y="23048"/>
                    <a:pt x="59696" y="24392"/>
                  </a:cubicBezTo>
                  <a:lnTo>
                    <a:pt x="53326" y="30110"/>
                  </a:lnTo>
                  <a:cubicBezTo>
                    <a:pt x="51731" y="31541"/>
                    <a:pt x="50013" y="33034"/>
                    <a:pt x="47899" y="33389"/>
                  </a:cubicBezTo>
                  <a:cubicBezTo>
                    <a:pt x="47672" y="33427"/>
                    <a:pt x="47440" y="33446"/>
                    <a:pt x="47206" y="33446"/>
                  </a:cubicBezTo>
                  <a:cubicBezTo>
                    <a:pt x="45267" y="33446"/>
                    <a:pt x="43232" y="32171"/>
                    <a:pt x="43155" y="30259"/>
                  </a:cubicBezTo>
                  <a:cubicBezTo>
                    <a:pt x="43563" y="29875"/>
                    <a:pt x="44085" y="29761"/>
                    <a:pt x="44655" y="29761"/>
                  </a:cubicBezTo>
                  <a:cubicBezTo>
                    <a:pt x="45498" y="29761"/>
                    <a:pt x="46445" y="30012"/>
                    <a:pt x="47276" y="30012"/>
                  </a:cubicBezTo>
                  <a:cubicBezTo>
                    <a:pt x="47872" y="30012"/>
                    <a:pt x="48409" y="29883"/>
                    <a:pt x="48805" y="29438"/>
                  </a:cubicBezTo>
                  <a:cubicBezTo>
                    <a:pt x="49977" y="28121"/>
                    <a:pt x="48243" y="26238"/>
                    <a:pt x="46718" y="25356"/>
                  </a:cubicBezTo>
                  <a:cubicBezTo>
                    <a:pt x="43929" y="23744"/>
                    <a:pt x="41047" y="22101"/>
                    <a:pt x="37854" y="21667"/>
                  </a:cubicBezTo>
                  <a:cubicBezTo>
                    <a:pt x="37395" y="21605"/>
                    <a:pt x="36928" y="21573"/>
                    <a:pt x="36459" y="21573"/>
                  </a:cubicBezTo>
                  <a:cubicBezTo>
                    <a:pt x="33662" y="21573"/>
                    <a:pt x="30804" y="22696"/>
                    <a:pt x="29384" y="25062"/>
                  </a:cubicBezTo>
                  <a:cubicBezTo>
                    <a:pt x="27966" y="27426"/>
                    <a:pt x="28225" y="30512"/>
                    <a:pt x="26820" y="32884"/>
                  </a:cubicBezTo>
                  <a:cubicBezTo>
                    <a:pt x="25941" y="34369"/>
                    <a:pt x="24491" y="35431"/>
                    <a:pt x="23493" y="36839"/>
                  </a:cubicBezTo>
                  <a:cubicBezTo>
                    <a:pt x="22495" y="38247"/>
                    <a:pt x="22067" y="40372"/>
                    <a:pt x="23291" y="41591"/>
                  </a:cubicBezTo>
                  <a:cubicBezTo>
                    <a:pt x="24277" y="42574"/>
                    <a:pt x="25957" y="42576"/>
                    <a:pt x="26934" y="43568"/>
                  </a:cubicBezTo>
                  <a:cubicBezTo>
                    <a:pt x="27686" y="44334"/>
                    <a:pt x="27942" y="45612"/>
                    <a:pt x="28928" y="46032"/>
                  </a:cubicBezTo>
                  <a:cubicBezTo>
                    <a:pt x="29116" y="46112"/>
                    <a:pt x="29308" y="46149"/>
                    <a:pt x="29499" y="46149"/>
                  </a:cubicBezTo>
                  <a:cubicBezTo>
                    <a:pt x="30453" y="46149"/>
                    <a:pt x="31375" y="45228"/>
                    <a:pt x="31599" y="44232"/>
                  </a:cubicBezTo>
                  <a:cubicBezTo>
                    <a:pt x="31870" y="43035"/>
                    <a:pt x="31491" y="41803"/>
                    <a:pt x="31294" y="40594"/>
                  </a:cubicBezTo>
                  <a:cubicBezTo>
                    <a:pt x="30707" y="36976"/>
                    <a:pt x="32524" y="32527"/>
                    <a:pt x="36153" y="32010"/>
                  </a:cubicBezTo>
                  <a:cubicBezTo>
                    <a:pt x="36979" y="32041"/>
                    <a:pt x="37253" y="33221"/>
                    <a:pt x="36881" y="33960"/>
                  </a:cubicBezTo>
                  <a:cubicBezTo>
                    <a:pt x="36512" y="34700"/>
                    <a:pt x="35790" y="35213"/>
                    <a:pt x="35400" y="35941"/>
                  </a:cubicBezTo>
                  <a:cubicBezTo>
                    <a:pt x="34663" y="37314"/>
                    <a:pt x="35518" y="39272"/>
                    <a:pt x="37026" y="39667"/>
                  </a:cubicBezTo>
                  <a:cubicBezTo>
                    <a:pt x="38598" y="40078"/>
                    <a:pt x="41223" y="39748"/>
                    <a:pt x="41017" y="41358"/>
                  </a:cubicBezTo>
                  <a:cubicBezTo>
                    <a:pt x="40797" y="43068"/>
                    <a:pt x="37630" y="41948"/>
                    <a:pt x="36606" y="43336"/>
                  </a:cubicBezTo>
                  <a:cubicBezTo>
                    <a:pt x="36002" y="44155"/>
                    <a:pt x="36537" y="45296"/>
                    <a:pt x="36521" y="46313"/>
                  </a:cubicBezTo>
                  <a:cubicBezTo>
                    <a:pt x="36494" y="48303"/>
                    <a:pt x="34299" y="49599"/>
                    <a:pt x="32313" y="49739"/>
                  </a:cubicBezTo>
                  <a:cubicBezTo>
                    <a:pt x="32097" y="49755"/>
                    <a:pt x="31880" y="49762"/>
                    <a:pt x="31663" y="49762"/>
                  </a:cubicBezTo>
                  <a:cubicBezTo>
                    <a:pt x="30164" y="49762"/>
                    <a:pt x="28664" y="49439"/>
                    <a:pt x="27166" y="49439"/>
                  </a:cubicBezTo>
                  <a:cubicBezTo>
                    <a:pt x="26898" y="49439"/>
                    <a:pt x="26629" y="49449"/>
                    <a:pt x="26361" y="49474"/>
                  </a:cubicBezTo>
                  <a:cubicBezTo>
                    <a:pt x="24379" y="49654"/>
                    <a:pt x="22222" y="51058"/>
                    <a:pt x="22312" y="53044"/>
                  </a:cubicBezTo>
                  <a:cubicBezTo>
                    <a:pt x="19567" y="54331"/>
                    <a:pt x="16715" y="55374"/>
                    <a:pt x="13788" y="56164"/>
                  </a:cubicBezTo>
                  <a:cubicBezTo>
                    <a:pt x="13912" y="58317"/>
                    <a:pt x="17975" y="58517"/>
                    <a:pt x="17960" y="60675"/>
                  </a:cubicBezTo>
                  <a:cubicBezTo>
                    <a:pt x="17949" y="61887"/>
                    <a:pt x="16542" y="62556"/>
                    <a:pt x="15302" y="62556"/>
                  </a:cubicBezTo>
                  <a:cubicBezTo>
                    <a:pt x="15219" y="62556"/>
                    <a:pt x="15137" y="62553"/>
                    <a:pt x="15056" y="62547"/>
                  </a:cubicBezTo>
                  <a:cubicBezTo>
                    <a:pt x="14072" y="62475"/>
                    <a:pt x="13082" y="62160"/>
                    <a:pt x="12113" y="62160"/>
                  </a:cubicBezTo>
                  <a:cubicBezTo>
                    <a:pt x="11810" y="62160"/>
                    <a:pt x="11508" y="62191"/>
                    <a:pt x="11210" y="62270"/>
                  </a:cubicBezTo>
                  <a:cubicBezTo>
                    <a:pt x="9047" y="62839"/>
                    <a:pt x="8290" y="65880"/>
                    <a:pt x="9487" y="67769"/>
                  </a:cubicBezTo>
                  <a:cubicBezTo>
                    <a:pt x="10572" y="69481"/>
                    <a:pt x="12694" y="70258"/>
                    <a:pt x="14741" y="70258"/>
                  </a:cubicBezTo>
                  <a:cubicBezTo>
                    <a:pt x="14954" y="70258"/>
                    <a:pt x="15165" y="70249"/>
                    <a:pt x="15375" y="70233"/>
                  </a:cubicBezTo>
                  <a:cubicBezTo>
                    <a:pt x="16269" y="70162"/>
                    <a:pt x="17225" y="69924"/>
                    <a:pt x="17785" y="69223"/>
                  </a:cubicBezTo>
                  <a:cubicBezTo>
                    <a:pt x="18318" y="68554"/>
                    <a:pt x="18362" y="67634"/>
                    <a:pt x="18586" y="66808"/>
                  </a:cubicBezTo>
                  <a:cubicBezTo>
                    <a:pt x="19089" y="64960"/>
                    <a:pt x="20667" y="63445"/>
                    <a:pt x="22534" y="63019"/>
                  </a:cubicBezTo>
                  <a:cubicBezTo>
                    <a:pt x="23588" y="62778"/>
                    <a:pt x="24878" y="62758"/>
                    <a:pt x="25444" y="61839"/>
                  </a:cubicBezTo>
                  <a:cubicBezTo>
                    <a:pt x="27854" y="63143"/>
                    <a:pt x="29550" y="65685"/>
                    <a:pt x="29826" y="68413"/>
                  </a:cubicBezTo>
                  <a:cubicBezTo>
                    <a:pt x="30020" y="68663"/>
                    <a:pt x="30274" y="68770"/>
                    <a:pt x="30543" y="68770"/>
                  </a:cubicBezTo>
                  <a:cubicBezTo>
                    <a:pt x="31347" y="68770"/>
                    <a:pt x="32287" y="67809"/>
                    <a:pt x="32159" y="66868"/>
                  </a:cubicBezTo>
                  <a:cubicBezTo>
                    <a:pt x="31991" y="65614"/>
                    <a:pt x="30882" y="64743"/>
                    <a:pt x="30003" y="63834"/>
                  </a:cubicBezTo>
                  <a:cubicBezTo>
                    <a:pt x="29122" y="62923"/>
                    <a:pt x="28387" y="61510"/>
                    <a:pt x="29078" y="60448"/>
                  </a:cubicBezTo>
                  <a:lnTo>
                    <a:pt x="29078" y="60448"/>
                  </a:lnTo>
                  <a:cubicBezTo>
                    <a:pt x="33197" y="61658"/>
                    <a:pt x="36527" y="65238"/>
                    <a:pt x="37435" y="69435"/>
                  </a:cubicBezTo>
                  <a:cubicBezTo>
                    <a:pt x="38871" y="69149"/>
                    <a:pt x="39664" y="67205"/>
                    <a:pt x="38838" y="65997"/>
                  </a:cubicBezTo>
                  <a:cubicBezTo>
                    <a:pt x="39003" y="65628"/>
                    <a:pt x="39328" y="65472"/>
                    <a:pt x="39697" y="65472"/>
                  </a:cubicBezTo>
                  <a:cubicBezTo>
                    <a:pt x="40331" y="65472"/>
                    <a:pt x="41094" y="65932"/>
                    <a:pt x="41391" y="66558"/>
                  </a:cubicBezTo>
                  <a:cubicBezTo>
                    <a:pt x="41862" y="67549"/>
                    <a:pt x="41819" y="68770"/>
                    <a:pt x="42492" y="69636"/>
                  </a:cubicBezTo>
                  <a:cubicBezTo>
                    <a:pt x="43175" y="70517"/>
                    <a:pt x="44261" y="70711"/>
                    <a:pt x="45451" y="70711"/>
                  </a:cubicBezTo>
                  <a:cubicBezTo>
                    <a:pt x="46388" y="70711"/>
                    <a:pt x="47390" y="70590"/>
                    <a:pt x="48312" y="70590"/>
                  </a:cubicBezTo>
                  <a:cubicBezTo>
                    <a:pt x="49551" y="70590"/>
                    <a:pt x="50643" y="70808"/>
                    <a:pt x="51235" y="71828"/>
                  </a:cubicBezTo>
                  <a:cubicBezTo>
                    <a:pt x="52336" y="73723"/>
                    <a:pt x="49909" y="75927"/>
                    <a:pt x="47711" y="75927"/>
                  </a:cubicBezTo>
                  <a:cubicBezTo>
                    <a:pt x="47678" y="75927"/>
                    <a:pt x="47645" y="75926"/>
                    <a:pt x="47613" y="75925"/>
                  </a:cubicBezTo>
                  <a:cubicBezTo>
                    <a:pt x="45391" y="75856"/>
                    <a:pt x="43361" y="74585"/>
                    <a:pt x="41147" y="74365"/>
                  </a:cubicBezTo>
                  <a:cubicBezTo>
                    <a:pt x="40897" y="74340"/>
                    <a:pt x="40647" y="74329"/>
                    <a:pt x="40397" y="74329"/>
                  </a:cubicBezTo>
                  <a:cubicBezTo>
                    <a:pt x="38218" y="74329"/>
                    <a:pt x="36082" y="75200"/>
                    <a:pt x="33896" y="75455"/>
                  </a:cubicBezTo>
                  <a:cubicBezTo>
                    <a:pt x="33619" y="75487"/>
                    <a:pt x="33335" y="75503"/>
                    <a:pt x="33048" y="75503"/>
                  </a:cubicBezTo>
                  <a:cubicBezTo>
                    <a:pt x="30807" y="75503"/>
                    <a:pt x="28395" y="74514"/>
                    <a:pt x="27939" y="72388"/>
                  </a:cubicBezTo>
                  <a:cubicBezTo>
                    <a:pt x="27802" y="71741"/>
                    <a:pt x="27855" y="71030"/>
                    <a:pt x="27514" y="70464"/>
                  </a:cubicBezTo>
                  <a:cubicBezTo>
                    <a:pt x="27109" y="69793"/>
                    <a:pt x="26279" y="69553"/>
                    <a:pt x="25473" y="69553"/>
                  </a:cubicBezTo>
                  <a:cubicBezTo>
                    <a:pt x="25313" y="69553"/>
                    <a:pt x="25154" y="69562"/>
                    <a:pt x="24999" y="69580"/>
                  </a:cubicBezTo>
                  <a:cubicBezTo>
                    <a:pt x="21817" y="69942"/>
                    <a:pt x="18598" y="72595"/>
                    <a:pt x="15740" y="72595"/>
                  </a:cubicBezTo>
                  <a:cubicBezTo>
                    <a:pt x="14956" y="72595"/>
                    <a:pt x="14199" y="72395"/>
                    <a:pt x="13478" y="71894"/>
                  </a:cubicBezTo>
                  <a:cubicBezTo>
                    <a:pt x="11337" y="76062"/>
                    <a:pt x="6101" y="77629"/>
                    <a:pt x="3179" y="81294"/>
                  </a:cubicBezTo>
                  <a:cubicBezTo>
                    <a:pt x="0" y="85282"/>
                    <a:pt x="268" y="91440"/>
                    <a:pt x="3354" y="95500"/>
                  </a:cubicBezTo>
                  <a:cubicBezTo>
                    <a:pt x="6050" y="99045"/>
                    <a:pt x="10552" y="100957"/>
                    <a:pt x="15019" y="100957"/>
                  </a:cubicBezTo>
                  <a:cubicBezTo>
                    <a:pt x="15667" y="100957"/>
                    <a:pt x="16314" y="100917"/>
                    <a:pt x="16954" y="100836"/>
                  </a:cubicBezTo>
                  <a:cubicBezTo>
                    <a:pt x="17630" y="100750"/>
                    <a:pt x="18327" y="100626"/>
                    <a:pt x="19005" y="100626"/>
                  </a:cubicBezTo>
                  <a:cubicBezTo>
                    <a:pt x="19489" y="100626"/>
                    <a:pt x="19963" y="100690"/>
                    <a:pt x="20413" y="100875"/>
                  </a:cubicBezTo>
                  <a:cubicBezTo>
                    <a:pt x="21482" y="101317"/>
                    <a:pt x="22166" y="102352"/>
                    <a:pt x="23058" y="103088"/>
                  </a:cubicBezTo>
                  <a:cubicBezTo>
                    <a:pt x="23580" y="103519"/>
                    <a:pt x="24303" y="103823"/>
                    <a:pt x="24961" y="103823"/>
                  </a:cubicBezTo>
                  <a:cubicBezTo>
                    <a:pt x="25427" y="103823"/>
                    <a:pt x="25861" y="103670"/>
                    <a:pt x="26168" y="103301"/>
                  </a:cubicBezTo>
                  <a:lnTo>
                    <a:pt x="26168" y="103301"/>
                  </a:lnTo>
                  <a:cubicBezTo>
                    <a:pt x="25321" y="105399"/>
                    <a:pt x="25557" y="107902"/>
                    <a:pt x="26779" y="109805"/>
                  </a:cubicBezTo>
                  <a:cubicBezTo>
                    <a:pt x="28099" y="111859"/>
                    <a:pt x="30559" y="113484"/>
                    <a:pt x="30509" y="115926"/>
                  </a:cubicBezTo>
                  <a:cubicBezTo>
                    <a:pt x="30482" y="117190"/>
                    <a:pt x="29748" y="118318"/>
                    <a:pt x="29403" y="119536"/>
                  </a:cubicBezTo>
                  <a:cubicBezTo>
                    <a:pt x="27829" y="125109"/>
                    <a:pt x="34415" y="129657"/>
                    <a:pt x="35455" y="135354"/>
                  </a:cubicBezTo>
                  <a:cubicBezTo>
                    <a:pt x="35736" y="136888"/>
                    <a:pt x="35735" y="138735"/>
                    <a:pt x="37029" y="139601"/>
                  </a:cubicBezTo>
                  <a:cubicBezTo>
                    <a:pt x="37625" y="139999"/>
                    <a:pt x="38374" y="140081"/>
                    <a:pt x="39090" y="140127"/>
                  </a:cubicBezTo>
                  <a:cubicBezTo>
                    <a:pt x="39409" y="140148"/>
                    <a:pt x="39736" y="140158"/>
                    <a:pt x="40067" y="140158"/>
                  </a:cubicBezTo>
                  <a:cubicBezTo>
                    <a:pt x="43538" y="140158"/>
                    <a:pt x="47454" y="138962"/>
                    <a:pt x="48151" y="135675"/>
                  </a:cubicBezTo>
                  <a:cubicBezTo>
                    <a:pt x="48366" y="134657"/>
                    <a:pt x="48212" y="133602"/>
                    <a:pt x="48243" y="132560"/>
                  </a:cubicBezTo>
                  <a:cubicBezTo>
                    <a:pt x="48336" y="129451"/>
                    <a:pt x="50239" y="126459"/>
                    <a:pt x="53017" y="125056"/>
                  </a:cubicBezTo>
                  <a:cubicBezTo>
                    <a:pt x="53771" y="124675"/>
                    <a:pt x="54600" y="124390"/>
                    <a:pt x="55202" y="123799"/>
                  </a:cubicBezTo>
                  <a:cubicBezTo>
                    <a:pt x="56528" y="122495"/>
                    <a:pt x="56234" y="120283"/>
                    <a:pt x="55553" y="118553"/>
                  </a:cubicBezTo>
                  <a:cubicBezTo>
                    <a:pt x="54872" y="116821"/>
                    <a:pt x="53881" y="115076"/>
                    <a:pt x="54120" y="113231"/>
                  </a:cubicBezTo>
                  <a:cubicBezTo>
                    <a:pt x="54502" y="110269"/>
                    <a:pt x="57681" y="108706"/>
                    <a:pt x="60090" y="106941"/>
                  </a:cubicBezTo>
                  <a:cubicBezTo>
                    <a:pt x="63716" y="104284"/>
                    <a:pt x="66206" y="100125"/>
                    <a:pt x="66835" y="95675"/>
                  </a:cubicBezTo>
                  <a:lnTo>
                    <a:pt x="66835" y="95675"/>
                  </a:lnTo>
                  <a:cubicBezTo>
                    <a:pt x="65061" y="96232"/>
                    <a:pt x="63075" y="96745"/>
                    <a:pt x="61220" y="96745"/>
                  </a:cubicBezTo>
                  <a:cubicBezTo>
                    <a:pt x="59581" y="96745"/>
                    <a:pt x="58045" y="96344"/>
                    <a:pt x="56849" y="95215"/>
                  </a:cubicBezTo>
                  <a:cubicBezTo>
                    <a:pt x="55965" y="94380"/>
                    <a:pt x="55421" y="93259"/>
                    <a:pt x="54897" y="92162"/>
                  </a:cubicBezTo>
                  <a:lnTo>
                    <a:pt x="50173" y="82291"/>
                  </a:lnTo>
                  <a:cubicBezTo>
                    <a:pt x="49966" y="81857"/>
                    <a:pt x="49755" y="81362"/>
                    <a:pt x="49925" y="80912"/>
                  </a:cubicBezTo>
                  <a:cubicBezTo>
                    <a:pt x="50074" y="80517"/>
                    <a:pt x="50366" y="80356"/>
                    <a:pt x="50717" y="80356"/>
                  </a:cubicBezTo>
                  <a:cubicBezTo>
                    <a:pt x="51453" y="80356"/>
                    <a:pt x="52449" y="81064"/>
                    <a:pt x="52928" y="81807"/>
                  </a:cubicBezTo>
                  <a:cubicBezTo>
                    <a:pt x="55452" y="85724"/>
                    <a:pt x="57718" y="89804"/>
                    <a:pt x="59707" y="94020"/>
                  </a:cubicBezTo>
                  <a:cubicBezTo>
                    <a:pt x="63791" y="93273"/>
                    <a:pt x="67648" y="91596"/>
                    <a:pt x="70980" y="89118"/>
                  </a:cubicBezTo>
                  <a:cubicBezTo>
                    <a:pt x="72037" y="88329"/>
                    <a:pt x="73088" y="87386"/>
                    <a:pt x="73445" y="86117"/>
                  </a:cubicBezTo>
                  <a:cubicBezTo>
                    <a:pt x="73802" y="84846"/>
                    <a:pt x="73146" y="83218"/>
                    <a:pt x="71846" y="82993"/>
                  </a:cubicBezTo>
                  <a:cubicBezTo>
                    <a:pt x="71723" y="82971"/>
                    <a:pt x="71600" y="82963"/>
                    <a:pt x="71476" y="82963"/>
                  </a:cubicBezTo>
                  <a:cubicBezTo>
                    <a:pt x="71093" y="82963"/>
                    <a:pt x="70708" y="83045"/>
                    <a:pt x="70324" y="83086"/>
                  </a:cubicBezTo>
                  <a:cubicBezTo>
                    <a:pt x="70133" y="83106"/>
                    <a:pt x="69943" y="83115"/>
                    <a:pt x="69755" y="83115"/>
                  </a:cubicBezTo>
                  <a:cubicBezTo>
                    <a:pt x="66927" y="83115"/>
                    <a:pt x="64468" y="80925"/>
                    <a:pt x="62588" y="78727"/>
                  </a:cubicBezTo>
                  <a:cubicBezTo>
                    <a:pt x="63132" y="78118"/>
                    <a:pt x="63852" y="77890"/>
                    <a:pt x="64640" y="77890"/>
                  </a:cubicBezTo>
                  <a:cubicBezTo>
                    <a:pt x="65842" y="77890"/>
                    <a:pt x="67201" y="78421"/>
                    <a:pt x="68334" y="78941"/>
                  </a:cubicBezTo>
                  <a:cubicBezTo>
                    <a:pt x="71699" y="80486"/>
                    <a:pt x="75249" y="81588"/>
                    <a:pt x="78895" y="82221"/>
                  </a:cubicBezTo>
                  <a:cubicBezTo>
                    <a:pt x="79803" y="82378"/>
                    <a:pt x="80736" y="82513"/>
                    <a:pt x="81554" y="82936"/>
                  </a:cubicBezTo>
                  <a:cubicBezTo>
                    <a:pt x="82126" y="83232"/>
                    <a:pt x="82622" y="83658"/>
                    <a:pt x="83095" y="84096"/>
                  </a:cubicBezTo>
                  <a:cubicBezTo>
                    <a:pt x="87298" y="87967"/>
                    <a:pt x="90407" y="93013"/>
                    <a:pt x="91975" y="98509"/>
                  </a:cubicBezTo>
                  <a:cubicBezTo>
                    <a:pt x="92104" y="98538"/>
                    <a:pt x="92231" y="98552"/>
                    <a:pt x="92354" y="98552"/>
                  </a:cubicBezTo>
                  <a:cubicBezTo>
                    <a:pt x="93754" y="98552"/>
                    <a:pt x="94717" y="96760"/>
                    <a:pt x="94833" y="95252"/>
                  </a:cubicBezTo>
                  <a:cubicBezTo>
                    <a:pt x="94960" y="93612"/>
                    <a:pt x="94769" y="91722"/>
                    <a:pt x="95948" y="90578"/>
                  </a:cubicBezTo>
                  <a:cubicBezTo>
                    <a:pt x="96875" y="89678"/>
                    <a:pt x="98399" y="89556"/>
                    <a:pt x="99214" y="88552"/>
                  </a:cubicBezTo>
                  <a:cubicBezTo>
                    <a:pt x="100238" y="87289"/>
                    <a:pt x="99703" y="85157"/>
                    <a:pt x="100900" y="84056"/>
                  </a:cubicBezTo>
                  <a:cubicBezTo>
                    <a:pt x="101284" y="83704"/>
                    <a:pt x="101728" y="83552"/>
                    <a:pt x="102190" y="83552"/>
                  </a:cubicBezTo>
                  <a:cubicBezTo>
                    <a:pt x="103537" y="83552"/>
                    <a:pt x="105034" y="84844"/>
                    <a:pt x="105630" y="86240"/>
                  </a:cubicBezTo>
                  <a:cubicBezTo>
                    <a:pt x="106431" y="88116"/>
                    <a:pt x="106723" y="90422"/>
                    <a:pt x="108410" y="91569"/>
                  </a:cubicBezTo>
                  <a:lnTo>
                    <a:pt x="111137" y="91176"/>
                  </a:lnTo>
                  <a:cubicBezTo>
                    <a:pt x="111152" y="95778"/>
                    <a:pt x="112750" y="100362"/>
                    <a:pt x="115602" y="103975"/>
                  </a:cubicBezTo>
                  <a:cubicBezTo>
                    <a:pt x="117157" y="103161"/>
                    <a:pt x="116453" y="100795"/>
                    <a:pt x="115480" y="99330"/>
                  </a:cubicBezTo>
                  <a:cubicBezTo>
                    <a:pt x="114508" y="97866"/>
                    <a:pt x="113554" y="95681"/>
                    <a:pt x="114936" y="94596"/>
                  </a:cubicBezTo>
                  <a:lnTo>
                    <a:pt x="114936" y="94596"/>
                  </a:lnTo>
                  <a:cubicBezTo>
                    <a:pt x="116854" y="94614"/>
                    <a:pt x="117747" y="97259"/>
                    <a:pt x="119611" y="97712"/>
                  </a:cubicBezTo>
                  <a:cubicBezTo>
                    <a:pt x="119777" y="97752"/>
                    <a:pt x="119940" y="97771"/>
                    <a:pt x="120101" y="97771"/>
                  </a:cubicBezTo>
                  <a:cubicBezTo>
                    <a:pt x="121744" y="97771"/>
                    <a:pt x="123089" y="95790"/>
                    <a:pt x="122784" y="94080"/>
                  </a:cubicBezTo>
                  <a:cubicBezTo>
                    <a:pt x="122451" y="92201"/>
                    <a:pt x="120835" y="90820"/>
                    <a:pt x="119169" y="89895"/>
                  </a:cubicBezTo>
                  <a:cubicBezTo>
                    <a:pt x="117675" y="88258"/>
                    <a:pt x="119833" y="85644"/>
                    <a:pt x="122018" y="85274"/>
                  </a:cubicBezTo>
                  <a:cubicBezTo>
                    <a:pt x="122730" y="85153"/>
                    <a:pt x="123464" y="85138"/>
                    <a:pt x="124199" y="85138"/>
                  </a:cubicBezTo>
                  <a:cubicBezTo>
                    <a:pt x="124443" y="85138"/>
                    <a:pt x="124686" y="85140"/>
                    <a:pt x="124930" y="85140"/>
                  </a:cubicBezTo>
                  <a:cubicBezTo>
                    <a:pt x="126201" y="85140"/>
                    <a:pt x="127452" y="85095"/>
                    <a:pt x="128573" y="84531"/>
                  </a:cubicBezTo>
                  <a:cubicBezTo>
                    <a:pt x="130946" y="83339"/>
                    <a:pt x="131739" y="80207"/>
                    <a:pt x="131200" y="77607"/>
                  </a:cubicBezTo>
                  <a:cubicBezTo>
                    <a:pt x="130659" y="75007"/>
                    <a:pt x="129117" y="72748"/>
                    <a:pt x="127857" y="70410"/>
                  </a:cubicBezTo>
                  <a:cubicBezTo>
                    <a:pt x="126781" y="68413"/>
                    <a:pt x="126249" y="65298"/>
                    <a:pt x="128341" y="64420"/>
                  </a:cubicBezTo>
                  <a:cubicBezTo>
                    <a:pt x="128900" y="64186"/>
                    <a:pt x="129528" y="64195"/>
                    <a:pt x="130135" y="64170"/>
                  </a:cubicBezTo>
                  <a:cubicBezTo>
                    <a:pt x="138047" y="63837"/>
                    <a:pt x="144592" y="55459"/>
                    <a:pt x="143005" y="47701"/>
                  </a:cubicBezTo>
                  <a:cubicBezTo>
                    <a:pt x="142706" y="46238"/>
                    <a:pt x="142140" y="44786"/>
                    <a:pt x="141097" y="43719"/>
                  </a:cubicBezTo>
                  <a:cubicBezTo>
                    <a:pt x="139216" y="41800"/>
                    <a:pt x="136024" y="41349"/>
                    <a:pt x="134619" y="39057"/>
                  </a:cubicBezTo>
                  <a:cubicBezTo>
                    <a:pt x="132900" y="36255"/>
                    <a:pt x="135025" y="32537"/>
                    <a:pt x="137778" y="30737"/>
                  </a:cubicBezTo>
                  <a:cubicBezTo>
                    <a:pt x="140529" y="28938"/>
                    <a:pt x="143891" y="28156"/>
                    <a:pt x="146461" y="26105"/>
                  </a:cubicBezTo>
                  <a:cubicBezTo>
                    <a:pt x="147145" y="26087"/>
                    <a:pt x="147512" y="25417"/>
                    <a:pt x="147638" y="24743"/>
                  </a:cubicBezTo>
                  <a:cubicBezTo>
                    <a:pt x="147716" y="24319"/>
                    <a:pt x="147611" y="23887"/>
                    <a:pt x="147608" y="23456"/>
                  </a:cubicBezTo>
                  <a:cubicBezTo>
                    <a:pt x="147598" y="22276"/>
                    <a:pt x="148442" y="21139"/>
                    <a:pt x="149574" y="20805"/>
                  </a:cubicBezTo>
                  <a:cubicBezTo>
                    <a:pt x="149811" y="20736"/>
                    <a:pt x="150056" y="20702"/>
                    <a:pt x="150302" y="20702"/>
                  </a:cubicBezTo>
                  <a:cubicBezTo>
                    <a:pt x="151231" y="20702"/>
                    <a:pt x="152165" y="21179"/>
                    <a:pt x="152664" y="21968"/>
                  </a:cubicBezTo>
                  <a:cubicBezTo>
                    <a:pt x="153442" y="23198"/>
                    <a:pt x="153129" y="24821"/>
                    <a:pt x="152563" y="26163"/>
                  </a:cubicBezTo>
                  <a:cubicBezTo>
                    <a:pt x="151998" y="27505"/>
                    <a:pt x="151199" y="28790"/>
                    <a:pt x="151051" y="30239"/>
                  </a:cubicBezTo>
                  <a:cubicBezTo>
                    <a:pt x="150905" y="31687"/>
                    <a:pt x="151726" y="33391"/>
                    <a:pt x="153173" y="33553"/>
                  </a:cubicBezTo>
                  <a:cubicBezTo>
                    <a:pt x="153252" y="33562"/>
                    <a:pt x="153330" y="33566"/>
                    <a:pt x="153406" y="33566"/>
                  </a:cubicBezTo>
                  <a:cubicBezTo>
                    <a:pt x="155043" y="33566"/>
                    <a:pt x="156090" y="31574"/>
                    <a:pt x="156201" y="29877"/>
                  </a:cubicBezTo>
                  <a:cubicBezTo>
                    <a:pt x="156318" y="28099"/>
                    <a:pt x="155972" y="26160"/>
                    <a:pt x="156925" y="24659"/>
                  </a:cubicBezTo>
                  <a:cubicBezTo>
                    <a:pt x="158377" y="22374"/>
                    <a:pt x="162385" y="21839"/>
                    <a:pt x="162490" y="19133"/>
                  </a:cubicBezTo>
                  <a:cubicBezTo>
                    <a:pt x="162574" y="16945"/>
                    <a:pt x="159821" y="15661"/>
                    <a:pt x="159327" y="13530"/>
                  </a:cubicBezTo>
                  <a:cubicBezTo>
                    <a:pt x="159129" y="12668"/>
                    <a:pt x="159325" y="11773"/>
                    <a:pt x="159405" y="10894"/>
                  </a:cubicBezTo>
                  <a:cubicBezTo>
                    <a:pt x="159709" y="7612"/>
                    <a:pt x="158263" y="4218"/>
                    <a:pt x="155688" y="2163"/>
                  </a:cubicBezTo>
                  <a:cubicBezTo>
                    <a:pt x="153919" y="751"/>
                    <a:pt x="151652" y="0"/>
                    <a:pt x="149391" y="0"/>
                  </a:cubicBezTo>
                  <a:close/>
                </a:path>
              </a:pathLst>
            </a:custGeom>
            <a:grpFill/>
            <a:ln>
              <a:noFill/>
            </a:ln>
          </p:spPr>
          <p:txBody>
            <a:bodyPr spcFirstLastPara="1" wrap="square" lIns="68569" tIns="68569" rIns="68569" bIns="68569" anchor="ctr" anchorCtr="0">
              <a:noAutofit/>
            </a:bodyPr>
            <a:lstStyle/>
            <a:p>
              <a:pPr defTabSz="685783"/>
              <a:endParaRPr sz="1013">
                <a:solidFill>
                  <a:srgbClr val="3B3232"/>
                </a:solidFill>
                <a:latin typeface="Arial"/>
              </a:endParaRPr>
            </a:p>
          </p:txBody>
        </p:sp>
        <p:sp>
          <p:nvSpPr>
            <p:cNvPr id="9" name="Google Shape;2053;p59">
              <a:extLst>
                <a:ext uri="{FF2B5EF4-FFF2-40B4-BE49-F238E27FC236}">
                  <a16:creationId xmlns:a16="http://schemas.microsoft.com/office/drawing/2014/main" id="{D8B247F0-8173-424D-9706-D887E32DCA06}"/>
                </a:ext>
              </a:extLst>
            </p:cNvPr>
            <p:cNvSpPr/>
            <p:nvPr/>
          </p:nvSpPr>
          <p:spPr>
            <a:xfrm>
              <a:off x="6146600" y="3671525"/>
              <a:ext cx="342925" cy="189500"/>
            </a:xfrm>
            <a:custGeom>
              <a:avLst/>
              <a:gdLst/>
              <a:ahLst/>
              <a:cxnLst/>
              <a:rect l="l" t="t" r="r" b="b"/>
              <a:pathLst>
                <a:path w="13717" h="7580" extrusionOk="0">
                  <a:moveTo>
                    <a:pt x="9951" y="0"/>
                  </a:moveTo>
                  <a:cubicBezTo>
                    <a:pt x="6355" y="0"/>
                    <a:pt x="1" y="1281"/>
                    <a:pt x="2486" y="4894"/>
                  </a:cubicBezTo>
                  <a:cubicBezTo>
                    <a:pt x="3169" y="5885"/>
                    <a:pt x="4297" y="6467"/>
                    <a:pt x="5404" y="6938"/>
                  </a:cubicBezTo>
                  <a:cubicBezTo>
                    <a:pt x="6217" y="7282"/>
                    <a:pt x="7136" y="7580"/>
                    <a:pt x="8003" y="7580"/>
                  </a:cubicBezTo>
                  <a:cubicBezTo>
                    <a:pt x="8565" y="7580"/>
                    <a:pt x="9106" y="7454"/>
                    <a:pt x="9581" y="7134"/>
                  </a:cubicBezTo>
                  <a:cubicBezTo>
                    <a:pt x="10406" y="6577"/>
                    <a:pt x="13156" y="2774"/>
                    <a:pt x="13348" y="1948"/>
                  </a:cubicBezTo>
                  <a:cubicBezTo>
                    <a:pt x="13716" y="358"/>
                    <a:pt x="13186" y="447"/>
                    <a:pt x="11597" y="126"/>
                  </a:cubicBezTo>
                  <a:cubicBezTo>
                    <a:pt x="11194" y="44"/>
                    <a:pt x="10620" y="0"/>
                    <a:pt x="9951" y="0"/>
                  </a:cubicBezTo>
                  <a:close/>
                </a:path>
              </a:pathLst>
            </a:custGeom>
            <a:grpFill/>
            <a:ln>
              <a:noFill/>
            </a:ln>
          </p:spPr>
          <p:txBody>
            <a:bodyPr spcFirstLastPara="1" wrap="square" lIns="68569" tIns="68569" rIns="68569" bIns="68569" anchor="ctr" anchorCtr="0">
              <a:noAutofit/>
            </a:bodyPr>
            <a:lstStyle/>
            <a:p>
              <a:pPr defTabSz="685783"/>
              <a:endParaRPr sz="1013">
                <a:solidFill>
                  <a:srgbClr val="3B3232"/>
                </a:solidFill>
                <a:latin typeface="Arial"/>
              </a:endParaRPr>
            </a:p>
          </p:txBody>
        </p:sp>
        <p:sp>
          <p:nvSpPr>
            <p:cNvPr id="10" name="Google Shape;2054;p59">
              <a:extLst>
                <a:ext uri="{FF2B5EF4-FFF2-40B4-BE49-F238E27FC236}">
                  <a16:creationId xmlns:a16="http://schemas.microsoft.com/office/drawing/2014/main" id="{73A7F583-6FEC-4812-9773-B9222C00B12A}"/>
                </a:ext>
              </a:extLst>
            </p:cNvPr>
            <p:cNvSpPr/>
            <p:nvPr/>
          </p:nvSpPr>
          <p:spPr>
            <a:xfrm>
              <a:off x="5901600" y="3652500"/>
              <a:ext cx="558700" cy="402875"/>
            </a:xfrm>
            <a:custGeom>
              <a:avLst/>
              <a:gdLst/>
              <a:ahLst/>
              <a:cxnLst/>
              <a:rect l="l" t="t" r="r" b="b"/>
              <a:pathLst>
                <a:path w="22348" h="16115" extrusionOk="0">
                  <a:moveTo>
                    <a:pt x="946" y="1"/>
                  </a:moveTo>
                  <a:cubicBezTo>
                    <a:pt x="616" y="1"/>
                    <a:pt x="299" y="66"/>
                    <a:pt x="1" y="208"/>
                  </a:cubicBezTo>
                  <a:cubicBezTo>
                    <a:pt x="742" y="1762"/>
                    <a:pt x="2032" y="3475"/>
                    <a:pt x="2935" y="5119"/>
                  </a:cubicBezTo>
                  <a:cubicBezTo>
                    <a:pt x="6575" y="11745"/>
                    <a:pt x="13987" y="16115"/>
                    <a:pt x="21544" y="16115"/>
                  </a:cubicBezTo>
                  <a:cubicBezTo>
                    <a:pt x="21635" y="16115"/>
                    <a:pt x="21726" y="16114"/>
                    <a:pt x="21817" y="16113"/>
                  </a:cubicBezTo>
                  <a:cubicBezTo>
                    <a:pt x="22347" y="15571"/>
                    <a:pt x="21564" y="14744"/>
                    <a:pt x="20866" y="14448"/>
                  </a:cubicBezTo>
                  <a:cubicBezTo>
                    <a:pt x="18934" y="13634"/>
                    <a:pt x="16857" y="13226"/>
                    <a:pt x="14879" y="12532"/>
                  </a:cubicBezTo>
                  <a:cubicBezTo>
                    <a:pt x="12900" y="11839"/>
                    <a:pt x="10943" y="10790"/>
                    <a:pt x="9769" y="9051"/>
                  </a:cubicBezTo>
                  <a:cubicBezTo>
                    <a:pt x="9280" y="8326"/>
                    <a:pt x="8945" y="7508"/>
                    <a:pt x="8542" y="6731"/>
                  </a:cubicBezTo>
                  <a:cubicBezTo>
                    <a:pt x="7503" y="4729"/>
                    <a:pt x="3759" y="1"/>
                    <a:pt x="946" y="1"/>
                  </a:cubicBezTo>
                  <a:close/>
                </a:path>
              </a:pathLst>
            </a:custGeom>
            <a:grpFill/>
            <a:ln>
              <a:noFill/>
            </a:ln>
          </p:spPr>
          <p:txBody>
            <a:bodyPr spcFirstLastPara="1" wrap="square" lIns="68569" tIns="68569" rIns="68569" bIns="68569" anchor="ctr" anchorCtr="0">
              <a:noAutofit/>
            </a:bodyPr>
            <a:lstStyle/>
            <a:p>
              <a:pPr defTabSz="685783"/>
              <a:endParaRPr sz="1013">
                <a:solidFill>
                  <a:srgbClr val="3B3232"/>
                </a:solidFill>
                <a:latin typeface="Arial"/>
              </a:endParaRPr>
            </a:p>
          </p:txBody>
        </p:sp>
        <p:sp>
          <p:nvSpPr>
            <p:cNvPr id="11" name="Google Shape;2055;p59">
              <a:extLst>
                <a:ext uri="{FF2B5EF4-FFF2-40B4-BE49-F238E27FC236}">
                  <a16:creationId xmlns:a16="http://schemas.microsoft.com/office/drawing/2014/main" id="{B1EA0A55-B6A1-4B68-B48E-5751D348A406}"/>
                </a:ext>
              </a:extLst>
            </p:cNvPr>
            <p:cNvSpPr/>
            <p:nvPr/>
          </p:nvSpPr>
          <p:spPr>
            <a:xfrm>
              <a:off x="6249675" y="4061675"/>
              <a:ext cx="964575" cy="811125"/>
            </a:xfrm>
            <a:custGeom>
              <a:avLst/>
              <a:gdLst/>
              <a:ahLst/>
              <a:cxnLst/>
              <a:rect l="l" t="t" r="r" b="b"/>
              <a:pathLst>
                <a:path w="38583" h="32445" extrusionOk="0">
                  <a:moveTo>
                    <a:pt x="17573" y="0"/>
                  </a:moveTo>
                  <a:cubicBezTo>
                    <a:pt x="14431" y="0"/>
                    <a:pt x="10968" y="2180"/>
                    <a:pt x="9011" y="4369"/>
                  </a:cubicBezTo>
                  <a:cubicBezTo>
                    <a:pt x="8028" y="5468"/>
                    <a:pt x="7111" y="6810"/>
                    <a:pt x="5676" y="7153"/>
                  </a:cubicBezTo>
                  <a:cubicBezTo>
                    <a:pt x="4830" y="7356"/>
                    <a:pt x="3925" y="7164"/>
                    <a:pt x="3076" y="7361"/>
                  </a:cubicBezTo>
                  <a:cubicBezTo>
                    <a:pt x="581" y="7938"/>
                    <a:pt x="1" y="11293"/>
                    <a:pt x="569" y="13791"/>
                  </a:cubicBezTo>
                  <a:cubicBezTo>
                    <a:pt x="1136" y="16289"/>
                    <a:pt x="2307" y="18910"/>
                    <a:pt x="1374" y="21296"/>
                  </a:cubicBezTo>
                  <a:cubicBezTo>
                    <a:pt x="1185" y="21776"/>
                    <a:pt x="913" y="22246"/>
                    <a:pt x="921" y="22762"/>
                  </a:cubicBezTo>
                  <a:cubicBezTo>
                    <a:pt x="932" y="23380"/>
                    <a:pt x="1355" y="23921"/>
                    <a:pt x="1849" y="24293"/>
                  </a:cubicBezTo>
                  <a:cubicBezTo>
                    <a:pt x="2646" y="24890"/>
                    <a:pt x="3559" y="25128"/>
                    <a:pt x="4517" y="25128"/>
                  </a:cubicBezTo>
                  <a:cubicBezTo>
                    <a:pt x="6301" y="25128"/>
                    <a:pt x="8239" y="24301"/>
                    <a:pt x="9868" y="23418"/>
                  </a:cubicBezTo>
                  <a:cubicBezTo>
                    <a:pt x="11665" y="22444"/>
                    <a:pt x="13735" y="21414"/>
                    <a:pt x="15685" y="21414"/>
                  </a:cubicBezTo>
                  <a:cubicBezTo>
                    <a:pt x="16453" y="21414"/>
                    <a:pt x="17203" y="21574"/>
                    <a:pt x="17910" y="21960"/>
                  </a:cubicBezTo>
                  <a:cubicBezTo>
                    <a:pt x="20585" y="23420"/>
                    <a:pt x="20837" y="27119"/>
                    <a:pt x="22486" y="29685"/>
                  </a:cubicBezTo>
                  <a:cubicBezTo>
                    <a:pt x="23522" y="31296"/>
                    <a:pt x="25450" y="32445"/>
                    <a:pt x="27291" y="32445"/>
                  </a:cubicBezTo>
                  <a:cubicBezTo>
                    <a:pt x="28027" y="32445"/>
                    <a:pt x="28749" y="32261"/>
                    <a:pt x="29394" y="31851"/>
                  </a:cubicBezTo>
                  <a:cubicBezTo>
                    <a:pt x="30163" y="31362"/>
                    <a:pt x="30731" y="30624"/>
                    <a:pt x="31285" y="29900"/>
                  </a:cubicBezTo>
                  <a:lnTo>
                    <a:pt x="34684" y="25460"/>
                  </a:lnTo>
                  <a:cubicBezTo>
                    <a:pt x="36183" y="23501"/>
                    <a:pt x="37736" y="21414"/>
                    <a:pt x="38025" y="18965"/>
                  </a:cubicBezTo>
                  <a:cubicBezTo>
                    <a:pt x="38582" y="14235"/>
                    <a:pt x="34390" y="10436"/>
                    <a:pt x="30609" y="7540"/>
                  </a:cubicBezTo>
                  <a:cubicBezTo>
                    <a:pt x="30407" y="6031"/>
                    <a:pt x="30190" y="4479"/>
                    <a:pt x="29421" y="3165"/>
                  </a:cubicBezTo>
                  <a:cubicBezTo>
                    <a:pt x="28683" y="1906"/>
                    <a:pt x="27576" y="1186"/>
                    <a:pt x="26718" y="1186"/>
                  </a:cubicBezTo>
                  <a:cubicBezTo>
                    <a:pt x="25783" y="1186"/>
                    <a:pt x="25141" y="2039"/>
                    <a:pt x="25589" y="3982"/>
                  </a:cubicBezTo>
                  <a:cubicBezTo>
                    <a:pt x="25561" y="3983"/>
                    <a:pt x="25533" y="3983"/>
                    <a:pt x="25505" y="3983"/>
                  </a:cubicBezTo>
                  <a:cubicBezTo>
                    <a:pt x="23077" y="3983"/>
                    <a:pt x="21095" y="399"/>
                    <a:pt x="18382" y="51"/>
                  </a:cubicBezTo>
                  <a:cubicBezTo>
                    <a:pt x="18115" y="17"/>
                    <a:pt x="17846" y="0"/>
                    <a:pt x="17573" y="0"/>
                  </a:cubicBezTo>
                  <a:close/>
                </a:path>
              </a:pathLst>
            </a:custGeom>
            <a:grpFill/>
            <a:ln>
              <a:noFill/>
            </a:ln>
          </p:spPr>
          <p:txBody>
            <a:bodyPr spcFirstLastPara="1" wrap="square" lIns="68569" tIns="68569" rIns="68569" bIns="68569" anchor="ctr" anchorCtr="0">
              <a:noAutofit/>
            </a:bodyPr>
            <a:lstStyle/>
            <a:p>
              <a:pPr defTabSz="685783"/>
              <a:endParaRPr sz="1013">
                <a:solidFill>
                  <a:srgbClr val="3B3232"/>
                </a:solidFill>
                <a:latin typeface="Arial"/>
              </a:endParaRPr>
            </a:p>
          </p:txBody>
        </p:sp>
      </p:grpSp>
      <p:sp>
        <p:nvSpPr>
          <p:cNvPr id="12" name="TextBox 11">
            <a:extLst>
              <a:ext uri="{FF2B5EF4-FFF2-40B4-BE49-F238E27FC236}">
                <a16:creationId xmlns:a16="http://schemas.microsoft.com/office/drawing/2014/main" id="{CA83E159-2629-4746-A792-2955F737892F}"/>
              </a:ext>
            </a:extLst>
          </p:cNvPr>
          <p:cNvSpPr txBox="1"/>
          <p:nvPr/>
        </p:nvSpPr>
        <p:spPr>
          <a:xfrm>
            <a:off x="564200" y="1102560"/>
            <a:ext cx="7997911" cy="1338828"/>
          </a:xfrm>
          <a:prstGeom prst="rect">
            <a:avLst/>
          </a:prstGeom>
          <a:noFill/>
        </p:spPr>
        <p:txBody>
          <a:bodyPr wrap="square">
            <a:spAutoFit/>
          </a:bodyPr>
          <a:lstStyle/>
          <a:p>
            <a:pPr algn="ctr" defTabSz="457189"/>
            <a:r>
              <a:rPr lang="en-US" altLang="en-US" sz="4050">
                <a:solidFill>
                  <a:srgbClr val="FFF6E9"/>
                </a:solidFill>
                <a:latin typeface="#9Slide03 IcielUni Sans Heavy" panose="00000500000000000000" pitchFamily="2" charset="-93"/>
              </a:rPr>
              <a:t>TIẾT 5 - BÀI </a:t>
            </a:r>
            <a:r>
              <a:rPr lang="en-US" altLang="en-US" sz="4050" dirty="0">
                <a:solidFill>
                  <a:srgbClr val="FFF6E9"/>
                </a:solidFill>
                <a:latin typeface="#9Slide03 IcielUni Sans Heavy" panose="00000500000000000000" pitchFamily="2" charset="-93"/>
              </a:rPr>
              <a:t>5. </a:t>
            </a:r>
          </a:p>
          <a:p>
            <a:pPr algn="ctr" defTabSz="457189"/>
            <a:r>
              <a:rPr lang="en-US" altLang="en-US" sz="4050" dirty="0">
                <a:solidFill>
                  <a:srgbClr val="FFF6E9"/>
                </a:solidFill>
                <a:latin typeface="#9Slide03 IcielUni Sans Heavy" panose="00000500000000000000" pitchFamily="2" charset="-93"/>
              </a:rPr>
              <a:t>ĐẶC ĐIỂM DÂN C</a:t>
            </a:r>
            <a:r>
              <a:rPr lang="vi-VN" altLang="en-US" sz="4050" dirty="0">
                <a:solidFill>
                  <a:srgbClr val="FFF6E9"/>
                </a:solidFill>
                <a:latin typeface="#9Slide03 IcielUni Sans Heavy" panose="00000500000000000000" pitchFamily="2" charset="-93"/>
              </a:rPr>
              <a:t>Ư</a:t>
            </a:r>
            <a:r>
              <a:rPr lang="en-US" altLang="en-US" sz="4050" dirty="0">
                <a:solidFill>
                  <a:srgbClr val="FFF6E9"/>
                </a:solidFill>
                <a:latin typeface="#9Slide03 IcielUni Sans Heavy" panose="00000500000000000000" pitchFamily="2" charset="-93"/>
              </a:rPr>
              <a:t>, XÃ HỘI CHÂU Á</a:t>
            </a:r>
          </a:p>
        </p:txBody>
      </p:sp>
      <p:pic>
        <p:nvPicPr>
          <p:cNvPr id="113" name="anh gđ 1">
            <a:extLst>
              <a:ext uri="{FF2B5EF4-FFF2-40B4-BE49-F238E27FC236}">
                <a16:creationId xmlns:a16="http://schemas.microsoft.com/office/drawing/2014/main" id="{4CFF0F18-81DF-4402-8968-7DC158B60D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0942" y="3603473"/>
            <a:ext cx="1303058" cy="1479854"/>
          </a:xfrm>
          <a:prstGeom prst="rect">
            <a:avLst/>
          </a:prstGeom>
        </p:spPr>
      </p:pic>
      <p:pic>
        <p:nvPicPr>
          <p:cNvPr id="114" name="Picture 113" descr="A picture containing text, queen&#10;&#10;Description automatically generated">
            <a:extLst>
              <a:ext uri="{FF2B5EF4-FFF2-40B4-BE49-F238E27FC236}">
                <a16:creationId xmlns:a16="http://schemas.microsoft.com/office/drawing/2014/main" id="{DFD57705-FDB0-4B71-87D1-2D50251ED315}"/>
              </a:ext>
            </a:extLst>
          </p:cNvPr>
          <p:cNvPicPr>
            <a:picLocks noChangeAspect="1"/>
          </p:cNvPicPr>
          <p:nvPr/>
        </p:nvPicPr>
        <p:blipFill rotWithShape="1">
          <a:blip r:embed="rId4">
            <a:clrChange>
              <a:clrFrom>
                <a:srgbClr val="FBF8F1"/>
              </a:clrFrom>
              <a:clrTo>
                <a:srgbClr val="FBF8F1">
                  <a:alpha val="0"/>
                </a:srgbClr>
              </a:clrTo>
            </a:clrChange>
            <a:extLst>
              <a:ext uri="{28A0092B-C50C-407E-A947-70E740481C1C}">
                <a14:useLocalDpi xmlns:a14="http://schemas.microsoft.com/office/drawing/2010/main" val="0"/>
              </a:ext>
            </a:extLst>
          </a:blip>
          <a:srcRect t="29759" b="35936"/>
          <a:stretch/>
        </p:blipFill>
        <p:spPr>
          <a:xfrm>
            <a:off x="3380990" y="4172210"/>
            <a:ext cx="3313058" cy="121521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
        <p:cNvGrpSpPr/>
        <p:nvPr/>
      </p:nvGrpSpPr>
      <p:grpSpPr>
        <a:xfrm>
          <a:off x="0" y="0"/>
          <a:ext cx="0" cy="0"/>
          <a:chOff x="0" y="0"/>
          <a:chExt cx="0" cy="0"/>
        </a:xfrm>
      </p:grpSpPr>
      <p:sp>
        <p:nvSpPr>
          <p:cNvPr id="88067" name="Rectangle 3"/>
          <p:cNvSpPr>
            <a:spLocks noChangeArrowheads="1"/>
          </p:cNvSpPr>
          <p:nvPr/>
        </p:nvSpPr>
        <p:spPr bwMode="auto">
          <a:xfrm>
            <a:off x="-1325350" y="2432448"/>
            <a:ext cx="184731" cy="248209"/>
          </a:xfrm>
          <a:prstGeom prst="rect">
            <a:avLst/>
          </a:prstGeom>
          <a:noFill/>
          <a:ln w="9525">
            <a:noFill/>
            <a:miter lim="800000"/>
            <a:headEnd/>
            <a:tailEnd/>
          </a:ln>
          <a:effectLst/>
        </p:spPr>
        <p:txBody>
          <a:bodyPr wrap="none">
            <a:spAutoFit/>
          </a:bodyPr>
          <a:lstStyle/>
          <a:p>
            <a:pPr algn="r" eaLnBrk="1" hangingPunct="1">
              <a:defRPr/>
            </a:pPr>
            <a:endParaRPr lang="en-US" sz="1013" b="1">
              <a:solidFill>
                <a:srgbClr val="FCEBE6"/>
              </a:solidFill>
              <a:effectLst>
                <a:outerShdw blurRad="38100" dist="38100" dir="2700000" algn="tl">
                  <a:srgbClr val="C0C0C0"/>
                </a:outerShdw>
              </a:effectLst>
              <a:latin typeface="VNI-Times" pitchFamily="2" charset="0"/>
            </a:endParaRPr>
          </a:p>
        </p:txBody>
      </p:sp>
      <p:sp>
        <p:nvSpPr>
          <p:cNvPr id="30725" name="Text Box 5"/>
          <p:cNvSpPr txBox="1">
            <a:spLocks noChangeArrowheads="1"/>
          </p:cNvSpPr>
          <p:nvPr/>
        </p:nvSpPr>
        <p:spPr bwMode="auto">
          <a:xfrm>
            <a:off x="1485900" y="2000250"/>
            <a:ext cx="6172200" cy="553998"/>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endParaRPr lang="en-US" altLang="en-US" sz="3000" b="1">
              <a:solidFill>
                <a:srgbClr val="CC3300"/>
              </a:solidFill>
              <a:effectLst>
                <a:outerShdw blurRad="38100" dist="38100" dir="2700000" algn="tl">
                  <a:srgbClr val="000000">
                    <a:alpha val="43137"/>
                  </a:srgbClr>
                </a:outerShdw>
              </a:effectLst>
              <a:latin typeface=".VnTime" panose="020B7200000000000000" pitchFamily="34" charset="0"/>
            </a:endParaRPr>
          </a:p>
        </p:txBody>
      </p:sp>
      <p:sp>
        <p:nvSpPr>
          <p:cNvPr id="30726" name="AutoShape 2"/>
          <p:cNvSpPr>
            <a:spLocks noChangeArrowheads="1"/>
          </p:cNvSpPr>
          <p:nvPr/>
        </p:nvSpPr>
        <p:spPr bwMode="auto">
          <a:xfrm>
            <a:off x="69652" y="1137048"/>
            <a:ext cx="8731448" cy="3806428"/>
          </a:xfrm>
          <a:prstGeom prst="horizontalScroll">
            <a:avLst>
              <a:gd name="adj" fmla="val 12500"/>
            </a:avLst>
          </a:prstGeom>
          <a:ln w="38100">
            <a:solidFill>
              <a:srgbClr val="00B0F0"/>
            </a:solidFill>
            <a:headEnd/>
            <a:tailEnd/>
          </a:ln>
        </p:spPr>
        <p:style>
          <a:lnRef idx="2">
            <a:schemeClr val="accent1"/>
          </a:lnRef>
          <a:fillRef idx="1">
            <a:schemeClr val="lt1"/>
          </a:fillRef>
          <a:effectRef idx="0">
            <a:schemeClr val="accent1"/>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defRPr/>
            </a:pPr>
            <a:endParaRPr lang="vi-VN" altLang="en-US" sz="1350" b="1">
              <a:effectLst>
                <a:outerShdw blurRad="38100" dist="38100" dir="2700000" algn="tl">
                  <a:srgbClr val="000000">
                    <a:alpha val="43137"/>
                  </a:srgbClr>
                </a:outerShdw>
              </a:effectLst>
              <a:latin typeface="VNI-Times" pitchFamily="2" charset="0"/>
            </a:endParaRPr>
          </a:p>
        </p:txBody>
      </p:sp>
      <p:sp>
        <p:nvSpPr>
          <p:cNvPr id="9" name="Rectangle 3"/>
          <p:cNvSpPr txBox="1">
            <a:spLocks noChangeArrowheads="1"/>
          </p:cNvSpPr>
          <p:nvPr/>
        </p:nvSpPr>
        <p:spPr bwMode="auto">
          <a:xfrm>
            <a:off x="562570" y="1976718"/>
            <a:ext cx="8238530" cy="2444949"/>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defRPr/>
            </a:pPr>
            <a:r>
              <a:rPr lang="en-US" sz="2250" dirty="0">
                <a:solidFill>
                  <a:srgbClr val="002060"/>
                </a:solidFill>
                <a:latin typeface="Times New Roman" panose="02020603050405020304" pitchFamily="18" charset="0"/>
                <a:cs typeface="Times New Roman" panose="02020603050405020304" pitchFamily="18" charset="0"/>
              </a:rPr>
              <a:t>- </a:t>
            </a:r>
            <a:r>
              <a:rPr lang="en-US" sz="2250" dirty="0" err="1">
                <a:solidFill>
                  <a:srgbClr val="002060"/>
                </a:solidFill>
                <a:latin typeface="Times New Roman" panose="02020603050405020304" pitchFamily="18" charset="0"/>
                <a:cs typeface="Times New Roman" panose="02020603050405020304" pitchFamily="18" charset="0"/>
              </a:rPr>
              <a:t>Trả</a:t>
            </a:r>
            <a:r>
              <a:rPr lang="en-US" sz="2250" dirty="0">
                <a:solidFill>
                  <a:srgbClr val="002060"/>
                </a:solidFill>
                <a:latin typeface="Times New Roman" panose="02020603050405020304" pitchFamily="18" charset="0"/>
                <a:cs typeface="Times New Roman" panose="02020603050405020304" pitchFamily="18" charset="0"/>
              </a:rPr>
              <a:t> </a:t>
            </a:r>
            <a:r>
              <a:rPr lang="en-US" sz="2250" dirty="0" err="1">
                <a:solidFill>
                  <a:srgbClr val="002060"/>
                </a:solidFill>
                <a:latin typeface="Times New Roman" panose="02020603050405020304" pitchFamily="18" charset="0"/>
                <a:cs typeface="Times New Roman" panose="02020603050405020304" pitchFamily="18" charset="0"/>
              </a:rPr>
              <a:t>lời</a:t>
            </a:r>
            <a:r>
              <a:rPr lang="en-US" sz="2250" dirty="0">
                <a:solidFill>
                  <a:srgbClr val="002060"/>
                </a:solidFill>
                <a:latin typeface="Times New Roman" panose="02020603050405020304" pitchFamily="18" charset="0"/>
                <a:cs typeface="Times New Roman" panose="02020603050405020304" pitchFamily="18" charset="0"/>
              </a:rPr>
              <a:t> </a:t>
            </a:r>
            <a:r>
              <a:rPr lang="en-US" sz="2250" dirty="0" err="1">
                <a:solidFill>
                  <a:srgbClr val="002060"/>
                </a:solidFill>
                <a:latin typeface="Times New Roman" panose="02020603050405020304" pitchFamily="18" charset="0"/>
                <a:cs typeface="Times New Roman" panose="02020603050405020304" pitchFamily="18" charset="0"/>
              </a:rPr>
              <a:t>câu</a:t>
            </a:r>
            <a:r>
              <a:rPr lang="en-US" sz="2250" dirty="0">
                <a:solidFill>
                  <a:srgbClr val="002060"/>
                </a:solidFill>
                <a:latin typeface="Times New Roman" panose="02020603050405020304" pitchFamily="18" charset="0"/>
                <a:cs typeface="Times New Roman" panose="02020603050405020304" pitchFamily="18" charset="0"/>
              </a:rPr>
              <a:t> 1</a:t>
            </a:r>
            <a:r>
              <a:rPr lang="en-US" sz="2250">
                <a:solidFill>
                  <a:srgbClr val="002060"/>
                </a:solidFill>
                <a:latin typeface="Times New Roman" panose="02020603050405020304" pitchFamily="18" charset="0"/>
                <a:cs typeface="Times New Roman" panose="02020603050405020304" pitchFamily="18" charset="0"/>
              </a:rPr>
              <a:t>, 3 SGK/ 18.</a:t>
            </a:r>
            <a:endParaRPr lang="en-US" sz="225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en-US" sz="2250">
                <a:solidFill>
                  <a:srgbClr val="002060"/>
                </a:solidFill>
                <a:latin typeface="Times New Roman" panose="02020603050405020304" pitchFamily="18" charset="0"/>
                <a:cs typeface="Times New Roman" panose="02020603050405020304" pitchFamily="18" charset="0"/>
              </a:rPr>
              <a:t>- Chuẩn bị bài mới – Bài 6: </a:t>
            </a:r>
            <a:r>
              <a:rPr lang="en-US" sz="2000">
                <a:solidFill>
                  <a:srgbClr val="002060"/>
                </a:solidFill>
                <a:latin typeface="Times New Roman" panose="02020603050405020304" pitchFamily="18" charset="0"/>
                <a:cs typeface="Times New Roman" panose="02020603050405020304" pitchFamily="18" charset="0"/>
              </a:rPr>
              <a:t>Thực hành Đọc, phân tích l</a:t>
            </a:r>
            <a:r>
              <a:rPr lang="vi-VN" sz="2000">
                <a:solidFill>
                  <a:srgbClr val="002060"/>
                </a:solidFill>
                <a:latin typeface="Times New Roman" panose="02020603050405020304" pitchFamily="18" charset="0"/>
                <a:cs typeface="Times New Roman" panose="02020603050405020304" pitchFamily="18" charset="0"/>
              </a:rPr>
              <a:t>ư</a:t>
            </a:r>
            <a:r>
              <a:rPr lang="en-US" sz="2000">
                <a:solidFill>
                  <a:srgbClr val="002060"/>
                </a:solidFill>
                <a:latin typeface="Times New Roman" panose="02020603050405020304" pitchFamily="18" charset="0"/>
                <a:cs typeface="Times New Roman" panose="02020603050405020304" pitchFamily="18" charset="0"/>
              </a:rPr>
              <a:t>ợc đồ phân bố dân c</a:t>
            </a:r>
            <a:r>
              <a:rPr lang="vi-VN" sz="2000">
                <a:solidFill>
                  <a:srgbClr val="002060"/>
                </a:solidFill>
                <a:latin typeface="Times New Roman" panose="02020603050405020304" pitchFamily="18" charset="0"/>
                <a:cs typeface="Times New Roman" panose="02020603050405020304" pitchFamily="18" charset="0"/>
              </a:rPr>
              <a:t>ư</a:t>
            </a:r>
            <a:r>
              <a:rPr lang="en-US" sz="2000">
                <a:solidFill>
                  <a:srgbClr val="002060"/>
                </a:solidFill>
                <a:latin typeface="Times New Roman" panose="02020603050405020304" pitchFamily="18" charset="0"/>
                <a:cs typeface="Times New Roman" panose="02020603050405020304" pitchFamily="18" charset="0"/>
              </a:rPr>
              <a:t> và các thành phố lớn của châu Á</a:t>
            </a:r>
          </a:p>
          <a:p>
            <a:pPr marL="0" indent="0" algn="just">
              <a:buNone/>
            </a:pPr>
            <a:r>
              <a:rPr lang="en-US" sz="2000">
                <a:solidFill>
                  <a:srgbClr val="002060"/>
                </a:solidFill>
                <a:latin typeface="Times New Roman" panose="02020603050405020304" pitchFamily="18" charset="0"/>
                <a:cs typeface="Times New Roman" panose="02020603050405020304" pitchFamily="18" charset="0"/>
              </a:rPr>
              <a:t>+ Xác định vị trí và đọc tên các thành phố của châu Á trên l</a:t>
            </a:r>
            <a:r>
              <a:rPr lang="vi-VN" sz="2000">
                <a:solidFill>
                  <a:srgbClr val="002060"/>
                </a:solidFill>
                <a:latin typeface="Times New Roman" panose="02020603050405020304" pitchFamily="18" charset="0"/>
                <a:cs typeface="Times New Roman" panose="02020603050405020304" pitchFamily="18" charset="0"/>
              </a:rPr>
              <a:t>ư</a:t>
            </a:r>
            <a:r>
              <a:rPr lang="en-US" sz="2000">
                <a:solidFill>
                  <a:srgbClr val="002060"/>
                </a:solidFill>
                <a:latin typeface="Times New Roman" panose="02020603050405020304" pitchFamily="18" charset="0"/>
                <a:cs typeface="Times New Roman" panose="02020603050405020304" pitchFamily="18" charset="0"/>
              </a:rPr>
              <a:t>ợc đồ</a:t>
            </a:r>
          </a:p>
          <a:p>
            <a:pPr marL="0" indent="0" algn="just">
              <a:buNone/>
            </a:pPr>
            <a:r>
              <a:rPr lang="en-US" sz="2000">
                <a:solidFill>
                  <a:srgbClr val="002060"/>
                </a:solidFill>
                <a:latin typeface="Times New Roman" panose="02020603050405020304" pitchFamily="18" charset="0"/>
                <a:cs typeface="Times New Roman" panose="02020603050405020304" pitchFamily="18" charset="0"/>
              </a:rPr>
              <a:t>+ Chỉ ra các khu vực đông dân của châu Á và giải thích tại sao có sự phân bố nh</a:t>
            </a:r>
            <a:r>
              <a:rPr lang="vi-VN" sz="2000">
                <a:solidFill>
                  <a:srgbClr val="002060"/>
                </a:solidFill>
                <a:latin typeface="Times New Roman" panose="02020603050405020304" pitchFamily="18" charset="0"/>
                <a:cs typeface="Times New Roman" panose="02020603050405020304" pitchFamily="18" charset="0"/>
              </a:rPr>
              <a:t>ư</a:t>
            </a:r>
            <a:r>
              <a:rPr lang="en-US" sz="2000">
                <a:solidFill>
                  <a:srgbClr val="002060"/>
                </a:solidFill>
                <a:latin typeface="Times New Roman" panose="02020603050405020304" pitchFamily="18" charset="0"/>
                <a:cs typeface="Times New Roman" panose="02020603050405020304" pitchFamily="18" charset="0"/>
              </a:rPr>
              <a:t> vậy.</a:t>
            </a:r>
          </a:p>
          <a:p>
            <a:pPr marL="0" indent="0">
              <a:buNone/>
              <a:defRPr/>
            </a:pPr>
            <a:endParaRPr lang="en-US" sz="2250" dirty="0">
              <a:solidFill>
                <a:srgbClr val="002060"/>
              </a:solidFill>
              <a:latin typeface="Times New Roman" panose="02020603050405020304" pitchFamily="18" charset="0"/>
              <a:cs typeface="Times New Roman" panose="02020603050405020304" pitchFamily="18" charset="0"/>
            </a:endParaRPr>
          </a:p>
        </p:txBody>
      </p:sp>
      <p:sp>
        <p:nvSpPr>
          <p:cNvPr id="30728" name="Text Box 4"/>
          <p:cNvSpPr txBox="1">
            <a:spLocks noChangeArrowheads="1"/>
          </p:cNvSpPr>
          <p:nvPr/>
        </p:nvSpPr>
        <p:spPr bwMode="auto">
          <a:xfrm>
            <a:off x="501617" y="88720"/>
            <a:ext cx="4885289" cy="754856"/>
          </a:xfrm>
          <a:prstGeom prst="rect">
            <a:avLst/>
          </a:prstGeom>
          <a:noFill/>
          <a:ln>
            <a:noFill/>
          </a:ln>
        </p:spPr>
        <p:txBody>
          <a:bodyPr>
            <a:prstTxWarp prst="textDoubleWave1">
              <a:avLst/>
            </a:prstTxWarp>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defRPr/>
            </a:pPr>
            <a:r>
              <a:rPr lang="en-US" altLang="en-US" sz="45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Hướng</a:t>
            </a:r>
            <a:r>
              <a:rPr lang="en-US" altLang="en-US" sz="45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45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dẫn</a:t>
            </a:r>
            <a:r>
              <a:rPr lang="en-US" altLang="en-US" sz="45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45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altLang="en-US" sz="45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45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a:t>
            </a:r>
            <a:endParaRPr lang="en-US" altLang="en-US" sz="45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9705" name="Picture 2" descr="Káº¿t quáº£ hÃ¬nh áº£nh cho sÃ¡ch má» cartoon"/>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5670"/>
          <a:stretch>
            <a:fillRect/>
          </a:stretch>
        </p:blipFill>
        <p:spPr bwMode="auto">
          <a:xfrm>
            <a:off x="125611" y="626216"/>
            <a:ext cx="2034778" cy="1439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206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004"/>
            <a:ext cx="9715500" cy="516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WordArt 4"/>
          <p:cNvSpPr>
            <a:spLocks noChangeArrowheads="1" noChangeShapeType="1" noTextEdit="1"/>
          </p:cNvSpPr>
          <p:nvPr/>
        </p:nvSpPr>
        <p:spPr bwMode="auto">
          <a:xfrm>
            <a:off x="2222898" y="2289572"/>
            <a:ext cx="3631406" cy="757238"/>
          </a:xfrm>
          <a:prstGeom prst="rect">
            <a:avLst/>
          </a:prstGeom>
        </p:spPr>
        <p:txBody>
          <a:bodyPr wrap="none" fromWordArt="1">
            <a:prstTxWarp prst="textPlain">
              <a:avLst>
                <a:gd name="adj" fmla="val 50000"/>
              </a:avLst>
            </a:prstTxWarp>
          </a:bodyPr>
          <a:lstStyle/>
          <a:p>
            <a:pPr algn="ctr"/>
            <a:r>
              <a:rPr lang="en-US" sz="2700" kern="10">
                <a:ln w="19050">
                  <a:solidFill>
                    <a:srgbClr val="FFC000"/>
                  </a:solidFill>
                  <a:round/>
                  <a:headEnd/>
                  <a:tailEnd/>
                </a:ln>
                <a:solidFill>
                  <a:srgbClr val="FF0066"/>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Giờ học kết thúc !</a:t>
            </a:r>
          </a:p>
        </p:txBody>
      </p:sp>
      <p:sp>
        <p:nvSpPr>
          <p:cNvPr id="4" name="WordArt 4"/>
          <p:cNvSpPr>
            <a:spLocks noChangeArrowheads="1" noChangeShapeType="1" noTextEdit="1"/>
          </p:cNvSpPr>
          <p:nvPr/>
        </p:nvSpPr>
        <p:spPr bwMode="auto">
          <a:xfrm>
            <a:off x="9672638" y="3371850"/>
            <a:ext cx="4198144" cy="819150"/>
          </a:xfrm>
          <a:prstGeom prst="rect">
            <a:avLst/>
          </a:prstGeom>
        </p:spPr>
        <p:txBody>
          <a:bodyPr wrap="none" fromWordArt="1">
            <a:prstTxWarp prst="textDoubleWave1">
              <a:avLst>
                <a:gd name="adj1" fmla="val 12500"/>
                <a:gd name="adj2" fmla="val -51"/>
              </a:avLst>
            </a:prstTxWarp>
          </a:bodyPr>
          <a:lstStyle/>
          <a:p>
            <a:pPr algn="ctr"/>
            <a:r>
              <a:rPr lang="en-US" sz="2700" b="1" kern="10">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Hẹn gặp lại các con ở bài học tiếp theo!</a:t>
            </a:r>
          </a:p>
        </p:txBody>
      </p:sp>
    </p:spTree>
    <p:custDataLst>
      <p:tags r:id="rId1"/>
    </p:custDataLst>
    <p:extLst>
      <p:ext uri="{BB962C8B-B14F-4D97-AF65-F5344CB8AC3E}">
        <p14:creationId xmlns:p14="http://schemas.microsoft.com/office/powerpoint/2010/main" val="364650592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2.08333E-7 4.81481E-6 L -0.76862 0.03148 " pathEditMode="relative" rAng="0" ptsTypes="AA">
                                      <p:cBhvr>
                                        <p:cTn id="6" dur="3000" fill="hold"/>
                                        <p:tgtEl>
                                          <p:spTgt spid="4"/>
                                        </p:tgtEl>
                                        <p:attrNameLst>
                                          <p:attrName>ppt_x</p:attrName>
                                          <p:attrName>ppt_y</p:attrName>
                                        </p:attrNameLst>
                                      </p:cBhvr>
                                      <p:rCtr x="-38438" y="15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3" name="TextBox 2">
            <a:extLst>
              <a:ext uri="{FF2B5EF4-FFF2-40B4-BE49-F238E27FC236}">
                <a16:creationId xmlns:a16="http://schemas.microsoft.com/office/drawing/2014/main" id="{B819B5BA-27EB-4E62-A3AF-A9F4E2A60B7F}"/>
              </a:ext>
            </a:extLst>
          </p:cNvPr>
          <p:cNvSpPr txBox="1"/>
          <p:nvPr/>
        </p:nvSpPr>
        <p:spPr>
          <a:xfrm>
            <a:off x="3110594" y="1918901"/>
            <a:ext cx="4629150" cy="1323439"/>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FF00"/>
                </a:solidFill>
                <a:effectLst/>
                <a:uLnTx/>
                <a:uFillTx/>
                <a:latin typeface="#9Slide05 Great Vibes" panose="02000507080000020002" pitchFamily="2" charset="-93"/>
                <a:ea typeface="#9Slide03 Roboto Medium" panose="02000000000000000000" pitchFamily="2" charset="0"/>
                <a:cs typeface="+mn-cs"/>
              </a:rPr>
              <a:t>Thank You</a:t>
            </a:r>
            <a:endParaRPr kumimoji="0" lang="en-US" sz="8000" b="0" i="0" u="none" strike="noStrike" kern="1200" cap="none" spc="0" normalizeH="0" baseline="0" noProof="0" dirty="0">
              <a:ln>
                <a:noFill/>
              </a:ln>
              <a:solidFill>
                <a:srgbClr val="FFFF00"/>
              </a:solidFill>
              <a:effectLst/>
              <a:uLnTx/>
              <a:uFillTx/>
              <a:latin typeface="#9Slide05 Great Vibes" panose="02000507080000020002" pitchFamily="2" charset="-93"/>
              <a:ea typeface="+mn-ea"/>
              <a:cs typeface="+mn-cs"/>
            </a:endParaRPr>
          </a:p>
        </p:txBody>
      </p:sp>
    </p:spTree>
    <p:extLst>
      <p:ext uri="{BB962C8B-B14F-4D97-AF65-F5344CB8AC3E}">
        <p14:creationId xmlns:p14="http://schemas.microsoft.com/office/powerpoint/2010/main" val="40796867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F94E23-2344-466A-8CB1-D72A0299C9EF}"/>
              </a:ext>
            </a:extLst>
          </p:cNvPr>
          <p:cNvSpPr/>
          <p:nvPr/>
        </p:nvSpPr>
        <p:spPr>
          <a:xfrm>
            <a:off x="0" y="0"/>
            <a:ext cx="9144000" cy="5143500"/>
          </a:xfrm>
          <a:prstGeom prst="rect">
            <a:avLst/>
          </a:prstGeom>
          <a:solidFill>
            <a:srgbClr val="FF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srgbClr val="FFF4E5"/>
              </a:solidFill>
              <a:latin typeface="Arial"/>
            </a:endParaRPr>
          </a:p>
        </p:txBody>
      </p:sp>
      <p:sp>
        <p:nvSpPr>
          <p:cNvPr id="103" name="Right Arrow 1">
            <a:extLst>
              <a:ext uri="{FF2B5EF4-FFF2-40B4-BE49-F238E27FC236}">
                <a16:creationId xmlns:a16="http://schemas.microsoft.com/office/drawing/2014/main" id="{417EB921-714F-4603-9506-0AAF15A50906}"/>
              </a:ext>
            </a:extLst>
          </p:cNvPr>
          <p:cNvSpPr/>
          <p:nvPr/>
        </p:nvSpPr>
        <p:spPr>
          <a:xfrm>
            <a:off x="1387092" y="1830407"/>
            <a:ext cx="6155336" cy="88682"/>
          </a:xfrm>
          <a:prstGeom prst="rightArrow">
            <a:avLst>
              <a:gd name="adj1" fmla="val 100000"/>
              <a:gd name="adj2" fmla="val 5597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grpSp>
        <p:nvGrpSpPr>
          <p:cNvPr id="6" name="Group 5">
            <a:extLst>
              <a:ext uri="{FF2B5EF4-FFF2-40B4-BE49-F238E27FC236}">
                <a16:creationId xmlns:a16="http://schemas.microsoft.com/office/drawing/2014/main" id="{F260980C-CAB7-4F88-9A77-759DD727EE32}"/>
              </a:ext>
            </a:extLst>
          </p:cNvPr>
          <p:cNvGrpSpPr/>
          <p:nvPr/>
        </p:nvGrpSpPr>
        <p:grpSpPr>
          <a:xfrm>
            <a:off x="945941" y="2683836"/>
            <a:ext cx="1750402" cy="1842264"/>
            <a:chOff x="1518315" y="2683836"/>
            <a:chExt cx="1750402" cy="1842264"/>
          </a:xfrm>
        </p:grpSpPr>
        <p:sp>
          <p:nvSpPr>
            <p:cNvPr id="117" name="Rectangle 116">
              <a:extLst>
                <a:ext uri="{FF2B5EF4-FFF2-40B4-BE49-F238E27FC236}">
                  <a16:creationId xmlns:a16="http://schemas.microsoft.com/office/drawing/2014/main" id="{5C03E722-3FD4-494C-8DB3-9CD5B6512702}"/>
                </a:ext>
              </a:extLst>
            </p:cNvPr>
            <p:cNvSpPr/>
            <p:nvPr/>
          </p:nvSpPr>
          <p:spPr>
            <a:xfrm>
              <a:off x="1602559" y="2683836"/>
              <a:ext cx="1576679" cy="319088"/>
            </a:xfrm>
            <a:prstGeom prst="rect">
              <a:avLst/>
            </a:prstGeom>
            <a:solidFill>
              <a:srgbClr val="FF66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118" name="Rectangle 117">
              <a:extLst>
                <a:ext uri="{FF2B5EF4-FFF2-40B4-BE49-F238E27FC236}">
                  <a16:creationId xmlns:a16="http://schemas.microsoft.com/office/drawing/2014/main" id="{CD8BB07C-828D-4CCD-B0BE-5F94C738D3D5}"/>
                </a:ext>
              </a:extLst>
            </p:cNvPr>
            <p:cNvSpPr/>
            <p:nvPr/>
          </p:nvSpPr>
          <p:spPr>
            <a:xfrm>
              <a:off x="1602559" y="3002925"/>
              <a:ext cx="1576679" cy="1461629"/>
            </a:xfrm>
            <a:prstGeom prst="rect">
              <a:avLst/>
            </a:prstGeom>
            <a:solidFill>
              <a:srgbClr val="FFDE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119" name="Rectangle 118">
              <a:extLst>
                <a:ext uri="{FF2B5EF4-FFF2-40B4-BE49-F238E27FC236}">
                  <a16:creationId xmlns:a16="http://schemas.microsoft.com/office/drawing/2014/main" id="{C52D5817-6D3E-4AD8-93FD-B415344ABC96}"/>
                </a:ext>
              </a:extLst>
            </p:cNvPr>
            <p:cNvSpPr/>
            <p:nvPr/>
          </p:nvSpPr>
          <p:spPr>
            <a:xfrm>
              <a:off x="1602559" y="4464553"/>
              <a:ext cx="1576679" cy="61547"/>
            </a:xfrm>
            <a:prstGeom prst="rect">
              <a:avLst/>
            </a:prstGeom>
            <a:solidFill>
              <a:srgbClr val="FF66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123" name="TextBox 122">
              <a:extLst>
                <a:ext uri="{FF2B5EF4-FFF2-40B4-BE49-F238E27FC236}">
                  <a16:creationId xmlns:a16="http://schemas.microsoft.com/office/drawing/2014/main" id="{45CD87C5-48CF-4210-86AD-1C44F50FB81C}"/>
                </a:ext>
              </a:extLst>
            </p:cNvPr>
            <p:cNvSpPr txBox="1"/>
            <p:nvPr/>
          </p:nvSpPr>
          <p:spPr>
            <a:xfrm>
              <a:off x="1518315" y="3153020"/>
              <a:ext cx="1750402" cy="446276"/>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300" i="0" u="none" strike="noStrike" kern="1200" cap="none" spc="0" normalizeH="0" baseline="0" noProof="0" dirty="0">
                  <a:ln>
                    <a:noFill/>
                  </a:ln>
                  <a:solidFill>
                    <a:srgbClr val="2B2823"/>
                  </a:solidFill>
                  <a:effectLst/>
                  <a:uLnTx/>
                  <a:uFillTx/>
                  <a:latin typeface="#9Slide03 Roboto Condensed" panose="02000000000000000000" pitchFamily="2" charset="0"/>
                  <a:ea typeface="#9Slide03 Roboto Condensed" panose="02000000000000000000" pitchFamily="2" charset="0"/>
                </a:rPr>
                <a:t>1</a:t>
              </a:r>
              <a:r>
                <a:rPr kumimoji="0" lang="en-US" sz="2300" i="0" u="none" strike="noStrike" kern="1200" cap="none" spc="0" normalizeH="0" baseline="0" noProof="0">
                  <a:ln>
                    <a:noFill/>
                  </a:ln>
                  <a:solidFill>
                    <a:srgbClr val="2B2823"/>
                  </a:solidFill>
                  <a:effectLst/>
                  <a:uLnTx/>
                  <a:uFillTx/>
                  <a:latin typeface="#9Slide03 Roboto Condensed" panose="02000000000000000000" pitchFamily="2" charset="0"/>
                  <a:ea typeface="#9Slide03 Roboto Condensed" panose="02000000000000000000" pitchFamily="2" charset="0"/>
                </a:rPr>
                <a:t>. Dân</a:t>
              </a:r>
              <a:r>
                <a:rPr kumimoji="0" lang="en-US" sz="2300" i="0" u="none" strike="noStrike" kern="1200" cap="none" spc="0" normalizeH="0" noProof="0">
                  <a:ln>
                    <a:noFill/>
                  </a:ln>
                  <a:solidFill>
                    <a:srgbClr val="2B2823"/>
                  </a:solidFill>
                  <a:effectLst/>
                  <a:uLnTx/>
                  <a:uFillTx/>
                  <a:latin typeface="#9Slide03 Roboto Condensed" panose="02000000000000000000" pitchFamily="2" charset="0"/>
                  <a:ea typeface="#9Slide03 Roboto Condensed" panose="02000000000000000000" pitchFamily="2" charset="0"/>
                </a:rPr>
                <a:t> số</a:t>
              </a:r>
              <a:endParaRPr kumimoji="0" lang="en-US" sz="2300" i="0" u="none" strike="noStrike" kern="1200" cap="none" spc="0" normalizeH="0" baseline="0" noProof="0" dirty="0">
                <a:ln>
                  <a:noFill/>
                </a:ln>
                <a:solidFill>
                  <a:srgbClr val="2B2823"/>
                </a:solidFill>
                <a:effectLst/>
                <a:uLnTx/>
                <a:uFillTx/>
                <a:latin typeface="#9Slide03 Roboto Condensed" panose="02000000000000000000" pitchFamily="2" charset="0"/>
                <a:ea typeface="#9Slide03 Roboto Condensed" panose="02000000000000000000" pitchFamily="2" charset="0"/>
              </a:endParaRPr>
            </a:p>
          </p:txBody>
        </p:sp>
      </p:grpSp>
      <p:grpSp>
        <p:nvGrpSpPr>
          <p:cNvPr id="8" name="Group 7">
            <a:extLst>
              <a:ext uri="{FF2B5EF4-FFF2-40B4-BE49-F238E27FC236}">
                <a16:creationId xmlns:a16="http://schemas.microsoft.com/office/drawing/2014/main" id="{E851C0BE-895A-41EE-A482-C63C6710EE21}"/>
              </a:ext>
            </a:extLst>
          </p:cNvPr>
          <p:cNvGrpSpPr/>
          <p:nvPr/>
        </p:nvGrpSpPr>
        <p:grpSpPr>
          <a:xfrm>
            <a:off x="6223633" y="2672971"/>
            <a:ext cx="1750402" cy="1842264"/>
            <a:chOff x="3584448" y="2683836"/>
            <a:chExt cx="1750402" cy="1842264"/>
          </a:xfrm>
        </p:grpSpPr>
        <p:sp>
          <p:nvSpPr>
            <p:cNvPr id="112" name="Rectangle 111">
              <a:extLst>
                <a:ext uri="{FF2B5EF4-FFF2-40B4-BE49-F238E27FC236}">
                  <a16:creationId xmlns:a16="http://schemas.microsoft.com/office/drawing/2014/main" id="{C9FFDE54-0617-4EEE-8885-2DA62A71704E}"/>
                </a:ext>
              </a:extLst>
            </p:cNvPr>
            <p:cNvSpPr/>
            <p:nvPr/>
          </p:nvSpPr>
          <p:spPr>
            <a:xfrm>
              <a:off x="3657028" y="2683836"/>
              <a:ext cx="1576679" cy="31908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113" name="Rectangle 112">
              <a:extLst>
                <a:ext uri="{FF2B5EF4-FFF2-40B4-BE49-F238E27FC236}">
                  <a16:creationId xmlns:a16="http://schemas.microsoft.com/office/drawing/2014/main" id="{430896BC-9071-4DB7-BA28-AF715CC6675C}"/>
                </a:ext>
              </a:extLst>
            </p:cNvPr>
            <p:cNvSpPr/>
            <p:nvPr/>
          </p:nvSpPr>
          <p:spPr>
            <a:xfrm>
              <a:off x="3657028" y="3002925"/>
              <a:ext cx="1576679" cy="1461629"/>
            </a:xfrm>
            <a:prstGeom prst="rect">
              <a:avLst/>
            </a:prstGeom>
            <a:solidFill>
              <a:srgbClr val="FFDE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875"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120" name="Rectangle 119">
              <a:extLst>
                <a:ext uri="{FF2B5EF4-FFF2-40B4-BE49-F238E27FC236}">
                  <a16:creationId xmlns:a16="http://schemas.microsoft.com/office/drawing/2014/main" id="{4C23837C-12D3-40EB-BABD-03FC7D489987}"/>
                </a:ext>
              </a:extLst>
            </p:cNvPr>
            <p:cNvSpPr/>
            <p:nvPr/>
          </p:nvSpPr>
          <p:spPr>
            <a:xfrm>
              <a:off x="3657028" y="4464553"/>
              <a:ext cx="1576679" cy="6154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124" name="TextBox 123">
              <a:extLst>
                <a:ext uri="{FF2B5EF4-FFF2-40B4-BE49-F238E27FC236}">
                  <a16:creationId xmlns:a16="http://schemas.microsoft.com/office/drawing/2014/main" id="{5510F6A5-7240-4FCB-B75F-8384AFE145EE}"/>
                </a:ext>
              </a:extLst>
            </p:cNvPr>
            <p:cNvSpPr txBox="1"/>
            <p:nvPr/>
          </p:nvSpPr>
          <p:spPr>
            <a:xfrm>
              <a:off x="3584448" y="3104334"/>
              <a:ext cx="1750402" cy="446276"/>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300"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rPr>
                <a:t>2</a:t>
              </a:r>
              <a:r>
                <a:rPr kumimoji="0" lang="en-US" sz="2300" i="0" u="none" strike="noStrike" kern="120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rPr>
                <a:t>. Chủng</a:t>
              </a:r>
              <a:r>
                <a:rPr kumimoji="0" lang="en-US" sz="2300" i="0" u="none" strike="noStrike" kern="1200" cap="none" spc="0" normalizeH="0" noProof="0">
                  <a:ln>
                    <a:noFill/>
                  </a:ln>
                  <a:solidFill>
                    <a:srgbClr val="000000"/>
                  </a:solidFill>
                  <a:effectLst/>
                  <a:uLnTx/>
                  <a:uFillTx/>
                  <a:latin typeface="#9Slide03 Roboto Condensed" panose="02000000000000000000" pitchFamily="2" charset="0"/>
                  <a:ea typeface="#9Slide03 Roboto Condensed" panose="02000000000000000000" pitchFamily="2" charset="0"/>
                </a:rPr>
                <a:t> tộc</a:t>
              </a:r>
              <a:endParaRPr kumimoji="0" lang="vi-VN" sz="2300"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endParaRPr>
            </a:p>
          </p:txBody>
        </p:sp>
      </p:grpSp>
      <p:sp>
        <p:nvSpPr>
          <p:cNvPr id="189" name="Rectangle 188">
            <a:extLst>
              <a:ext uri="{FF2B5EF4-FFF2-40B4-BE49-F238E27FC236}">
                <a16:creationId xmlns:a16="http://schemas.microsoft.com/office/drawing/2014/main" id="{B259FF83-A932-41F6-B283-343713E18546}"/>
              </a:ext>
            </a:extLst>
          </p:cNvPr>
          <p:cNvSpPr/>
          <p:nvPr/>
        </p:nvSpPr>
        <p:spPr>
          <a:xfrm>
            <a:off x="2767756" y="414041"/>
            <a:ext cx="3449022" cy="523220"/>
          </a:xfrm>
          <a:prstGeom prst="rect">
            <a:avLst/>
          </a:prstGeom>
        </p:spPr>
        <p:txBody>
          <a:bodyPr wrap="none">
            <a:spAutoFit/>
          </a:bodyPr>
          <a:lstStyle/>
          <a:p>
            <a:pPr algn="ctr" defTabSz="685783">
              <a:spcBef>
                <a:spcPts val="450"/>
              </a:spcBef>
              <a:spcAft>
                <a:spcPts val="450"/>
              </a:spcAft>
              <a:defRPr/>
            </a:pPr>
            <a:r>
              <a:rPr lang="en-US" sz="2800" dirty="0">
                <a:solidFill>
                  <a:schemeClr val="tx1">
                    <a:lumMod val="95000"/>
                    <a:lumOff val="5000"/>
                  </a:schemeClr>
                </a:solidFill>
                <a:latin typeface="#9Slide03 IcielPanton Black" panose="00000A00000000000000" pitchFamily="2" charset="-93"/>
              </a:rPr>
              <a:t>NỘI DUNG BÀI HỌC</a:t>
            </a:r>
          </a:p>
        </p:txBody>
      </p:sp>
      <p:grpSp>
        <p:nvGrpSpPr>
          <p:cNvPr id="3" name="Group 2">
            <a:extLst>
              <a:ext uri="{FF2B5EF4-FFF2-40B4-BE49-F238E27FC236}">
                <a16:creationId xmlns:a16="http://schemas.microsoft.com/office/drawing/2014/main" id="{CE839C0C-C9B9-4570-85D0-8C8B1B35BF76}"/>
              </a:ext>
            </a:extLst>
          </p:cNvPr>
          <p:cNvGrpSpPr/>
          <p:nvPr/>
        </p:nvGrpSpPr>
        <p:grpSpPr>
          <a:xfrm>
            <a:off x="6664887" y="1445208"/>
            <a:ext cx="947762" cy="947762"/>
            <a:chOff x="3971725" y="1265241"/>
            <a:chExt cx="947762" cy="947762"/>
          </a:xfrm>
        </p:grpSpPr>
        <p:grpSp>
          <p:nvGrpSpPr>
            <p:cNvPr id="109" name="Group 108">
              <a:extLst>
                <a:ext uri="{FF2B5EF4-FFF2-40B4-BE49-F238E27FC236}">
                  <a16:creationId xmlns:a16="http://schemas.microsoft.com/office/drawing/2014/main" id="{8CAF1506-019B-4F13-8DE9-678E161E374C}"/>
                </a:ext>
              </a:extLst>
            </p:cNvPr>
            <p:cNvGrpSpPr/>
            <p:nvPr/>
          </p:nvGrpSpPr>
          <p:grpSpPr>
            <a:xfrm>
              <a:off x="3971725" y="1265241"/>
              <a:ext cx="947762" cy="947762"/>
              <a:chOff x="6203917" y="6068451"/>
              <a:chExt cx="2527366" cy="2527366"/>
            </a:xfrm>
          </p:grpSpPr>
          <p:sp>
            <p:nvSpPr>
              <p:cNvPr id="110" name="Teardrop 109">
                <a:extLst>
                  <a:ext uri="{FF2B5EF4-FFF2-40B4-BE49-F238E27FC236}">
                    <a16:creationId xmlns:a16="http://schemas.microsoft.com/office/drawing/2014/main" id="{8E6B8268-0B29-4DD1-87D8-924B3FCA2C00}"/>
                  </a:ext>
                </a:extLst>
              </p:cNvPr>
              <p:cNvSpPr/>
              <p:nvPr/>
            </p:nvSpPr>
            <p:spPr>
              <a:xfrm rot="8100000">
                <a:off x="6203917" y="6068451"/>
                <a:ext cx="2527366" cy="2527366"/>
              </a:xfrm>
              <a:prstGeom prst="teardrop">
                <a:avLst>
                  <a:gd name="adj" fmla="val 11836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77773"/>
                  </a:solidFill>
                  <a:effectLst/>
                  <a:uLnTx/>
                  <a:uFillTx/>
                  <a:latin typeface="Lato Light" panose="020F0502020204030203" pitchFamily="34" charset="0"/>
                  <a:ea typeface="+mn-ea"/>
                  <a:cs typeface="+mn-cs"/>
                </a:endParaRPr>
              </a:p>
            </p:txBody>
          </p:sp>
          <p:sp useBgFill="1">
            <p:nvSpPr>
              <p:cNvPr id="111" name="Oval 110">
                <a:extLst>
                  <a:ext uri="{FF2B5EF4-FFF2-40B4-BE49-F238E27FC236}">
                    <a16:creationId xmlns:a16="http://schemas.microsoft.com/office/drawing/2014/main" id="{4075BF34-85B6-4AD0-AEAE-BFA2331FB928}"/>
                  </a:ext>
                </a:extLst>
              </p:cNvPr>
              <p:cNvSpPr/>
              <p:nvPr/>
            </p:nvSpPr>
            <p:spPr>
              <a:xfrm>
                <a:off x="6369481" y="6230072"/>
                <a:ext cx="2194970" cy="21949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77773"/>
                  </a:solidFill>
                  <a:effectLst/>
                  <a:uLnTx/>
                  <a:uFillTx/>
                  <a:latin typeface="Lato Light" panose="020F0502020204030203" pitchFamily="34" charset="0"/>
                  <a:ea typeface="+mn-ea"/>
                  <a:cs typeface="+mn-cs"/>
                </a:endParaRPr>
              </a:p>
            </p:txBody>
          </p:sp>
        </p:grpSp>
        <p:grpSp>
          <p:nvGrpSpPr>
            <p:cNvPr id="190" name="Google Shape;130;p26">
              <a:extLst>
                <a:ext uri="{FF2B5EF4-FFF2-40B4-BE49-F238E27FC236}">
                  <a16:creationId xmlns:a16="http://schemas.microsoft.com/office/drawing/2014/main" id="{B67D621B-87F4-446C-85D0-95B4AE1168E8}"/>
                </a:ext>
              </a:extLst>
            </p:cNvPr>
            <p:cNvGrpSpPr/>
            <p:nvPr/>
          </p:nvGrpSpPr>
          <p:grpSpPr>
            <a:xfrm>
              <a:off x="4092189" y="1422383"/>
              <a:ext cx="753079" cy="543051"/>
              <a:chOff x="4694905" y="2347292"/>
              <a:chExt cx="3343745" cy="2828609"/>
            </a:xfrm>
          </p:grpSpPr>
          <p:sp>
            <p:nvSpPr>
              <p:cNvPr id="191" name="Google Shape;131;p26">
                <a:extLst>
                  <a:ext uri="{FF2B5EF4-FFF2-40B4-BE49-F238E27FC236}">
                    <a16:creationId xmlns:a16="http://schemas.microsoft.com/office/drawing/2014/main" id="{CEB1457E-AAA4-46BC-B1D9-573D2EB7CEC7}"/>
                  </a:ext>
                </a:extLst>
              </p:cNvPr>
              <p:cNvSpPr/>
              <p:nvPr/>
            </p:nvSpPr>
            <p:spPr>
              <a:xfrm>
                <a:off x="6622935" y="4273675"/>
                <a:ext cx="2428" cy="18951"/>
              </a:xfrm>
              <a:custGeom>
                <a:avLst/>
                <a:gdLst/>
                <a:ahLst/>
                <a:cxnLst/>
                <a:rect l="l" t="t" r="r" b="b"/>
                <a:pathLst>
                  <a:path w="51" h="398" extrusionOk="0">
                    <a:moveTo>
                      <a:pt x="0" y="1"/>
                    </a:moveTo>
                    <a:cubicBezTo>
                      <a:pt x="11" y="130"/>
                      <a:pt x="31" y="259"/>
                      <a:pt x="50" y="398"/>
                    </a:cubicBezTo>
                    <a:cubicBezTo>
                      <a:pt x="31" y="259"/>
                      <a:pt x="11" y="130"/>
                      <a:pt x="11"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192" name="Google Shape;132;p26">
                <a:extLst>
                  <a:ext uri="{FF2B5EF4-FFF2-40B4-BE49-F238E27FC236}">
                    <a16:creationId xmlns:a16="http://schemas.microsoft.com/office/drawing/2014/main" id="{7854A284-EDE6-443D-A7B6-1EE51D189FCC}"/>
                  </a:ext>
                </a:extLst>
              </p:cNvPr>
              <p:cNvSpPr/>
              <p:nvPr/>
            </p:nvSpPr>
            <p:spPr>
              <a:xfrm>
                <a:off x="6647505" y="3576538"/>
                <a:ext cx="571" cy="19475"/>
              </a:xfrm>
              <a:custGeom>
                <a:avLst/>
                <a:gdLst/>
                <a:ahLst/>
                <a:cxnLst/>
                <a:rect l="l" t="t" r="r" b="b"/>
                <a:pathLst>
                  <a:path w="12" h="409" extrusionOk="0">
                    <a:moveTo>
                      <a:pt x="11" y="1"/>
                    </a:moveTo>
                    <a:cubicBezTo>
                      <a:pt x="11" y="130"/>
                      <a:pt x="1" y="259"/>
                      <a:pt x="11" y="409"/>
                    </a:cubicBezTo>
                    <a:lnTo>
                      <a:pt x="11" y="409"/>
                    </a:lnTo>
                    <a:cubicBezTo>
                      <a:pt x="1" y="259"/>
                      <a:pt x="11" y="130"/>
                      <a:pt x="11" y="1"/>
                    </a:cubicBezTo>
                    <a:close/>
                  </a:path>
                </a:pathLst>
              </a:custGeom>
              <a:solidFill>
                <a:srgbClr val="EDCFBB"/>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193" name="Google Shape;133;p26">
                <a:extLst>
                  <a:ext uri="{FF2B5EF4-FFF2-40B4-BE49-F238E27FC236}">
                    <a16:creationId xmlns:a16="http://schemas.microsoft.com/office/drawing/2014/main" id="{21955705-C10B-4AE4-8E2C-1F0ECC5AA9A2}"/>
                  </a:ext>
                </a:extLst>
              </p:cNvPr>
              <p:cNvSpPr/>
              <p:nvPr/>
            </p:nvSpPr>
            <p:spPr>
              <a:xfrm rot="469650">
                <a:off x="6856501" y="2667337"/>
                <a:ext cx="945888" cy="1286985"/>
              </a:xfrm>
              <a:custGeom>
                <a:avLst/>
                <a:gdLst/>
                <a:ahLst/>
                <a:cxnLst/>
                <a:rect l="l" t="t" r="r" b="b"/>
                <a:pathLst>
                  <a:path w="18208" h="24774" extrusionOk="0">
                    <a:moveTo>
                      <a:pt x="8821" y="0"/>
                    </a:moveTo>
                    <a:cubicBezTo>
                      <a:pt x="6959" y="0"/>
                      <a:pt x="5245" y="785"/>
                      <a:pt x="4272" y="2101"/>
                    </a:cubicBezTo>
                    <a:cubicBezTo>
                      <a:pt x="4272" y="2101"/>
                      <a:pt x="4046" y="2043"/>
                      <a:pt x="3708" y="2043"/>
                    </a:cubicBezTo>
                    <a:cubicBezTo>
                      <a:pt x="2991" y="2043"/>
                      <a:pt x="1771" y="2304"/>
                      <a:pt x="1144" y="3938"/>
                    </a:cubicBezTo>
                    <a:cubicBezTo>
                      <a:pt x="428" y="5816"/>
                      <a:pt x="1372" y="5507"/>
                      <a:pt x="766" y="6739"/>
                    </a:cubicBezTo>
                    <a:cubicBezTo>
                      <a:pt x="150" y="7961"/>
                      <a:pt x="1" y="9749"/>
                      <a:pt x="1302" y="10961"/>
                    </a:cubicBezTo>
                    <a:cubicBezTo>
                      <a:pt x="2603" y="12173"/>
                      <a:pt x="2007" y="13742"/>
                      <a:pt x="1769" y="14844"/>
                    </a:cubicBezTo>
                    <a:cubicBezTo>
                      <a:pt x="1531" y="15957"/>
                      <a:pt x="2226" y="17347"/>
                      <a:pt x="2544" y="19344"/>
                    </a:cubicBezTo>
                    <a:cubicBezTo>
                      <a:pt x="2872" y="21350"/>
                      <a:pt x="2395" y="24271"/>
                      <a:pt x="2395" y="24271"/>
                    </a:cubicBezTo>
                    <a:cubicBezTo>
                      <a:pt x="2395" y="24271"/>
                      <a:pt x="5559" y="24773"/>
                      <a:pt x="8937" y="24773"/>
                    </a:cubicBezTo>
                    <a:cubicBezTo>
                      <a:pt x="11509" y="24773"/>
                      <a:pt x="14205" y="24482"/>
                      <a:pt x="15725" y="23456"/>
                    </a:cubicBezTo>
                    <a:cubicBezTo>
                      <a:pt x="15725" y="23456"/>
                      <a:pt x="16032" y="22781"/>
                      <a:pt x="15953" y="21717"/>
                    </a:cubicBezTo>
                    <a:lnTo>
                      <a:pt x="15953" y="21717"/>
                    </a:lnTo>
                    <a:cubicBezTo>
                      <a:pt x="15953" y="21718"/>
                      <a:pt x="16638" y="22770"/>
                      <a:pt x="16449" y="23267"/>
                    </a:cubicBezTo>
                    <a:cubicBezTo>
                      <a:pt x="16449" y="23267"/>
                      <a:pt x="18208" y="23118"/>
                      <a:pt x="18098" y="21221"/>
                    </a:cubicBezTo>
                    <a:cubicBezTo>
                      <a:pt x="17979" y="19324"/>
                      <a:pt x="16946" y="19512"/>
                      <a:pt x="16877" y="18291"/>
                    </a:cubicBezTo>
                    <a:cubicBezTo>
                      <a:pt x="16797" y="17069"/>
                      <a:pt x="18058" y="16165"/>
                      <a:pt x="17215" y="13841"/>
                    </a:cubicBezTo>
                    <a:cubicBezTo>
                      <a:pt x="16370" y="11517"/>
                      <a:pt x="15098" y="10722"/>
                      <a:pt x="15257" y="8805"/>
                    </a:cubicBezTo>
                    <a:cubicBezTo>
                      <a:pt x="15407" y="6878"/>
                      <a:pt x="15486" y="2945"/>
                      <a:pt x="12496" y="1077"/>
                    </a:cubicBezTo>
                    <a:cubicBezTo>
                      <a:pt x="11318" y="336"/>
                      <a:pt x="10038" y="0"/>
                      <a:pt x="8821" y="0"/>
                    </a:cubicBezTo>
                    <a:close/>
                  </a:path>
                </a:pathLst>
              </a:custGeom>
              <a:solidFill>
                <a:srgbClr val="2B000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194" name="Google Shape;134;p26">
                <a:extLst>
                  <a:ext uri="{FF2B5EF4-FFF2-40B4-BE49-F238E27FC236}">
                    <a16:creationId xmlns:a16="http://schemas.microsoft.com/office/drawing/2014/main" id="{0466D288-8CC3-4CF1-9959-1B8D7DB80536}"/>
                  </a:ext>
                </a:extLst>
              </p:cNvPr>
              <p:cNvSpPr/>
              <p:nvPr/>
            </p:nvSpPr>
            <p:spPr>
              <a:xfrm>
                <a:off x="5186772" y="2608986"/>
                <a:ext cx="556715" cy="841881"/>
              </a:xfrm>
              <a:custGeom>
                <a:avLst/>
                <a:gdLst/>
                <a:ahLst/>
                <a:cxnLst/>
                <a:rect l="l" t="t" r="r" b="b"/>
                <a:pathLst>
                  <a:path w="11692" h="17681" extrusionOk="0">
                    <a:moveTo>
                      <a:pt x="5851" y="0"/>
                    </a:moveTo>
                    <a:cubicBezTo>
                      <a:pt x="0" y="0"/>
                      <a:pt x="110" y="5463"/>
                      <a:pt x="249" y="10807"/>
                    </a:cubicBezTo>
                    <a:cubicBezTo>
                      <a:pt x="318" y="13240"/>
                      <a:pt x="973" y="17680"/>
                      <a:pt x="5821" y="17680"/>
                    </a:cubicBezTo>
                    <a:cubicBezTo>
                      <a:pt x="9694" y="17680"/>
                      <a:pt x="11393" y="13806"/>
                      <a:pt x="11393" y="10807"/>
                    </a:cubicBezTo>
                    <a:cubicBezTo>
                      <a:pt x="11393" y="7062"/>
                      <a:pt x="11691" y="0"/>
                      <a:pt x="5851" y="0"/>
                    </a:cubicBezTo>
                    <a:close/>
                  </a:path>
                </a:pathLst>
              </a:custGeom>
              <a:solidFill>
                <a:srgbClr val="9A6467"/>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195" name="Google Shape;135;p26">
                <a:extLst>
                  <a:ext uri="{FF2B5EF4-FFF2-40B4-BE49-F238E27FC236}">
                    <a16:creationId xmlns:a16="http://schemas.microsoft.com/office/drawing/2014/main" id="{DEF2862D-4D2E-4247-879E-669C4AEBB229}"/>
                  </a:ext>
                </a:extLst>
              </p:cNvPr>
              <p:cNvSpPr/>
              <p:nvPr/>
            </p:nvSpPr>
            <p:spPr>
              <a:xfrm>
                <a:off x="7030298" y="2836921"/>
                <a:ext cx="556715" cy="699988"/>
              </a:xfrm>
              <a:custGeom>
                <a:avLst/>
                <a:gdLst/>
                <a:ahLst/>
                <a:cxnLst/>
                <a:rect l="l" t="t" r="r" b="b"/>
                <a:pathLst>
                  <a:path w="11692" h="14701" extrusionOk="0">
                    <a:moveTo>
                      <a:pt x="5851" y="1"/>
                    </a:moveTo>
                    <a:cubicBezTo>
                      <a:pt x="0" y="1"/>
                      <a:pt x="100" y="4629"/>
                      <a:pt x="249" y="9973"/>
                    </a:cubicBezTo>
                    <a:cubicBezTo>
                      <a:pt x="318" y="12406"/>
                      <a:pt x="3507" y="14701"/>
                      <a:pt x="5821" y="14701"/>
                    </a:cubicBezTo>
                    <a:cubicBezTo>
                      <a:pt x="7589" y="14701"/>
                      <a:pt x="11394" y="12973"/>
                      <a:pt x="11394" y="9973"/>
                    </a:cubicBezTo>
                    <a:cubicBezTo>
                      <a:pt x="11394" y="6228"/>
                      <a:pt x="11691" y="1"/>
                      <a:pt x="5851" y="1"/>
                    </a:cubicBezTo>
                    <a:close/>
                  </a:path>
                </a:pathLst>
              </a:custGeom>
              <a:solidFill>
                <a:srgbClr val="A96C4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196" name="Google Shape;136;p26">
                <a:extLst>
                  <a:ext uri="{FF2B5EF4-FFF2-40B4-BE49-F238E27FC236}">
                    <a16:creationId xmlns:a16="http://schemas.microsoft.com/office/drawing/2014/main" id="{EA73E992-372A-4B80-93A8-FFA50D383CE0}"/>
                  </a:ext>
                </a:extLst>
              </p:cNvPr>
              <p:cNvSpPr/>
              <p:nvPr/>
            </p:nvSpPr>
            <p:spPr>
              <a:xfrm rot="1219708">
                <a:off x="5417776" y="3001038"/>
                <a:ext cx="78425" cy="179422"/>
              </a:xfrm>
              <a:custGeom>
                <a:avLst/>
                <a:gdLst/>
                <a:ahLst/>
                <a:cxnLst/>
                <a:rect l="l" t="t" r="r" b="b"/>
                <a:pathLst>
                  <a:path w="1292" h="2956" extrusionOk="0">
                    <a:moveTo>
                      <a:pt x="80" y="0"/>
                    </a:moveTo>
                    <a:cubicBezTo>
                      <a:pt x="62" y="0"/>
                      <a:pt x="45" y="8"/>
                      <a:pt x="30" y="23"/>
                    </a:cubicBezTo>
                    <a:cubicBezTo>
                      <a:pt x="0" y="42"/>
                      <a:pt x="0" y="92"/>
                      <a:pt x="20" y="112"/>
                    </a:cubicBezTo>
                    <a:cubicBezTo>
                      <a:pt x="417" y="559"/>
                      <a:pt x="1013" y="1552"/>
                      <a:pt x="1123" y="1890"/>
                    </a:cubicBezTo>
                    <a:cubicBezTo>
                      <a:pt x="1143" y="1930"/>
                      <a:pt x="1133" y="1949"/>
                      <a:pt x="1133" y="1949"/>
                    </a:cubicBezTo>
                    <a:cubicBezTo>
                      <a:pt x="1123" y="1955"/>
                      <a:pt x="1090" y="1957"/>
                      <a:pt x="1053" y="1957"/>
                    </a:cubicBezTo>
                    <a:cubicBezTo>
                      <a:pt x="1016" y="1957"/>
                      <a:pt x="974" y="1955"/>
                      <a:pt x="944" y="1949"/>
                    </a:cubicBezTo>
                    <a:cubicBezTo>
                      <a:pt x="907" y="1948"/>
                      <a:pt x="866" y="1946"/>
                      <a:pt x="824" y="1946"/>
                    </a:cubicBezTo>
                    <a:cubicBezTo>
                      <a:pt x="641" y="1946"/>
                      <a:pt x="427" y="1980"/>
                      <a:pt x="338" y="2198"/>
                    </a:cubicBezTo>
                    <a:cubicBezTo>
                      <a:pt x="298" y="2287"/>
                      <a:pt x="298" y="2377"/>
                      <a:pt x="348" y="2466"/>
                    </a:cubicBezTo>
                    <a:cubicBezTo>
                      <a:pt x="448" y="2665"/>
                      <a:pt x="726" y="2794"/>
                      <a:pt x="944" y="2874"/>
                    </a:cubicBezTo>
                    <a:cubicBezTo>
                      <a:pt x="1083" y="2923"/>
                      <a:pt x="1192" y="2953"/>
                      <a:pt x="1203" y="2953"/>
                    </a:cubicBezTo>
                    <a:cubicBezTo>
                      <a:pt x="1209" y="2955"/>
                      <a:pt x="1215" y="2955"/>
                      <a:pt x="1221" y="2955"/>
                    </a:cubicBezTo>
                    <a:cubicBezTo>
                      <a:pt x="1252" y="2955"/>
                      <a:pt x="1273" y="2936"/>
                      <a:pt x="1282" y="2903"/>
                    </a:cubicBezTo>
                    <a:cubicBezTo>
                      <a:pt x="1292" y="2863"/>
                      <a:pt x="1272" y="2824"/>
                      <a:pt x="1232" y="2814"/>
                    </a:cubicBezTo>
                    <a:cubicBezTo>
                      <a:pt x="1053" y="2774"/>
                      <a:pt x="576" y="2615"/>
                      <a:pt x="468" y="2406"/>
                    </a:cubicBezTo>
                    <a:cubicBezTo>
                      <a:pt x="448" y="2357"/>
                      <a:pt x="437" y="2307"/>
                      <a:pt x="468" y="2247"/>
                    </a:cubicBezTo>
                    <a:cubicBezTo>
                      <a:pt x="523" y="2111"/>
                      <a:pt x="645" y="2085"/>
                      <a:pt x="809" y="2085"/>
                    </a:cubicBezTo>
                    <a:cubicBezTo>
                      <a:pt x="848" y="2085"/>
                      <a:pt x="890" y="2087"/>
                      <a:pt x="934" y="2088"/>
                    </a:cubicBezTo>
                    <a:cubicBezTo>
                      <a:pt x="977" y="2092"/>
                      <a:pt x="1019" y="2095"/>
                      <a:pt x="1058" y="2095"/>
                    </a:cubicBezTo>
                    <a:cubicBezTo>
                      <a:pt x="1136" y="2095"/>
                      <a:pt x="1203" y="2082"/>
                      <a:pt x="1242" y="2029"/>
                    </a:cubicBezTo>
                    <a:cubicBezTo>
                      <a:pt x="1292" y="1960"/>
                      <a:pt x="1262" y="1880"/>
                      <a:pt x="1262" y="1850"/>
                    </a:cubicBezTo>
                    <a:cubicBezTo>
                      <a:pt x="1133" y="1473"/>
                      <a:pt x="507" y="450"/>
                      <a:pt x="130" y="23"/>
                    </a:cubicBezTo>
                    <a:cubicBezTo>
                      <a:pt x="115" y="8"/>
                      <a:pt x="97" y="0"/>
                      <a:pt x="80" y="0"/>
                    </a:cubicBezTo>
                    <a:close/>
                  </a:path>
                </a:pathLst>
              </a:custGeom>
              <a:solidFill>
                <a:srgbClr val="23020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197" name="Google Shape;137;p26">
                <a:extLst>
                  <a:ext uri="{FF2B5EF4-FFF2-40B4-BE49-F238E27FC236}">
                    <a16:creationId xmlns:a16="http://schemas.microsoft.com/office/drawing/2014/main" id="{17329C94-3DB6-417A-AD23-684714BFBD2C}"/>
                  </a:ext>
                </a:extLst>
              </p:cNvPr>
              <p:cNvSpPr/>
              <p:nvPr/>
            </p:nvSpPr>
            <p:spPr>
              <a:xfrm rot="1219687">
                <a:off x="7281402" y="3175009"/>
                <a:ext cx="59394" cy="135882"/>
              </a:xfrm>
              <a:custGeom>
                <a:avLst/>
                <a:gdLst/>
                <a:ahLst/>
                <a:cxnLst/>
                <a:rect l="l" t="t" r="r" b="b"/>
                <a:pathLst>
                  <a:path w="1292" h="2956" extrusionOk="0">
                    <a:moveTo>
                      <a:pt x="80" y="0"/>
                    </a:moveTo>
                    <a:cubicBezTo>
                      <a:pt x="62" y="0"/>
                      <a:pt x="45" y="8"/>
                      <a:pt x="30" y="23"/>
                    </a:cubicBezTo>
                    <a:cubicBezTo>
                      <a:pt x="0" y="42"/>
                      <a:pt x="0" y="92"/>
                      <a:pt x="20" y="112"/>
                    </a:cubicBezTo>
                    <a:cubicBezTo>
                      <a:pt x="417" y="559"/>
                      <a:pt x="1013" y="1552"/>
                      <a:pt x="1123" y="1890"/>
                    </a:cubicBezTo>
                    <a:cubicBezTo>
                      <a:pt x="1143" y="1930"/>
                      <a:pt x="1133" y="1949"/>
                      <a:pt x="1133" y="1949"/>
                    </a:cubicBezTo>
                    <a:cubicBezTo>
                      <a:pt x="1123" y="1955"/>
                      <a:pt x="1090" y="1957"/>
                      <a:pt x="1053" y="1957"/>
                    </a:cubicBezTo>
                    <a:cubicBezTo>
                      <a:pt x="1016" y="1957"/>
                      <a:pt x="974" y="1955"/>
                      <a:pt x="944" y="1949"/>
                    </a:cubicBezTo>
                    <a:cubicBezTo>
                      <a:pt x="907" y="1948"/>
                      <a:pt x="866" y="1946"/>
                      <a:pt x="824" y="1946"/>
                    </a:cubicBezTo>
                    <a:cubicBezTo>
                      <a:pt x="641" y="1946"/>
                      <a:pt x="427" y="1980"/>
                      <a:pt x="338" y="2198"/>
                    </a:cubicBezTo>
                    <a:cubicBezTo>
                      <a:pt x="298" y="2287"/>
                      <a:pt x="298" y="2377"/>
                      <a:pt x="348" y="2466"/>
                    </a:cubicBezTo>
                    <a:cubicBezTo>
                      <a:pt x="448" y="2665"/>
                      <a:pt x="726" y="2794"/>
                      <a:pt x="944" y="2874"/>
                    </a:cubicBezTo>
                    <a:cubicBezTo>
                      <a:pt x="1083" y="2923"/>
                      <a:pt x="1192" y="2953"/>
                      <a:pt x="1203" y="2953"/>
                    </a:cubicBezTo>
                    <a:cubicBezTo>
                      <a:pt x="1209" y="2955"/>
                      <a:pt x="1215" y="2955"/>
                      <a:pt x="1221" y="2955"/>
                    </a:cubicBezTo>
                    <a:cubicBezTo>
                      <a:pt x="1252" y="2955"/>
                      <a:pt x="1273" y="2936"/>
                      <a:pt x="1282" y="2903"/>
                    </a:cubicBezTo>
                    <a:cubicBezTo>
                      <a:pt x="1292" y="2863"/>
                      <a:pt x="1272" y="2824"/>
                      <a:pt x="1232" y="2814"/>
                    </a:cubicBezTo>
                    <a:cubicBezTo>
                      <a:pt x="1053" y="2774"/>
                      <a:pt x="576" y="2615"/>
                      <a:pt x="468" y="2406"/>
                    </a:cubicBezTo>
                    <a:cubicBezTo>
                      <a:pt x="448" y="2357"/>
                      <a:pt x="437" y="2307"/>
                      <a:pt x="468" y="2247"/>
                    </a:cubicBezTo>
                    <a:cubicBezTo>
                      <a:pt x="523" y="2111"/>
                      <a:pt x="645" y="2085"/>
                      <a:pt x="809" y="2085"/>
                    </a:cubicBezTo>
                    <a:cubicBezTo>
                      <a:pt x="848" y="2085"/>
                      <a:pt x="890" y="2087"/>
                      <a:pt x="934" y="2088"/>
                    </a:cubicBezTo>
                    <a:cubicBezTo>
                      <a:pt x="977" y="2092"/>
                      <a:pt x="1019" y="2095"/>
                      <a:pt x="1058" y="2095"/>
                    </a:cubicBezTo>
                    <a:cubicBezTo>
                      <a:pt x="1136" y="2095"/>
                      <a:pt x="1203" y="2082"/>
                      <a:pt x="1242" y="2029"/>
                    </a:cubicBezTo>
                    <a:cubicBezTo>
                      <a:pt x="1292" y="1960"/>
                      <a:pt x="1262" y="1880"/>
                      <a:pt x="1262" y="1850"/>
                    </a:cubicBezTo>
                    <a:cubicBezTo>
                      <a:pt x="1133" y="1473"/>
                      <a:pt x="507" y="450"/>
                      <a:pt x="130" y="23"/>
                    </a:cubicBezTo>
                    <a:cubicBezTo>
                      <a:pt x="115" y="8"/>
                      <a:pt x="97" y="0"/>
                      <a:pt x="80" y="0"/>
                    </a:cubicBezTo>
                    <a:close/>
                  </a:path>
                </a:pathLst>
              </a:custGeom>
              <a:solidFill>
                <a:srgbClr val="23020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198" name="Google Shape;138;p26">
                <a:extLst>
                  <a:ext uri="{FF2B5EF4-FFF2-40B4-BE49-F238E27FC236}">
                    <a16:creationId xmlns:a16="http://schemas.microsoft.com/office/drawing/2014/main" id="{4928D9A6-EDE7-472F-A2D8-F406F302BFC5}"/>
                  </a:ext>
                </a:extLst>
              </p:cNvPr>
              <p:cNvSpPr/>
              <p:nvPr/>
            </p:nvSpPr>
            <p:spPr>
              <a:xfrm>
                <a:off x="5983664" y="4632688"/>
                <a:ext cx="892496" cy="510814"/>
              </a:xfrm>
              <a:custGeom>
                <a:avLst/>
                <a:gdLst/>
                <a:ahLst/>
                <a:cxnLst/>
                <a:rect l="l" t="t" r="r" b="b"/>
                <a:pathLst>
                  <a:path w="18744" h="10728" extrusionOk="0">
                    <a:moveTo>
                      <a:pt x="2385" y="0"/>
                    </a:moveTo>
                    <a:lnTo>
                      <a:pt x="1" y="10728"/>
                    </a:lnTo>
                    <a:lnTo>
                      <a:pt x="18743" y="10728"/>
                    </a:lnTo>
                    <a:lnTo>
                      <a:pt x="17889" y="0"/>
                    </a:lnTo>
                    <a:close/>
                  </a:path>
                </a:pathLst>
              </a:custGeom>
              <a:solidFill>
                <a:srgbClr val="0C34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199" name="Google Shape;139;p26">
                <a:extLst>
                  <a:ext uri="{FF2B5EF4-FFF2-40B4-BE49-F238E27FC236}">
                    <a16:creationId xmlns:a16="http://schemas.microsoft.com/office/drawing/2014/main" id="{3BCF2B0B-1CC8-4C15-814C-F438F5982EFF}"/>
                  </a:ext>
                </a:extLst>
              </p:cNvPr>
              <p:cNvSpPr/>
              <p:nvPr/>
            </p:nvSpPr>
            <p:spPr>
              <a:xfrm>
                <a:off x="6032565" y="3095853"/>
                <a:ext cx="841738" cy="333686"/>
              </a:xfrm>
              <a:custGeom>
                <a:avLst/>
                <a:gdLst/>
                <a:ahLst/>
                <a:cxnLst/>
                <a:rect l="l" t="t" r="r" b="b"/>
                <a:pathLst>
                  <a:path w="17678" h="7008" extrusionOk="0">
                    <a:moveTo>
                      <a:pt x="8623" y="1"/>
                    </a:moveTo>
                    <a:cubicBezTo>
                      <a:pt x="7525" y="1"/>
                      <a:pt x="6355" y="170"/>
                      <a:pt x="5301" y="631"/>
                    </a:cubicBezTo>
                    <a:cubicBezTo>
                      <a:pt x="2701" y="1765"/>
                      <a:pt x="0" y="7008"/>
                      <a:pt x="1604" y="7008"/>
                    </a:cubicBezTo>
                    <a:cubicBezTo>
                      <a:pt x="1673" y="7008"/>
                      <a:pt x="1750" y="6998"/>
                      <a:pt x="1834" y="6978"/>
                    </a:cubicBezTo>
                    <a:cubicBezTo>
                      <a:pt x="3753" y="6528"/>
                      <a:pt x="7804" y="6511"/>
                      <a:pt x="8404" y="6511"/>
                    </a:cubicBezTo>
                    <a:cubicBezTo>
                      <a:pt x="8453" y="6511"/>
                      <a:pt x="8479" y="6511"/>
                      <a:pt x="8479" y="6511"/>
                    </a:cubicBezTo>
                    <a:cubicBezTo>
                      <a:pt x="10207" y="6610"/>
                      <a:pt x="11489" y="6541"/>
                      <a:pt x="14697" y="6978"/>
                    </a:cubicBezTo>
                    <a:cubicBezTo>
                      <a:pt x="14822" y="6995"/>
                      <a:pt x="14938" y="7003"/>
                      <a:pt x="15045" y="7003"/>
                    </a:cubicBezTo>
                    <a:cubicBezTo>
                      <a:pt x="17678" y="7003"/>
                      <a:pt x="15012" y="2144"/>
                      <a:pt x="12522" y="770"/>
                    </a:cubicBezTo>
                    <a:cubicBezTo>
                      <a:pt x="11874" y="413"/>
                      <a:pt x="10336" y="1"/>
                      <a:pt x="8623" y="1"/>
                    </a:cubicBezTo>
                    <a:close/>
                  </a:path>
                </a:pathLst>
              </a:custGeom>
              <a:solidFill>
                <a:srgbClr val="134F5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00" name="Google Shape;140;p26">
                <a:extLst>
                  <a:ext uri="{FF2B5EF4-FFF2-40B4-BE49-F238E27FC236}">
                    <a16:creationId xmlns:a16="http://schemas.microsoft.com/office/drawing/2014/main" id="{6DB4B956-3358-4E6B-99FA-768DB2D45932}"/>
                  </a:ext>
                </a:extLst>
              </p:cNvPr>
              <p:cNvSpPr/>
              <p:nvPr/>
            </p:nvSpPr>
            <p:spPr>
              <a:xfrm>
                <a:off x="6695943" y="3402401"/>
                <a:ext cx="874497" cy="510195"/>
              </a:xfrm>
              <a:custGeom>
                <a:avLst/>
                <a:gdLst/>
                <a:ahLst/>
                <a:cxnLst/>
                <a:rect l="l" t="t" r="r" b="b"/>
                <a:pathLst>
                  <a:path w="18366" h="10715" extrusionOk="0">
                    <a:moveTo>
                      <a:pt x="223" y="1"/>
                    </a:moveTo>
                    <a:cubicBezTo>
                      <a:pt x="78" y="1"/>
                      <a:pt x="0" y="4"/>
                      <a:pt x="0" y="4"/>
                    </a:cubicBezTo>
                    <a:cubicBezTo>
                      <a:pt x="0" y="4"/>
                      <a:pt x="228" y="5288"/>
                      <a:pt x="1420" y="6341"/>
                    </a:cubicBezTo>
                    <a:cubicBezTo>
                      <a:pt x="2612" y="7384"/>
                      <a:pt x="4530" y="10016"/>
                      <a:pt x="9913" y="10592"/>
                    </a:cubicBezTo>
                    <a:cubicBezTo>
                      <a:pt x="10697" y="10677"/>
                      <a:pt x="11413" y="10714"/>
                      <a:pt x="12066" y="10714"/>
                    </a:cubicBezTo>
                    <a:cubicBezTo>
                      <a:pt x="17010" y="10714"/>
                      <a:pt x="18365" y="8576"/>
                      <a:pt x="18365" y="8576"/>
                    </a:cubicBezTo>
                    <a:cubicBezTo>
                      <a:pt x="18365" y="8576"/>
                      <a:pt x="13131" y="4692"/>
                      <a:pt x="8602" y="2219"/>
                    </a:cubicBezTo>
                    <a:cubicBezTo>
                      <a:pt x="4800" y="142"/>
                      <a:pt x="1146" y="1"/>
                      <a:pt x="223" y="1"/>
                    </a:cubicBezTo>
                    <a:close/>
                  </a:path>
                </a:pathLst>
              </a:custGeom>
              <a:solidFill>
                <a:srgbClr val="134F5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01" name="Google Shape;141;p26">
                <a:extLst>
                  <a:ext uri="{FF2B5EF4-FFF2-40B4-BE49-F238E27FC236}">
                    <a16:creationId xmlns:a16="http://schemas.microsoft.com/office/drawing/2014/main" id="{44B5CB51-A134-42B5-BC21-F5F5E887F627}"/>
                  </a:ext>
                </a:extLst>
              </p:cNvPr>
              <p:cNvSpPr/>
              <p:nvPr/>
            </p:nvSpPr>
            <p:spPr>
              <a:xfrm>
                <a:off x="5145109" y="3374641"/>
                <a:ext cx="1123762" cy="427107"/>
              </a:xfrm>
              <a:custGeom>
                <a:avLst/>
                <a:gdLst/>
                <a:ahLst/>
                <a:cxnLst/>
                <a:rect l="l" t="t" r="r" b="b"/>
                <a:pathLst>
                  <a:path w="23601" h="8970" extrusionOk="0">
                    <a:moveTo>
                      <a:pt x="23601" y="1"/>
                    </a:moveTo>
                    <a:lnTo>
                      <a:pt x="23601" y="1"/>
                    </a:lnTo>
                    <a:cubicBezTo>
                      <a:pt x="23600" y="1"/>
                      <a:pt x="16023" y="1252"/>
                      <a:pt x="11573" y="2901"/>
                    </a:cubicBezTo>
                    <a:cubicBezTo>
                      <a:pt x="9847" y="3541"/>
                      <a:pt x="7804" y="3736"/>
                      <a:pt x="5949" y="3736"/>
                    </a:cubicBezTo>
                    <a:cubicBezTo>
                      <a:pt x="3023" y="3736"/>
                      <a:pt x="568" y="3249"/>
                      <a:pt x="568" y="3249"/>
                    </a:cubicBezTo>
                    <a:lnTo>
                      <a:pt x="1" y="6884"/>
                    </a:lnTo>
                    <a:cubicBezTo>
                      <a:pt x="1" y="6884"/>
                      <a:pt x="7674" y="8970"/>
                      <a:pt x="12555" y="8970"/>
                    </a:cubicBezTo>
                    <a:cubicBezTo>
                      <a:pt x="12749" y="8970"/>
                      <a:pt x="12938" y="8967"/>
                      <a:pt x="13122" y="8960"/>
                    </a:cubicBezTo>
                    <a:cubicBezTo>
                      <a:pt x="18526" y="8761"/>
                      <a:pt x="20959" y="7967"/>
                      <a:pt x="22151" y="6924"/>
                    </a:cubicBezTo>
                    <a:cubicBezTo>
                      <a:pt x="23343" y="5871"/>
                      <a:pt x="23601" y="1"/>
                      <a:pt x="23601" y="1"/>
                    </a:cubicBezTo>
                    <a:close/>
                  </a:path>
                </a:pathLst>
              </a:custGeom>
              <a:solidFill>
                <a:srgbClr val="134F5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02" name="Google Shape;142;p26">
                <a:extLst>
                  <a:ext uri="{FF2B5EF4-FFF2-40B4-BE49-F238E27FC236}">
                    <a16:creationId xmlns:a16="http://schemas.microsoft.com/office/drawing/2014/main" id="{A8DCF96E-47B7-45B8-8732-1C1D5E9D3EC3}"/>
                  </a:ext>
                </a:extLst>
              </p:cNvPr>
              <p:cNvSpPr/>
              <p:nvPr/>
            </p:nvSpPr>
            <p:spPr>
              <a:xfrm>
                <a:off x="6639352" y="3672054"/>
                <a:ext cx="560571" cy="775553"/>
              </a:xfrm>
              <a:custGeom>
                <a:avLst/>
                <a:gdLst/>
                <a:ahLst/>
                <a:cxnLst/>
                <a:rect l="l" t="t" r="r" b="b"/>
                <a:pathLst>
                  <a:path w="11773" h="16288" extrusionOk="0">
                    <a:moveTo>
                      <a:pt x="7831" y="1"/>
                    </a:moveTo>
                    <a:cubicBezTo>
                      <a:pt x="7525" y="1"/>
                      <a:pt x="6604" y="232"/>
                      <a:pt x="5585" y="2724"/>
                    </a:cubicBezTo>
                    <a:cubicBezTo>
                      <a:pt x="4830" y="4571"/>
                      <a:pt x="1453" y="11435"/>
                      <a:pt x="619" y="13113"/>
                    </a:cubicBezTo>
                    <a:cubicBezTo>
                      <a:pt x="0" y="14357"/>
                      <a:pt x="604" y="16288"/>
                      <a:pt x="2157" y="16288"/>
                    </a:cubicBezTo>
                    <a:cubicBezTo>
                      <a:pt x="2701" y="16288"/>
                      <a:pt x="3360" y="16052"/>
                      <a:pt x="4124" y="15468"/>
                    </a:cubicBezTo>
                    <a:cubicBezTo>
                      <a:pt x="7064" y="13213"/>
                      <a:pt x="9717" y="10203"/>
                      <a:pt x="9717" y="10203"/>
                    </a:cubicBezTo>
                    <a:cubicBezTo>
                      <a:pt x="9717" y="10203"/>
                      <a:pt x="11773" y="1383"/>
                      <a:pt x="7939" y="12"/>
                    </a:cubicBezTo>
                    <a:cubicBezTo>
                      <a:pt x="7939" y="12"/>
                      <a:pt x="7901" y="1"/>
                      <a:pt x="7831" y="1"/>
                    </a:cubicBezTo>
                    <a:close/>
                  </a:path>
                </a:pathLst>
              </a:custGeom>
              <a:solidFill>
                <a:srgbClr val="DAB09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03" name="Google Shape;143;p26">
                <a:extLst>
                  <a:ext uri="{FF2B5EF4-FFF2-40B4-BE49-F238E27FC236}">
                    <a16:creationId xmlns:a16="http://schemas.microsoft.com/office/drawing/2014/main" id="{428FF216-E541-4E3D-BB00-A8010AC80DCF}"/>
                  </a:ext>
                </a:extLst>
              </p:cNvPr>
              <p:cNvSpPr/>
              <p:nvPr/>
            </p:nvSpPr>
            <p:spPr>
              <a:xfrm>
                <a:off x="5893337" y="3348643"/>
                <a:ext cx="1060862" cy="1491111"/>
              </a:xfrm>
              <a:custGeom>
                <a:avLst/>
                <a:gdLst/>
                <a:ahLst/>
                <a:cxnLst/>
                <a:rect l="l" t="t" r="r" b="b"/>
                <a:pathLst>
                  <a:path w="22280" h="31316" extrusionOk="0">
                    <a:moveTo>
                      <a:pt x="12101" y="1"/>
                    </a:moveTo>
                    <a:cubicBezTo>
                      <a:pt x="12099" y="1"/>
                      <a:pt x="12098" y="1"/>
                      <a:pt x="12098" y="1"/>
                    </a:cubicBezTo>
                    <a:cubicBezTo>
                      <a:pt x="9933" y="1"/>
                      <a:pt x="6556" y="805"/>
                      <a:pt x="5533" y="1133"/>
                    </a:cubicBezTo>
                    <a:cubicBezTo>
                      <a:pt x="4500" y="1471"/>
                      <a:pt x="855" y="2791"/>
                      <a:pt x="289" y="6029"/>
                    </a:cubicBezTo>
                    <a:cubicBezTo>
                      <a:pt x="0" y="7689"/>
                      <a:pt x="3834" y="17790"/>
                      <a:pt x="2236" y="22100"/>
                    </a:cubicBezTo>
                    <a:cubicBezTo>
                      <a:pt x="368" y="27137"/>
                      <a:pt x="3328" y="27554"/>
                      <a:pt x="3328" y="27554"/>
                    </a:cubicBezTo>
                    <a:lnTo>
                      <a:pt x="2781" y="29629"/>
                    </a:lnTo>
                    <a:cubicBezTo>
                      <a:pt x="2781" y="29629"/>
                      <a:pt x="5232" y="31316"/>
                      <a:pt x="10770" y="31316"/>
                    </a:cubicBezTo>
                    <a:cubicBezTo>
                      <a:pt x="13540" y="31316"/>
                      <a:pt x="17081" y="30894"/>
                      <a:pt x="21475" y="29629"/>
                    </a:cubicBezTo>
                    <a:lnTo>
                      <a:pt x="20620" y="27733"/>
                    </a:lnTo>
                    <a:cubicBezTo>
                      <a:pt x="20620" y="27733"/>
                      <a:pt x="22280" y="26729"/>
                      <a:pt x="20353" y="22100"/>
                    </a:cubicBezTo>
                    <a:cubicBezTo>
                      <a:pt x="18316" y="17224"/>
                      <a:pt x="21534" y="7371"/>
                      <a:pt x="21534" y="7371"/>
                    </a:cubicBezTo>
                    <a:cubicBezTo>
                      <a:pt x="22121" y="3745"/>
                      <a:pt x="20044" y="2007"/>
                      <a:pt x="17373" y="994"/>
                    </a:cubicBezTo>
                    <a:cubicBezTo>
                      <a:pt x="14745" y="11"/>
                      <a:pt x="12203" y="1"/>
                      <a:pt x="12101" y="1"/>
                    </a:cubicBezTo>
                    <a:close/>
                  </a:path>
                </a:pathLst>
              </a:custGeom>
              <a:solidFill>
                <a:srgbClr val="F3F3F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04" name="Google Shape;144;p26">
                <a:extLst>
                  <a:ext uri="{FF2B5EF4-FFF2-40B4-BE49-F238E27FC236}">
                    <a16:creationId xmlns:a16="http://schemas.microsoft.com/office/drawing/2014/main" id="{EF5E7B5D-16CE-421D-8FDB-B78CF893D26A}"/>
                  </a:ext>
                </a:extLst>
              </p:cNvPr>
              <p:cNvSpPr/>
              <p:nvPr/>
            </p:nvSpPr>
            <p:spPr>
              <a:xfrm>
                <a:off x="6210694" y="3797942"/>
                <a:ext cx="696227" cy="1041911"/>
              </a:xfrm>
              <a:custGeom>
                <a:avLst/>
                <a:gdLst/>
                <a:ahLst/>
                <a:cxnLst/>
                <a:rect l="l" t="t" r="r" b="b"/>
                <a:pathLst>
                  <a:path w="14622" h="21882" extrusionOk="0">
                    <a:moveTo>
                      <a:pt x="11115" y="18773"/>
                    </a:moveTo>
                    <a:cubicBezTo>
                      <a:pt x="11244" y="18992"/>
                      <a:pt x="11344" y="19220"/>
                      <a:pt x="11423" y="19449"/>
                    </a:cubicBezTo>
                    <a:cubicBezTo>
                      <a:pt x="11503" y="19677"/>
                      <a:pt x="11582" y="19915"/>
                      <a:pt x="11611" y="20164"/>
                    </a:cubicBezTo>
                    <a:cubicBezTo>
                      <a:pt x="11472" y="19955"/>
                      <a:pt x="11383" y="19727"/>
                      <a:pt x="11294" y="19489"/>
                    </a:cubicBezTo>
                    <a:cubicBezTo>
                      <a:pt x="11214" y="19260"/>
                      <a:pt x="11145" y="19021"/>
                      <a:pt x="11115" y="18773"/>
                    </a:cubicBezTo>
                    <a:close/>
                    <a:moveTo>
                      <a:pt x="9893" y="19111"/>
                    </a:moveTo>
                    <a:lnTo>
                      <a:pt x="9893" y="19111"/>
                    </a:lnTo>
                    <a:cubicBezTo>
                      <a:pt x="10042" y="19330"/>
                      <a:pt x="10152" y="19558"/>
                      <a:pt x="10251" y="19796"/>
                    </a:cubicBezTo>
                    <a:cubicBezTo>
                      <a:pt x="10350" y="20034"/>
                      <a:pt x="10439" y="20283"/>
                      <a:pt x="10489" y="20541"/>
                    </a:cubicBezTo>
                    <a:cubicBezTo>
                      <a:pt x="10340" y="20323"/>
                      <a:pt x="10231" y="20085"/>
                      <a:pt x="10132" y="19846"/>
                    </a:cubicBezTo>
                    <a:cubicBezTo>
                      <a:pt x="10033" y="19608"/>
                      <a:pt x="9943" y="19369"/>
                      <a:pt x="9893" y="19111"/>
                    </a:cubicBezTo>
                    <a:close/>
                    <a:moveTo>
                      <a:pt x="1699" y="19339"/>
                    </a:moveTo>
                    <a:cubicBezTo>
                      <a:pt x="1729" y="19568"/>
                      <a:pt x="1718" y="19787"/>
                      <a:pt x="1699" y="20005"/>
                    </a:cubicBezTo>
                    <a:cubicBezTo>
                      <a:pt x="1669" y="20224"/>
                      <a:pt x="1629" y="20442"/>
                      <a:pt x="1550" y="20661"/>
                    </a:cubicBezTo>
                    <a:cubicBezTo>
                      <a:pt x="1530" y="20432"/>
                      <a:pt x="1540" y="20213"/>
                      <a:pt x="1560" y="19995"/>
                    </a:cubicBezTo>
                    <a:cubicBezTo>
                      <a:pt x="1590" y="19767"/>
                      <a:pt x="1629" y="19548"/>
                      <a:pt x="1699" y="19339"/>
                    </a:cubicBezTo>
                    <a:close/>
                    <a:moveTo>
                      <a:pt x="8493" y="19438"/>
                    </a:moveTo>
                    <a:lnTo>
                      <a:pt x="8493" y="19438"/>
                    </a:lnTo>
                    <a:cubicBezTo>
                      <a:pt x="8602" y="19628"/>
                      <a:pt x="8662" y="19826"/>
                      <a:pt x="8721" y="20034"/>
                    </a:cubicBezTo>
                    <a:cubicBezTo>
                      <a:pt x="8781" y="20233"/>
                      <a:pt x="8821" y="20442"/>
                      <a:pt x="8830" y="20661"/>
                    </a:cubicBezTo>
                    <a:cubicBezTo>
                      <a:pt x="8721" y="20471"/>
                      <a:pt x="8651" y="20273"/>
                      <a:pt x="8592" y="20065"/>
                    </a:cubicBezTo>
                    <a:cubicBezTo>
                      <a:pt x="8543" y="19866"/>
                      <a:pt x="8493" y="19657"/>
                      <a:pt x="8493" y="19438"/>
                    </a:cubicBezTo>
                    <a:close/>
                    <a:moveTo>
                      <a:pt x="3149" y="19528"/>
                    </a:moveTo>
                    <a:cubicBezTo>
                      <a:pt x="3199" y="19747"/>
                      <a:pt x="3219" y="19955"/>
                      <a:pt x="3219" y="20164"/>
                    </a:cubicBezTo>
                    <a:cubicBezTo>
                      <a:pt x="3219" y="20382"/>
                      <a:pt x="3199" y="20591"/>
                      <a:pt x="3149" y="20800"/>
                    </a:cubicBezTo>
                    <a:cubicBezTo>
                      <a:pt x="3100" y="20591"/>
                      <a:pt x="3080" y="20382"/>
                      <a:pt x="3080" y="20164"/>
                    </a:cubicBezTo>
                    <a:cubicBezTo>
                      <a:pt x="3080" y="19955"/>
                      <a:pt x="3100" y="19747"/>
                      <a:pt x="3149" y="19528"/>
                    </a:cubicBezTo>
                    <a:close/>
                    <a:moveTo>
                      <a:pt x="7142" y="19528"/>
                    </a:moveTo>
                    <a:lnTo>
                      <a:pt x="7142" y="19528"/>
                    </a:lnTo>
                    <a:cubicBezTo>
                      <a:pt x="7221" y="19736"/>
                      <a:pt x="7261" y="19945"/>
                      <a:pt x="7291" y="20154"/>
                    </a:cubicBezTo>
                    <a:cubicBezTo>
                      <a:pt x="7320" y="20372"/>
                      <a:pt x="7340" y="20581"/>
                      <a:pt x="7311" y="20800"/>
                    </a:cubicBezTo>
                    <a:cubicBezTo>
                      <a:pt x="7232" y="20601"/>
                      <a:pt x="7192" y="20382"/>
                      <a:pt x="7162" y="20174"/>
                    </a:cubicBezTo>
                    <a:cubicBezTo>
                      <a:pt x="7132" y="19965"/>
                      <a:pt x="7112" y="19747"/>
                      <a:pt x="7142" y="19528"/>
                    </a:cubicBezTo>
                    <a:close/>
                    <a:moveTo>
                      <a:pt x="4380" y="19697"/>
                    </a:moveTo>
                    <a:cubicBezTo>
                      <a:pt x="4440" y="19906"/>
                      <a:pt x="4450" y="20114"/>
                      <a:pt x="4450" y="20323"/>
                    </a:cubicBezTo>
                    <a:cubicBezTo>
                      <a:pt x="4450" y="20531"/>
                      <a:pt x="4440" y="20740"/>
                      <a:pt x="4380" y="20939"/>
                    </a:cubicBezTo>
                    <a:cubicBezTo>
                      <a:pt x="4331" y="20740"/>
                      <a:pt x="4321" y="20531"/>
                      <a:pt x="4311" y="20323"/>
                    </a:cubicBezTo>
                    <a:cubicBezTo>
                      <a:pt x="4321" y="20114"/>
                      <a:pt x="4331" y="19906"/>
                      <a:pt x="4380" y="19697"/>
                    </a:cubicBezTo>
                    <a:close/>
                    <a:moveTo>
                      <a:pt x="5612" y="19697"/>
                    </a:moveTo>
                    <a:lnTo>
                      <a:pt x="5612" y="19697"/>
                    </a:lnTo>
                    <a:cubicBezTo>
                      <a:pt x="5702" y="19895"/>
                      <a:pt x="5751" y="20094"/>
                      <a:pt x="5801" y="20303"/>
                    </a:cubicBezTo>
                    <a:cubicBezTo>
                      <a:pt x="5841" y="20511"/>
                      <a:pt x="5870" y="20720"/>
                      <a:pt x="5861" y="20939"/>
                    </a:cubicBezTo>
                    <a:cubicBezTo>
                      <a:pt x="5761" y="20750"/>
                      <a:pt x="5711" y="20541"/>
                      <a:pt x="5662" y="20332"/>
                    </a:cubicBezTo>
                    <a:cubicBezTo>
                      <a:pt x="5622" y="20124"/>
                      <a:pt x="5592" y="19915"/>
                      <a:pt x="5612" y="19697"/>
                    </a:cubicBezTo>
                    <a:close/>
                    <a:moveTo>
                      <a:pt x="14284" y="1"/>
                    </a:moveTo>
                    <a:lnTo>
                      <a:pt x="14284" y="1"/>
                    </a:lnTo>
                    <a:cubicBezTo>
                      <a:pt x="12148" y="4192"/>
                      <a:pt x="11969" y="11075"/>
                      <a:pt x="12774" y="12794"/>
                    </a:cubicBezTo>
                    <a:cubicBezTo>
                      <a:pt x="13708" y="14780"/>
                      <a:pt x="13280" y="17125"/>
                      <a:pt x="10370" y="17531"/>
                    </a:cubicBezTo>
                    <a:cubicBezTo>
                      <a:pt x="8989" y="17721"/>
                      <a:pt x="6784" y="17869"/>
                      <a:pt x="4589" y="17869"/>
                    </a:cubicBezTo>
                    <a:cubicBezTo>
                      <a:pt x="3030" y="17869"/>
                      <a:pt x="1471" y="17800"/>
                      <a:pt x="199" y="17601"/>
                    </a:cubicBezTo>
                    <a:cubicBezTo>
                      <a:pt x="189" y="17899"/>
                      <a:pt x="179" y="18187"/>
                      <a:pt x="169" y="18465"/>
                    </a:cubicBezTo>
                    <a:cubicBezTo>
                      <a:pt x="1361" y="18644"/>
                      <a:pt x="3248" y="18853"/>
                      <a:pt x="5563" y="18853"/>
                    </a:cubicBezTo>
                    <a:cubicBezTo>
                      <a:pt x="7122" y="18853"/>
                      <a:pt x="8880" y="18754"/>
                      <a:pt x="10757" y="18495"/>
                    </a:cubicBezTo>
                    <a:lnTo>
                      <a:pt x="10757" y="18495"/>
                    </a:lnTo>
                    <a:cubicBezTo>
                      <a:pt x="10757" y="18495"/>
                      <a:pt x="7887" y="19339"/>
                      <a:pt x="4530" y="19339"/>
                    </a:cubicBezTo>
                    <a:cubicBezTo>
                      <a:pt x="3109" y="19339"/>
                      <a:pt x="1590" y="19180"/>
                      <a:pt x="159" y="18754"/>
                    </a:cubicBezTo>
                    <a:cubicBezTo>
                      <a:pt x="149" y="18922"/>
                      <a:pt x="140" y="19091"/>
                      <a:pt x="140" y="19260"/>
                    </a:cubicBezTo>
                    <a:cubicBezTo>
                      <a:pt x="159" y="19180"/>
                      <a:pt x="179" y="19091"/>
                      <a:pt x="219" y="19012"/>
                    </a:cubicBezTo>
                    <a:lnTo>
                      <a:pt x="219" y="19012"/>
                    </a:lnTo>
                    <a:cubicBezTo>
                      <a:pt x="239" y="19250"/>
                      <a:pt x="219" y="19478"/>
                      <a:pt x="189" y="19707"/>
                    </a:cubicBezTo>
                    <a:cubicBezTo>
                      <a:pt x="159" y="19866"/>
                      <a:pt x="129" y="20034"/>
                      <a:pt x="90" y="20193"/>
                    </a:cubicBezTo>
                    <a:cubicBezTo>
                      <a:pt x="60" y="20670"/>
                      <a:pt x="30" y="21107"/>
                      <a:pt x="1" y="21524"/>
                    </a:cubicBezTo>
                    <a:cubicBezTo>
                      <a:pt x="1113" y="21733"/>
                      <a:pt x="2473" y="21882"/>
                      <a:pt x="4102" y="21882"/>
                    </a:cubicBezTo>
                    <a:cubicBezTo>
                      <a:pt x="6744" y="21882"/>
                      <a:pt x="10072" y="21495"/>
                      <a:pt x="14184" y="20372"/>
                    </a:cubicBezTo>
                    <a:cubicBezTo>
                      <a:pt x="14234" y="20134"/>
                      <a:pt x="14293" y="19895"/>
                      <a:pt x="14363" y="19657"/>
                    </a:cubicBezTo>
                    <a:cubicBezTo>
                      <a:pt x="14194" y="19568"/>
                      <a:pt x="14105" y="19478"/>
                      <a:pt x="14105" y="19389"/>
                    </a:cubicBezTo>
                    <a:cubicBezTo>
                      <a:pt x="14105" y="19349"/>
                      <a:pt x="14125" y="19310"/>
                      <a:pt x="14154" y="19270"/>
                    </a:cubicBezTo>
                    <a:cubicBezTo>
                      <a:pt x="14154" y="19270"/>
                      <a:pt x="14164" y="19260"/>
                      <a:pt x="14174" y="19240"/>
                    </a:cubicBezTo>
                    <a:cubicBezTo>
                      <a:pt x="14194" y="19200"/>
                      <a:pt x="14224" y="19131"/>
                      <a:pt x="14284" y="19012"/>
                    </a:cubicBezTo>
                    <a:lnTo>
                      <a:pt x="13955" y="18297"/>
                    </a:lnTo>
                    <a:cubicBezTo>
                      <a:pt x="13955" y="18297"/>
                      <a:pt x="14621" y="17899"/>
                      <a:pt x="14621" y="16439"/>
                    </a:cubicBezTo>
                    <a:cubicBezTo>
                      <a:pt x="14621" y="15585"/>
                      <a:pt x="14393" y="14373"/>
                      <a:pt x="13688" y="12664"/>
                    </a:cubicBezTo>
                    <a:cubicBezTo>
                      <a:pt x="13688" y="12655"/>
                      <a:pt x="13677" y="12655"/>
                      <a:pt x="13677" y="12655"/>
                    </a:cubicBezTo>
                    <a:lnTo>
                      <a:pt x="13677" y="12645"/>
                    </a:lnTo>
                    <a:cubicBezTo>
                      <a:pt x="13677" y="12635"/>
                      <a:pt x="13677" y="12635"/>
                      <a:pt x="13668" y="12635"/>
                    </a:cubicBezTo>
                    <a:lnTo>
                      <a:pt x="13668" y="12625"/>
                    </a:lnTo>
                    <a:lnTo>
                      <a:pt x="13668" y="12615"/>
                    </a:lnTo>
                    <a:lnTo>
                      <a:pt x="13668" y="12605"/>
                    </a:lnTo>
                    <a:lnTo>
                      <a:pt x="13658" y="12605"/>
                    </a:lnTo>
                    <a:lnTo>
                      <a:pt x="13658" y="12595"/>
                    </a:lnTo>
                    <a:cubicBezTo>
                      <a:pt x="13658" y="12585"/>
                      <a:pt x="13648" y="12585"/>
                      <a:pt x="13648" y="12585"/>
                    </a:cubicBezTo>
                    <a:lnTo>
                      <a:pt x="13648" y="12575"/>
                    </a:lnTo>
                    <a:lnTo>
                      <a:pt x="13648" y="12565"/>
                    </a:lnTo>
                    <a:lnTo>
                      <a:pt x="13638" y="12556"/>
                    </a:lnTo>
                    <a:lnTo>
                      <a:pt x="13638" y="12545"/>
                    </a:lnTo>
                    <a:lnTo>
                      <a:pt x="13638" y="12536"/>
                    </a:lnTo>
                    <a:cubicBezTo>
                      <a:pt x="13638" y="12536"/>
                      <a:pt x="13628" y="12536"/>
                      <a:pt x="13628" y="12525"/>
                    </a:cubicBezTo>
                    <a:lnTo>
                      <a:pt x="13628" y="12516"/>
                    </a:lnTo>
                    <a:lnTo>
                      <a:pt x="13618" y="12506"/>
                    </a:lnTo>
                    <a:lnTo>
                      <a:pt x="13618" y="12496"/>
                    </a:lnTo>
                    <a:lnTo>
                      <a:pt x="13618" y="12486"/>
                    </a:lnTo>
                    <a:cubicBezTo>
                      <a:pt x="13608" y="12486"/>
                      <a:pt x="13608" y="12476"/>
                      <a:pt x="13608" y="12476"/>
                    </a:cubicBezTo>
                    <a:lnTo>
                      <a:pt x="13608" y="12466"/>
                    </a:lnTo>
                    <a:cubicBezTo>
                      <a:pt x="13608" y="12466"/>
                      <a:pt x="13608" y="12456"/>
                      <a:pt x="13598" y="12456"/>
                    </a:cubicBezTo>
                    <a:lnTo>
                      <a:pt x="13598" y="12446"/>
                    </a:lnTo>
                    <a:lnTo>
                      <a:pt x="13598" y="12436"/>
                    </a:lnTo>
                    <a:lnTo>
                      <a:pt x="13588" y="12426"/>
                    </a:lnTo>
                    <a:lnTo>
                      <a:pt x="13588" y="12417"/>
                    </a:lnTo>
                    <a:lnTo>
                      <a:pt x="13588" y="12406"/>
                    </a:lnTo>
                    <a:lnTo>
                      <a:pt x="13578" y="12406"/>
                    </a:lnTo>
                    <a:lnTo>
                      <a:pt x="13578" y="12397"/>
                    </a:lnTo>
                    <a:lnTo>
                      <a:pt x="13578" y="12386"/>
                    </a:lnTo>
                    <a:lnTo>
                      <a:pt x="13578" y="12377"/>
                    </a:lnTo>
                    <a:lnTo>
                      <a:pt x="13569" y="12377"/>
                    </a:lnTo>
                    <a:lnTo>
                      <a:pt x="13569" y="12366"/>
                    </a:lnTo>
                    <a:lnTo>
                      <a:pt x="13569" y="12357"/>
                    </a:lnTo>
                    <a:lnTo>
                      <a:pt x="13569" y="12347"/>
                    </a:lnTo>
                    <a:cubicBezTo>
                      <a:pt x="13558" y="12347"/>
                      <a:pt x="13558" y="12347"/>
                      <a:pt x="13558" y="12337"/>
                    </a:cubicBezTo>
                    <a:lnTo>
                      <a:pt x="13558" y="12327"/>
                    </a:lnTo>
                    <a:lnTo>
                      <a:pt x="13549" y="12317"/>
                    </a:lnTo>
                    <a:lnTo>
                      <a:pt x="13549" y="12307"/>
                    </a:lnTo>
                    <a:lnTo>
                      <a:pt x="13549" y="12297"/>
                    </a:lnTo>
                    <a:lnTo>
                      <a:pt x="13538" y="12287"/>
                    </a:lnTo>
                    <a:lnTo>
                      <a:pt x="13538" y="12277"/>
                    </a:lnTo>
                    <a:lnTo>
                      <a:pt x="13538" y="12267"/>
                    </a:lnTo>
                    <a:cubicBezTo>
                      <a:pt x="13538" y="12267"/>
                      <a:pt x="13529" y="12267"/>
                      <a:pt x="13529" y="12258"/>
                    </a:cubicBezTo>
                    <a:lnTo>
                      <a:pt x="13529" y="12247"/>
                    </a:lnTo>
                    <a:lnTo>
                      <a:pt x="13529" y="12238"/>
                    </a:lnTo>
                    <a:cubicBezTo>
                      <a:pt x="13518" y="12238"/>
                      <a:pt x="13518" y="12227"/>
                      <a:pt x="13518" y="12227"/>
                    </a:cubicBezTo>
                    <a:lnTo>
                      <a:pt x="13518" y="12218"/>
                    </a:lnTo>
                    <a:lnTo>
                      <a:pt x="13518" y="12208"/>
                    </a:lnTo>
                    <a:cubicBezTo>
                      <a:pt x="13509" y="12198"/>
                      <a:pt x="13509" y="12188"/>
                      <a:pt x="13509" y="12188"/>
                    </a:cubicBezTo>
                    <a:lnTo>
                      <a:pt x="13509" y="12178"/>
                    </a:lnTo>
                    <a:cubicBezTo>
                      <a:pt x="13509" y="12178"/>
                      <a:pt x="13499" y="12168"/>
                      <a:pt x="13499" y="12158"/>
                    </a:cubicBezTo>
                    <a:cubicBezTo>
                      <a:pt x="13499" y="12148"/>
                      <a:pt x="13489" y="12148"/>
                      <a:pt x="13489" y="12138"/>
                    </a:cubicBezTo>
                    <a:cubicBezTo>
                      <a:pt x="13489" y="12128"/>
                      <a:pt x="13489" y="12119"/>
                      <a:pt x="13479" y="12108"/>
                    </a:cubicBezTo>
                    <a:cubicBezTo>
                      <a:pt x="12783" y="9903"/>
                      <a:pt x="12962" y="6914"/>
                      <a:pt x="13390" y="4242"/>
                    </a:cubicBezTo>
                    <a:lnTo>
                      <a:pt x="13390" y="4232"/>
                    </a:lnTo>
                    <a:lnTo>
                      <a:pt x="13390" y="4222"/>
                    </a:lnTo>
                    <a:lnTo>
                      <a:pt x="13390" y="4212"/>
                    </a:lnTo>
                    <a:lnTo>
                      <a:pt x="13390" y="4202"/>
                    </a:lnTo>
                    <a:lnTo>
                      <a:pt x="13390" y="4192"/>
                    </a:lnTo>
                    <a:cubicBezTo>
                      <a:pt x="13648" y="2593"/>
                      <a:pt x="13986" y="1123"/>
                      <a:pt x="14284" y="1"/>
                    </a:cubicBezTo>
                    <a:close/>
                  </a:path>
                </a:pathLst>
              </a:custGeom>
              <a:solidFill>
                <a:srgbClr val="43434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05" name="Google Shape;145;p26">
                <a:extLst>
                  <a:ext uri="{FF2B5EF4-FFF2-40B4-BE49-F238E27FC236}">
                    <a16:creationId xmlns:a16="http://schemas.microsoft.com/office/drawing/2014/main" id="{BF61B64E-71A7-48D5-8291-87524D7E3266}"/>
                  </a:ext>
                </a:extLst>
              </p:cNvPr>
              <p:cNvSpPr/>
              <p:nvPr/>
            </p:nvSpPr>
            <p:spPr>
              <a:xfrm>
                <a:off x="6289640" y="3211940"/>
                <a:ext cx="301784" cy="242694"/>
              </a:xfrm>
              <a:custGeom>
                <a:avLst/>
                <a:gdLst/>
                <a:ahLst/>
                <a:cxnLst/>
                <a:rect l="l" t="t" r="r" b="b"/>
                <a:pathLst>
                  <a:path w="6338" h="5097" extrusionOk="0">
                    <a:moveTo>
                      <a:pt x="1" y="1"/>
                    </a:moveTo>
                    <a:lnTo>
                      <a:pt x="1" y="4153"/>
                    </a:lnTo>
                    <a:lnTo>
                      <a:pt x="3199" y="5097"/>
                    </a:lnTo>
                    <a:lnTo>
                      <a:pt x="6338" y="4153"/>
                    </a:lnTo>
                    <a:lnTo>
                      <a:pt x="6338" y="1"/>
                    </a:lnTo>
                    <a:close/>
                  </a:path>
                </a:pathLst>
              </a:custGeom>
              <a:solidFill>
                <a:srgbClr val="EAAF87"/>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06" name="Google Shape;146;p26">
                <a:extLst>
                  <a:ext uri="{FF2B5EF4-FFF2-40B4-BE49-F238E27FC236}">
                    <a16:creationId xmlns:a16="http://schemas.microsoft.com/office/drawing/2014/main" id="{CDC9E3B7-EA00-4C62-A6DA-8A076050EFC6}"/>
                  </a:ext>
                </a:extLst>
              </p:cNvPr>
              <p:cNvSpPr/>
              <p:nvPr/>
            </p:nvSpPr>
            <p:spPr>
              <a:xfrm>
                <a:off x="5958618" y="4407134"/>
                <a:ext cx="141369" cy="116847"/>
              </a:xfrm>
              <a:custGeom>
                <a:avLst/>
                <a:gdLst/>
                <a:ahLst/>
                <a:cxnLst/>
                <a:rect l="l" t="t" r="r" b="b"/>
                <a:pathLst>
                  <a:path w="2969" h="2454" extrusionOk="0">
                    <a:moveTo>
                      <a:pt x="520" y="1"/>
                    </a:moveTo>
                    <a:cubicBezTo>
                      <a:pt x="394" y="1"/>
                      <a:pt x="298" y="71"/>
                      <a:pt x="229" y="238"/>
                    </a:cubicBezTo>
                    <a:cubicBezTo>
                      <a:pt x="0" y="764"/>
                      <a:pt x="139" y="1182"/>
                      <a:pt x="586" y="1420"/>
                    </a:cubicBezTo>
                    <a:cubicBezTo>
                      <a:pt x="1033" y="1658"/>
                      <a:pt x="1381" y="1847"/>
                      <a:pt x="1381" y="1847"/>
                    </a:cubicBezTo>
                    <a:cubicBezTo>
                      <a:pt x="1989" y="2231"/>
                      <a:pt x="2415" y="2454"/>
                      <a:pt x="2669" y="2454"/>
                    </a:cubicBezTo>
                    <a:cubicBezTo>
                      <a:pt x="2876" y="2454"/>
                      <a:pt x="2968" y="2306"/>
                      <a:pt x="2950" y="1976"/>
                    </a:cubicBezTo>
                    <a:cubicBezTo>
                      <a:pt x="2920" y="1241"/>
                      <a:pt x="2672" y="1232"/>
                      <a:pt x="1798" y="695"/>
                    </a:cubicBezTo>
                    <a:cubicBezTo>
                      <a:pt x="1202" y="322"/>
                      <a:pt x="791" y="1"/>
                      <a:pt x="520" y="1"/>
                    </a:cubicBezTo>
                    <a:close/>
                  </a:path>
                </a:pathLst>
              </a:custGeom>
              <a:solidFill>
                <a:srgbClr val="ECCDB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07" name="Google Shape;147;p26">
                <a:extLst>
                  <a:ext uri="{FF2B5EF4-FFF2-40B4-BE49-F238E27FC236}">
                    <a16:creationId xmlns:a16="http://schemas.microsoft.com/office/drawing/2014/main" id="{0D0CEE9C-C40C-4A7B-B217-69BCB9050BB4}"/>
                  </a:ext>
                </a:extLst>
              </p:cNvPr>
              <p:cNvSpPr/>
              <p:nvPr/>
            </p:nvSpPr>
            <p:spPr>
              <a:xfrm>
                <a:off x="5954809" y="4462416"/>
                <a:ext cx="119847" cy="126132"/>
              </a:xfrm>
              <a:custGeom>
                <a:avLst/>
                <a:gdLst/>
                <a:ahLst/>
                <a:cxnLst/>
                <a:rect l="l" t="t" r="r" b="b"/>
                <a:pathLst>
                  <a:path w="2517" h="2649" extrusionOk="0">
                    <a:moveTo>
                      <a:pt x="338" y="1"/>
                    </a:moveTo>
                    <a:cubicBezTo>
                      <a:pt x="1" y="537"/>
                      <a:pt x="40" y="1302"/>
                      <a:pt x="289" y="1501"/>
                    </a:cubicBezTo>
                    <a:cubicBezTo>
                      <a:pt x="537" y="1709"/>
                      <a:pt x="1759" y="2554"/>
                      <a:pt x="2106" y="2643"/>
                    </a:cubicBezTo>
                    <a:cubicBezTo>
                      <a:pt x="2122" y="2647"/>
                      <a:pt x="2138" y="2649"/>
                      <a:pt x="2153" y="2649"/>
                    </a:cubicBezTo>
                    <a:cubicBezTo>
                      <a:pt x="2461" y="2649"/>
                      <a:pt x="2516" y="1796"/>
                      <a:pt x="2156" y="1541"/>
                    </a:cubicBezTo>
                    <a:cubicBezTo>
                      <a:pt x="1788" y="1263"/>
                      <a:pt x="1014" y="815"/>
                      <a:pt x="1014" y="815"/>
                    </a:cubicBezTo>
                    <a:lnTo>
                      <a:pt x="1232" y="557"/>
                    </a:lnTo>
                    <a:lnTo>
                      <a:pt x="338" y="1"/>
                    </a:lnTo>
                    <a:close/>
                  </a:path>
                </a:pathLst>
              </a:custGeom>
              <a:solidFill>
                <a:srgbClr val="ECCDB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08" name="Google Shape;148;p26">
                <a:extLst>
                  <a:ext uri="{FF2B5EF4-FFF2-40B4-BE49-F238E27FC236}">
                    <a16:creationId xmlns:a16="http://schemas.microsoft.com/office/drawing/2014/main" id="{21A330D1-C6B6-4100-9700-52AF1EFE66FA}"/>
                  </a:ext>
                </a:extLst>
              </p:cNvPr>
              <p:cNvSpPr/>
              <p:nvPr/>
            </p:nvSpPr>
            <p:spPr>
              <a:xfrm>
                <a:off x="5952476" y="4536219"/>
                <a:ext cx="87993" cy="81707"/>
              </a:xfrm>
              <a:custGeom>
                <a:avLst/>
                <a:gdLst/>
                <a:ahLst/>
                <a:cxnLst/>
                <a:rect l="l" t="t" r="r" b="b"/>
                <a:pathLst>
                  <a:path w="1848" h="1716" extrusionOk="0">
                    <a:moveTo>
                      <a:pt x="398" y="0"/>
                    </a:moveTo>
                    <a:cubicBezTo>
                      <a:pt x="398" y="0"/>
                      <a:pt x="0" y="626"/>
                      <a:pt x="239" y="993"/>
                    </a:cubicBezTo>
                    <a:cubicBezTo>
                      <a:pt x="418" y="1290"/>
                      <a:pt x="1100" y="1716"/>
                      <a:pt x="1471" y="1716"/>
                    </a:cubicBezTo>
                    <a:cubicBezTo>
                      <a:pt x="1573" y="1716"/>
                      <a:pt x="1651" y="1684"/>
                      <a:pt x="1689" y="1609"/>
                    </a:cubicBezTo>
                    <a:cubicBezTo>
                      <a:pt x="1808" y="1391"/>
                      <a:pt x="1848" y="964"/>
                      <a:pt x="1629" y="835"/>
                    </a:cubicBezTo>
                    <a:cubicBezTo>
                      <a:pt x="1420" y="706"/>
                      <a:pt x="398" y="0"/>
                      <a:pt x="398" y="0"/>
                    </a:cubicBezTo>
                    <a:close/>
                  </a:path>
                </a:pathLst>
              </a:custGeom>
              <a:solidFill>
                <a:srgbClr val="ECCDB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09" name="Google Shape;149;p26">
                <a:extLst>
                  <a:ext uri="{FF2B5EF4-FFF2-40B4-BE49-F238E27FC236}">
                    <a16:creationId xmlns:a16="http://schemas.microsoft.com/office/drawing/2014/main" id="{E19B5078-1B41-4F02-9068-D414833AB6C2}"/>
                  </a:ext>
                </a:extLst>
              </p:cNvPr>
              <p:cNvSpPr/>
              <p:nvPr/>
            </p:nvSpPr>
            <p:spPr>
              <a:xfrm>
                <a:off x="5966141" y="4352614"/>
                <a:ext cx="88992" cy="87897"/>
              </a:xfrm>
              <a:custGeom>
                <a:avLst/>
                <a:gdLst/>
                <a:ahLst/>
                <a:cxnLst/>
                <a:rect l="l" t="t" r="r" b="b"/>
                <a:pathLst>
                  <a:path w="1869" h="1846" extrusionOk="0">
                    <a:moveTo>
                      <a:pt x="517" y="1"/>
                    </a:moveTo>
                    <a:cubicBezTo>
                      <a:pt x="429" y="1"/>
                      <a:pt x="321" y="40"/>
                      <a:pt x="220" y="181"/>
                    </a:cubicBezTo>
                    <a:cubicBezTo>
                      <a:pt x="1" y="499"/>
                      <a:pt x="51" y="976"/>
                      <a:pt x="289" y="1165"/>
                    </a:cubicBezTo>
                    <a:cubicBezTo>
                      <a:pt x="489" y="1331"/>
                      <a:pt x="1252" y="1845"/>
                      <a:pt x="1536" y="1845"/>
                    </a:cubicBezTo>
                    <a:cubicBezTo>
                      <a:pt x="1592" y="1845"/>
                      <a:pt x="1629" y="1826"/>
                      <a:pt x="1640" y="1781"/>
                    </a:cubicBezTo>
                    <a:cubicBezTo>
                      <a:pt x="1700" y="1503"/>
                      <a:pt x="1868" y="926"/>
                      <a:pt x="1352" y="668"/>
                    </a:cubicBezTo>
                    <a:cubicBezTo>
                      <a:pt x="846" y="410"/>
                      <a:pt x="676" y="370"/>
                      <a:pt x="676" y="370"/>
                    </a:cubicBezTo>
                    <a:lnTo>
                      <a:pt x="707" y="62"/>
                    </a:lnTo>
                    <a:cubicBezTo>
                      <a:pt x="707" y="62"/>
                      <a:pt x="627" y="1"/>
                      <a:pt x="517" y="1"/>
                    </a:cubicBezTo>
                    <a:close/>
                  </a:path>
                </a:pathLst>
              </a:custGeom>
              <a:solidFill>
                <a:srgbClr val="ECCDB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10" name="Google Shape;150;p26">
                <a:extLst>
                  <a:ext uri="{FF2B5EF4-FFF2-40B4-BE49-F238E27FC236}">
                    <a16:creationId xmlns:a16="http://schemas.microsoft.com/office/drawing/2014/main" id="{3A0C9FD5-B726-464E-9352-92F88252B5C0}"/>
                  </a:ext>
                </a:extLst>
              </p:cNvPr>
              <p:cNvSpPr/>
              <p:nvPr/>
            </p:nvSpPr>
            <p:spPr>
              <a:xfrm>
                <a:off x="6097179" y="4142250"/>
                <a:ext cx="685323" cy="379063"/>
              </a:xfrm>
              <a:custGeom>
                <a:avLst/>
                <a:gdLst/>
                <a:ahLst/>
                <a:cxnLst/>
                <a:rect l="l" t="t" r="r" b="b"/>
                <a:pathLst>
                  <a:path w="14393" h="7961" extrusionOk="0">
                    <a:moveTo>
                      <a:pt x="3129" y="1"/>
                    </a:moveTo>
                    <a:cubicBezTo>
                      <a:pt x="3129" y="1"/>
                      <a:pt x="1" y="2712"/>
                      <a:pt x="1272" y="6566"/>
                    </a:cubicBezTo>
                    <a:cubicBezTo>
                      <a:pt x="1272" y="6566"/>
                      <a:pt x="3647" y="7961"/>
                      <a:pt x="7164" y="7961"/>
                    </a:cubicBezTo>
                    <a:cubicBezTo>
                      <a:pt x="8922" y="7961"/>
                      <a:pt x="10966" y="7612"/>
                      <a:pt x="13141" y="6566"/>
                    </a:cubicBezTo>
                    <a:cubicBezTo>
                      <a:pt x="13141" y="6566"/>
                      <a:pt x="14393" y="2822"/>
                      <a:pt x="11523" y="1"/>
                    </a:cubicBezTo>
                    <a:close/>
                  </a:path>
                </a:pathLst>
              </a:custGeom>
              <a:solidFill>
                <a:srgbClr val="134F5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11" name="Google Shape;151;p26">
                <a:extLst>
                  <a:ext uri="{FF2B5EF4-FFF2-40B4-BE49-F238E27FC236}">
                    <a16:creationId xmlns:a16="http://schemas.microsoft.com/office/drawing/2014/main" id="{60FC67D9-60CC-4819-BDFE-208D96F64CC1}"/>
                  </a:ext>
                </a:extLst>
              </p:cNvPr>
              <p:cNvSpPr/>
              <p:nvPr/>
            </p:nvSpPr>
            <p:spPr>
              <a:xfrm>
                <a:off x="6139747" y="2564513"/>
                <a:ext cx="625756" cy="726938"/>
              </a:xfrm>
              <a:custGeom>
                <a:avLst/>
                <a:gdLst/>
                <a:ahLst/>
                <a:cxnLst/>
                <a:rect l="l" t="t" r="r" b="b"/>
                <a:pathLst>
                  <a:path w="13142" h="15267" extrusionOk="0">
                    <a:moveTo>
                      <a:pt x="6576" y="0"/>
                    </a:moveTo>
                    <a:cubicBezTo>
                      <a:pt x="1" y="0"/>
                      <a:pt x="120" y="3049"/>
                      <a:pt x="288" y="8403"/>
                    </a:cubicBezTo>
                    <a:cubicBezTo>
                      <a:pt x="358" y="10827"/>
                      <a:pt x="239" y="15266"/>
                      <a:pt x="6546" y="15266"/>
                    </a:cubicBezTo>
                    <a:cubicBezTo>
                      <a:pt x="11860" y="15266"/>
                      <a:pt x="12814" y="11393"/>
                      <a:pt x="12814" y="8403"/>
                    </a:cubicBezTo>
                    <a:cubicBezTo>
                      <a:pt x="12814" y="4649"/>
                      <a:pt x="13141" y="0"/>
                      <a:pt x="6576" y="0"/>
                    </a:cubicBezTo>
                    <a:close/>
                  </a:path>
                </a:pathLst>
              </a:custGeom>
              <a:solidFill>
                <a:srgbClr val="EAAF87"/>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12" name="Google Shape;152;p26">
                <a:extLst>
                  <a:ext uri="{FF2B5EF4-FFF2-40B4-BE49-F238E27FC236}">
                    <a16:creationId xmlns:a16="http://schemas.microsoft.com/office/drawing/2014/main" id="{B345AFDF-D5E8-46EA-9D7F-0FCEFC32B185}"/>
                  </a:ext>
                </a:extLst>
              </p:cNvPr>
              <p:cNvSpPr/>
              <p:nvPr/>
            </p:nvSpPr>
            <p:spPr>
              <a:xfrm>
                <a:off x="6327495" y="2564513"/>
                <a:ext cx="363779" cy="87993"/>
              </a:xfrm>
              <a:custGeom>
                <a:avLst/>
                <a:gdLst/>
                <a:ahLst/>
                <a:cxnLst/>
                <a:rect l="l" t="t" r="r" b="b"/>
                <a:pathLst>
                  <a:path w="7640" h="1848" extrusionOk="0">
                    <a:moveTo>
                      <a:pt x="7639" y="1848"/>
                    </a:moveTo>
                    <a:lnTo>
                      <a:pt x="7639" y="1848"/>
                    </a:lnTo>
                    <a:lnTo>
                      <a:pt x="7639" y="1848"/>
                    </a:lnTo>
                    <a:close/>
                    <a:moveTo>
                      <a:pt x="7629" y="1838"/>
                    </a:moveTo>
                    <a:lnTo>
                      <a:pt x="7629" y="1838"/>
                    </a:lnTo>
                    <a:lnTo>
                      <a:pt x="7629" y="1838"/>
                    </a:lnTo>
                    <a:close/>
                    <a:moveTo>
                      <a:pt x="7619" y="1818"/>
                    </a:moveTo>
                    <a:lnTo>
                      <a:pt x="7619" y="1818"/>
                    </a:lnTo>
                    <a:lnTo>
                      <a:pt x="7619" y="1818"/>
                    </a:lnTo>
                    <a:close/>
                    <a:moveTo>
                      <a:pt x="7609" y="1818"/>
                    </a:moveTo>
                    <a:lnTo>
                      <a:pt x="7609" y="1818"/>
                    </a:lnTo>
                    <a:lnTo>
                      <a:pt x="7609" y="1818"/>
                    </a:lnTo>
                    <a:close/>
                    <a:moveTo>
                      <a:pt x="7609" y="1808"/>
                    </a:moveTo>
                    <a:lnTo>
                      <a:pt x="7609" y="1808"/>
                    </a:lnTo>
                    <a:lnTo>
                      <a:pt x="7609" y="1808"/>
                    </a:lnTo>
                    <a:close/>
                    <a:moveTo>
                      <a:pt x="7609" y="1808"/>
                    </a:moveTo>
                    <a:lnTo>
                      <a:pt x="7609" y="1808"/>
                    </a:lnTo>
                    <a:lnTo>
                      <a:pt x="7609" y="1808"/>
                    </a:lnTo>
                    <a:close/>
                    <a:moveTo>
                      <a:pt x="7599" y="1798"/>
                    </a:moveTo>
                    <a:lnTo>
                      <a:pt x="7599" y="1808"/>
                    </a:lnTo>
                    <a:lnTo>
                      <a:pt x="7599" y="1798"/>
                    </a:lnTo>
                    <a:close/>
                    <a:moveTo>
                      <a:pt x="7599" y="1798"/>
                    </a:moveTo>
                    <a:lnTo>
                      <a:pt x="7599" y="1798"/>
                    </a:lnTo>
                    <a:lnTo>
                      <a:pt x="7599" y="1798"/>
                    </a:lnTo>
                    <a:close/>
                    <a:moveTo>
                      <a:pt x="7599" y="1788"/>
                    </a:moveTo>
                    <a:lnTo>
                      <a:pt x="7599" y="1798"/>
                    </a:lnTo>
                    <a:lnTo>
                      <a:pt x="7599" y="1788"/>
                    </a:lnTo>
                    <a:close/>
                    <a:moveTo>
                      <a:pt x="7589" y="1788"/>
                    </a:moveTo>
                    <a:lnTo>
                      <a:pt x="7589" y="1788"/>
                    </a:lnTo>
                    <a:lnTo>
                      <a:pt x="7589" y="1788"/>
                    </a:lnTo>
                    <a:close/>
                    <a:moveTo>
                      <a:pt x="7589" y="1788"/>
                    </a:moveTo>
                    <a:lnTo>
                      <a:pt x="7589" y="1788"/>
                    </a:lnTo>
                    <a:lnTo>
                      <a:pt x="7589" y="1788"/>
                    </a:lnTo>
                    <a:close/>
                    <a:moveTo>
                      <a:pt x="7589" y="1778"/>
                    </a:moveTo>
                    <a:lnTo>
                      <a:pt x="7589" y="1788"/>
                    </a:lnTo>
                    <a:lnTo>
                      <a:pt x="7589" y="1778"/>
                    </a:lnTo>
                    <a:close/>
                    <a:moveTo>
                      <a:pt x="7580" y="1778"/>
                    </a:moveTo>
                    <a:lnTo>
                      <a:pt x="7580" y="1778"/>
                    </a:lnTo>
                    <a:lnTo>
                      <a:pt x="7580" y="1778"/>
                    </a:lnTo>
                    <a:close/>
                    <a:moveTo>
                      <a:pt x="7580" y="1778"/>
                    </a:moveTo>
                    <a:lnTo>
                      <a:pt x="7580" y="1778"/>
                    </a:lnTo>
                    <a:lnTo>
                      <a:pt x="7580" y="1778"/>
                    </a:lnTo>
                    <a:close/>
                    <a:moveTo>
                      <a:pt x="7569" y="1768"/>
                    </a:moveTo>
                    <a:lnTo>
                      <a:pt x="7580" y="1768"/>
                    </a:lnTo>
                    <a:lnTo>
                      <a:pt x="7569" y="1768"/>
                    </a:lnTo>
                    <a:close/>
                    <a:moveTo>
                      <a:pt x="7569" y="1758"/>
                    </a:moveTo>
                    <a:lnTo>
                      <a:pt x="7569" y="1768"/>
                    </a:lnTo>
                    <a:lnTo>
                      <a:pt x="7569" y="1758"/>
                    </a:lnTo>
                    <a:close/>
                    <a:moveTo>
                      <a:pt x="7560" y="1758"/>
                    </a:moveTo>
                    <a:lnTo>
                      <a:pt x="7569" y="1758"/>
                    </a:lnTo>
                    <a:lnTo>
                      <a:pt x="7560" y="1758"/>
                    </a:lnTo>
                    <a:close/>
                    <a:moveTo>
                      <a:pt x="7560" y="1749"/>
                    </a:moveTo>
                    <a:lnTo>
                      <a:pt x="7560" y="1758"/>
                    </a:lnTo>
                    <a:lnTo>
                      <a:pt x="7560" y="1749"/>
                    </a:lnTo>
                    <a:close/>
                    <a:moveTo>
                      <a:pt x="7560" y="1749"/>
                    </a:moveTo>
                    <a:lnTo>
                      <a:pt x="7560" y="1749"/>
                    </a:lnTo>
                    <a:lnTo>
                      <a:pt x="7560" y="1749"/>
                    </a:lnTo>
                    <a:close/>
                    <a:moveTo>
                      <a:pt x="1" y="228"/>
                    </a:moveTo>
                    <a:lnTo>
                      <a:pt x="1" y="228"/>
                    </a:lnTo>
                    <a:lnTo>
                      <a:pt x="1" y="228"/>
                    </a:lnTo>
                    <a:close/>
                    <a:moveTo>
                      <a:pt x="11" y="228"/>
                    </a:moveTo>
                    <a:lnTo>
                      <a:pt x="11" y="228"/>
                    </a:lnTo>
                    <a:lnTo>
                      <a:pt x="11" y="228"/>
                    </a:lnTo>
                    <a:close/>
                    <a:moveTo>
                      <a:pt x="20" y="219"/>
                    </a:moveTo>
                    <a:lnTo>
                      <a:pt x="20" y="228"/>
                    </a:lnTo>
                    <a:lnTo>
                      <a:pt x="20" y="219"/>
                    </a:lnTo>
                    <a:close/>
                    <a:moveTo>
                      <a:pt x="31" y="219"/>
                    </a:moveTo>
                    <a:lnTo>
                      <a:pt x="20" y="219"/>
                    </a:lnTo>
                    <a:lnTo>
                      <a:pt x="31" y="219"/>
                    </a:lnTo>
                    <a:close/>
                    <a:moveTo>
                      <a:pt x="31" y="219"/>
                    </a:moveTo>
                    <a:lnTo>
                      <a:pt x="31" y="219"/>
                    </a:lnTo>
                    <a:lnTo>
                      <a:pt x="31" y="219"/>
                    </a:lnTo>
                    <a:close/>
                    <a:moveTo>
                      <a:pt x="2633" y="0"/>
                    </a:moveTo>
                    <a:cubicBezTo>
                      <a:pt x="1610" y="0"/>
                      <a:pt x="755" y="80"/>
                      <a:pt x="40" y="219"/>
                    </a:cubicBezTo>
                    <a:cubicBezTo>
                      <a:pt x="755" y="80"/>
                      <a:pt x="1610" y="0"/>
                      <a:pt x="2633" y="0"/>
                    </a:cubicBezTo>
                    <a:cubicBezTo>
                      <a:pt x="5156" y="0"/>
                      <a:pt x="6655" y="685"/>
                      <a:pt x="7560" y="1749"/>
                    </a:cubicBezTo>
                    <a:cubicBezTo>
                      <a:pt x="6655" y="685"/>
                      <a:pt x="5156" y="0"/>
                      <a:pt x="2633" y="0"/>
                    </a:cubicBezTo>
                    <a:close/>
                  </a:path>
                </a:pathLst>
              </a:custGeom>
              <a:solidFill>
                <a:srgbClr val="AD939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13" name="Google Shape;153;p26">
                <a:extLst>
                  <a:ext uri="{FF2B5EF4-FFF2-40B4-BE49-F238E27FC236}">
                    <a16:creationId xmlns:a16="http://schemas.microsoft.com/office/drawing/2014/main" id="{AF80B104-D568-4080-94A5-74EF6648A463}"/>
                  </a:ext>
                </a:extLst>
              </p:cNvPr>
              <p:cNvSpPr/>
              <p:nvPr/>
            </p:nvSpPr>
            <p:spPr>
              <a:xfrm>
                <a:off x="6410726" y="3290029"/>
                <a:ext cx="62042" cy="1428"/>
              </a:xfrm>
              <a:custGeom>
                <a:avLst/>
                <a:gdLst/>
                <a:ahLst/>
                <a:cxnLst/>
                <a:rect l="l" t="t" r="r" b="b"/>
                <a:pathLst>
                  <a:path w="1303" h="30" extrusionOk="0">
                    <a:moveTo>
                      <a:pt x="845" y="29"/>
                    </a:moveTo>
                    <a:lnTo>
                      <a:pt x="845" y="29"/>
                    </a:lnTo>
                    <a:lnTo>
                      <a:pt x="845" y="29"/>
                    </a:lnTo>
                    <a:close/>
                    <a:moveTo>
                      <a:pt x="865" y="29"/>
                    </a:moveTo>
                    <a:lnTo>
                      <a:pt x="855" y="29"/>
                    </a:lnTo>
                    <a:lnTo>
                      <a:pt x="865" y="29"/>
                    </a:lnTo>
                    <a:close/>
                    <a:moveTo>
                      <a:pt x="835" y="29"/>
                    </a:moveTo>
                    <a:lnTo>
                      <a:pt x="835" y="29"/>
                    </a:lnTo>
                    <a:lnTo>
                      <a:pt x="835" y="29"/>
                    </a:lnTo>
                    <a:close/>
                    <a:moveTo>
                      <a:pt x="885" y="29"/>
                    </a:moveTo>
                    <a:lnTo>
                      <a:pt x="875" y="29"/>
                    </a:lnTo>
                    <a:lnTo>
                      <a:pt x="885" y="29"/>
                    </a:lnTo>
                    <a:close/>
                    <a:moveTo>
                      <a:pt x="825" y="29"/>
                    </a:moveTo>
                    <a:lnTo>
                      <a:pt x="825" y="29"/>
                    </a:lnTo>
                    <a:lnTo>
                      <a:pt x="825" y="29"/>
                    </a:lnTo>
                    <a:close/>
                    <a:moveTo>
                      <a:pt x="806" y="29"/>
                    </a:moveTo>
                    <a:lnTo>
                      <a:pt x="815" y="29"/>
                    </a:lnTo>
                    <a:lnTo>
                      <a:pt x="806" y="29"/>
                    </a:lnTo>
                    <a:close/>
                    <a:moveTo>
                      <a:pt x="905" y="29"/>
                    </a:moveTo>
                    <a:lnTo>
                      <a:pt x="885" y="29"/>
                    </a:lnTo>
                    <a:lnTo>
                      <a:pt x="905" y="29"/>
                    </a:lnTo>
                    <a:close/>
                    <a:moveTo>
                      <a:pt x="795" y="29"/>
                    </a:moveTo>
                    <a:lnTo>
                      <a:pt x="795" y="29"/>
                    </a:lnTo>
                    <a:lnTo>
                      <a:pt x="795" y="29"/>
                    </a:lnTo>
                    <a:close/>
                    <a:moveTo>
                      <a:pt x="914" y="29"/>
                    </a:moveTo>
                    <a:lnTo>
                      <a:pt x="905" y="29"/>
                    </a:lnTo>
                    <a:lnTo>
                      <a:pt x="914" y="29"/>
                    </a:lnTo>
                    <a:close/>
                    <a:moveTo>
                      <a:pt x="786" y="29"/>
                    </a:moveTo>
                    <a:lnTo>
                      <a:pt x="786" y="29"/>
                    </a:lnTo>
                    <a:lnTo>
                      <a:pt x="786" y="29"/>
                    </a:lnTo>
                    <a:close/>
                    <a:moveTo>
                      <a:pt x="775" y="29"/>
                    </a:moveTo>
                    <a:lnTo>
                      <a:pt x="775" y="29"/>
                    </a:lnTo>
                    <a:lnTo>
                      <a:pt x="775" y="29"/>
                    </a:lnTo>
                    <a:close/>
                    <a:moveTo>
                      <a:pt x="934" y="29"/>
                    </a:moveTo>
                    <a:lnTo>
                      <a:pt x="914" y="29"/>
                    </a:lnTo>
                    <a:lnTo>
                      <a:pt x="934" y="29"/>
                    </a:lnTo>
                    <a:close/>
                    <a:moveTo>
                      <a:pt x="766" y="29"/>
                    </a:moveTo>
                    <a:lnTo>
                      <a:pt x="766" y="29"/>
                    </a:lnTo>
                    <a:lnTo>
                      <a:pt x="766" y="29"/>
                    </a:lnTo>
                    <a:close/>
                    <a:moveTo>
                      <a:pt x="756" y="29"/>
                    </a:moveTo>
                    <a:lnTo>
                      <a:pt x="756" y="29"/>
                    </a:lnTo>
                    <a:lnTo>
                      <a:pt x="756" y="29"/>
                    </a:lnTo>
                    <a:close/>
                    <a:moveTo>
                      <a:pt x="945" y="29"/>
                    </a:moveTo>
                    <a:lnTo>
                      <a:pt x="934" y="29"/>
                    </a:lnTo>
                    <a:lnTo>
                      <a:pt x="945" y="29"/>
                    </a:lnTo>
                    <a:close/>
                    <a:moveTo>
                      <a:pt x="746" y="29"/>
                    </a:moveTo>
                    <a:lnTo>
                      <a:pt x="746" y="29"/>
                    </a:lnTo>
                    <a:lnTo>
                      <a:pt x="746" y="29"/>
                    </a:lnTo>
                    <a:close/>
                    <a:moveTo>
                      <a:pt x="965" y="29"/>
                    </a:moveTo>
                    <a:lnTo>
                      <a:pt x="954" y="29"/>
                    </a:lnTo>
                    <a:lnTo>
                      <a:pt x="965" y="29"/>
                    </a:lnTo>
                    <a:close/>
                    <a:moveTo>
                      <a:pt x="726" y="29"/>
                    </a:moveTo>
                    <a:lnTo>
                      <a:pt x="736" y="29"/>
                    </a:lnTo>
                    <a:lnTo>
                      <a:pt x="726" y="29"/>
                    </a:lnTo>
                    <a:close/>
                    <a:moveTo>
                      <a:pt x="716" y="29"/>
                    </a:moveTo>
                    <a:lnTo>
                      <a:pt x="726" y="29"/>
                    </a:lnTo>
                    <a:lnTo>
                      <a:pt x="716" y="29"/>
                    </a:lnTo>
                    <a:close/>
                    <a:moveTo>
                      <a:pt x="974" y="29"/>
                    </a:moveTo>
                    <a:lnTo>
                      <a:pt x="965" y="29"/>
                    </a:lnTo>
                    <a:lnTo>
                      <a:pt x="974" y="29"/>
                    </a:lnTo>
                    <a:close/>
                    <a:moveTo>
                      <a:pt x="706" y="29"/>
                    </a:moveTo>
                    <a:lnTo>
                      <a:pt x="716" y="29"/>
                    </a:lnTo>
                    <a:lnTo>
                      <a:pt x="706" y="29"/>
                    </a:lnTo>
                    <a:close/>
                    <a:moveTo>
                      <a:pt x="994" y="29"/>
                    </a:moveTo>
                    <a:lnTo>
                      <a:pt x="984" y="29"/>
                    </a:lnTo>
                    <a:lnTo>
                      <a:pt x="994" y="29"/>
                    </a:lnTo>
                    <a:close/>
                    <a:moveTo>
                      <a:pt x="696" y="29"/>
                    </a:moveTo>
                    <a:lnTo>
                      <a:pt x="696" y="29"/>
                    </a:lnTo>
                    <a:lnTo>
                      <a:pt x="696" y="29"/>
                    </a:lnTo>
                    <a:close/>
                    <a:moveTo>
                      <a:pt x="1004" y="29"/>
                    </a:moveTo>
                    <a:lnTo>
                      <a:pt x="994" y="29"/>
                    </a:lnTo>
                    <a:lnTo>
                      <a:pt x="1004" y="29"/>
                    </a:lnTo>
                    <a:close/>
                    <a:moveTo>
                      <a:pt x="686" y="29"/>
                    </a:moveTo>
                    <a:lnTo>
                      <a:pt x="686" y="29"/>
                    </a:lnTo>
                    <a:lnTo>
                      <a:pt x="686" y="29"/>
                    </a:lnTo>
                    <a:close/>
                    <a:moveTo>
                      <a:pt x="676" y="29"/>
                    </a:moveTo>
                    <a:lnTo>
                      <a:pt x="676" y="29"/>
                    </a:lnTo>
                    <a:lnTo>
                      <a:pt x="676" y="29"/>
                    </a:lnTo>
                    <a:close/>
                    <a:moveTo>
                      <a:pt x="1024" y="29"/>
                    </a:moveTo>
                    <a:lnTo>
                      <a:pt x="1014" y="29"/>
                    </a:lnTo>
                    <a:lnTo>
                      <a:pt x="1024" y="29"/>
                    </a:lnTo>
                    <a:close/>
                    <a:moveTo>
                      <a:pt x="667" y="29"/>
                    </a:moveTo>
                    <a:lnTo>
                      <a:pt x="667" y="29"/>
                    </a:lnTo>
                    <a:lnTo>
                      <a:pt x="667" y="29"/>
                    </a:lnTo>
                    <a:close/>
                    <a:moveTo>
                      <a:pt x="656" y="29"/>
                    </a:moveTo>
                    <a:lnTo>
                      <a:pt x="656" y="29"/>
                    </a:lnTo>
                    <a:lnTo>
                      <a:pt x="656" y="29"/>
                    </a:lnTo>
                    <a:close/>
                    <a:moveTo>
                      <a:pt x="1044" y="29"/>
                    </a:moveTo>
                    <a:lnTo>
                      <a:pt x="1024" y="29"/>
                    </a:lnTo>
                    <a:lnTo>
                      <a:pt x="1044" y="29"/>
                    </a:lnTo>
                    <a:close/>
                    <a:moveTo>
                      <a:pt x="647" y="29"/>
                    </a:moveTo>
                    <a:lnTo>
                      <a:pt x="647" y="29"/>
                    </a:lnTo>
                    <a:lnTo>
                      <a:pt x="647" y="29"/>
                    </a:lnTo>
                    <a:close/>
                    <a:moveTo>
                      <a:pt x="1054" y="29"/>
                    </a:moveTo>
                    <a:lnTo>
                      <a:pt x="1044" y="29"/>
                    </a:lnTo>
                    <a:lnTo>
                      <a:pt x="1054" y="29"/>
                    </a:lnTo>
                    <a:close/>
                    <a:moveTo>
                      <a:pt x="627" y="29"/>
                    </a:moveTo>
                    <a:lnTo>
                      <a:pt x="636" y="29"/>
                    </a:lnTo>
                    <a:lnTo>
                      <a:pt x="627" y="29"/>
                    </a:lnTo>
                    <a:close/>
                    <a:moveTo>
                      <a:pt x="616" y="29"/>
                    </a:moveTo>
                    <a:lnTo>
                      <a:pt x="627" y="29"/>
                    </a:lnTo>
                    <a:lnTo>
                      <a:pt x="616" y="29"/>
                    </a:lnTo>
                    <a:close/>
                    <a:moveTo>
                      <a:pt x="1073" y="29"/>
                    </a:moveTo>
                    <a:lnTo>
                      <a:pt x="1054" y="29"/>
                    </a:lnTo>
                    <a:lnTo>
                      <a:pt x="1073" y="29"/>
                    </a:lnTo>
                    <a:close/>
                    <a:moveTo>
                      <a:pt x="607" y="29"/>
                    </a:moveTo>
                    <a:lnTo>
                      <a:pt x="616" y="29"/>
                    </a:lnTo>
                    <a:lnTo>
                      <a:pt x="607" y="29"/>
                    </a:lnTo>
                    <a:close/>
                    <a:moveTo>
                      <a:pt x="1084" y="29"/>
                    </a:moveTo>
                    <a:lnTo>
                      <a:pt x="1073" y="29"/>
                    </a:lnTo>
                    <a:lnTo>
                      <a:pt x="1084" y="29"/>
                    </a:lnTo>
                    <a:close/>
                    <a:moveTo>
                      <a:pt x="587" y="29"/>
                    </a:moveTo>
                    <a:lnTo>
                      <a:pt x="587" y="29"/>
                    </a:lnTo>
                    <a:lnTo>
                      <a:pt x="587" y="29"/>
                    </a:lnTo>
                    <a:close/>
                    <a:moveTo>
                      <a:pt x="1104" y="29"/>
                    </a:moveTo>
                    <a:lnTo>
                      <a:pt x="1084" y="29"/>
                    </a:lnTo>
                    <a:lnTo>
                      <a:pt x="1104" y="29"/>
                    </a:lnTo>
                    <a:close/>
                    <a:moveTo>
                      <a:pt x="577" y="29"/>
                    </a:moveTo>
                    <a:lnTo>
                      <a:pt x="577" y="29"/>
                    </a:lnTo>
                    <a:lnTo>
                      <a:pt x="577" y="29"/>
                    </a:lnTo>
                    <a:close/>
                    <a:moveTo>
                      <a:pt x="1113" y="29"/>
                    </a:moveTo>
                    <a:lnTo>
                      <a:pt x="1104" y="29"/>
                    </a:lnTo>
                    <a:lnTo>
                      <a:pt x="1113" y="29"/>
                    </a:lnTo>
                    <a:close/>
                    <a:moveTo>
                      <a:pt x="567" y="29"/>
                    </a:moveTo>
                    <a:lnTo>
                      <a:pt x="567" y="29"/>
                    </a:lnTo>
                    <a:lnTo>
                      <a:pt x="567" y="29"/>
                    </a:lnTo>
                    <a:close/>
                    <a:moveTo>
                      <a:pt x="557" y="29"/>
                    </a:moveTo>
                    <a:lnTo>
                      <a:pt x="557" y="29"/>
                    </a:lnTo>
                    <a:lnTo>
                      <a:pt x="557" y="29"/>
                    </a:lnTo>
                    <a:close/>
                    <a:moveTo>
                      <a:pt x="1133" y="29"/>
                    </a:moveTo>
                    <a:lnTo>
                      <a:pt x="1123" y="29"/>
                    </a:lnTo>
                    <a:lnTo>
                      <a:pt x="1133" y="29"/>
                    </a:lnTo>
                    <a:close/>
                    <a:moveTo>
                      <a:pt x="547" y="29"/>
                    </a:moveTo>
                    <a:lnTo>
                      <a:pt x="547" y="29"/>
                    </a:lnTo>
                    <a:lnTo>
                      <a:pt x="547" y="29"/>
                    </a:lnTo>
                    <a:close/>
                    <a:moveTo>
                      <a:pt x="1143" y="29"/>
                    </a:moveTo>
                    <a:lnTo>
                      <a:pt x="1133" y="29"/>
                    </a:lnTo>
                    <a:lnTo>
                      <a:pt x="1143" y="29"/>
                    </a:lnTo>
                    <a:close/>
                    <a:moveTo>
                      <a:pt x="537" y="29"/>
                    </a:moveTo>
                    <a:lnTo>
                      <a:pt x="537" y="29"/>
                    </a:lnTo>
                    <a:lnTo>
                      <a:pt x="537" y="29"/>
                    </a:lnTo>
                    <a:close/>
                    <a:moveTo>
                      <a:pt x="517" y="29"/>
                    </a:moveTo>
                    <a:lnTo>
                      <a:pt x="527" y="29"/>
                    </a:lnTo>
                    <a:lnTo>
                      <a:pt x="517" y="29"/>
                    </a:lnTo>
                    <a:close/>
                    <a:moveTo>
                      <a:pt x="1163" y="29"/>
                    </a:moveTo>
                    <a:lnTo>
                      <a:pt x="1153" y="29"/>
                    </a:lnTo>
                    <a:lnTo>
                      <a:pt x="1163" y="29"/>
                    </a:lnTo>
                    <a:close/>
                    <a:moveTo>
                      <a:pt x="508" y="29"/>
                    </a:moveTo>
                    <a:lnTo>
                      <a:pt x="517" y="29"/>
                    </a:lnTo>
                    <a:lnTo>
                      <a:pt x="508" y="29"/>
                    </a:lnTo>
                    <a:close/>
                    <a:moveTo>
                      <a:pt x="1173" y="29"/>
                    </a:moveTo>
                    <a:lnTo>
                      <a:pt x="1163" y="29"/>
                    </a:lnTo>
                    <a:lnTo>
                      <a:pt x="1173" y="29"/>
                    </a:lnTo>
                    <a:close/>
                    <a:moveTo>
                      <a:pt x="497" y="29"/>
                    </a:moveTo>
                    <a:lnTo>
                      <a:pt x="508" y="29"/>
                    </a:lnTo>
                    <a:lnTo>
                      <a:pt x="497" y="29"/>
                    </a:lnTo>
                    <a:close/>
                    <a:moveTo>
                      <a:pt x="488" y="29"/>
                    </a:moveTo>
                    <a:lnTo>
                      <a:pt x="488" y="29"/>
                    </a:lnTo>
                    <a:lnTo>
                      <a:pt x="488" y="29"/>
                    </a:lnTo>
                    <a:close/>
                    <a:moveTo>
                      <a:pt x="1193" y="29"/>
                    </a:moveTo>
                    <a:lnTo>
                      <a:pt x="1183" y="29"/>
                    </a:lnTo>
                    <a:lnTo>
                      <a:pt x="1193" y="29"/>
                    </a:lnTo>
                    <a:close/>
                    <a:moveTo>
                      <a:pt x="477" y="29"/>
                    </a:moveTo>
                    <a:lnTo>
                      <a:pt x="477" y="29"/>
                    </a:lnTo>
                    <a:lnTo>
                      <a:pt x="477" y="29"/>
                    </a:lnTo>
                    <a:close/>
                    <a:moveTo>
                      <a:pt x="1203" y="29"/>
                    </a:moveTo>
                    <a:lnTo>
                      <a:pt x="1193" y="29"/>
                    </a:lnTo>
                    <a:lnTo>
                      <a:pt x="1203" y="29"/>
                    </a:lnTo>
                    <a:close/>
                    <a:moveTo>
                      <a:pt x="468" y="29"/>
                    </a:moveTo>
                    <a:lnTo>
                      <a:pt x="468" y="29"/>
                    </a:lnTo>
                    <a:lnTo>
                      <a:pt x="468" y="29"/>
                    </a:lnTo>
                    <a:close/>
                    <a:moveTo>
                      <a:pt x="458" y="29"/>
                    </a:moveTo>
                    <a:lnTo>
                      <a:pt x="458" y="29"/>
                    </a:lnTo>
                    <a:lnTo>
                      <a:pt x="458" y="29"/>
                    </a:lnTo>
                    <a:close/>
                    <a:moveTo>
                      <a:pt x="1212" y="29"/>
                    </a:moveTo>
                    <a:lnTo>
                      <a:pt x="1212" y="29"/>
                    </a:lnTo>
                    <a:lnTo>
                      <a:pt x="1212" y="29"/>
                    </a:lnTo>
                    <a:close/>
                    <a:moveTo>
                      <a:pt x="448" y="29"/>
                    </a:moveTo>
                    <a:lnTo>
                      <a:pt x="448" y="29"/>
                    </a:lnTo>
                    <a:lnTo>
                      <a:pt x="448" y="29"/>
                    </a:lnTo>
                    <a:close/>
                    <a:moveTo>
                      <a:pt x="1232" y="29"/>
                    </a:moveTo>
                    <a:lnTo>
                      <a:pt x="1223" y="29"/>
                    </a:lnTo>
                    <a:lnTo>
                      <a:pt x="1232" y="29"/>
                    </a:lnTo>
                    <a:close/>
                    <a:moveTo>
                      <a:pt x="438" y="29"/>
                    </a:moveTo>
                    <a:lnTo>
                      <a:pt x="438" y="29"/>
                    </a:lnTo>
                    <a:lnTo>
                      <a:pt x="438" y="29"/>
                    </a:lnTo>
                    <a:close/>
                    <a:moveTo>
                      <a:pt x="428" y="29"/>
                    </a:moveTo>
                    <a:lnTo>
                      <a:pt x="428" y="29"/>
                    </a:lnTo>
                    <a:lnTo>
                      <a:pt x="428" y="29"/>
                    </a:lnTo>
                    <a:close/>
                    <a:moveTo>
                      <a:pt x="1252" y="29"/>
                    </a:moveTo>
                    <a:lnTo>
                      <a:pt x="1243" y="29"/>
                    </a:lnTo>
                    <a:lnTo>
                      <a:pt x="1252" y="29"/>
                    </a:lnTo>
                    <a:close/>
                    <a:moveTo>
                      <a:pt x="418" y="29"/>
                    </a:moveTo>
                    <a:lnTo>
                      <a:pt x="418" y="29"/>
                    </a:lnTo>
                    <a:lnTo>
                      <a:pt x="418" y="29"/>
                    </a:lnTo>
                    <a:close/>
                    <a:moveTo>
                      <a:pt x="1262" y="29"/>
                    </a:moveTo>
                    <a:lnTo>
                      <a:pt x="1252" y="29"/>
                    </a:lnTo>
                    <a:lnTo>
                      <a:pt x="1262" y="29"/>
                    </a:lnTo>
                    <a:close/>
                    <a:moveTo>
                      <a:pt x="408" y="29"/>
                    </a:moveTo>
                    <a:lnTo>
                      <a:pt x="408" y="29"/>
                    </a:lnTo>
                    <a:lnTo>
                      <a:pt x="408" y="29"/>
                    </a:lnTo>
                    <a:close/>
                    <a:moveTo>
                      <a:pt x="398" y="20"/>
                    </a:moveTo>
                    <a:lnTo>
                      <a:pt x="398" y="29"/>
                    </a:lnTo>
                    <a:lnTo>
                      <a:pt x="398" y="20"/>
                    </a:lnTo>
                    <a:close/>
                    <a:moveTo>
                      <a:pt x="1272" y="20"/>
                    </a:moveTo>
                    <a:lnTo>
                      <a:pt x="1272" y="29"/>
                    </a:lnTo>
                    <a:lnTo>
                      <a:pt x="1272" y="20"/>
                    </a:lnTo>
                    <a:close/>
                    <a:moveTo>
                      <a:pt x="378" y="20"/>
                    </a:moveTo>
                    <a:lnTo>
                      <a:pt x="388" y="20"/>
                    </a:lnTo>
                    <a:lnTo>
                      <a:pt x="378" y="20"/>
                    </a:lnTo>
                    <a:close/>
                    <a:moveTo>
                      <a:pt x="1292" y="20"/>
                    </a:moveTo>
                    <a:lnTo>
                      <a:pt x="1292" y="20"/>
                    </a:lnTo>
                    <a:lnTo>
                      <a:pt x="1292" y="20"/>
                    </a:lnTo>
                    <a:close/>
                    <a:moveTo>
                      <a:pt x="369" y="20"/>
                    </a:moveTo>
                    <a:lnTo>
                      <a:pt x="378" y="20"/>
                    </a:lnTo>
                    <a:lnTo>
                      <a:pt x="369" y="20"/>
                    </a:lnTo>
                    <a:close/>
                    <a:moveTo>
                      <a:pt x="358" y="20"/>
                    </a:moveTo>
                    <a:lnTo>
                      <a:pt x="369" y="20"/>
                    </a:lnTo>
                    <a:lnTo>
                      <a:pt x="358" y="20"/>
                    </a:lnTo>
                    <a:close/>
                    <a:moveTo>
                      <a:pt x="1302" y="20"/>
                    </a:moveTo>
                    <a:lnTo>
                      <a:pt x="1302" y="20"/>
                    </a:lnTo>
                    <a:lnTo>
                      <a:pt x="1302" y="20"/>
                    </a:lnTo>
                    <a:close/>
                    <a:moveTo>
                      <a:pt x="338" y="20"/>
                    </a:moveTo>
                    <a:lnTo>
                      <a:pt x="338" y="20"/>
                    </a:lnTo>
                    <a:lnTo>
                      <a:pt x="338" y="20"/>
                    </a:lnTo>
                    <a:close/>
                    <a:moveTo>
                      <a:pt x="329" y="20"/>
                    </a:moveTo>
                    <a:lnTo>
                      <a:pt x="329" y="20"/>
                    </a:lnTo>
                    <a:lnTo>
                      <a:pt x="329" y="20"/>
                    </a:lnTo>
                    <a:close/>
                    <a:moveTo>
                      <a:pt x="318" y="20"/>
                    </a:moveTo>
                    <a:lnTo>
                      <a:pt x="318" y="20"/>
                    </a:lnTo>
                    <a:lnTo>
                      <a:pt x="318" y="20"/>
                    </a:lnTo>
                    <a:close/>
                    <a:moveTo>
                      <a:pt x="309" y="20"/>
                    </a:moveTo>
                    <a:lnTo>
                      <a:pt x="309" y="20"/>
                    </a:lnTo>
                    <a:lnTo>
                      <a:pt x="309" y="20"/>
                    </a:lnTo>
                    <a:close/>
                    <a:moveTo>
                      <a:pt x="289" y="20"/>
                    </a:moveTo>
                    <a:lnTo>
                      <a:pt x="289" y="20"/>
                    </a:lnTo>
                    <a:lnTo>
                      <a:pt x="289" y="20"/>
                    </a:lnTo>
                    <a:close/>
                    <a:moveTo>
                      <a:pt x="279" y="20"/>
                    </a:moveTo>
                    <a:lnTo>
                      <a:pt x="279" y="20"/>
                    </a:lnTo>
                    <a:lnTo>
                      <a:pt x="279" y="20"/>
                    </a:lnTo>
                    <a:close/>
                    <a:moveTo>
                      <a:pt x="269" y="20"/>
                    </a:moveTo>
                    <a:lnTo>
                      <a:pt x="269" y="20"/>
                    </a:lnTo>
                    <a:lnTo>
                      <a:pt x="269" y="20"/>
                    </a:lnTo>
                    <a:close/>
                    <a:moveTo>
                      <a:pt x="249" y="20"/>
                    </a:moveTo>
                    <a:lnTo>
                      <a:pt x="249" y="20"/>
                    </a:lnTo>
                    <a:lnTo>
                      <a:pt x="249" y="20"/>
                    </a:lnTo>
                    <a:close/>
                    <a:moveTo>
                      <a:pt x="239" y="20"/>
                    </a:moveTo>
                    <a:lnTo>
                      <a:pt x="239" y="20"/>
                    </a:lnTo>
                    <a:lnTo>
                      <a:pt x="239" y="20"/>
                    </a:lnTo>
                    <a:close/>
                    <a:moveTo>
                      <a:pt x="229" y="20"/>
                    </a:moveTo>
                    <a:lnTo>
                      <a:pt x="229" y="20"/>
                    </a:lnTo>
                    <a:lnTo>
                      <a:pt x="229" y="20"/>
                    </a:lnTo>
                    <a:close/>
                    <a:moveTo>
                      <a:pt x="219" y="20"/>
                    </a:moveTo>
                    <a:lnTo>
                      <a:pt x="219" y="20"/>
                    </a:lnTo>
                    <a:lnTo>
                      <a:pt x="219" y="20"/>
                    </a:lnTo>
                    <a:close/>
                    <a:moveTo>
                      <a:pt x="190" y="20"/>
                    </a:moveTo>
                    <a:lnTo>
                      <a:pt x="199" y="20"/>
                    </a:lnTo>
                    <a:lnTo>
                      <a:pt x="190" y="20"/>
                    </a:lnTo>
                    <a:close/>
                    <a:moveTo>
                      <a:pt x="179" y="20"/>
                    </a:moveTo>
                    <a:lnTo>
                      <a:pt x="190" y="20"/>
                    </a:lnTo>
                    <a:lnTo>
                      <a:pt x="179" y="20"/>
                    </a:lnTo>
                    <a:close/>
                    <a:moveTo>
                      <a:pt x="170" y="10"/>
                    </a:moveTo>
                    <a:lnTo>
                      <a:pt x="170" y="10"/>
                    </a:lnTo>
                    <a:lnTo>
                      <a:pt x="170" y="10"/>
                    </a:lnTo>
                    <a:close/>
                    <a:moveTo>
                      <a:pt x="150" y="10"/>
                    </a:moveTo>
                    <a:lnTo>
                      <a:pt x="150" y="10"/>
                    </a:lnTo>
                    <a:lnTo>
                      <a:pt x="150" y="10"/>
                    </a:lnTo>
                    <a:close/>
                    <a:moveTo>
                      <a:pt x="140" y="10"/>
                    </a:moveTo>
                    <a:lnTo>
                      <a:pt x="140" y="10"/>
                    </a:lnTo>
                    <a:lnTo>
                      <a:pt x="140" y="10"/>
                    </a:lnTo>
                    <a:close/>
                    <a:moveTo>
                      <a:pt x="130" y="10"/>
                    </a:moveTo>
                    <a:lnTo>
                      <a:pt x="130" y="10"/>
                    </a:lnTo>
                    <a:lnTo>
                      <a:pt x="130" y="10"/>
                    </a:lnTo>
                    <a:close/>
                    <a:moveTo>
                      <a:pt x="120" y="10"/>
                    </a:moveTo>
                    <a:lnTo>
                      <a:pt x="120" y="10"/>
                    </a:lnTo>
                    <a:lnTo>
                      <a:pt x="120" y="10"/>
                    </a:lnTo>
                    <a:close/>
                    <a:moveTo>
                      <a:pt x="100" y="10"/>
                    </a:moveTo>
                    <a:lnTo>
                      <a:pt x="100" y="10"/>
                    </a:lnTo>
                    <a:lnTo>
                      <a:pt x="100" y="10"/>
                    </a:lnTo>
                    <a:close/>
                    <a:moveTo>
                      <a:pt x="90" y="10"/>
                    </a:moveTo>
                    <a:lnTo>
                      <a:pt x="90" y="10"/>
                    </a:lnTo>
                    <a:lnTo>
                      <a:pt x="90" y="10"/>
                    </a:lnTo>
                    <a:close/>
                    <a:moveTo>
                      <a:pt x="80" y="10"/>
                    </a:moveTo>
                    <a:lnTo>
                      <a:pt x="80" y="10"/>
                    </a:lnTo>
                    <a:lnTo>
                      <a:pt x="80" y="10"/>
                    </a:lnTo>
                    <a:close/>
                    <a:moveTo>
                      <a:pt x="51" y="10"/>
                    </a:moveTo>
                    <a:lnTo>
                      <a:pt x="51" y="10"/>
                    </a:lnTo>
                    <a:lnTo>
                      <a:pt x="51" y="10"/>
                    </a:lnTo>
                    <a:close/>
                    <a:moveTo>
                      <a:pt x="40" y="10"/>
                    </a:moveTo>
                    <a:lnTo>
                      <a:pt x="40" y="10"/>
                    </a:lnTo>
                    <a:lnTo>
                      <a:pt x="40" y="10"/>
                    </a:lnTo>
                    <a:close/>
                    <a:moveTo>
                      <a:pt x="1" y="0"/>
                    </a:moveTo>
                    <a:lnTo>
                      <a:pt x="1" y="0"/>
                    </a:lnTo>
                    <a:close/>
                  </a:path>
                </a:pathLst>
              </a:custGeom>
              <a:solidFill>
                <a:srgbClr val="492C3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14" name="Google Shape;154;p26">
                <a:extLst>
                  <a:ext uri="{FF2B5EF4-FFF2-40B4-BE49-F238E27FC236}">
                    <a16:creationId xmlns:a16="http://schemas.microsoft.com/office/drawing/2014/main" id="{387BA0A5-90FB-4B20-A908-94A63D4027AE}"/>
                  </a:ext>
                </a:extLst>
              </p:cNvPr>
              <p:cNvSpPr/>
              <p:nvPr/>
            </p:nvSpPr>
            <p:spPr>
              <a:xfrm>
                <a:off x="6172364" y="3125899"/>
                <a:ext cx="537335" cy="165557"/>
              </a:xfrm>
              <a:custGeom>
                <a:avLst/>
                <a:gdLst/>
                <a:ahLst/>
                <a:cxnLst/>
                <a:rect l="l" t="t" r="r" b="b"/>
                <a:pathLst>
                  <a:path w="11285" h="3477" extrusionOk="0">
                    <a:moveTo>
                      <a:pt x="1" y="0"/>
                    </a:moveTo>
                    <a:lnTo>
                      <a:pt x="1" y="0"/>
                    </a:lnTo>
                    <a:cubicBezTo>
                      <a:pt x="517" y="1689"/>
                      <a:pt x="1799" y="3218"/>
                      <a:pt x="5007" y="3447"/>
                    </a:cubicBezTo>
                    <a:cubicBezTo>
                      <a:pt x="5017" y="3447"/>
                      <a:pt x="5027" y="3457"/>
                      <a:pt x="5046" y="3457"/>
                    </a:cubicBezTo>
                    <a:lnTo>
                      <a:pt x="5176" y="3457"/>
                    </a:lnTo>
                    <a:lnTo>
                      <a:pt x="5185" y="3467"/>
                    </a:lnTo>
                    <a:lnTo>
                      <a:pt x="5404" y="3467"/>
                    </a:lnTo>
                    <a:lnTo>
                      <a:pt x="5404" y="3476"/>
                    </a:lnTo>
                    <a:lnTo>
                      <a:pt x="6278" y="3476"/>
                    </a:lnTo>
                    <a:lnTo>
                      <a:pt x="6278" y="3467"/>
                    </a:lnTo>
                    <a:lnTo>
                      <a:pt x="6308" y="3467"/>
                    </a:lnTo>
                    <a:cubicBezTo>
                      <a:pt x="9000" y="3357"/>
                      <a:pt x="10489" y="2185"/>
                      <a:pt x="11284" y="675"/>
                    </a:cubicBezTo>
                    <a:lnTo>
                      <a:pt x="11284" y="675"/>
                    </a:lnTo>
                    <a:cubicBezTo>
                      <a:pt x="10261" y="1838"/>
                      <a:pt x="8295" y="3030"/>
                      <a:pt x="5712" y="3030"/>
                    </a:cubicBezTo>
                    <a:lnTo>
                      <a:pt x="5543" y="3030"/>
                    </a:lnTo>
                    <a:cubicBezTo>
                      <a:pt x="2603" y="2970"/>
                      <a:pt x="825" y="1609"/>
                      <a:pt x="1" y="0"/>
                    </a:cubicBezTo>
                    <a:close/>
                  </a:path>
                </a:pathLst>
              </a:custGeom>
              <a:solidFill>
                <a:srgbClr val="C8916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15" name="Google Shape;155;p26">
                <a:extLst>
                  <a:ext uri="{FF2B5EF4-FFF2-40B4-BE49-F238E27FC236}">
                    <a16:creationId xmlns:a16="http://schemas.microsoft.com/office/drawing/2014/main" id="{50EE54EC-4B60-4348-88A7-51D021EAFC97}"/>
                  </a:ext>
                </a:extLst>
              </p:cNvPr>
              <p:cNvSpPr/>
              <p:nvPr/>
            </p:nvSpPr>
            <p:spPr>
              <a:xfrm>
                <a:off x="6294878" y="2866680"/>
                <a:ext cx="43092" cy="65328"/>
              </a:xfrm>
              <a:custGeom>
                <a:avLst/>
                <a:gdLst/>
                <a:ahLst/>
                <a:cxnLst/>
                <a:rect l="l" t="t" r="r" b="b"/>
                <a:pathLst>
                  <a:path w="905" h="1372" extrusionOk="0">
                    <a:moveTo>
                      <a:pt x="457" y="1"/>
                    </a:moveTo>
                    <a:cubicBezTo>
                      <a:pt x="219" y="1"/>
                      <a:pt x="10" y="309"/>
                      <a:pt x="10" y="687"/>
                    </a:cubicBezTo>
                    <a:cubicBezTo>
                      <a:pt x="1" y="1064"/>
                      <a:pt x="199" y="1372"/>
                      <a:pt x="447" y="1372"/>
                    </a:cubicBezTo>
                    <a:cubicBezTo>
                      <a:pt x="451" y="1372"/>
                      <a:pt x="455" y="1372"/>
                      <a:pt x="459" y="1372"/>
                    </a:cubicBezTo>
                    <a:cubicBezTo>
                      <a:pt x="702" y="1372"/>
                      <a:pt x="894" y="1068"/>
                      <a:pt x="894" y="696"/>
                    </a:cubicBezTo>
                    <a:cubicBezTo>
                      <a:pt x="904" y="319"/>
                      <a:pt x="705" y="1"/>
                      <a:pt x="457" y="1"/>
                    </a:cubicBezTo>
                    <a:close/>
                  </a:path>
                </a:pathLst>
              </a:custGeom>
              <a:solidFill>
                <a:srgbClr val="23020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16" name="Google Shape;156;p26">
                <a:extLst>
                  <a:ext uri="{FF2B5EF4-FFF2-40B4-BE49-F238E27FC236}">
                    <a16:creationId xmlns:a16="http://schemas.microsoft.com/office/drawing/2014/main" id="{248F1D60-ABBE-43B1-A331-8AF419DB5671}"/>
                  </a:ext>
                </a:extLst>
              </p:cNvPr>
              <p:cNvSpPr/>
              <p:nvPr/>
            </p:nvSpPr>
            <p:spPr>
              <a:xfrm>
                <a:off x="6524242" y="2866680"/>
                <a:ext cx="43092" cy="65328"/>
              </a:xfrm>
              <a:custGeom>
                <a:avLst/>
                <a:gdLst/>
                <a:ahLst/>
                <a:cxnLst/>
                <a:rect l="l" t="t" r="r" b="b"/>
                <a:pathLst>
                  <a:path w="905" h="1372" extrusionOk="0">
                    <a:moveTo>
                      <a:pt x="457" y="1"/>
                    </a:moveTo>
                    <a:cubicBezTo>
                      <a:pt x="209" y="1"/>
                      <a:pt x="11" y="309"/>
                      <a:pt x="0" y="687"/>
                    </a:cubicBezTo>
                    <a:cubicBezTo>
                      <a:pt x="0" y="1064"/>
                      <a:pt x="199" y="1372"/>
                      <a:pt x="438" y="1372"/>
                    </a:cubicBezTo>
                    <a:cubicBezTo>
                      <a:pt x="442" y="1372"/>
                      <a:pt x="446" y="1372"/>
                      <a:pt x="450" y="1372"/>
                    </a:cubicBezTo>
                    <a:cubicBezTo>
                      <a:pt x="693" y="1372"/>
                      <a:pt x="894" y="1068"/>
                      <a:pt x="894" y="696"/>
                    </a:cubicBezTo>
                    <a:cubicBezTo>
                      <a:pt x="905" y="319"/>
                      <a:pt x="706" y="1"/>
                      <a:pt x="457" y="1"/>
                    </a:cubicBezTo>
                    <a:close/>
                  </a:path>
                </a:pathLst>
              </a:custGeom>
              <a:solidFill>
                <a:srgbClr val="23020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17" name="Google Shape;157;p26">
                <a:extLst>
                  <a:ext uri="{FF2B5EF4-FFF2-40B4-BE49-F238E27FC236}">
                    <a16:creationId xmlns:a16="http://schemas.microsoft.com/office/drawing/2014/main" id="{D0854772-5D61-4CC1-9D23-7FBA02324065}"/>
                  </a:ext>
                </a:extLst>
              </p:cNvPr>
              <p:cNvSpPr/>
              <p:nvPr/>
            </p:nvSpPr>
            <p:spPr>
              <a:xfrm>
                <a:off x="6385438" y="2943112"/>
                <a:ext cx="68600" cy="96375"/>
              </a:xfrm>
              <a:custGeom>
                <a:avLst/>
                <a:gdLst/>
                <a:ahLst/>
                <a:cxnLst/>
                <a:rect l="l" t="t" r="r" b="b"/>
                <a:pathLst>
                  <a:path w="2394" h="3363" extrusionOk="0">
                    <a:moveTo>
                      <a:pt x="1440" y="1"/>
                    </a:moveTo>
                    <a:cubicBezTo>
                      <a:pt x="1490" y="239"/>
                      <a:pt x="1510" y="507"/>
                      <a:pt x="1430" y="716"/>
                    </a:cubicBezTo>
                    <a:cubicBezTo>
                      <a:pt x="1400" y="825"/>
                      <a:pt x="1331" y="894"/>
                      <a:pt x="1232" y="924"/>
                    </a:cubicBezTo>
                    <a:cubicBezTo>
                      <a:pt x="1132" y="964"/>
                      <a:pt x="993" y="994"/>
                      <a:pt x="874" y="1043"/>
                    </a:cubicBezTo>
                    <a:cubicBezTo>
                      <a:pt x="755" y="1083"/>
                      <a:pt x="636" y="1133"/>
                      <a:pt x="517" y="1212"/>
                    </a:cubicBezTo>
                    <a:cubicBezTo>
                      <a:pt x="397" y="1281"/>
                      <a:pt x="288" y="1371"/>
                      <a:pt x="208" y="1490"/>
                    </a:cubicBezTo>
                    <a:cubicBezTo>
                      <a:pt x="159" y="1550"/>
                      <a:pt x="129" y="1619"/>
                      <a:pt x="99" y="1679"/>
                    </a:cubicBezTo>
                    <a:cubicBezTo>
                      <a:pt x="80" y="1749"/>
                      <a:pt x="40" y="1808"/>
                      <a:pt x="40" y="1877"/>
                    </a:cubicBezTo>
                    <a:lnTo>
                      <a:pt x="20" y="1987"/>
                    </a:lnTo>
                    <a:lnTo>
                      <a:pt x="10" y="2086"/>
                    </a:lnTo>
                    <a:cubicBezTo>
                      <a:pt x="0" y="2156"/>
                      <a:pt x="10" y="2225"/>
                      <a:pt x="10" y="2295"/>
                    </a:cubicBezTo>
                    <a:cubicBezTo>
                      <a:pt x="10" y="2365"/>
                      <a:pt x="29" y="2424"/>
                      <a:pt x="40" y="2493"/>
                    </a:cubicBezTo>
                    <a:cubicBezTo>
                      <a:pt x="49" y="2563"/>
                      <a:pt x="69" y="2623"/>
                      <a:pt x="89" y="2692"/>
                    </a:cubicBezTo>
                    <a:cubicBezTo>
                      <a:pt x="139" y="2831"/>
                      <a:pt x="219" y="2960"/>
                      <a:pt x="318" y="3060"/>
                    </a:cubicBezTo>
                    <a:cubicBezTo>
                      <a:pt x="536" y="3268"/>
                      <a:pt x="815" y="3347"/>
                      <a:pt x="1082" y="3358"/>
                    </a:cubicBezTo>
                    <a:cubicBezTo>
                      <a:pt x="1122" y="3361"/>
                      <a:pt x="1161" y="3362"/>
                      <a:pt x="1200" y="3362"/>
                    </a:cubicBezTo>
                    <a:cubicBezTo>
                      <a:pt x="1427" y="3362"/>
                      <a:pt x="1646" y="3315"/>
                      <a:pt x="1857" y="3239"/>
                    </a:cubicBezTo>
                    <a:cubicBezTo>
                      <a:pt x="1976" y="3189"/>
                      <a:pt x="2095" y="3129"/>
                      <a:pt x="2195" y="3040"/>
                    </a:cubicBezTo>
                    <a:cubicBezTo>
                      <a:pt x="2294" y="2970"/>
                      <a:pt x="2393" y="2851"/>
                      <a:pt x="2393" y="2722"/>
                    </a:cubicBezTo>
                    <a:lnTo>
                      <a:pt x="2393" y="2722"/>
                    </a:lnTo>
                    <a:cubicBezTo>
                      <a:pt x="2374" y="2782"/>
                      <a:pt x="2344" y="2831"/>
                      <a:pt x="2294" y="2881"/>
                    </a:cubicBezTo>
                    <a:cubicBezTo>
                      <a:pt x="2254" y="2921"/>
                      <a:pt x="2205" y="2950"/>
                      <a:pt x="2146" y="2980"/>
                    </a:cubicBezTo>
                    <a:cubicBezTo>
                      <a:pt x="2046" y="3030"/>
                      <a:pt x="1927" y="3080"/>
                      <a:pt x="1808" y="3100"/>
                    </a:cubicBezTo>
                    <a:cubicBezTo>
                      <a:pt x="1661" y="3138"/>
                      <a:pt x="1507" y="3155"/>
                      <a:pt x="1354" y="3155"/>
                    </a:cubicBezTo>
                    <a:cubicBezTo>
                      <a:pt x="1269" y="3155"/>
                      <a:pt x="1184" y="3150"/>
                      <a:pt x="1102" y="3139"/>
                    </a:cubicBezTo>
                    <a:cubicBezTo>
                      <a:pt x="874" y="3109"/>
                      <a:pt x="656" y="3020"/>
                      <a:pt x="517" y="2871"/>
                    </a:cubicBezTo>
                    <a:cubicBezTo>
                      <a:pt x="437" y="2791"/>
                      <a:pt x="387" y="2702"/>
                      <a:pt x="358" y="2603"/>
                    </a:cubicBezTo>
                    <a:cubicBezTo>
                      <a:pt x="338" y="2553"/>
                      <a:pt x="327" y="2504"/>
                      <a:pt x="318" y="2444"/>
                    </a:cubicBezTo>
                    <a:cubicBezTo>
                      <a:pt x="308" y="2384"/>
                      <a:pt x="298" y="2325"/>
                      <a:pt x="298" y="2275"/>
                    </a:cubicBezTo>
                    <a:cubicBezTo>
                      <a:pt x="278" y="2047"/>
                      <a:pt x="308" y="1818"/>
                      <a:pt x="427" y="1649"/>
                    </a:cubicBezTo>
                    <a:cubicBezTo>
                      <a:pt x="536" y="1471"/>
                      <a:pt x="745" y="1351"/>
                      <a:pt x="963" y="1242"/>
                    </a:cubicBezTo>
                    <a:cubicBezTo>
                      <a:pt x="1073" y="1192"/>
                      <a:pt x="1182" y="1153"/>
                      <a:pt x="1311" y="1093"/>
                    </a:cubicBezTo>
                    <a:cubicBezTo>
                      <a:pt x="1450" y="1034"/>
                      <a:pt x="1539" y="894"/>
                      <a:pt x="1569" y="755"/>
                    </a:cubicBezTo>
                    <a:cubicBezTo>
                      <a:pt x="1619" y="477"/>
                      <a:pt x="1539" y="229"/>
                      <a:pt x="1440" y="1"/>
                    </a:cubicBezTo>
                    <a:close/>
                  </a:path>
                </a:pathLst>
              </a:custGeom>
              <a:solidFill>
                <a:srgbClr val="23020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18" name="Google Shape;158;p26">
                <a:extLst>
                  <a:ext uri="{FF2B5EF4-FFF2-40B4-BE49-F238E27FC236}">
                    <a16:creationId xmlns:a16="http://schemas.microsoft.com/office/drawing/2014/main" id="{6F229BEF-C37E-4555-AA97-129A17AEBD2F}"/>
                  </a:ext>
                </a:extLst>
              </p:cNvPr>
              <p:cNvSpPr/>
              <p:nvPr/>
            </p:nvSpPr>
            <p:spPr>
              <a:xfrm>
                <a:off x="6195981" y="2813161"/>
                <a:ext cx="194412" cy="30474"/>
              </a:xfrm>
              <a:custGeom>
                <a:avLst/>
                <a:gdLst/>
                <a:ahLst/>
                <a:cxnLst/>
                <a:rect l="l" t="t" r="r" b="b"/>
                <a:pathLst>
                  <a:path w="4083" h="640" extrusionOk="0">
                    <a:moveTo>
                      <a:pt x="2253" y="0"/>
                    </a:moveTo>
                    <a:cubicBezTo>
                      <a:pt x="2181" y="0"/>
                      <a:pt x="2106" y="1"/>
                      <a:pt x="2027" y="3"/>
                    </a:cubicBezTo>
                    <a:cubicBezTo>
                      <a:pt x="0" y="51"/>
                      <a:pt x="663" y="640"/>
                      <a:pt x="2093" y="640"/>
                    </a:cubicBezTo>
                    <a:cubicBezTo>
                      <a:pt x="2127" y="640"/>
                      <a:pt x="2162" y="639"/>
                      <a:pt x="2197" y="639"/>
                    </a:cubicBezTo>
                    <a:cubicBezTo>
                      <a:pt x="3907" y="590"/>
                      <a:pt x="4082" y="0"/>
                      <a:pt x="2253" y="0"/>
                    </a:cubicBezTo>
                    <a:close/>
                  </a:path>
                </a:pathLst>
              </a:custGeom>
              <a:solidFill>
                <a:srgbClr val="1D212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19" name="Google Shape;159;p26">
                <a:extLst>
                  <a:ext uri="{FF2B5EF4-FFF2-40B4-BE49-F238E27FC236}">
                    <a16:creationId xmlns:a16="http://schemas.microsoft.com/office/drawing/2014/main" id="{03FD5C63-73C7-4A8C-AA36-E575FE837412}"/>
                  </a:ext>
                </a:extLst>
              </p:cNvPr>
              <p:cNvSpPr/>
              <p:nvPr/>
            </p:nvSpPr>
            <p:spPr>
              <a:xfrm>
                <a:off x="6459389" y="2813161"/>
                <a:ext cx="194888" cy="30474"/>
              </a:xfrm>
              <a:custGeom>
                <a:avLst/>
                <a:gdLst/>
                <a:ahLst/>
                <a:cxnLst/>
                <a:rect l="l" t="t" r="r" b="b"/>
                <a:pathLst>
                  <a:path w="4093" h="640" extrusionOk="0">
                    <a:moveTo>
                      <a:pt x="2255" y="0"/>
                    </a:moveTo>
                    <a:cubicBezTo>
                      <a:pt x="2182" y="0"/>
                      <a:pt x="2107" y="1"/>
                      <a:pt x="2028" y="3"/>
                    </a:cubicBezTo>
                    <a:cubicBezTo>
                      <a:pt x="0" y="51"/>
                      <a:pt x="673" y="640"/>
                      <a:pt x="2104" y="640"/>
                    </a:cubicBezTo>
                    <a:cubicBezTo>
                      <a:pt x="2138" y="640"/>
                      <a:pt x="2172" y="639"/>
                      <a:pt x="2207" y="639"/>
                    </a:cubicBezTo>
                    <a:cubicBezTo>
                      <a:pt x="3917" y="590"/>
                      <a:pt x="4092" y="0"/>
                      <a:pt x="2255" y="0"/>
                    </a:cubicBezTo>
                    <a:close/>
                  </a:path>
                </a:pathLst>
              </a:custGeom>
              <a:solidFill>
                <a:srgbClr val="1D212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20" name="Google Shape;160;p26">
                <a:extLst>
                  <a:ext uri="{FF2B5EF4-FFF2-40B4-BE49-F238E27FC236}">
                    <a16:creationId xmlns:a16="http://schemas.microsoft.com/office/drawing/2014/main" id="{E740685C-C7C9-43CE-BD43-84A7626F0C6B}"/>
                  </a:ext>
                </a:extLst>
              </p:cNvPr>
              <p:cNvSpPr/>
              <p:nvPr/>
            </p:nvSpPr>
            <p:spPr>
              <a:xfrm>
                <a:off x="6023327" y="2848634"/>
                <a:ext cx="156653" cy="179223"/>
              </a:xfrm>
              <a:custGeom>
                <a:avLst/>
                <a:gdLst/>
                <a:ahLst/>
                <a:cxnLst/>
                <a:rect l="l" t="t" r="r" b="b"/>
                <a:pathLst>
                  <a:path w="3290" h="3764" extrusionOk="0">
                    <a:moveTo>
                      <a:pt x="1758" y="0"/>
                    </a:moveTo>
                    <a:cubicBezTo>
                      <a:pt x="587" y="0"/>
                      <a:pt x="0" y="1291"/>
                      <a:pt x="369" y="2645"/>
                    </a:cubicBezTo>
                    <a:cubicBezTo>
                      <a:pt x="615" y="3531"/>
                      <a:pt x="1229" y="3764"/>
                      <a:pt x="1807" y="3764"/>
                    </a:cubicBezTo>
                    <a:cubicBezTo>
                      <a:pt x="2447" y="3764"/>
                      <a:pt x="3042" y="3479"/>
                      <a:pt x="3042" y="3479"/>
                    </a:cubicBezTo>
                    <a:lnTo>
                      <a:pt x="3290" y="598"/>
                    </a:lnTo>
                    <a:cubicBezTo>
                      <a:pt x="2711" y="179"/>
                      <a:pt x="2194" y="0"/>
                      <a:pt x="1758" y="0"/>
                    </a:cubicBezTo>
                    <a:close/>
                  </a:path>
                </a:pathLst>
              </a:custGeom>
              <a:solidFill>
                <a:srgbClr val="EAAF87"/>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21" name="Google Shape;161;p26">
                <a:extLst>
                  <a:ext uri="{FF2B5EF4-FFF2-40B4-BE49-F238E27FC236}">
                    <a16:creationId xmlns:a16="http://schemas.microsoft.com/office/drawing/2014/main" id="{3CA8116D-9A5C-4001-A402-BCBF341A8F05}"/>
                  </a:ext>
                </a:extLst>
              </p:cNvPr>
              <p:cNvSpPr/>
              <p:nvPr/>
            </p:nvSpPr>
            <p:spPr>
              <a:xfrm>
                <a:off x="6058420" y="2872537"/>
                <a:ext cx="99373" cy="108229"/>
              </a:xfrm>
              <a:custGeom>
                <a:avLst/>
                <a:gdLst/>
                <a:ahLst/>
                <a:cxnLst/>
                <a:rect l="l" t="t" r="r" b="b"/>
                <a:pathLst>
                  <a:path w="2087" h="2273" extrusionOk="0">
                    <a:moveTo>
                      <a:pt x="1157" y="1"/>
                    </a:moveTo>
                    <a:cubicBezTo>
                      <a:pt x="1090" y="1"/>
                      <a:pt x="1024" y="20"/>
                      <a:pt x="963" y="27"/>
                    </a:cubicBezTo>
                    <a:cubicBezTo>
                      <a:pt x="884" y="57"/>
                      <a:pt x="804" y="87"/>
                      <a:pt x="735" y="116"/>
                    </a:cubicBezTo>
                    <a:cubicBezTo>
                      <a:pt x="457" y="255"/>
                      <a:pt x="199" y="494"/>
                      <a:pt x="109" y="792"/>
                    </a:cubicBezTo>
                    <a:cubicBezTo>
                      <a:pt x="0" y="1090"/>
                      <a:pt x="30" y="1418"/>
                      <a:pt x="139" y="1686"/>
                    </a:cubicBezTo>
                    <a:cubicBezTo>
                      <a:pt x="109" y="1398"/>
                      <a:pt x="139" y="1100"/>
                      <a:pt x="268" y="862"/>
                    </a:cubicBezTo>
                    <a:cubicBezTo>
                      <a:pt x="387" y="623"/>
                      <a:pt x="606" y="464"/>
                      <a:pt x="844" y="355"/>
                    </a:cubicBezTo>
                    <a:cubicBezTo>
                      <a:pt x="904" y="325"/>
                      <a:pt x="974" y="315"/>
                      <a:pt x="1033" y="295"/>
                    </a:cubicBezTo>
                    <a:cubicBezTo>
                      <a:pt x="1067" y="289"/>
                      <a:pt x="1111" y="277"/>
                      <a:pt x="1151" y="277"/>
                    </a:cubicBezTo>
                    <a:cubicBezTo>
                      <a:pt x="1169" y="277"/>
                      <a:pt x="1186" y="279"/>
                      <a:pt x="1202" y="286"/>
                    </a:cubicBezTo>
                    <a:cubicBezTo>
                      <a:pt x="1301" y="286"/>
                      <a:pt x="1391" y="345"/>
                      <a:pt x="1450" y="434"/>
                    </a:cubicBezTo>
                    <a:cubicBezTo>
                      <a:pt x="1569" y="608"/>
                      <a:pt x="1612" y="875"/>
                      <a:pt x="1626" y="1125"/>
                    </a:cubicBezTo>
                    <a:lnTo>
                      <a:pt x="1626" y="1125"/>
                    </a:lnTo>
                    <a:cubicBezTo>
                      <a:pt x="1522" y="1188"/>
                      <a:pt x="1430" y="1265"/>
                      <a:pt x="1351" y="1368"/>
                    </a:cubicBezTo>
                    <a:cubicBezTo>
                      <a:pt x="1301" y="1438"/>
                      <a:pt x="1261" y="1527"/>
                      <a:pt x="1261" y="1617"/>
                    </a:cubicBezTo>
                    <a:cubicBezTo>
                      <a:pt x="1261" y="1716"/>
                      <a:pt x="1301" y="1795"/>
                      <a:pt x="1351" y="1855"/>
                    </a:cubicBezTo>
                    <a:cubicBezTo>
                      <a:pt x="1440" y="1984"/>
                      <a:pt x="1570" y="2063"/>
                      <a:pt x="1698" y="2123"/>
                    </a:cubicBezTo>
                    <a:cubicBezTo>
                      <a:pt x="1818" y="2193"/>
                      <a:pt x="1957" y="2232"/>
                      <a:pt x="2086" y="2272"/>
                    </a:cubicBezTo>
                    <a:cubicBezTo>
                      <a:pt x="1967" y="2193"/>
                      <a:pt x="1848" y="2123"/>
                      <a:pt x="1748" y="2043"/>
                    </a:cubicBezTo>
                    <a:cubicBezTo>
                      <a:pt x="1639" y="1964"/>
                      <a:pt x="1539" y="1864"/>
                      <a:pt x="1490" y="1765"/>
                    </a:cubicBezTo>
                    <a:cubicBezTo>
                      <a:pt x="1431" y="1666"/>
                      <a:pt x="1450" y="1586"/>
                      <a:pt x="1520" y="1497"/>
                    </a:cubicBezTo>
                    <a:cubicBezTo>
                      <a:pt x="1589" y="1418"/>
                      <a:pt x="1709" y="1348"/>
                      <a:pt x="1808" y="1308"/>
                    </a:cubicBezTo>
                    <a:cubicBezTo>
                      <a:pt x="1848" y="1288"/>
                      <a:pt x="1877" y="1249"/>
                      <a:pt x="1887" y="1199"/>
                    </a:cubicBezTo>
                    <a:cubicBezTo>
                      <a:pt x="1887" y="1040"/>
                      <a:pt x="1887" y="891"/>
                      <a:pt x="1857" y="732"/>
                    </a:cubicBezTo>
                    <a:cubicBezTo>
                      <a:pt x="1828" y="584"/>
                      <a:pt x="1788" y="425"/>
                      <a:pt x="1689" y="275"/>
                    </a:cubicBezTo>
                    <a:cubicBezTo>
                      <a:pt x="1589" y="127"/>
                      <a:pt x="1411" y="7"/>
                      <a:pt x="1222" y="7"/>
                    </a:cubicBezTo>
                    <a:cubicBezTo>
                      <a:pt x="1200" y="3"/>
                      <a:pt x="1178" y="1"/>
                      <a:pt x="1157" y="1"/>
                    </a:cubicBezTo>
                    <a:close/>
                  </a:path>
                </a:pathLst>
              </a:custGeom>
              <a:solidFill>
                <a:srgbClr val="2D1B1E"/>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22" name="Google Shape;162;p26">
                <a:extLst>
                  <a:ext uri="{FF2B5EF4-FFF2-40B4-BE49-F238E27FC236}">
                    <a16:creationId xmlns:a16="http://schemas.microsoft.com/office/drawing/2014/main" id="{46BC4345-B9C4-4105-9780-E91DE5C9F6BE}"/>
                  </a:ext>
                </a:extLst>
              </p:cNvPr>
              <p:cNvSpPr/>
              <p:nvPr/>
            </p:nvSpPr>
            <p:spPr>
              <a:xfrm>
                <a:off x="6714846" y="2848634"/>
                <a:ext cx="156653" cy="179223"/>
              </a:xfrm>
              <a:custGeom>
                <a:avLst/>
                <a:gdLst/>
                <a:ahLst/>
                <a:cxnLst/>
                <a:rect l="l" t="t" r="r" b="b"/>
                <a:pathLst>
                  <a:path w="3290" h="3764" extrusionOk="0">
                    <a:moveTo>
                      <a:pt x="1532" y="0"/>
                    </a:moveTo>
                    <a:cubicBezTo>
                      <a:pt x="1096" y="0"/>
                      <a:pt x="579" y="179"/>
                      <a:pt x="1" y="598"/>
                    </a:cubicBezTo>
                    <a:lnTo>
                      <a:pt x="249" y="3479"/>
                    </a:lnTo>
                    <a:cubicBezTo>
                      <a:pt x="249" y="3479"/>
                      <a:pt x="843" y="3764"/>
                      <a:pt x="1483" y="3764"/>
                    </a:cubicBezTo>
                    <a:cubicBezTo>
                      <a:pt x="2061" y="3764"/>
                      <a:pt x="2676" y="3531"/>
                      <a:pt x="2921" y="2645"/>
                    </a:cubicBezTo>
                    <a:cubicBezTo>
                      <a:pt x="3290" y="1291"/>
                      <a:pt x="2704" y="0"/>
                      <a:pt x="1532" y="0"/>
                    </a:cubicBezTo>
                    <a:close/>
                  </a:path>
                </a:pathLst>
              </a:custGeom>
              <a:solidFill>
                <a:srgbClr val="EAAF87"/>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23" name="Google Shape;163;p26">
                <a:extLst>
                  <a:ext uri="{FF2B5EF4-FFF2-40B4-BE49-F238E27FC236}">
                    <a16:creationId xmlns:a16="http://schemas.microsoft.com/office/drawing/2014/main" id="{0D6A2A9F-087C-4453-B313-F679BB5370B5}"/>
                  </a:ext>
                </a:extLst>
              </p:cNvPr>
              <p:cNvSpPr/>
              <p:nvPr/>
            </p:nvSpPr>
            <p:spPr>
              <a:xfrm>
                <a:off x="6737083" y="2872537"/>
                <a:ext cx="99373" cy="108229"/>
              </a:xfrm>
              <a:custGeom>
                <a:avLst/>
                <a:gdLst/>
                <a:ahLst/>
                <a:cxnLst/>
                <a:rect l="l" t="t" r="r" b="b"/>
                <a:pathLst>
                  <a:path w="2087" h="2273" extrusionOk="0">
                    <a:moveTo>
                      <a:pt x="929" y="1"/>
                    </a:moveTo>
                    <a:cubicBezTo>
                      <a:pt x="908" y="1"/>
                      <a:pt x="886" y="3"/>
                      <a:pt x="865" y="7"/>
                    </a:cubicBezTo>
                    <a:cubicBezTo>
                      <a:pt x="676" y="7"/>
                      <a:pt x="497" y="127"/>
                      <a:pt x="397" y="275"/>
                    </a:cubicBezTo>
                    <a:cubicBezTo>
                      <a:pt x="298" y="425"/>
                      <a:pt x="258" y="584"/>
                      <a:pt x="229" y="732"/>
                    </a:cubicBezTo>
                    <a:cubicBezTo>
                      <a:pt x="199" y="891"/>
                      <a:pt x="199" y="1040"/>
                      <a:pt x="199" y="1199"/>
                    </a:cubicBezTo>
                    <a:cubicBezTo>
                      <a:pt x="209" y="1249"/>
                      <a:pt x="229" y="1288"/>
                      <a:pt x="278" y="1308"/>
                    </a:cubicBezTo>
                    <a:cubicBezTo>
                      <a:pt x="378" y="1348"/>
                      <a:pt x="497" y="1418"/>
                      <a:pt x="567" y="1497"/>
                    </a:cubicBezTo>
                    <a:cubicBezTo>
                      <a:pt x="636" y="1586"/>
                      <a:pt x="656" y="1666"/>
                      <a:pt x="596" y="1765"/>
                    </a:cubicBezTo>
                    <a:cubicBezTo>
                      <a:pt x="537" y="1864"/>
                      <a:pt x="448" y="1964"/>
                      <a:pt x="338" y="2043"/>
                    </a:cubicBezTo>
                    <a:cubicBezTo>
                      <a:pt x="239" y="2123"/>
                      <a:pt x="119" y="2193"/>
                      <a:pt x="0" y="2272"/>
                    </a:cubicBezTo>
                    <a:cubicBezTo>
                      <a:pt x="130" y="2232"/>
                      <a:pt x="269" y="2193"/>
                      <a:pt x="388" y="2123"/>
                    </a:cubicBezTo>
                    <a:cubicBezTo>
                      <a:pt x="517" y="2063"/>
                      <a:pt x="646" y="1984"/>
                      <a:pt x="735" y="1855"/>
                    </a:cubicBezTo>
                    <a:cubicBezTo>
                      <a:pt x="785" y="1795"/>
                      <a:pt x="825" y="1716"/>
                      <a:pt x="825" y="1617"/>
                    </a:cubicBezTo>
                    <a:cubicBezTo>
                      <a:pt x="825" y="1527"/>
                      <a:pt x="785" y="1438"/>
                      <a:pt x="735" y="1368"/>
                    </a:cubicBezTo>
                    <a:cubicBezTo>
                      <a:pt x="656" y="1265"/>
                      <a:pt x="564" y="1187"/>
                      <a:pt x="460" y="1125"/>
                    </a:cubicBezTo>
                    <a:lnTo>
                      <a:pt x="460" y="1125"/>
                    </a:lnTo>
                    <a:cubicBezTo>
                      <a:pt x="473" y="875"/>
                      <a:pt x="508" y="608"/>
                      <a:pt x="636" y="434"/>
                    </a:cubicBezTo>
                    <a:cubicBezTo>
                      <a:pt x="695" y="345"/>
                      <a:pt x="785" y="286"/>
                      <a:pt x="885" y="286"/>
                    </a:cubicBezTo>
                    <a:cubicBezTo>
                      <a:pt x="900" y="279"/>
                      <a:pt x="917" y="277"/>
                      <a:pt x="935" y="277"/>
                    </a:cubicBezTo>
                    <a:cubicBezTo>
                      <a:pt x="975" y="277"/>
                      <a:pt x="1019" y="289"/>
                      <a:pt x="1053" y="295"/>
                    </a:cubicBezTo>
                    <a:cubicBezTo>
                      <a:pt x="1113" y="315"/>
                      <a:pt x="1183" y="325"/>
                      <a:pt x="1242" y="355"/>
                    </a:cubicBezTo>
                    <a:cubicBezTo>
                      <a:pt x="1481" y="464"/>
                      <a:pt x="1699" y="623"/>
                      <a:pt x="1818" y="862"/>
                    </a:cubicBezTo>
                    <a:cubicBezTo>
                      <a:pt x="1947" y="1100"/>
                      <a:pt x="1977" y="1398"/>
                      <a:pt x="1947" y="1686"/>
                    </a:cubicBezTo>
                    <a:cubicBezTo>
                      <a:pt x="2057" y="1418"/>
                      <a:pt x="2086" y="1090"/>
                      <a:pt x="1977" y="792"/>
                    </a:cubicBezTo>
                    <a:cubicBezTo>
                      <a:pt x="1887" y="494"/>
                      <a:pt x="1629" y="255"/>
                      <a:pt x="1351" y="116"/>
                    </a:cubicBezTo>
                    <a:cubicBezTo>
                      <a:pt x="1282" y="87"/>
                      <a:pt x="1202" y="57"/>
                      <a:pt x="1123" y="27"/>
                    </a:cubicBezTo>
                    <a:cubicBezTo>
                      <a:pt x="1063" y="20"/>
                      <a:pt x="997" y="1"/>
                      <a:pt x="929" y="1"/>
                    </a:cubicBezTo>
                    <a:close/>
                  </a:path>
                </a:pathLst>
              </a:custGeom>
              <a:solidFill>
                <a:srgbClr val="2D1B1E"/>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24" name="Google Shape;164;p26">
                <a:extLst>
                  <a:ext uri="{FF2B5EF4-FFF2-40B4-BE49-F238E27FC236}">
                    <a16:creationId xmlns:a16="http://schemas.microsoft.com/office/drawing/2014/main" id="{21843DA1-6710-4642-885C-0D6B18DAB952}"/>
                  </a:ext>
                </a:extLst>
              </p:cNvPr>
              <p:cNvSpPr/>
              <p:nvPr/>
            </p:nvSpPr>
            <p:spPr>
              <a:xfrm>
                <a:off x="6086799" y="3310837"/>
                <a:ext cx="355208" cy="157796"/>
              </a:xfrm>
              <a:custGeom>
                <a:avLst/>
                <a:gdLst/>
                <a:ahLst/>
                <a:cxnLst/>
                <a:rect l="l" t="t" r="r" b="b"/>
                <a:pathLst>
                  <a:path w="7460" h="3314" extrusionOk="0">
                    <a:moveTo>
                      <a:pt x="4261" y="0"/>
                    </a:moveTo>
                    <a:cubicBezTo>
                      <a:pt x="4261" y="0"/>
                      <a:pt x="378" y="1371"/>
                      <a:pt x="0" y="2066"/>
                    </a:cubicBezTo>
                    <a:cubicBezTo>
                      <a:pt x="0" y="2066"/>
                      <a:pt x="1586" y="3313"/>
                      <a:pt x="4718" y="3313"/>
                    </a:cubicBezTo>
                    <a:cubicBezTo>
                      <a:pt x="5528" y="3313"/>
                      <a:pt x="6442" y="3230"/>
                      <a:pt x="7459" y="3020"/>
                    </a:cubicBezTo>
                    <a:cubicBezTo>
                      <a:pt x="7459" y="3020"/>
                      <a:pt x="4718" y="1252"/>
                      <a:pt x="4261" y="0"/>
                    </a:cubicBezTo>
                    <a:close/>
                  </a:path>
                </a:pathLst>
              </a:custGeom>
              <a:solidFill>
                <a:srgbClr val="134F5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25" name="Google Shape;165;p26">
                <a:extLst>
                  <a:ext uri="{FF2B5EF4-FFF2-40B4-BE49-F238E27FC236}">
                    <a16:creationId xmlns:a16="http://schemas.microsoft.com/office/drawing/2014/main" id="{EE3182A2-6313-4769-A0D0-7532FC05F41F}"/>
                  </a:ext>
                </a:extLst>
              </p:cNvPr>
              <p:cNvSpPr/>
              <p:nvPr/>
            </p:nvSpPr>
            <p:spPr>
              <a:xfrm>
                <a:off x="6439105" y="3310837"/>
                <a:ext cx="358541" cy="156749"/>
              </a:xfrm>
              <a:custGeom>
                <a:avLst/>
                <a:gdLst/>
                <a:ahLst/>
                <a:cxnLst/>
                <a:rect l="l" t="t" r="r" b="b"/>
                <a:pathLst>
                  <a:path w="7530" h="3292" extrusionOk="0">
                    <a:moveTo>
                      <a:pt x="3199" y="0"/>
                    </a:moveTo>
                    <a:cubicBezTo>
                      <a:pt x="2742" y="1252"/>
                      <a:pt x="1" y="3020"/>
                      <a:pt x="1" y="3020"/>
                    </a:cubicBezTo>
                    <a:cubicBezTo>
                      <a:pt x="935" y="3213"/>
                      <a:pt x="1786" y="3291"/>
                      <a:pt x="2550" y="3291"/>
                    </a:cubicBezTo>
                    <a:cubicBezTo>
                      <a:pt x="5831" y="3291"/>
                      <a:pt x="7530" y="1848"/>
                      <a:pt x="7530" y="1848"/>
                    </a:cubicBezTo>
                    <a:cubicBezTo>
                      <a:pt x="7152" y="1152"/>
                      <a:pt x="3199" y="0"/>
                      <a:pt x="3199" y="0"/>
                    </a:cubicBezTo>
                    <a:close/>
                  </a:path>
                </a:pathLst>
              </a:custGeom>
              <a:solidFill>
                <a:srgbClr val="134F5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26" name="Google Shape;166;p26">
                <a:extLst>
                  <a:ext uri="{FF2B5EF4-FFF2-40B4-BE49-F238E27FC236}">
                    <a16:creationId xmlns:a16="http://schemas.microsoft.com/office/drawing/2014/main" id="{A8250A2F-4F4F-4E58-9524-9EB56673A97B}"/>
                  </a:ext>
                </a:extLst>
              </p:cNvPr>
              <p:cNvSpPr/>
              <p:nvPr/>
            </p:nvSpPr>
            <p:spPr>
              <a:xfrm>
                <a:off x="6348779" y="3466396"/>
                <a:ext cx="54424" cy="246931"/>
              </a:xfrm>
              <a:custGeom>
                <a:avLst/>
                <a:gdLst/>
                <a:ahLst/>
                <a:cxnLst/>
                <a:rect l="l" t="t" r="r" b="b"/>
                <a:pathLst>
                  <a:path w="1143" h="5186" extrusionOk="0">
                    <a:moveTo>
                      <a:pt x="209" y="1"/>
                    </a:moveTo>
                    <a:cubicBezTo>
                      <a:pt x="80" y="289"/>
                      <a:pt x="1" y="597"/>
                      <a:pt x="1" y="925"/>
                    </a:cubicBezTo>
                    <a:cubicBezTo>
                      <a:pt x="1" y="1203"/>
                      <a:pt x="90" y="1471"/>
                      <a:pt x="229" y="1709"/>
                    </a:cubicBezTo>
                    <a:cubicBezTo>
                      <a:pt x="289" y="1838"/>
                      <a:pt x="368" y="1938"/>
                      <a:pt x="428" y="2057"/>
                    </a:cubicBezTo>
                    <a:cubicBezTo>
                      <a:pt x="498" y="2166"/>
                      <a:pt x="557" y="2285"/>
                      <a:pt x="617" y="2404"/>
                    </a:cubicBezTo>
                    <a:cubicBezTo>
                      <a:pt x="726" y="2633"/>
                      <a:pt x="825" y="2881"/>
                      <a:pt x="895" y="3130"/>
                    </a:cubicBezTo>
                    <a:cubicBezTo>
                      <a:pt x="974" y="3378"/>
                      <a:pt x="1014" y="3636"/>
                      <a:pt x="1024" y="3904"/>
                    </a:cubicBezTo>
                    <a:cubicBezTo>
                      <a:pt x="1034" y="4163"/>
                      <a:pt x="1004" y="4421"/>
                      <a:pt x="895" y="4659"/>
                    </a:cubicBezTo>
                    <a:cubicBezTo>
                      <a:pt x="795" y="4887"/>
                      <a:pt x="587" y="5077"/>
                      <a:pt x="348" y="5185"/>
                    </a:cubicBezTo>
                    <a:cubicBezTo>
                      <a:pt x="597" y="5106"/>
                      <a:pt x="825" y="4927"/>
                      <a:pt x="964" y="4689"/>
                    </a:cubicBezTo>
                    <a:cubicBezTo>
                      <a:pt x="1093" y="4450"/>
                      <a:pt x="1143" y="4172"/>
                      <a:pt x="1143" y="3894"/>
                    </a:cubicBezTo>
                    <a:cubicBezTo>
                      <a:pt x="1143" y="3626"/>
                      <a:pt x="1093" y="3358"/>
                      <a:pt x="1024" y="3100"/>
                    </a:cubicBezTo>
                    <a:cubicBezTo>
                      <a:pt x="954" y="2832"/>
                      <a:pt x="865" y="2583"/>
                      <a:pt x="745" y="2335"/>
                    </a:cubicBezTo>
                    <a:cubicBezTo>
                      <a:pt x="686" y="2216"/>
                      <a:pt x="617" y="2097"/>
                      <a:pt x="557" y="1978"/>
                    </a:cubicBezTo>
                    <a:cubicBezTo>
                      <a:pt x="478" y="1868"/>
                      <a:pt x="398" y="1749"/>
                      <a:pt x="339" y="1640"/>
                    </a:cubicBezTo>
                    <a:cubicBezTo>
                      <a:pt x="209" y="1421"/>
                      <a:pt x="130" y="1173"/>
                      <a:pt x="120" y="914"/>
                    </a:cubicBezTo>
                    <a:cubicBezTo>
                      <a:pt x="100" y="666"/>
                      <a:pt x="140" y="398"/>
                      <a:pt x="229" y="150"/>
                    </a:cubicBezTo>
                    <a:cubicBezTo>
                      <a:pt x="239" y="100"/>
                      <a:pt x="259" y="51"/>
                      <a:pt x="279" y="1"/>
                    </a:cubicBezTo>
                    <a:close/>
                  </a:path>
                </a:pathLst>
              </a:custGeom>
              <a:solidFill>
                <a:srgbClr val="43434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27" name="Google Shape;167;p26">
                <a:extLst>
                  <a:ext uri="{FF2B5EF4-FFF2-40B4-BE49-F238E27FC236}">
                    <a16:creationId xmlns:a16="http://schemas.microsoft.com/office/drawing/2014/main" id="{F5E99706-0F6E-4A42-B9C8-D24497848E3D}"/>
                  </a:ext>
                </a:extLst>
              </p:cNvPr>
              <p:cNvSpPr/>
              <p:nvPr/>
            </p:nvSpPr>
            <p:spPr>
              <a:xfrm>
                <a:off x="6483578" y="3466396"/>
                <a:ext cx="54900" cy="246931"/>
              </a:xfrm>
              <a:custGeom>
                <a:avLst/>
                <a:gdLst/>
                <a:ahLst/>
                <a:cxnLst/>
                <a:rect l="l" t="t" r="r" b="b"/>
                <a:pathLst>
                  <a:path w="1153" h="5186" extrusionOk="0">
                    <a:moveTo>
                      <a:pt x="865" y="1"/>
                    </a:moveTo>
                    <a:lnTo>
                      <a:pt x="924" y="150"/>
                    </a:lnTo>
                    <a:cubicBezTo>
                      <a:pt x="1004" y="398"/>
                      <a:pt x="1053" y="666"/>
                      <a:pt x="1033" y="914"/>
                    </a:cubicBezTo>
                    <a:cubicBezTo>
                      <a:pt x="1013" y="1173"/>
                      <a:pt x="944" y="1421"/>
                      <a:pt x="805" y="1640"/>
                    </a:cubicBezTo>
                    <a:cubicBezTo>
                      <a:pt x="746" y="1749"/>
                      <a:pt x="666" y="1868"/>
                      <a:pt x="596" y="1978"/>
                    </a:cubicBezTo>
                    <a:cubicBezTo>
                      <a:pt x="527" y="2097"/>
                      <a:pt x="457" y="2216"/>
                      <a:pt x="398" y="2335"/>
                    </a:cubicBezTo>
                    <a:cubicBezTo>
                      <a:pt x="289" y="2583"/>
                      <a:pt x="189" y="2832"/>
                      <a:pt x="119" y="3100"/>
                    </a:cubicBezTo>
                    <a:cubicBezTo>
                      <a:pt x="50" y="3358"/>
                      <a:pt x="0" y="3626"/>
                      <a:pt x="11" y="3894"/>
                    </a:cubicBezTo>
                    <a:cubicBezTo>
                      <a:pt x="11" y="4172"/>
                      <a:pt x="50" y="4450"/>
                      <a:pt x="189" y="4689"/>
                    </a:cubicBezTo>
                    <a:cubicBezTo>
                      <a:pt x="318" y="4927"/>
                      <a:pt x="547" y="5106"/>
                      <a:pt x="805" y="5185"/>
                    </a:cubicBezTo>
                    <a:cubicBezTo>
                      <a:pt x="557" y="5077"/>
                      <a:pt x="358" y="4887"/>
                      <a:pt x="249" y="4659"/>
                    </a:cubicBezTo>
                    <a:cubicBezTo>
                      <a:pt x="139" y="4421"/>
                      <a:pt x="110" y="4163"/>
                      <a:pt x="119" y="3904"/>
                    </a:cubicBezTo>
                    <a:cubicBezTo>
                      <a:pt x="130" y="3636"/>
                      <a:pt x="179" y="3378"/>
                      <a:pt x="249" y="3130"/>
                    </a:cubicBezTo>
                    <a:cubicBezTo>
                      <a:pt x="318" y="2881"/>
                      <a:pt x="417" y="2633"/>
                      <a:pt x="537" y="2404"/>
                    </a:cubicBezTo>
                    <a:cubicBezTo>
                      <a:pt x="587" y="2285"/>
                      <a:pt x="656" y="2166"/>
                      <a:pt x="715" y="2057"/>
                    </a:cubicBezTo>
                    <a:cubicBezTo>
                      <a:pt x="785" y="1938"/>
                      <a:pt x="854" y="1838"/>
                      <a:pt x="924" y="1709"/>
                    </a:cubicBezTo>
                    <a:cubicBezTo>
                      <a:pt x="1063" y="1471"/>
                      <a:pt x="1143" y="1203"/>
                      <a:pt x="1143" y="925"/>
                    </a:cubicBezTo>
                    <a:cubicBezTo>
                      <a:pt x="1152" y="597"/>
                      <a:pt x="1073" y="289"/>
                      <a:pt x="934" y="1"/>
                    </a:cubicBezTo>
                    <a:close/>
                  </a:path>
                </a:pathLst>
              </a:custGeom>
              <a:solidFill>
                <a:srgbClr val="43434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28" name="Google Shape;168;p26">
                <a:extLst>
                  <a:ext uri="{FF2B5EF4-FFF2-40B4-BE49-F238E27FC236}">
                    <a16:creationId xmlns:a16="http://schemas.microsoft.com/office/drawing/2014/main" id="{83F1DA91-60D9-436D-9588-4AFE1BBB6421}"/>
                  </a:ext>
                </a:extLst>
              </p:cNvPr>
              <p:cNvSpPr/>
              <p:nvPr/>
            </p:nvSpPr>
            <p:spPr>
              <a:xfrm>
                <a:off x="5060496" y="3922314"/>
                <a:ext cx="874497" cy="1221182"/>
              </a:xfrm>
              <a:custGeom>
                <a:avLst/>
                <a:gdLst/>
                <a:ahLst/>
                <a:cxnLst/>
                <a:rect l="l" t="t" r="r" b="b"/>
                <a:pathLst>
                  <a:path w="18366" h="25647" extrusionOk="0">
                    <a:moveTo>
                      <a:pt x="0" y="1"/>
                    </a:moveTo>
                    <a:lnTo>
                      <a:pt x="0" y="25647"/>
                    </a:lnTo>
                    <a:lnTo>
                      <a:pt x="18365" y="25647"/>
                    </a:lnTo>
                    <a:lnTo>
                      <a:pt x="18365" y="1"/>
                    </a:lnTo>
                    <a:close/>
                  </a:path>
                </a:pathLst>
              </a:custGeom>
              <a:solidFill>
                <a:srgbClr val="FF6D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29" name="Google Shape;169;p26">
                <a:extLst>
                  <a:ext uri="{FF2B5EF4-FFF2-40B4-BE49-F238E27FC236}">
                    <a16:creationId xmlns:a16="http://schemas.microsoft.com/office/drawing/2014/main" id="{148DE1D6-FC7D-4BEC-B1F6-F9178EF4F241}"/>
                  </a:ext>
                </a:extLst>
              </p:cNvPr>
              <p:cNvSpPr/>
              <p:nvPr/>
            </p:nvSpPr>
            <p:spPr>
              <a:xfrm>
                <a:off x="5245387" y="4111490"/>
                <a:ext cx="440820" cy="1032008"/>
              </a:xfrm>
              <a:custGeom>
                <a:avLst/>
                <a:gdLst/>
                <a:ahLst/>
                <a:cxnLst/>
                <a:rect l="l" t="t" r="r" b="b"/>
                <a:pathLst>
                  <a:path w="9258" h="21674" extrusionOk="0">
                    <a:moveTo>
                      <a:pt x="6845" y="1"/>
                    </a:moveTo>
                    <a:lnTo>
                      <a:pt x="9258" y="1660"/>
                    </a:lnTo>
                    <a:lnTo>
                      <a:pt x="9089" y="1541"/>
                    </a:lnTo>
                    <a:lnTo>
                      <a:pt x="6845" y="1"/>
                    </a:lnTo>
                    <a:close/>
                    <a:moveTo>
                      <a:pt x="4580" y="1203"/>
                    </a:moveTo>
                    <a:cubicBezTo>
                      <a:pt x="4580" y="1252"/>
                      <a:pt x="4570" y="1282"/>
                      <a:pt x="4570" y="1282"/>
                    </a:cubicBezTo>
                    <a:lnTo>
                      <a:pt x="1" y="5494"/>
                    </a:lnTo>
                    <a:lnTo>
                      <a:pt x="468" y="21674"/>
                    </a:lnTo>
                    <a:lnTo>
                      <a:pt x="945" y="21674"/>
                    </a:lnTo>
                    <a:cubicBezTo>
                      <a:pt x="934" y="20700"/>
                      <a:pt x="647" y="6408"/>
                      <a:pt x="1183" y="5921"/>
                    </a:cubicBezTo>
                    <a:cubicBezTo>
                      <a:pt x="1729" y="5424"/>
                      <a:pt x="3557" y="2514"/>
                      <a:pt x="4570" y="2514"/>
                    </a:cubicBezTo>
                    <a:cubicBezTo>
                      <a:pt x="5583" y="2514"/>
                      <a:pt x="8295" y="5821"/>
                      <a:pt x="8364" y="6467"/>
                    </a:cubicBezTo>
                    <a:cubicBezTo>
                      <a:pt x="8424" y="6993"/>
                      <a:pt x="8145" y="18009"/>
                      <a:pt x="8056" y="21674"/>
                    </a:cubicBezTo>
                    <a:lnTo>
                      <a:pt x="8692" y="21674"/>
                    </a:lnTo>
                    <a:lnTo>
                      <a:pt x="9149" y="5494"/>
                    </a:lnTo>
                    <a:lnTo>
                      <a:pt x="4580" y="1282"/>
                    </a:lnTo>
                    <a:lnTo>
                      <a:pt x="4580" y="1203"/>
                    </a:lnTo>
                    <a:close/>
                  </a:path>
                </a:pathLst>
              </a:custGeom>
              <a:solidFill>
                <a:srgbClr val="FCA08A"/>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30" name="Google Shape;170;p26">
                <a:extLst>
                  <a:ext uri="{FF2B5EF4-FFF2-40B4-BE49-F238E27FC236}">
                    <a16:creationId xmlns:a16="http://schemas.microsoft.com/office/drawing/2014/main" id="{D64DB75C-B601-48E7-9915-26C84B837CCE}"/>
                  </a:ext>
                </a:extLst>
              </p:cNvPr>
              <p:cNvSpPr/>
              <p:nvPr/>
            </p:nvSpPr>
            <p:spPr>
              <a:xfrm>
                <a:off x="5206294" y="2594273"/>
                <a:ext cx="469579" cy="226314"/>
              </a:xfrm>
              <a:custGeom>
                <a:avLst/>
                <a:gdLst/>
                <a:ahLst/>
                <a:cxnLst/>
                <a:rect l="l" t="t" r="r" b="b"/>
                <a:pathLst>
                  <a:path w="9862" h="4753" extrusionOk="0">
                    <a:moveTo>
                      <a:pt x="5603" y="1"/>
                    </a:moveTo>
                    <a:cubicBezTo>
                      <a:pt x="5592" y="1"/>
                      <a:pt x="5581" y="1"/>
                      <a:pt x="5569" y="1"/>
                    </a:cubicBezTo>
                    <a:cubicBezTo>
                      <a:pt x="2918" y="29"/>
                      <a:pt x="0" y="4752"/>
                      <a:pt x="371" y="4752"/>
                    </a:cubicBezTo>
                    <a:cubicBezTo>
                      <a:pt x="394" y="4752"/>
                      <a:pt x="428" y="4735"/>
                      <a:pt x="474" y="4699"/>
                    </a:cubicBezTo>
                    <a:cubicBezTo>
                      <a:pt x="1232" y="4122"/>
                      <a:pt x="3236" y="3446"/>
                      <a:pt x="4899" y="3446"/>
                    </a:cubicBezTo>
                    <a:cubicBezTo>
                      <a:pt x="5067" y="3446"/>
                      <a:pt x="5231" y="3453"/>
                      <a:pt x="5391" y="3468"/>
                    </a:cubicBezTo>
                    <a:cubicBezTo>
                      <a:pt x="7994" y="3701"/>
                      <a:pt x="9313" y="4284"/>
                      <a:pt x="9712" y="4284"/>
                    </a:cubicBezTo>
                    <a:cubicBezTo>
                      <a:pt x="9822" y="4284"/>
                      <a:pt x="9862" y="4240"/>
                      <a:pt x="9840" y="4133"/>
                    </a:cubicBezTo>
                    <a:cubicBezTo>
                      <a:pt x="9742" y="3638"/>
                      <a:pt x="8381" y="1"/>
                      <a:pt x="5603" y="1"/>
                    </a:cubicBezTo>
                    <a:close/>
                  </a:path>
                </a:pathLst>
              </a:custGeom>
              <a:solidFill>
                <a:srgbClr val="F1C23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31" name="Google Shape;171;p26">
                <a:extLst>
                  <a:ext uri="{FF2B5EF4-FFF2-40B4-BE49-F238E27FC236}">
                    <a16:creationId xmlns:a16="http://schemas.microsoft.com/office/drawing/2014/main" id="{9C7838E2-314A-42D3-9F0E-8ACFE262E4ED}"/>
                  </a:ext>
                </a:extLst>
              </p:cNvPr>
              <p:cNvSpPr/>
              <p:nvPr/>
            </p:nvSpPr>
            <p:spPr>
              <a:xfrm>
                <a:off x="5197628" y="2770735"/>
                <a:ext cx="531669" cy="680133"/>
              </a:xfrm>
              <a:custGeom>
                <a:avLst/>
                <a:gdLst/>
                <a:ahLst/>
                <a:cxnLst/>
                <a:rect l="l" t="t" r="r" b="b"/>
                <a:pathLst>
                  <a:path w="11166" h="14284" extrusionOk="0">
                    <a:moveTo>
                      <a:pt x="3100" y="0"/>
                    </a:moveTo>
                    <a:cubicBezTo>
                      <a:pt x="2831" y="60"/>
                      <a:pt x="2573" y="129"/>
                      <a:pt x="2325" y="219"/>
                    </a:cubicBezTo>
                    <a:cubicBezTo>
                      <a:pt x="557" y="2771"/>
                      <a:pt x="1" y="5682"/>
                      <a:pt x="21" y="7410"/>
                    </a:cubicBezTo>
                    <a:lnTo>
                      <a:pt x="21" y="7419"/>
                    </a:lnTo>
                    <a:cubicBezTo>
                      <a:pt x="90" y="9853"/>
                      <a:pt x="745" y="14283"/>
                      <a:pt x="5593" y="14283"/>
                    </a:cubicBezTo>
                    <a:cubicBezTo>
                      <a:pt x="9466" y="14283"/>
                      <a:pt x="11165" y="10409"/>
                      <a:pt x="11165" y="7410"/>
                    </a:cubicBezTo>
                    <a:cubicBezTo>
                      <a:pt x="11145" y="4281"/>
                      <a:pt x="10360" y="2046"/>
                      <a:pt x="9387" y="477"/>
                    </a:cubicBezTo>
                    <a:cubicBezTo>
                      <a:pt x="9198" y="427"/>
                      <a:pt x="8970" y="358"/>
                      <a:pt x="8692" y="288"/>
                    </a:cubicBezTo>
                    <a:lnTo>
                      <a:pt x="8692" y="288"/>
                    </a:lnTo>
                    <a:cubicBezTo>
                      <a:pt x="9685" y="1718"/>
                      <a:pt x="10569" y="3695"/>
                      <a:pt x="10698" y="6277"/>
                    </a:cubicBezTo>
                    <a:cubicBezTo>
                      <a:pt x="11006" y="12485"/>
                      <a:pt x="6824" y="13756"/>
                      <a:pt x="5573" y="13836"/>
                    </a:cubicBezTo>
                    <a:lnTo>
                      <a:pt x="5434" y="13836"/>
                    </a:lnTo>
                    <a:cubicBezTo>
                      <a:pt x="3864" y="13836"/>
                      <a:pt x="855" y="12317"/>
                      <a:pt x="686" y="7459"/>
                    </a:cubicBezTo>
                    <a:cubicBezTo>
                      <a:pt x="577" y="4231"/>
                      <a:pt x="1818" y="1708"/>
                      <a:pt x="3100" y="0"/>
                    </a:cubicBezTo>
                    <a:close/>
                  </a:path>
                </a:pathLst>
              </a:custGeom>
              <a:solidFill>
                <a:srgbClr val="885457"/>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32" name="Google Shape;172;p26">
                <a:extLst>
                  <a:ext uri="{FF2B5EF4-FFF2-40B4-BE49-F238E27FC236}">
                    <a16:creationId xmlns:a16="http://schemas.microsoft.com/office/drawing/2014/main" id="{38A69E1A-67E6-43BE-9458-2C6546DE6B17}"/>
                  </a:ext>
                </a:extLst>
              </p:cNvPr>
              <p:cNvSpPr/>
              <p:nvPr/>
            </p:nvSpPr>
            <p:spPr>
              <a:xfrm>
                <a:off x="5308334" y="2630698"/>
                <a:ext cx="336257" cy="162748"/>
              </a:xfrm>
              <a:custGeom>
                <a:avLst/>
                <a:gdLst/>
                <a:ahLst/>
                <a:cxnLst/>
                <a:rect l="l" t="t" r="r" b="b"/>
                <a:pathLst>
                  <a:path w="7062" h="3418" extrusionOk="0">
                    <a:moveTo>
                      <a:pt x="3248" y="1"/>
                    </a:moveTo>
                    <a:cubicBezTo>
                      <a:pt x="2989" y="169"/>
                      <a:pt x="2742" y="339"/>
                      <a:pt x="2503" y="527"/>
                    </a:cubicBezTo>
                    <a:cubicBezTo>
                      <a:pt x="1480" y="1302"/>
                      <a:pt x="656" y="2206"/>
                      <a:pt x="0" y="3160"/>
                    </a:cubicBezTo>
                    <a:cubicBezTo>
                      <a:pt x="248" y="3070"/>
                      <a:pt x="506" y="3001"/>
                      <a:pt x="775" y="2941"/>
                    </a:cubicBezTo>
                    <a:cubicBezTo>
                      <a:pt x="2056" y="1213"/>
                      <a:pt x="3367" y="299"/>
                      <a:pt x="3367" y="299"/>
                    </a:cubicBezTo>
                    <a:cubicBezTo>
                      <a:pt x="3367" y="299"/>
                      <a:pt x="4976" y="1222"/>
                      <a:pt x="6367" y="3229"/>
                    </a:cubicBezTo>
                    <a:cubicBezTo>
                      <a:pt x="6645" y="3299"/>
                      <a:pt x="6873" y="3368"/>
                      <a:pt x="7062" y="3418"/>
                    </a:cubicBezTo>
                    <a:cubicBezTo>
                      <a:pt x="6227" y="2077"/>
                      <a:pt x="5264" y="1222"/>
                      <a:pt x="4510" y="696"/>
                    </a:cubicBezTo>
                    <a:cubicBezTo>
                      <a:pt x="3784" y="189"/>
                      <a:pt x="3258" y="1"/>
                      <a:pt x="3248" y="1"/>
                    </a:cubicBezTo>
                    <a:close/>
                  </a:path>
                </a:pathLst>
              </a:custGeom>
              <a:solidFill>
                <a:srgbClr val="BF900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33" name="Google Shape;173;p26">
                <a:extLst>
                  <a:ext uri="{FF2B5EF4-FFF2-40B4-BE49-F238E27FC236}">
                    <a16:creationId xmlns:a16="http://schemas.microsoft.com/office/drawing/2014/main" id="{79D9849A-D295-43A9-A70B-FD222977EB24}"/>
                  </a:ext>
                </a:extLst>
              </p:cNvPr>
              <p:cNvSpPr/>
              <p:nvPr/>
            </p:nvSpPr>
            <p:spPr>
              <a:xfrm>
                <a:off x="5324857" y="3026097"/>
                <a:ext cx="43092" cy="65328"/>
              </a:xfrm>
              <a:custGeom>
                <a:avLst/>
                <a:gdLst/>
                <a:ahLst/>
                <a:cxnLst/>
                <a:rect l="l" t="t" r="r" b="b"/>
                <a:pathLst>
                  <a:path w="905" h="1372" extrusionOk="0">
                    <a:moveTo>
                      <a:pt x="457" y="1"/>
                    </a:moveTo>
                    <a:cubicBezTo>
                      <a:pt x="209" y="1"/>
                      <a:pt x="11" y="299"/>
                      <a:pt x="11" y="686"/>
                    </a:cubicBezTo>
                    <a:cubicBezTo>
                      <a:pt x="0" y="1063"/>
                      <a:pt x="199" y="1371"/>
                      <a:pt x="448" y="1371"/>
                    </a:cubicBezTo>
                    <a:cubicBezTo>
                      <a:pt x="686" y="1371"/>
                      <a:pt x="894" y="1073"/>
                      <a:pt x="894" y="696"/>
                    </a:cubicBezTo>
                    <a:cubicBezTo>
                      <a:pt x="905" y="308"/>
                      <a:pt x="706" y="1"/>
                      <a:pt x="457" y="1"/>
                    </a:cubicBezTo>
                    <a:close/>
                  </a:path>
                </a:pathLst>
              </a:custGeom>
              <a:solidFill>
                <a:srgbClr val="23020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34" name="Google Shape;174;p26">
                <a:extLst>
                  <a:ext uri="{FF2B5EF4-FFF2-40B4-BE49-F238E27FC236}">
                    <a16:creationId xmlns:a16="http://schemas.microsoft.com/office/drawing/2014/main" id="{A83A405A-349D-4F2E-BBA0-CAC6DCFA6367}"/>
                  </a:ext>
                </a:extLst>
              </p:cNvPr>
              <p:cNvSpPr/>
              <p:nvPr/>
            </p:nvSpPr>
            <p:spPr>
              <a:xfrm>
                <a:off x="5554268" y="3026097"/>
                <a:ext cx="42568" cy="65328"/>
              </a:xfrm>
              <a:custGeom>
                <a:avLst/>
                <a:gdLst/>
                <a:ahLst/>
                <a:cxnLst/>
                <a:rect l="l" t="t" r="r" b="b"/>
                <a:pathLst>
                  <a:path w="894" h="1372" extrusionOk="0">
                    <a:moveTo>
                      <a:pt x="457" y="1"/>
                    </a:moveTo>
                    <a:cubicBezTo>
                      <a:pt x="208" y="1"/>
                      <a:pt x="10" y="299"/>
                      <a:pt x="0" y="686"/>
                    </a:cubicBezTo>
                    <a:cubicBezTo>
                      <a:pt x="0" y="1063"/>
                      <a:pt x="188" y="1371"/>
                      <a:pt x="437" y="1371"/>
                    </a:cubicBezTo>
                    <a:cubicBezTo>
                      <a:pt x="685" y="1371"/>
                      <a:pt x="884" y="1073"/>
                      <a:pt x="894" y="696"/>
                    </a:cubicBezTo>
                    <a:cubicBezTo>
                      <a:pt x="894" y="308"/>
                      <a:pt x="705" y="1"/>
                      <a:pt x="457" y="1"/>
                    </a:cubicBezTo>
                    <a:close/>
                  </a:path>
                </a:pathLst>
              </a:custGeom>
              <a:solidFill>
                <a:srgbClr val="23020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35" name="Google Shape;175;p26">
                <a:extLst>
                  <a:ext uri="{FF2B5EF4-FFF2-40B4-BE49-F238E27FC236}">
                    <a16:creationId xmlns:a16="http://schemas.microsoft.com/office/drawing/2014/main" id="{5B284170-CAE4-4D6F-9E15-DA12F6C1A520}"/>
                  </a:ext>
                </a:extLst>
              </p:cNvPr>
              <p:cNvSpPr/>
              <p:nvPr/>
            </p:nvSpPr>
            <p:spPr>
              <a:xfrm>
                <a:off x="5270480" y="2957054"/>
                <a:ext cx="139083" cy="36949"/>
              </a:xfrm>
              <a:custGeom>
                <a:avLst/>
                <a:gdLst/>
                <a:ahLst/>
                <a:cxnLst/>
                <a:rect l="l" t="t" r="r" b="b"/>
                <a:pathLst>
                  <a:path w="2921" h="776" extrusionOk="0">
                    <a:moveTo>
                      <a:pt x="1590" y="0"/>
                    </a:moveTo>
                    <a:cubicBezTo>
                      <a:pt x="1222" y="0"/>
                      <a:pt x="0" y="775"/>
                      <a:pt x="0" y="775"/>
                    </a:cubicBezTo>
                    <a:cubicBezTo>
                      <a:pt x="0" y="775"/>
                      <a:pt x="963" y="599"/>
                      <a:pt x="1447" y="599"/>
                    </a:cubicBezTo>
                    <a:cubicBezTo>
                      <a:pt x="1501" y="599"/>
                      <a:pt x="1549" y="601"/>
                      <a:pt x="1590" y="606"/>
                    </a:cubicBezTo>
                    <a:cubicBezTo>
                      <a:pt x="1791" y="631"/>
                      <a:pt x="2021" y="679"/>
                      <a:pt x="2226" y="679"/>
                    </a:cubicBezTo>
                    <a:cubicBezTo>
                      <a:pt x="2437" y="679"/>
                      <a:pt x="2621" y="628"/>
                      <a:pt x="2722" y="447"/>
                    </a:cubicBezTo>
                    <a:cubicBezTo>
                      <a:pt x="2921" y="100"/>
                      <a:pt x="1967" y="0"/>
                      <a:pt x="1590" y="0"/>
                    </a:cubicBezTo>
                    <a:close/>
                  </a:path>
                </a:pathLst>
              </a:custGeom>
              <a:solidFill>
                <a:srgbClr val="482B2E"/>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36" name="Google Shape;176;p26">
                <a:extLst>
                  <a:ext uri="{FF2B5EF4-FFF2-40B4-BE49-F238E27FC236}">
                    <a16:creationId xmlns:a16="http://schemas.microsoft.com/office/drawing/2014/main" id="{A854550B-C3A2-4DCE-9F30-301F7E3774C0}"/>
                  </a:ext>
                </a:extLst>
              </p:cNvPr>
              <p:cNvSpPr/>
              <p:nvPr/>
            </p:nvSpPr>
            <p:spPr>
              <a:xfrm>
                <a:off x="5514985" y="2957054"/>
                <a:ext cx="139083" cy="36949"/>
              </a:xfrm>
              <a:custGeom>
                <a:avLst/>
                <a:gdLst/>
                <a:ahLst/>
                <a:cxnLst/>
                <a:rect l="l" t="t" r="r" b="b"/>
                <a:pathLst>
                  <a:path w="2921" h="776" extrusionOk="0">
                    <a:moveTo>
                      <a:pt x="1322" y="0"/>
                    </a:moveTo>
                    <a:cubicBezTo>
                      <a:pt x="954" y="0"/>
                      <a:pt x="0" y="100"/>
                      <a:pt x="199" y="447"/>
                    </a:cubicBezTo>
                    <a:cubicBezTo>
                      <a:pt x="300" y="628"/>
                      <a:pt x="484" y="679"/>
                      <a:pt x="694" y="679"/>
                    </a:cubicBezTo>
                    <a:cubicBezTo>
                      <a:pt x="898" y="679"/>
                      <a:pt x="1126" y="631"/>
                      <a:pt x="1322" y="606"/>
                    </a:cubicBezTo>
                    <a:cubicBezTo>
                      <a:pt x="1363" y="601"/>
                      <a:pt x="1412" y="599"/>
                      <a:pt x="1467" y="599"/>
                    </a:cubicBezTo>
                    <a:cubicBezTo>
                      <a:pt x="1958" y="599"/>
                      <a:pt x="2920" y="775"/>
                      <a:pt x="2920" y="775"/>
                    </a:cubicBezTo>
                    <a:cubicBezTo>
                      <a:pt x="2920" y="775"/>
                      <a:pt x="1699" y="0"/>
                      <a:pt x="1322" y="0"/>
                    </a:cubicBezTo>
                    <a:close/>
                  </a:path>
                </a:pathLst>
              </a:custGeom>
              <a:solidFill>
                <a:srgbClr val="482B2E"/>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37" name="Google Shape;177;p26">
                <a:extLst>
                  <a:ext uri="{FF2B5EF4-FFF2-40B4-BE49-F238E27FC236}">
                    <a16:creationId xmlns:a16="http://schemas.microsoft.com/office/drawing/2014/main" id="{40EB51C4-F62A-4862-8E63-52FFCB7BD512}"/>
                  </a:ext>
                </a:extLst>
              </p:cNvPr>
              <p:cNvSpPr/>
              <p:nvPr/>
            </p:nvSpPr>
            <p:spPr>
              <a:xfrm>
                <a:off x="4968741" y="2505327"/>
                <a:ext cx="1038150" cy="1606387"/>
              </a:xfrm>
              <a:custGeom>
                <a:avLst/>
                <a:gdLst/>
                <a:ahLst/>
                <a:cxnLst/>
                <a:rect l="l" t="t" r="r" b="b"/>
                <a:pathLst>
                  <a:path w="21803" h="33737" extrusionOk="0">
                    <a:moveTo>
                      <a:pt x="10380" y="2634"/>
                    </a:moveTo>
                    <a:cubicBezTo>
                      <a:pt x="10380" y="2634"/>
                      <a:pt x="15922" y="4621"/>
                      <a:pt x="15972" y="12984"/>
                    </a:cubicBezTo>
                    <a:cubicBezTo>
                      <a:pt x="15972" y="15983"/>
                      <a:pt x="14273" y="19857"/>
                      <a:pt x="10400" y="19857"/>
                    </a:cubicBezTo>
                    <a:cubicBezTo>
                      <a:pt x="5552" y="19857"/>
                      <a:pt x="4877" y="15417"/>
                      <a:pt x="4828" y="12984"/>
                    </a:cubicBezTo>
                    <a:cubicBezTo>
                      <a:pt x="4788" y="10461"/>
                      <a:pt x="6000" y="5435"/>
                      <a:pt x="10380" y="2634"/>
                    </a:cubicBezTo>
                    <a:close/>
                    <a:moveTo>
                      <a:pt x="10246" y="0"/>
                    </a:moveTo>
                    <a:cubicBezTo>
                      <a:pt x="4845" y="0"/>
                      <a:pt x="1069" y="5944"/>
                      <a:pt x="537" y="12229"/>
                    </a:cubicBezTo>
                    <a:cubicBezTo>
                      <a:pt x="0" y="18556"/>
                      <a:pt x="3169" y="20592"/>
                      <a:pt x="3169" y="20592"/>
                    </a:cubicBezTo>
                    <a:cubicBezTo>
                      <a:pt x="3169" y="20592"/>
                      <a:pt x="2066" y="23055"/>
                      <a:pt x="1669" y="24058"/>
                    </a:cubicBezTo>
                    <a:cubicBezTo>
                      <a:pt x="1272" y="25052"/>
                      <a:pt x="1341" y="25717"/>
                      <a:pt x="3705" y="28488"/>
                    </a:cubicBezTo>
                    <a:cubicBezTo>
                      <a:pt x="5947" y="31108"/>
                      <a:pt x="10889" y="33736"/>
                      <a:pt x="12510" y="33736"/>
                    </a:cubicBezTo>
                    <a:cubicBezTo>
                      <a:pt x="12598" y="33736"/>
                      <a:pt x="12676" y="33729"/>
                      <a:pt x="12744" y="33713"/>
                    </a:cubicBezTo>
                    <a:cubicBezTo>
                      <a:pt x="14055" y="33415"/>
                      <a:pt x="18624" y="28419"/>
                      <a:pt x="20193" y="26591"/>
                    </a:cubicBezTo>
                    <a:cubicBezTo>
                      <a:pt x="21762" y="24754"/>
                      <a:pt x="20968" y="24188"/>
                      <a:pt x="20968" y="24188"/>
                    </a:cubicBezTo>
                    <a:cubicBezTo>
                      <a:pt x="21654" y="22926"/>
                      <a:pt x="19091" y="21059"/>
                      <a:pt x="19091" y="21059"/>
                    </a:cubicBezTo>
                    <a:cubicBezTo>
                      <a:pt x="19091" y="21059"/>
                      <a:pt x="21802" y="18924"/>
                      <a:pt x="21167" y="12229"/>
                    </a:cubicBezTo>
                    <a:cubicBezTo>
                      <a:pt x="20521" y="5385"/>
                      <a:pt x="15853" y="101"/>
                      <a:pt x="10380" y="1"/>
                    </a:cubicBezTo>
                    <a:cubicBezTo>
                      <a:pt x="10335" y="1"/>
                      <a:pt x="10290" y="0"/>
                      <a:pt x="10246" y="0"/>
                    </a:cubicBezTo>
                    <a:close/>
                  </a:path>
                </a:pathLst>
              </a:custGeom>
              <a:solidFill>
                <a:srgbClr val="FFD96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38" name="Google Shape;178;p26">
                <a:extLst>
                  <a:ext uri="{FF2B5EF4-FFF2-40B4-BE49-F238E27FC236}">
                    <a16:creationId xmlns:a16="http://schemas.microsoft.com/office/drawing/2014/main" id="{CDF7ACB6-32B9-44A9-AA94-B873FA2287D8}"/>
                  </a:ext>
                </a:extLst>
              </p:cNvPr>
              <p:cNvSpPr/>
              <p:nvPr/>
            </p:nvSpPr>
            <p:spPr>
              <a:xfrm>
                <a:off x="5093589" y="2533277"/>
                <a:ext cx="784171" cy="310307"/>
              </a:xfrm>
              <a:custGeom>
                <a:avLst/>
                <a:gdLst/>
                <a:ahLst/>
                <a:cxnLst/>
                <a:rect l="l" t="t" r="r" b="b"/>
                <a:pathLst>
                  <a:path w="16469" h="6517" extrusionOk="0">
                    <a:moveTo>
                      <a:pt x="7808" y="1"/>
                    </a:moveTo>
                    <a:cubicBezTo>
                      <a:pt x="7669" y="1"/>
                      <a:pt x="7519" y="10"/>
                      <a:pt x="7380" y="21"/>
                    </a:cubicBezTo>
                    <a:cubicBezTo>
                      <a:pt x="2454" y="438"/>
                      <a:pt x="1" y="6030"/>
                      <a:pt x="1" y="6030"/>
                    </a:cubicBezTo>
                    <a:cubicBezTo>
                      <a:pt x="1" y="6030"/>
                      <a:pt x="2921" y="626"/>
                      <a:pt x="7589" y="626"/>
                    </a:cubicBezTo>
                    <a:cubicBezTo>
                      <a:pt x="12834" y="626"/>
                      <a:pt x="16469" y="6517"/>
                      <a:pt x="16469" y="6517"/>
                    </a:cubicBezTo>
                    <a:cubicBezTo>
                      <a:pt x="16469" y="6517"/>
                      <a:pt x="12545" y="1"/>
                      <a:pt x="7808" y="1"/>
                    </a:cubicBezTo>
                    <a:close/>
                  </a:path>
                </a:pathLst>
              </a:custGeom>
              <a:solidFill>
                <a:srgbClr val="F1C23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39" name="Google Shape;179;p26">
                <a:extLst>
                  <a:ext uri="{FF2B5EF4-FFF2-40B4-BE49-F238E27FC236}">
                    <a16:creationId xmlns:a16="http://schemas.microsoft.com/office/drawing/2014/main" id="{8B69A960-DB44-4752-B3B6-7654CEB61174}"/>
                  </a:ext>
                </a:extLst>
              </p:cNvPr>
              <p:cNvSpPr/>
              <p:nvPr/>
            </p:nvSpPr>
            <p:spPr>
              <a:xfrm>
                <a:off x="5427516" y="2630698"/>
                <a:ext cx="95563" cy="33188"/>
              </a:xfrm>
              <a:custGeom>
                <a:avLst/>
                <a:gdLst/>
                <a:ahLst/>
                <a:cxnLst/>
                <a:rect l="l" t="t" r="r" b="b"/>
                <a:pathLst>
                  <a:path w="2007" h="697" extrusionOk="0">
                    <a:moveTo>
                      <a:pt x="745" y="1"/>
                    </a:moveTo>
                    <a:cubicBezTo>
                      <a:pt x="755" y="1"/>
                      <a:pt x="1281" y="189"/>
                      <a:pt x="2007" y="696"/>
                    </a:cubicBezTo>
                    <a:lnTo>
                      <a:pt x="2007" y="696"/>
                    </a:lnTo>
                    <a:cubicBezTo>
                      <a:pt x="1281" y="189"/>
                      <a:pt x="755" y="1"/>
                      <a:pt x="745" y="1"/>
                    </a:cubicBezTo>
                    <a:close/>
                    <a:moveTo>
                      <a:pt x="745" y="1"/>
                    </a:moveTo>
                    <a:lnTo>
                      <a:pt x="745" y="1"/>
                    </a:lnTo>
                    <a:lnTo>
                      <a:pt x="745" y="1"/>
                    </a:lnTo>
                    <a:close/>
                    <a:moveTo>
                      <a:pt x="745" y="1"/>
                    </a:moveTo>
                    <a:cubicBezTo>
                      <a:pt x="486" y="169"/>
                      <a:pt x="239" y="339"/>
                      <a:pt x="0" y="527"/>
                    </a:cubicBezTo>
                    <a:lnTo>
                      <a:pt x="0" y="527"/>
                    </a:lnTo>
                    <a:cubicBezTo>
                      <a:pt x="239" y="339"/>
                      <a:pt x="486" y="169"/>
                      <a:pt x="745" y="1"/>
                    </a:cubicBezTo>
                    <a:close/>
                  </a:path>
                </a:pathLst>
              </a:custGeom>
              <a:solidFill>
                <a:srgbClr val="46233B"/>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40" name="Google Shape;180;p26">
                <a:extLst>
                  <a:ext uri="{FF2B5EF4-FFF2-40B4-BE49-F238E27FC236}">
                    <a16:creationId xmlns:a16="http://schemas.microsoft.com/office/drawing/2014/main" id="{F82470DD-DDDB-48F7-BBC4-96FDF2BFD7B4}"/>
                  </a:ext>
                </a:extLst>
              </p:cNvPr>
              <p:cNvSpPr/>
              <p:nvPr/>
            </p:nvSpPr>
            <p:spPr>
              <a:xfrm>
                <a:off x="5351331" y="2587654"/>
                <a:ext cx="171747" cy="76232"/>
              </a:xfrm>
              <a:custGeom>
                <a:avLst/>
                <a:gdLst/>
                <a:ahLst/>
                <a:cxnLst/>
                <a:rect l="l" t="t" r="r" b="b"/>
                <a:pathLst>
                  <a:path w="3607" h="1601" extrusionOk="0">
                    <a:moveTo>
                      <a:pt x="1" y="1"/>
                    </a:moveTo>
                    <a:lnTo>
                      <a:pt x="1600" y="1431"/>
                    </a:lnTo>
                    <a:cubicBezTo>
                      <a:pt x="1839" y="1243"/>
                      <a:pt x="2086" y="1073"/>
                      <a:pt x="2345" y="905"/>
                    </a:cubicBezTo>
                    <a:cubicBezTo>
                      <a:pt x="2355" y="905"/>
                      <a:pt x="2881" y="1093"/>
                      <a:pt x="3607" y="1600"/>
                    </a:cubicBezTo>
                    <a:cubicBezTo>
                      <a:pt x="2384" y="567"/>
                      <a:pt x="1" y="1"/>
                      <a:pt x="1" y="1"/>
                    </a:cubicBezTo>
                    <a:close/>
                  </a:path>
                </a:pathLst>
              </a:custGeom>
              <a:solidFill>
                <a:srgbClr val="F1C23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41" name="Google Shape;181;p26">
                <a:extLst>
                  <a:ext uri="{FF2B5EF4-FFF2-40B4-BE49-F238E27FC236}">
                    <a16:creationId xmlns:a16="http://schemas.microsoft.com/office/drawing/2014/main" id="{7F8924B8-5BFA-4043-ABA9-CF30F57BAFA8}"/>
                  </a:ext>
                </a:extLst>
              </p:cNvPr>
              <p:cNvSpPr/>
              <p:nvPr/>
            </p:nvSpPr>
            <p:spPr>
              <a:xfrm>
                <a:off x="5172106" y="3657001"/>
                <a:ext cx="812550" cy="239361"/>
              </a:xfrm>
              <a:custGeom>
                <a:avLst/>
                <a:gdLst/>
                <a:ahLst/>
                <a:cxnLst/>
                <a:rect l="l" t="t" r="r" b="b"/>
                <a:pathLst>
                  <a:path w="17065" h="5027" extrusionOk="0">
                    <a:moveTo>
                      <a:pt x="1" y="1600"/>
                    </a:moveTo>
                    <a:lnTo>
                      <a:pt x="1" y="1600"/>
                    </a:lnTo>
                    <a:cubicBezTo>
                      <a:pt x="1" y="1600"/>
                      <a:pt x="2036" y="3636"/>
                      <a:pt x="5106" y="4559"/>
                    </a:cubicBezTo>
                    <a:cubicBezTo>
                      <a:pt x="5215" y="4341"/>
                      <a:pt x="5324" y="4142"/>
                      <a:pt x="5424" y="3974"/>
                    </a:cubicBezTo>
                    <a:cubicBezTo>
                      <a:pt x="5007" y="3864"/>
                      <a:pt x="4589" y="3745"/>
                      <a:pt x="4172" y="3586"/>
                    </a:cubicBezTo>
                    <a:cubicBezTo>
                      <a:pt x="3447" y="3328"/>
                      <a:pt x="2732" y="3040"/>
                      <a:pt x="2036" y="2702"/>
                    </a:cubicBezTo>
                    <a:cubicBezTo>
                      <a:pt x="1341" y="2365"/>
                      <a:pt x="656" y="1997"/>
                      <a:pt x="1" y="1600"/>
                    </a:cubicBezTo>
                    <a:close/>
                    <a:moveTo>
                      <a:pt x="16697" y="1"/>
                    </a:moveTo>
                    <a:cubicBezTo>
                      <a:pt x="15714" y="1193"/>
                      <a:pt x="14512" y="2196"/>
                      <a:pt x="13171" y="2990"/>
                    </a:cubicBezTo>
                    <a:cubicBezTo>
                      <a:pt x="12505" y="3387"/>
                      <a:pt x="11800" y="3725"/>
                      <a:pt x="11055" y="3964"/>
                    </a:cubicBezTo>
                    <a:cubicBezTo>
                      <a:pt x="10311" y="4212"/>
                      <a:pt x="9536" y="4341"/>
                      <a:pt x="8751" y="4371"/>
                    </a:cubicBezTo>
                    <a:cubicBezTo>
                      <a:pt x="8632" y="4381"/>
                      <a:pt x="8503" y="4381"/>
                      <a:pt x="8384" y="4381"/>
                    </a:cubicBezTo>
                    <a:cubicBezTo>
                      <a:pt x="7907" y="4381"/>
                      <a:pt x="7430" y="4341"/>
                      <a:pt x="6963" y="4281"/>
                    </a:cubicBezTo>
                    <a:lnTo>
                      <a:pt x="6963" y="4281"/>
                    </a:lnTo>
                    <a:cubicBezTo>
                      <a:pt x="7073" y="4490"/>
                      <a:pt x="7192" y="4729"/>
                      <a:pt x="7301" y="4987"/>
                    </a:cubicBezTo>
                    <a:cubicBezTo>
                      <a:pt x="7559" y="5007"/>
                      <a:pt x="7827" y="5027"/>
                      <a:pt x="8095" y="5027"/>
                    </a:cubicBezTo>
                    <a:cubicBezTo>
                      <a:pt x="8463" y="5027"/>
                      <a:pt x="8841" y="4997"/>
                      <a:pt x="9218" y="4957"/>
                    </a:cubicBezTo>
                    <a:cubicBezTo>
                      <a:pt x="13191" y="4480"/>
                      <a:pt x="15783" y="2116"/>
                      <a:pt x="16807" y="1014"/>
                    </a:cubicBezTo>
                    <a:cubicBezTo>
                      <a:pt x="17065" y="269"/>
                      <a:pt x="16697" y="1"/>
                      <a:pt x="16697" y="1"/>
                    </a:cubicBezTo>
                    <a:close/>
                  </a:path>
                </a:pathLst>
              </a:custGeom>
              <a:solidFill>
                <a:srgbClr val="F1C23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42" name="Google Shape;182;p26">
                <a:extLst>
                  <a:ext uri="{FF2B5EF4-FFF2-40B4-BE49-F238E27FC236}">
                    <a16:creationId xmlns:a16="http://schemas.microsoft.com/office/drawing/2014/main" id="{5624DF73-2864-4AAD-9190-B98261349E34}"/>
                  </a:ext>
                </a:extLst>
              </p:cNvPr>
              <p:cNvSpPr/>
              <p:nvPr/>
            </p:nvSpPr>
            <p:spPr>
              <a:xfrm>
                <a:off x="5729255" y="3508012"/>
                <a:ext cx="178318" cy="130132"/>
              </a:xfrm>
              <a:custGeom>
                <a:avLst/>
                <a:gdLst/>
                <a:ahLst/>
                <a:cxnLst/>
                <a:rect l="l" t="t" r="r" b="b"/>
                <a:pathLst>
                  <a:path w="3745" h="2733" extrusionOk="0">
                    <a:moveTo>
                      <a:pt x="3119" y="1"/>
                    </a:moveTo>
                    <a:cubicBezTo>
                      <a:pt x="3119" y="1"/>
                      <a:pt x="2146" y="1362"/>
                      <a:pt x="0" y="2732"/>
                    </a:cubicBezTo>
                    <a:cubicBezTo>
                      <a:pt x="0" y="2732"/>
                      <a:pt x="2364" y="1799"/>
                      <a:pt x="3744" y="517"/>
                    </a:cubicBezTo>
                    <a:cubicBezTo>
                      <a:pt x="3397" y="199"/>
                      <a:pt x="3119" y="1"/>
                      <a:pt x="3119" y="1"/>
                    </a:cubicBezTo>
                    <a:close/>
                  </a:path>
                </a:pathLst>
              </a:custGeom>
              <a:solidFill>
                <a:srgbClr val="F1C23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43" name="Google Shape;183;p26">
                <a:extLst>
                  <a:ext uri="{FF2B5EF4-FFF2-40B4-BE49-F238E27FC236}">
                    <a16:creationId xmlns:a16="http://schemas.microsoft.com/office/drawing/2014/main" id="{191252BB-1AFB-4493-A5BC-F02CDC2EEC11}"/>
                  </a:ext>
                </a:extLst>
              </p:cNvPr>
              <p:cNvSpPr/>
              <p:nvPr/>
            </p:nvSpPr>
            <p:spPr>
              <a:xfrm>
                <a:off x="5093589" y="3485823"/>
                <a:ext cx="351446" cy="175985"/>
              </a:xfrm>
              <a:custGeom>
                <a:avLst/>
                <a:gdLst/>
                <a:ahLst/>
                <a:cxnLst/>
                <a:rect l="l" t="t" r="r" b="b"/>
                <a:pathLst>
                  <a:path w="7381" h="3696" extrusionOk="0">
                    <a:moveTo>
                      <a:pt x="547" y="0"/>
                    </a:moveTo>
                    <a:cubicBezTo>
                      <a:pt x="547" y="0"/>
                      <a:pt x="299" y="546"/>
                      <a:pt x="1" y="1232"/>
                    </a:cubicBezTo>
                    <a:cubicBezTo>
                      <a:pt x="2702" y="3457"/>
                      <a:pt x="7380" y="3695"/>
                      <a:pt x="7380" y="3695"/>
                    </a:cubicBezTo>
                    <a:cubicBezTo>
                      <a:pt x="2980" y="2761"/>
                      <a:pt x="547" y="0"/>
                      <a:pt x="547" y="0"/>
                    </a:cubicBezTo>
                    <a:close/>
                  </a:path>
                </a:pathLst>
              </a:custGeom>
              <a:solidFill>
                <a:srgbClr val="F1C23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44" name="Google Shape;184;p26">
                <a:extLst>
                  <a:ext uri="{FF2B5EF4-FFF2-40B4-BE49-F238E27FC236}">
                    <a16:creationId xmlns:a16="http://schemas.microsoft.com/office/drawing/2014/main" id="{E8F2832F-D01C-4910-876F-37A524512560}"/>
                  </a:ext>
                </a:extLst>
              </p:cNvPr>
              <p:cNvSpPr/>
              <p:nvPr/>
            </p:nvSpPr>
            <p:spPr>
              <a:xfrm>
                <a:off x="5119587" y="3485823"/>
                <a:ext cx="325449" cy="175985"/>
              </a:xfrm>
              <a:custGeom>
                <a:avLst/>
                <a:gdLst/>
                <a:ahLst/>
                <a:cxnLst/>
                <a:rect l="l" t="t" r="r" b="b"/>
                <a:pathLst>
                  <a:path w="6835" h="3696" extrusionOk="0">
                    <a:moveTo>
                      <a:pt x="1" y="0"/>
                    </a:moveTo>
                    <a:lnTo>
                      <a:pt x="1" y="0"/>
                    </a:lnTo>
                    <a:cubicBezTo>
                      <a:pt x="408" y="517"/>
                      <a:pt x="895" y="974"/>
                      <a:pt x="1411" y="1380"/>
                    </a:cubicBezTo>
                    <a:cubicBezTo>
                      <a:pt x="1938" y="1788"/>
                      <a:pt x="2494" y="2155"/>
                      <a:pt x="3080" y="2473"/>
                    </a:cubicBezTo>
                    <a:cubicBezTo>
                      <a:pt x="3666" y="2781"/>
                      <a:pt x="4272" y="3059"/>
                      <a:pt x="4898" y="3258"/>
                    </a:cubicBezTo>
                    <a:cubicBezTo>
                      <a:pt x="5523" y="3466"/>
                      <a:pt x="6179" y="3605"/>
                      <a:pt x="6834" y="3695"/>
                    </a:cubicBezTo>
                    <a:cubicBezTo>
                      <a:pt x="6516" y="3585"/>
                      <a:pt x="6199" y="3496"/>
                      <a:pt x="5901" y="3387"/>
                    </a:cubicBezTo>
                    <a:cubicBezTo>
                      <a:pt x="5593" y="3278"/>
                      <a:pt x="5275" y="3168"/>
                      <a:pt x="4977" y="3040"/>
                    </a:cubicBezTo>
                    <a:cubicBezTo>
                      <a:pt x="4371" y="2801"/>
                      <a:pt x="3785" y="2523"/>
                      <a:pt x="3219" y="2215"/>
                    </a:cubicBezTo>
                    <a:lnTo>
                      <a:pt x="2792" y="1987"/>
                    </a:lnTo>
                    <a:lnTo>
                      <a:pt x="2365" y="1728"/>
                    </a:lnTo>
                    <a:cubicBezTo>
                      <a:pt x="2086" y="1559"/>
                      <a:pt x="1819" y="1380"/>
                      <a:pt x="1550" y="1202"/>
                    </a:cubicBezTo>
                    <a:cubicBezTo>
                      <a:pt x="1014" y="835"/>
                      <a:pt x="488" y="437"/>
                      <a:pt x="1" y="0"/>
                    </a:cubicBezTo>
                    <a:close/>
                  </a:path>
                </a:pathLst>
              </a:custGeom>
              <a:solidFill>
                <a:srgbClr val="BF900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45" name="Google Shape;185;p26">
                <a:extLst>
                  <a:ext uri="{FF2B5EF4-FFF2-40B4-BE49-F238E27FC236}">
                    <a16:creationId xmlns:a16="http://schemas.microsoft.com/office/drawing/2014/main" id="{C0EE6912-80D0-4E92-BECC-05B8F1FB78CB}"/>
                  </a:ext>
                </a:extLst>
              </p:cNvPr>
              <p:cNvSpPr/>
              <p:nvPr/>
            </p:nvSpPr>
            <p:spPr>
              <a:xfrm>
                <a:off x="5729255" y="3508012"/>
                <a:ext cx="148511" cy="130132"/>
              </a:xfrm>
              <a:custGeom>
                <a:avLst/>
                <a:gdLst/>
                <a:ahLst/>
                <a:cxnLst/>
                <a:rect l="l" t="t" r="r" b="b"/>
                <a:pathLst>
                  <a:path w="3119" h="2733" extrusionOk="0">
                    <a:moveTo>
                      <a:pt x="3119" y="1"/>
                    </a:moveTo>
                    <a:cubicBezTo>
                      <a:pt x="2861" y="239"/>
                      <a:pt x="2612" y="468"/>
                      <a:pt x="2354" y="706"/>
                    </a:cubicBezTo>
                    <a:cubicBezTo>
                      <a:pt x="2096" y="934"/>
                      <a:pt x="1848" y="1163"/>
                      <a:pt x="1579" y="1382"/>
                    </a:cubicBezTo>
                    <a:cubicBezTo>
                      <a:pt x="1450" y="1491"/>
                      <a:pt x="1321" y="1610"/>
                      <a:pt x="1192" y="1719"/>
                    </a:cubicBezTo>
                    <a:cubicBezTo>
                      <a:pt x="1063" y="1828"/>
                      <a:pt x="923" y="1938"/>
                      <a:pt x="795" y="2047"/>
                    </a:cubicBezTo>
                    <a:cubicBezTo>
                      <a:pt x="526" y="2276"/>
                      <a:pt x="258" y="2494"/>
                      <a:pt x="0" y="2732"/>
                    </a:cubicBezTo>
                    <a:cubicBezTo>
                      <a:pt x="328" y="2593"/>
                      <a:pt x="636" y="2424"/>
                      <a:pt x="934" y="2236"/>
                    </a:cubicBezTo>
                    <a:cubicBezTo>
                      <a:pt x="1221" y="2047"/>
                      <a:pt x="1500" y="1828"/>
                      <a:pt x="1768" y="1600"/>
                    </a:cubicBezTo>
                    <a:cubicBezTo>
                      <a:pt x="2036" y="1371"/>
                      <a:pt x="2285" y="1133"/>
                      <a:pt x="2513" y="865"/>
                    </a:cubicBezTo>
                    <a:cubicBezTo>
                      <a:pt x="2742" y="597"/>
                      <a:pt x="2960" y="318"/>
                      <a:pt x="3119" y="1"/>
                    </a:cubicBezTo>
                    <a:close/>
                  </a:path>
                </a:pathLst>
              </a:custGeom>
              <a:solidFill>
                <a:srgbClr val="BF900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46" name="Google Shape;186;p26">
                <a:extLst>
                  <a:ext uri="{FF2B5EF4-FFF2-40B4-BE49-F238E27FC236}">
                    <a16:creationId xmlns:a16="http://schemas.microsoft.com/office/drawing/2014/main" id="{D2BEAE69-72E8-4EFD-82C0-D43AF14E88D8}"/>
                  </a:ext>
                </a:extLst>
              </p:cNvPr>
              <p:cNvSpPr/>
              <p:nvPr/>
            </p:nvSpPr>
            <p:spPr>
              <a:xfrm>
                <a:off x="5172106" y="3657001"/>
                <a:ext cx="795028" cy="208649"/>
              </a:xfrm>
              <a:custGeom>
                <a:avLst/>
                <a:gdLst/>
                <a:ahLst/>
                <a:cxnLst/>
                <a:rect l="l" t="t" r="r" b="b"/>
                <a:pathLst>
                  <a:path w="16697" h="4382" extrusionOk="0">
                    <a:moveTo>
                      <a:pt x="16697" y="1"/>
                    </a:moveTo>
                    <a:lnTo>
                      <a:pt x="16697" y="1"/>
                    </a:lnTo>
                    <a:cubicBezTo>
                      <a:pt x="16171" y="557"/>
                      <a:pt x="15595" y="1074"/>
                      <a:pt x="14979" y="1540"/>
                    </a:cubicBezTo>
                    <a:cubicBezTo>
                      <a:pt x="14373" y="2007"/>
                      <a:pt x="13737" y="2434"/>
                      <a:pt x="13062" y="2791"/>
                    </a:cubicBezTo>
                    <a:cubicBezTo>
                      <a:pt x="12396" y="3159"/>
                      <a:pt x="11701" y="3477"/>
                      <a:pt x="10976" y="3705"/>
                    </a:cubicBezTo>
                    <a:cubicBezTo>
                      <a:pt x="10251" y="3934"/>
                      <a:pt x="9496" y="4053"/>
                      <a:pt x="8741" y="4083"/>
                    </a:cubicBezTo>
                    <a:cubicBezTo>
                      <a:pt x="8597" y="4090"/>
                      <a:pt x="8453" y="4094"/>
                      <a:pt x="8309" y="4094"/>
                    </a:cubicBezTo>
                    <a:cubicBezTo>
                      <a:pt x="7695" y="4094"/>
                      <a:pt x="7077" y="4029"/>
                      <a:pt x="6466" y="3924"/>
                    </a:cubicBezTo>
                    <a:cubicBezTo>
                      <a:pt x="5722" y="3795"/>
                      <a:pt x="4976" y="3606"/>
                      <a:pt x="4241" y="3378"/>
                    </a:cubicBezTo>
                    <a:cubicBezTo>
                      <a:pt x="3517" y="3149"/>
                      <a:pt x="2791" y="2881"/>
                      <a:pt x="2086" y="2573"/>
                    </a:cubicBezTo>
                    <a:cubicBezTo>
                      <a:pt x="1381" y="2275"/>
                      <a:pt x="685" y="1937"/>
                      <a:pt x="1" y="1600"/>
                    </a:cubicBezTo>
                    <a:lnTo>
                      <a:pt x="1" y="1600"/>
                    </a:lnTo>
                    <a:cubicBezTo>
                      <a:pt x="656" y="1997"/>
                      <a:pt x="1341" y="2365"/>
                      <a:pt x="2036" y="2702"/>
                    </a:cubicBezTo>
                    <a:cubicBezTo>
                      <a:pt x="2732" y="3040"/>
                      <a:pt x="3447" y="3328"/>
                      <a:pt x="4172" y="3586"/>
                    </a:cubicBezTo>
                    <a:cubicBezTo>
                      <a:pt x="4907" y="3855"/>
                      <a:pt x="5662" y="4053"/>
                      <a:pt x="6427" y="4192"/>
                    </a:cubicBezTo>
                    <a:cubicBezTo>
                      <a:pt x="7058" y="4307"/>
                      <a:pt x="7697" y="4381"/>
                      <a:pt x="8342" y="4381"/>
                    </a:cubicBezTo>
                    <a:cubicBezTo>
                      <a:pt x="8478" y="4381"/>
                      <a:pt x="8614" y="4378"/>
                      <a:pt x="8751" y="4371"/>
                    </a:cubicBezTo>
                    <a:cubicBezTo>
                      <a:pt x="9536" y="4341"/>
                      <a:pt x="10311" y="4212"/>
                      <a:pt x="11055" y="3964"/>
                    </a:cubicBezTo>
                    <a:cubicBezTo>
                      <a:pt x="11800" y="3725"/>
                      <a:pt x="12505" y="3387"/>
                      <a:pt x="13171" y="2990"/>
                    </a:cubicBezTo>
                    <a:cubicBezTo>
                      <a:pt x="14512" y="2196"/>
                      <a:pt x="15714" y="1193"/>
                      <a:pt x="16697" y="1"/>
                    </a:cubicBezTo>
                    <a:close/>
                  </a:path>
                </a:pathLst>
              </a:custGeom>
              <a:solidFill>
                <a:srgbClr val="BF900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47" name="Google Shape;187;p26">
                <a:extLst>
                  <a:ext uri="{FF2B5EF4-FFF2-40B4-BE49-F238E27FC236}">
                    <a16:creationId xmlns:a16="http://schemas.microsoft.com/office/drawing/2014/main" id="{0D07FA9F-286E-4A7F-96D0-8881080A240A}"/>
                  </a:ext>
                </a:extLst>
              </p:cNvPr>
              <p:cNvSpPr/>
              <p:nvPr/>
            </p:nvSpPr>
            <p:spPr>
              <a:xfrm>
                <a:off x="5351331" y="2587654"/>
                <a:ext cx="171747" cy="76232"/>
              </a:xfrm>
              <a:custGeom>
                <a:avLst/>
                <a:gdLst/>
                <a:ahLst/>
                <a:cxnLst/>
                <a:rect l="l" t="t" r="r" b="b"/>
                <a:pathLst>
                  <a:path w="3607" h="1601" extrusionOk="0">
                    <a:moveTo>
                      <a:pt x="1" y="1"/>
                    </a:moveTo>
                    <a:lnTo>
                      <a:pt x="1" y="1"/>
                    </a:lnTo>
                    <a:cubicBezTo>
                      <a:pt x="309" y="140"/>
                      <a:pt x="616" y="269"/>
                      <a:pt x="925" y="388"/>
                    </a:cubicBezTo>
                    <a:cubicBezTo>
                      <a:pt x="1223" y="517"/>
                      <a:pt x="1530" y="636"/>
                      <a:pt x="1828" y="766"/>
                    </a:cubicBezTo>
                    <a:cubicBezTo>
                      <a:pt x="2136" y="885"/>
                      <a:pt x="2434" y="1014"/>
                      <a:pt x="2732" y="1153"/>
                    </a:cubicBezTo>
                    <a:cubicBezTo>
                      <a:pt x="3020" y="1292"/>
                      <a:pt x="3318" y="1441"/>
                      <a:pt x="3607" y="1600"/>
                    </a:cubicBezTo>
                    <a:cubicBezTo>
                      <a:pt x="3388" y="1342"/>
                      <a:pt x="3119" y="1133"/>
                      <a:pt x="2841" y="954"/>
                    </a:cubicBezTo>
                    <a:cubicBezTo>
                      <a:pt x="2554" y="775"/>
                      <a:pt x="2256" y="627"/>
                      <a:pt x="1947" y="497"/>
                    </a:cubicBezTo>
                    <a:cubicBezTo>
                      <a:pt x="1630" y="369"/>
                      <a:pt x="1322" y="259"/>
                      <a:pt x="994" y="180"/>
                    </a:cubicBezTo>
                    <a:cubicBezTo>
                      <a:pt x="666" y="91"/>
                      <a:pt x="338" y="31"/>
                      <a:pt x="1" y="1"/>
                    </a:cubicBezTo>
                    <a:close/>
                  </a:path>
                </a:pathLst>
              </a:custGeom>
              <a:solidFill>
                <a:srgbClr val="BF900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48" name="Google Shape;188;p26">
                <a:extLst>
                  <a:ext uri="{FF2B5EF4-FFF2-40B4-BE49-F238E27FC236}">
                    <a16:creationId xmlns:a16="http://schemas.microsoft.com/office/drawing/2014/main" id="{9C873121-663C-4ECF-8F28-99BDF2F3ECF3}"/>
                  </a:ext>
                </a:extLst>
              </p:cNvPr>
              <p:cNvSpPr/>
              <p:nvPr/>
            </p:nvSpPr>
            <p:spPr>
              <a:xfrm>
                <a:off x="4887842" y="3812608"/>
                <a:ext cx="599759" cy="836691"/>
              </a:xfrm>
              <a:custGeom>
                <a:avLst/>
                <a:gdLst/>
                <a:ahLst/>
                <a:cxnLst/>
                <a:rect l="l" t="t" r="r" b="b"/>
                <a:pathLst>
                  <a:path w="12596" h="17572" extrusionOk="0">
                    <a:moveTo>
                      <a:pt x="12079" y="0"/>
                    </a:moveTo>
                    <a:cubicBezTo>
                      <a:pt x="11573" y="0"/>
                      <a:pt x="10033" y="2732"/>
                      <a:pt x="9844" y="6268"/>
                    </a:cubicBezTo>
                    <a:lnTo>
                      <a:pt x="1" y="13002"/>
                    </a:lnTo>
                    <a:lnTo>
                      <a:pt x="1212" y="17571"/>
                    </a:lnTo>
                    <a:lnTo>
                      <a:pt x="12079" y="7559"/>
                    </a:lnTo>
                    <a:cubicBezTo>
                      <a:pt x="12079" y="7559"/>
                      <a:pt x="12595" y="0"/>
                      <a:pt x="12079" y="0"/>
                    </a:cubicBezTo>
                    <a:close/>
                  </a:path>
                </a:pathLst>
              </a:custGeom>
              <a:solidFill>
                <a:srgbClr val="9A6467"/>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49" name="Google Shape;189;p26">
                <a:extLst>
                  <a:ext uri="{FF2B5EF4-FFF2-40B4-BE49-F238E27FC236}">
                    <a16:creationId xmlns:a16="http://schemas.microsoft.com/office/drawing/2014/main" id="{603B73BD-0077-411D-8EE6-14CCE2960E2B}"/>
                  </a:ext>
                </a:extLst>
              </p:cNvPr>
              <p:cNvSpPr/>
              <p:nvPr/>
            </p:nvSpPr>
            <p:spPr>
              <a:xfrm>
                <a:off x="5462941" y="3812608"/>
                <a:ext cx="524" cy="48"/>
              </a:xfrm>
              <a:custGeom>
                <a:avLst/>
                <a:gdLst/>
                <a:ahLst/>
                <a:cxnLst/>
                <a:rect l="l" t="t" r="r" b="b"/>
                <a:pathLst>
                  <a:path w="11" h="1" extrusionOk="0">
                    <a:moveTo>
                      <a:pt x="1" y="0"/>
                    </a:moveTo>
                    <a:lnTo>
                      <a:pt x="1" y="0"/>
                    </a:lnTo>
                    <a:lnTo>
                      <a:pt x="1" y="0"/>
                    </a:lnTo>
                    <a:close/>
                    <a:moveTo>
                      <a:pt x="1" y="0"/>
                    </a:moveTo>
                    <a:lnTo>
                      <a:pt x="1" y="0"/>
                    </a:lnTo>
                    <a:lnTo>
                      <a:pt x="1" y="0"/>
                    </a:lnTo>
                    <a:close/>
                    <a:moveTo>
                      <a:pt x="1" y="0"/>
                    </a:moveTo>
                    <a:lnTo>
                      <a:pt x="1" y="0"/>
                    </a:lnTo>
                    <a:lnTo>
                      <a:pt x="1" y="0"/>
                    </a:lnTo>
                    <a:lnTo>
                      <a:pt x="11" y="0"/>
                    </a:lnTo>
                    <a:lnTo>
                      <a:pt x="11" y="0"/>
                    </a:lnTo>
                    <a:close/>
                  </a:path>
                </a:pathLst>
              </a:custGeom>
              <a:solidFill>
                <a:srgbClr val="C7887B"/>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50" name="Google Shape;190;p26">
                <a:extLst>
                  <a:ext uri="{FF2B5EF4-FFF2-40B4-BE49-F238E27FC236}">
                    <a16:creationId xmlns:a16="http://schemas.microsoft.com/office/drawing/2014/main" id="{A29D190F-83D9-4140-A1C6-886189AFD85E}"/>
                  </a:ext>
                </a:extLst>
              </p:cNvPr>
              <p:cNvSpPr/>
              <p:nvPr/>
            </p:nvSpPr>
            <p:spPr>
              <a:xfrm>
                <a:off x="5240197" y="4172533"/>
                <a:ext cx="222791" cy="200554"/>
              </a:xfrm>
              <a:custGeom>
                <a:avLst/>
                <a:gdLst/>
                <a:ahLst/>
                <a:cxnLst/>
                <a:rect l="l" t="t" r="r" b="b"/>
                <a:pathLst>
                  <a:path w="4679" h="4212" extrusionOk="0">
                    <a:moveTo>
                      <a:pt x="199" y="248"/>
                    </a:moveTo>
                    <a:lnTo>
                      <a:pt x="1" y="378"/>
                    </a:lnTo>
                    <a:lnTo>
                      <a:pt x="199" y="248"/>
                    </a:lnTo>
                    <a:lnTo>
                      <a:pt x="199" y="248"/>
                    </a:lnTo>
                    <a:close/>
                    <a:moveTo>
                      <a:pt x="4679" y="0"/>
                    </a:moveTo>
                    <a:lnTo>
                      <a:pt x="110" y="4212"/>
                    </a:lnTo>
                    <a:lnTo>
                      <a:pt x="110" y="4212"/>
                    </a:lnTo>
                    <a:close/>
                  </a:path>
                </a:pathLst>
              </a:custGeom>
              <a:solidFill>
                <a:srgbClr val="A37B87"/>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51" name="Google Shape;191;p26">
                <a:extLst>
                  <a:ext uri="{FF2B5EF4-FFF2-40B4-BE49-F238E27FC236}">
                    <a16:creationId xmlns:a16="http://schemas.microsoft.com/office/drawing/2014/main" id="{15986C5D-8D3F-486F-80B5-74EDC94FE286}"/>
                  </a:ext>
                </a:extLst>
              </p:cNvPr>
              <p:cNvSpPr/>
              <p:nvPr/>
            </p:nvSpPr>
            <p:spPr>
              <a:xfrm>
                <a:off x="5240197" y="3812608"/>
                <a:ext cx="223267" cy="560476"/>
              </a:xfrm>
              <a:custGeom>
                <a:avLst/>
                <a:gdLst/>
                <a:ahLst/>
                <a:cxnLst/>
                <a:rect l="l" t="t" r="r" b="b"/>
                <a:pathLst>
                  <a:path w="4689" h="11771" extrusionOk="0">
                    <a:moveTo>
                      <a:pt x="4679" y="0"/>
                    </a:moveTo>
                    <a:cubicBezTo>
                      <a:pt x="4629" y="0"/>
                      <a:pt x="4570" y="30"/>
                      <a:pt x="4510" y="70"/>
                    </a:cubicBezTo>
                    <a:cubicBezTo>
                      <a:pt x="4480" y="1748"/>
                      <a:pt x="4292" y="7063"/>
                      <a:pt x="4301" y="7271"/>
                    </a:cubicBezTo>
                    <a:cubicBezTo>
                      <a:pt x="4312" y="7509"/>
                      <a:pt x="954" y="10151"/>
                      <a:pt x="686" y="10221"/>
                    </a:cubicBezTo>
                    <a:lnTo>
                      <a:pt x="676" y="10221"/>
                    </a:lnTo>
                    <a:cubicBezTo>
                      <a:pt x="458" y="10221"/>
                      <a:pt x="269" y="8503"/>
                      <a:pt x="199" y="7807"/>
                    </a:cubicBezTo>
                    <a:lnTo>
                      <a:pt x="1" y="7937"/>
                    </a:lnTo>
                    <a:lnTo>
                      <a:pt x="110" y="11771"/>
                    </a:lnTo>
                    <a:lnTo>
                      <a:pt x="4679" y="7559"/>
                    </a:lnTo>
                    <a:cubicBezTo>
                      <a:pt x="4679" y="7559"/>
                      <a:pt x="4689" y="7529"/>
                      <a:pt x="4689" y="7480"/>
                    </a:cubicBezTo>
                    <a:cubicBezTo>
                      <a:pt x="4649" y="6655"/>
                      <a:pt x="4321" y="130"/>
                      <a:pt x="4689" y="0"/>
                    </a:cubicBezTo>
                    <a:close/>
                  </a:path>
                </a:pathLst>
              </a:custGeom>
              <a:solidFill>
                <a:srgbClr val="8F5A5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52" name="Google Shape;192;p26">
                <a:extLst>
                  <a:ext uri="{FF2B5EF4-FFF2-40B4-BE49-F238E27FC236}">
                    <a16:creationId xmlns:a16="http://schemas.microsoft.com/office/drawing/2014/main" id="{05A209E9-F0A0-480A-85F9-A6887B35F919}"/>
                  </a:ext>
                </a:extLst>
              </p:cNvPr>
              <p:cNvSpPr/>
              <p:nvPr/>
            </p:nvSpPr>
            <p:spPr>
              <a:xfrm>
                <a:off x="5444514" y="3812418"/>
                <a:ext cx="594092" cy="836881"/>
              </a:xfrm>
              <a:custGeom>
                <a:avLst/>
                <a:gdLst/>
                <a:ahLst/>
                <a:cxnLst/>
                <a:rect l="l" t="t" r="r" b="b"/>
                <a:pathLst>
                  <a:path w="12477" h="17576" extrusionOk="0">
                    <a:moveTo>
                      <a:pt x="424" y="1"/>
                    </a:moveTo>
                    <a:cubicBezTo>
                      <a:pt x="415" y="1"/>
                      <a:pt x="406" y="2"/>
                      <a:pt x="398" y="4"/>
                    </a:cubicBezTo>
                    <a:cubicBezTo>
                      <a:pt x="1" y="123"/>
                      <a:pt x="398" y="7563"/>
                      <a:pt x="398" y="7563"/>
                    </a:cubicBezTo>
                    <a:lnTo>
                      <a:pt x="11274" y="17575"/>
                    </a:lnTo>
                    <a:lnTo>
                      <a:pt x="12476" y="13006"/>
                    </a:lnTo>
                    <a:lnTo>
                      <a:pt x="2643" y="6272"/>
                    </a:lnTo>
                    <a:cubicBezTo>
                      <a:pt x="2457" y="2808"/>
                      <a:pt x="871" y="1"/>
                      <a:pt x="424" y="1"/>
                    </a:cubicBezTo>
                    <a:close/>
                  </a:path>
                </a:pathLst>
              </a:custGeom>
              <a:solidFill>
                <a:srgbClr val="9A6467"/>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53" name="Google Shape;193;p26">
                <a:extLst>
                  <a:ext uri="{FF2B5EF4-FFF2-40B4-BE49-F238E27FC236}">
                    <a16:creationId xmlns:a16="http://schemas.microsoft.com/office/drawing/2014/main" id="{64F62D6F-A4B6-49D8-AD26-02428A07DC25}"/>
                  </a:ext>
                </a:extLst>
              </p:cNvPr>
              <p:cNvSpPr/>
              <p:nvPr/>
            </p:nvSpPr>
            <p:spPr>
              <a:xfrm>
                <a:off x="5678163" y="4184818"/>
                <a:ext cx="8047" cy="5714"/>
              </a:xfrm>
              <a:custGeom>
                <a:avLst/>
                <a:gdLst/>
                <a:ahLst/>
                <a:cxnLst/>
                <a:rect l="l" t="t" r="r" b="b"/>
                <a:pathLst>
                  <a:path w="169" h="120" extrusionOk="0">
                    <a:moveTo>
                      <a:pt x="0" y="1"/>
                    </a:moveTo>
                    <a:lnTo>
                      <a:pt x="0" y="1"/>
                    </a:lnTo>
                    <a:lnTo>
                      <a:pt x="169" y="120"/>
                    </a:lnTo>
                    <a:lnTo>
                      <a:pt x="169" y="120"/>
                    </a:lnTo>
                    <a:close/>
                  </a:path>
                </a:pathLst>
              </a:custGeom>
              <a:solidFill>
                <a:srgbClr val="A37B87"/>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54" name="Google Shape;194;p26">
                <a:extLst>
                  <a:ext uri="{FF2B5EF4-FFF2-40B4-BE49-F238E27FC236}">
                    <a16:creationId xmlns:a16="http://schemas.microsoft.com/office/drawing/2014/main" id="{5AFA8F39-B288-4C09-9083-0B0D55DE6C86}"/>
                  </a:ext>
                </a:extLst>
              </p:cNvPr>
              <p:cNvSpPr/>
              <p:nvPr/>
            </p:nvSpPr>
            <p:spPr>
              <a:xfrm>
                <a:off x="5451609" y="3812608"/>
                <a:ext cx="234599" cy="559524"/>
              </a:xfrm>
              <a:custGeom>
                <a:avLst/>
                <a:gdLst/>
                <a:ahLst/>
                <a:cxnLst/>
                <a:rect l="l" t="t" r="r" b="b"/>
                <a:pathLst>
                  <a:path w="4927" h="11751" extrusionOk="0">
                    <a:moveTo>
                      <a:pt x="278" y="0"/>
                    </a:moveTo>
                    <a:cubicBezTo>
                      <a:pt x="249" y="0"/>
                      <a:pt x="219" y="30"/>
                      <a:pt x="199" y="80"/>
                    </a:cubicBezTo>
                    <a:cubicBezTo>
                      <a:pt x="0" y="596"/>
                      <a:pt x="80" y="3477"/>
                      <a:pt x="159" y="5503"/>
                    </a:cubicBezTo>
                    <a:cubicBezTo>
                      <a:pt x="219" y="6675"/>
                      <a:pt x="278" y="7559"/>
                      <a:pt x="278" y="7559"/>
                    </a:cubicBezTo>
                    <a:lnTo>
                      <a:pt x="4818" y="11751"/>
                    </a:lnTo>
                    <a:lnTo>
                      <a:pt x="4927" y="7937"/>
                    </a:lnTo>
                    <a:lnTo>
                      <a:pt x="4758" y="7818"/>
                    </a:lnTo>
                    <a:cubicBezTo>
                      <a:pt x="4688" y="8533"/>
                      <a:pt x="4500" y="10221"/>
                      <a:pt x="4282" y="10221"/>
                    </a:cubicBezTo>
                    <a:lnTo>
                      <a:pt x="4271" y="10221"/>
                    </a:lnTo>
                    <a:cubicBezTo>
                      <a:pt x="4004" y="10151"/>
                      <a:pt x="656" y="7509"/>
                      <a:pt x="666" y="7271"/>
                    </a:cubicBezTo>
                    <a:cubicBezTo>
                      <a:pt x="666" y="7063"/>
                      <a:pt x="378" y="30"/>
                      <a:pt x="348" y="20"/>
                    </a:cubicBezTo>
                    <a:cubicBezTo>
                      <a:pt x="318" y="11"/>
                      <a:pt x="298" y="0"/>
                      <a:pt x="278" y="0"/>
                    </a:cubicBezTo>
                    <a:close/>
                  </a:path>
                </a:pathLst>
              </a:custGeom>
              <a:solidFill>
                <a:srgbClr val="8F5A5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55" name="Google Shape;195;p26">
                <a:extLst>
                  <a:ext uri="{FF2B5EF4-FFF2-40B4-BE49-F238E27FC236}">
                    <a16:creationId xmlns:a16="http://schemas.microsoft.com/office/drawing/2014/main" id="{7B6ECB36-062C-4712-8B52-6B390086D6FA}"/>
                  </a:ext>
                </a:extLst>
              </p:cNvPr>
              <p:cNvSpPr/>
              <p:nvPr/>
            </p:nvSpPr>
            <p:spPr>
              <a:xfrm>
                <a:off x="4694905" y="3714711"/>
                <a:ext cx="672562" cy="1428783"/>
              </a:xfrm>
              <a:custGeom>
                <a:avLst/>
                <a:gdLst/>
                <a:ahLst/>
                <a:cxnLst/>
                <a:rect l="l" t="t" r="r" b="b"/>
                <a:pathLst>
                  <a:path w="14125" h="30007" extrusionOk="0">
                    <a:moveTo>
                      <a:pt x="7321" y="1"/>
                    </a:moveTo>
                    <a:cubicBezTo>
                      <a:pt x="4500" y="2583"/>
                      <a:pt x="0" y="9119"/>
                      <a:pt x="199" y="17780"/>
                    </a:cubicBezTo>
                    <a:cubicBezTo>
                      <a:pt x="457" y="29083"/>
                      <a:pt x="1679" y="30007"/>
                      <a:pt x="1679" y="30007"/>
                    </a:cubicBezTo>
                    <a:lnTo>
                      <a:pt x="12029" y="30007"/>
                    </a:lnTo>
                    <a:lnTo>
                      <a:pt x="11453" y="9993"/>
                    </a:lnTo>
                    <a:lnTo>
                      <a:pt x="13896" y="8324"/>
                    </a:lnTo>
                    <a:cubicBezTo>
                      <a:pt x="13926" y="7738"/>
                      <a:pt x="14005" y="7201"/>
                      <a:pt x="14124" y="6715"/>
                    </a:cubicBezTo>
                    <a:cubicBezTo>
                      <a:pt x="12396" y="5731"/>
                      <a:pt x="10579" y="4411"/>
                      <a:pt x="9456" y="3089"/>
                    </a:cubicBezTo>
                    <a:cubicBezTo>
                      <a:pt x="8135" y="1550"/>
                      <a:pt x="7529" y="656"/>
                      <a:pt x="7321" y="1"/>
                    </a:cubicBezTo>
                    <a:close/>
                  </a:path>
                </a:pathLst>
              </a:custGeom>
              <a:solidFill>
                <a:srgbClr val="741B47"/>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56" name="Google Shape;196;p26">
                <a:extLst>
                  <a:ext uri="{FF2B5EF4-FFF2-40B4-BE49-F238E27FC236}">
                    <a16:creationId xmlns:a16="http://schemas.microsoft.com/office/drawing/2014/main" id="{82D2589B-6BEA-4024-9B07-4FDE4C5D7CFE}"/>
                  </a:ext>
                </a:extLst>
              </p:cNvPr>
              <p:cNvSpPr/>
              <p:nvPr/>
            </p:nvSpPr>
            <p:spPr>
              <a:xfrm>
                <a:off x="5043450" y="3714711"/>
                <a:ext cx="44044" cy="76184"/>
              </a:xfrm>
              <a:custGeom>
                <a:avLst/>
                <a:gdLst/>
                <a:ahLst/>
                <a:cxnLst/>
                <a:rect l="l" t="t" r="r" b="b"/>
                <a:pathLst>
                  <a:path w="925" h="1600" extrusionOk="0">
                    <a:moveTo>
                      <a:pt x="1" y="1"/>
                    </a:moveTo>
                    <a:lnTo>
                      <a:pt x="1" y="1"/>
                    </a:lnTo>
                    <a:cubicBezTo>
                      <a:pt x="130" y="407"/>
                      <a:pt x="418" y="904"/>
                      <a:pt x="924" y="1599"/>
                    </a:cubicBezTo>
                    <a:lnTo>
                      <a:pt x="924" y="1599"/>
                    </a:lnTo>
                    <a:lnTo>
                      <a:pt x="924" y="1599"/>
                    </a:lnTo>
                    <a:cubicBezTo>
                      <a:pt x="418" y="904"/>
                      <a:pt x="130" y="407"/>
                      <a:pt x="1" y="1"/>
                    </a:cubicBezTo>
                    <a:close/>
                  </a:path>
                </a:pathLst>
              </a:custGeom>
              <a:solidFill>
                <a:srgbClr val="AA747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57" name="Google Shape;197;p26">
                <a:extLst>
                  <a:ext uri="{FF2B5EF4-FFF2-40B4-BE49-F238E27FC236}">
                    <a16:creationId xmlns:a16="http://schemas.microsoft.com/office/drawing/2014/main" id="{1F247E4B-2753-4F7E-96BA-04BBF42C4B5D}"/>
                  </a:ext>
                </a:extLst>
              </p:cNvPr>
              <p:cNvSpPr/>
              <p:nvPr/>
            </p:nvSpPr>
            <p:spPr>
              <a:xfrm>
                <a:off x="4871320" y="3714711"/>
                <a:ext cx="218029" cy="254502"/>
              </a:xfrm>
              <a:custGeom>
                <a:avLst/>
                <a:gdLst/>
                <a:ahLst/>
                <a:cxnLst/>
                <a:rect l="l" t="t" r="r" b="b"/>
                <a:pathLst>
                  <a:path w="4579" h="5345" extrusionOk="0">
                    <a:moveTo>
                      <a:pt x="3616" y="1"/>
                    </a:moveTo>
                    <a:cubicBezTo>
                      <a:pt x="2533" y="984"/>
                      <a:pt x="1212" y="2553"/>
                      <a:pt x="0" y="4599"/>
                    </a:cubicBezTo>
                    <a:cubicBezTo>
                      <a:pt x="109" y="4937"/>
                      <a:pt x="318" y="5314"/>
                      <a:pt x="676" y="5314"/>
                    </a:cubicBezTo>
                    <a:cubicBezTo>
                      <a:pt x="844" y="5314"/>
                      <a:pt x="1043" y="5235"/>
                      <a:pt x="1281" y="5036"/>
                    </a:cubicBezTo>
                    <a:cubicBezTo>
                      <a:pt x="1281" y="5036"/>
                      <a:pt x="1480" y="5344"/>
                      <a:pt x="1818" y="5344"/>
                    </a:cubicBezTo>
                    <a:cubicBezTo>
                      <a:pt x="2056" y="5344"/>
                      <a:pt x="2364" y="5195"/>
                      <a:pt x="2712" y="4698"/>
                    </a:cubicBezTo>
                    <a:cubicBezTo>
                      <a:pt x="2712" y="4698"/>
                      <a:pt x="2881" y="4758"/>
                      <a:pt x="3099" y="4758"/>
                    </a:cubicBezTo>
                    <a:cubicBezTo>
                      <a:pt x="3457" y="4758"/>
                      <a:pt x="3973" y="4599"/>
                      <a:pt x="4201" y="3745"/>
                    </a:cubicBezTo>
                    <a:cubicBezTo>
                      <a:pt x="4579" y="2354"/>
                      <a:pt x="4232" y="2314"/>
                      <a:pt x="4539" y="1599"/>
                    </a:cubicBezTo>
                    <a:cubicBezTo>
                      <a:pt x="4033" y="904"/>
                      <a:pt x="3745" y="407"/>
                      <a:pt x="3616" y="1"/>
                    </a:cubicBezTo>
                    <a:close/>
                  </a:path>
                </a:pathLst>
              </a:custGeom>
              <a:solidFill>
                <a:srgbClr val="4C113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58" name="Google Shape;198;p26">
                <a:extLst>
                  <a:ext uri="{FF2B5EF4-FFF2-40B4-BE49-F238E27FC236}">
                    <a16:creationId xmlns:a16="http://schemas.microsoft.com/office/drawing/2014/main" id="{D61B6731-76B8-4AC1-8AA4-3AA2AC2C413F}"/>
                  </a:ext>
                </a:extLst>
              </p:cNvPr>
              <p:cNvSpPr/>
              <p:nvPr/>
            </p:nvSpPr>
            <p:spPr>
              <a:xfrm>
                <a:off x="4755900" y="4158772"/>
                <a:ext cx="441772" cy="206268"/>
              </a:xfrm>
              <a:custGeom>
                <a:avLst/>
                <a:gdLst/>
                <a:ahLst/>
                <a:cxnLst/>
                <a:rect l="l" t="t" r="r" b="b"/>
                <a:pathLst>
                  <a:path w="9278" h="4332" extrusionOk="0">
                    <a:moveTo>
                      <a:pt x="9278" y="1"/>
                    </a:moveTo>
                    <a:cubicBezTo>
                      <a:pt x="8433" y="170"/>
                      <a:pt x="7589" y="389"/>
                      <a:pt x="6765" y="647"/>
                    </a:cubicBezTo>
                    <a:cubicBezTo>
                      <a:pt x="5930" y="895"/>
                      <a:pt x="5116" y="1183"/>
                      <a:pt x="4312" y="1501"/>
                    </a:cubicBezTo>
                    <a:cubicBezTo>
                      <a:pt x="3904" y="1670"/>
                      <a:pt x="3507" y="1839"/>
                      <a:pt x="3120" y="2027"/>
                    </a:cubicBezTo>
                    <a:cubicBezTo>
                      <a:pt x="2722" y="2216"/>
                      <a:pt x="2335" y="2415"/>
                      <a:pt x="1957" y="2633"/>
                    </a:cubicBezTo>
                    <a:cubicBezTo>
                      <a:pt x="1580" y="2852"/>
                      <a:pt x="1222" y="3100"/>
                      <a:pt x="875" y="3368"/>
                    </a:cubicBezTo>
                    <a:cubicBezTo>
                      <a:pt x="547" y="3647"/>
                      <a:pt x="219" y="3954"/>
                      <a:pt x="1" y="4332"/>
                    </a:cubicBezTo>
                    <a:cubicBezTo>
                      <a:pt x="279" y="3994"/>
                      <a:pt x="606" y="3726"/>
                      <a:pt x="964" y="3488"/>
                    </a:cubicBezTo>
                    <a:cubicBezTo>
                      <a:pt x="1321" y="3249"/>
                      <a:pt x="1689" y="3031"/>
                      <a:pt x="2067" y="2832"/>
                    </a:cubicBezTo>
                    <a:cubicBezTo>
                      <a:pt x="2831" y="2444"/>
                      <a:pt x="3626" y="2097"/>
                      <a:pt x="4420" y="1779"/>
                    </a:cubicBezTo>
                    <a:cubicBezTo>
                      <a:pt x="5215" y="1451"/>
                      <a:pt x="6029" y="1153"/>
                      <a:pt x="6834" y="855"/>
                    </a:cubicBezTo>
                    <a:cubicBezTo>
                      <a:pt x="7649" y="567"/>
                      <a:pt x="8463" y="279"/>
                      <a:pt x="9278" y="1"/>
                    </a:cubicBezTo>
                    <a:close/>
                  </a:path>
                </a:pathLst>
              </a:custGeom>
              <a:solidFill>
                <a:srgbClr val="2C172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59" name="Google Shape;199;p26">
                <a:extLst>
                  <a:ext uri="{FF2B5EF4-FFF2-40B4-BE49-F238E27FC236}">
                    <a16:creationId xmlns:a16="http://schemas.microsoft.com/office/drawing/2014/main" id="{AB8C5F11-CF05-4A3C-8973-189E07C21F09}"/>
                  </a:ext>
                </a:extLst>
              </p:cNvPr>
              <p:cNvSpPr/>
              <p:nvPr/>
            </p:nvSpPr>
            <p:spPr>
              <a:xfrm>
                <a:off x="5570790" y="3766754"/>
                <a:ext cx="659801" cy="1376740"/>
              </a:xfrm>
              <a:custGeom>
                <a:avLst/>
                <a:gdLst/>
                <a:ahLst/>
                <a:cxnLst/>
                <a:rect l="l" t="t" r="r" b="b"/>
                <a:pathLst>
                  <a:path w="13857" h="28914" extrusionOk="0">
                    <a:moveTo>
                      <a:pt x="7629" y="0"/>
                    </a:moveTo>
                    <a:cubicBezTo>
                      <a:pt x="7609" y="30"/>
                      <a:pt x="7579" y="60"/>
                      <a:pt x="7549" y="99"/>
                    </a:cubicBezTo>
                    <a:cubicBezTo>
                      <a:pt x="5980" y="1927"/>
                      <a:pt x="1411" y="6923"/>
                      <a:pt x="100" y="7221"/>
                    </a:cubicBezTo>
                    <a:cubicBezTo>
                      <a:pt x="70" y="7231"/>
                      <a:pt x="40" y="7231"/>
                      <a:pt x="0" y="7241"/>
                    </a:cubicBezTo>
                    <a:lnTo>
                      <a:pt x="2424" y="8900"/>
                    </a:lnTo>
                    <a:lnTo>
                      <a:pt x="1858" y="28914"/>
                    </a:lnTo>
                    <a:lnTo>
                      <a:pt x="12208" y="28914"/>
                    </a:lnTo>
                    <a:cubicBezTo>
                      <a:pt x="12208" y="28914"/>
                      <a:pt x="13429" y="27990"/>
                      <a:pt x="13687" y="16687"/>
                    </a:cubicBezTo>
                    <a:cubicBezTo>
                      <a:pt x="13857" y="9059"/>
                      <a:pt x="10390" y="3079"/>
                      <a:pt x="7629" y="0"/>
                    </a:cubicBezTo>
                    <a:close/>
                  </a:path>
                </a:pathLst>
              </a:custGeom>
              <a:solidFill>
                <a:srgbClr val="741B47"/>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60" name="Google Shape;200;p26">
                <a:extLst>
                  <a:ext uri="{FF2B5EF4-FFF2-40B4-BE49-F238E27FC236}">
                    <a16:creationId xmlns:a16="http://schemas.microsoft.com/office/drawing/2014/main" id="{D4A2ED65-36B1-4C4C-A47A-195EBE5F6E3A}"/>
                  </a:ext>
                </a:extLst>
              </p:cNvPr>
              <p:cNvSpPr/>
              <p:nvPr/>
            </p:nvSpPr>
            <p:spPr>
              <a:xfrm>
                <a:off x="4840560" y="4429799"/>
                <a:ext cx="347685" cy="288547"/>
              </a:xfrm>
              <a:custGeom>
                <a:avLst/>
                <a:gdLst/>
                <a:ahLst/>
                <a:cxnLst/>
                <a:rect l="l" t="t" r="r" b="b"/>
                <a:pathLst>
                  <a:path w="7302" h="6060" extrusionOk="0">
                    <a:moveTo>
                      <a:pt x="7301" y="1"/>
                    </a:moveTo>
                    <a:lnTo>
                      <a:pt x="0" y="6060"/>
                    </a:lnTo>
                    <a:cubicBezTo>
                      <a:pt x="3516" y="5712"/>
                      <a:pt x="7301" y="1"/>
                      <a:pt x="7301" y="1"/>
                    </a:cubicBezTo>
                    <a:close/>
                  </a:path>
                </a:pathLst>
              </a:custGeom>
              <a:solidFill>
                <a:srgbClr val="4C113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61" name="Google Shape;201;p26">
                <a:extLst>
                  <a:ext uri="{FF2B5EF4-FFF2-40B4-BE49-F238E27FC236}">
                    <a16:creationId xmlns:a16="http://schemas.microsoft.com/office/drawing/2014/main" id="{9722DBDC-DF24-426A-9538-21E6F050BF2F}"/>
                  </a:ext>
                </a:extLst>
              </p:cNvPr>
              <p:cNvSpPr/>
              <p:nvPr/>
            </p:nvSpPr>
            <p:spPr>
              <a:xfrm>
                <a:off x="5830437" y="4429799"/>
                <a:ext cx="348161" cy="288547"/>
              </a:xfrm>
              <a:custGeom>
                <a:avLst/>
                <a:gdLst/>
                <a:ahLst/>
                <a:cxnLst/>
                <a:rect l="l" t="t" r="r" b="b"/>
                <a:pathLst>
                  <a:path w="7312" h="6060" extrusionOk="0">
                    <a:moveTo>
                      <a:pt x="1" y="1"/>
                    </a:moveTo>
                    <a:cubicBezTo>
                      <a:pt x="1" y="1"/>
                      <a:pt x="3795" y="5712"/>
                      <a:pt x="7311" y="6060"/>
                    </a:cubicBezTo>
                    <a:lnTo>
                      <a:pt x="1" y="1"/>
                    </a:lnTo>
                    <a:close/>
                  </a:path>
                </a:pathLst>
              </a:custGeom>
              <a:solidFill>
                <a:srgbClr val="4C113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62" name="Google Shape;202;p26">
                <a:extLst>
                  <a:ext uri="{FF2B5EF4-FFF2-40B4-BE49-F238E27FC236}">
                    <a16:creationId xmlns:a16="http://schemas.microsoft.com/office/drawing/2014/main" id="{4094C3F8-8F2D-4127-BE1C-66FBCD17083B}"/>
                  </a:ext>
                </a:extLst>
              </p:cNvPr>
              <p:cNvSpPr/>
              <p:nvPr/>
            </p:nvSpPr>
            <p:spPr>
              <a:xfrm>
                <a:off x="5728731" y="4158772"/>
                <a:ext cx="442296" cy="206268"/>
              </a:xfrm>
              <a:custGeom>
                <a:avLst/>
                <a:gdLst/>
                <a:ahLst/>
                <a:cxnLst/>
                <a:rect l="l" t="t" r="r" b="b"/>
                <a:pathLst>
                  <a:path w="9289" h="4332" extrusionOk="0">
                    <a:moveTo>
                      <a:pt x="1" y="1"/>
                    </a:moveTo>
                    <a:lnTo>
                      <a:pt x="1" y="1"/>
                    </a:lnTo>
                    <a:cubicBezTo>
                      <a:pt x="826" y="279"/>
                      <a:pt x="1640" y="567"/>
                      <a:pt x="2455" y="855"/>
                    </a:cubicBezTo>
                    <a:cubicBezTo>
                      <a:pt x="3259" y="1153"/>
                      <a:pt x="4073" y="1451"/>
                      <a:pt x="4868" y="1779"/>
                    </a:cubicBezTo>
                    <a:cubicBezTo>
                      <a:pt x="5662" y="2097"/>
                      <a:pt x="6447" y="2444"/>
                      <a:pt x="7212" y="2832"/>
                    </a:cubicBezTo>
                    <a:cubicBezTo>
                      <a:pt x="7600" y="3031"/>
                      <a:pt x="7967" y="3249"/>
                      <a:pt x="8324" y="3488"/>
                    </a:cubicBezTo>
                    <a:cubicBezTo>
                      <a:pt x="8682" y="3726"/>
                      <a:pt x="9010" y="3994"/>
                      <a:pt x="9288" y="4332"/>
                    </a:cubicBezTo>
                    <a:cubicBezTo>
                      <a:pt x="9070" y="3954"/>
                      <a:pt x="8742" y="3647"/>
                      <a:pt x="8404" y="3368"/>
                    </a:cubicBezTo>
                    <a:cubicBezTo>
                      <a:pt x="8066" y="3100"/>
                      <a:pt x="7699" y="2852"/>
                      <a:pt x="7322" y="2633"/>
                    </a:cubicBezTo>
                    <a:cubicBezTo>
                      <a:pt x="6954" y="2415"/>
                      <a:pt x="6567" y="2216"/>
                      <a:pt x="6169" y="2027"/>
                    </a:cubicBezTo>
                    <a:cubicBezTo>
                      <a:pt x="5772" y="1839"/>
                      <a:pt x="5375" y="1670"/>
                      <a:pt x="4977" y="1501"/>
                    </a:cubicBezTo>
                    <a:cubicBezTo>
                      <a:pt x="4173" y="1183"/>
                      <a:pt x="3348" y="895"/>
                      <a:pt x="2524" y="647"/>
                    </a:cubicBezTo>
                    <a:cubicBezTo>
                      <a:pt x="1689" y="389"/>
                      <a:pt x="855" y="170"/>
                      <a:pt x="1" y="1"/>
                    </a:cubicBezTo>
                    <a:close/>
                  </a:path>
                </a:pathLst>
              </a:custGeom>
              <a:solidFill>
                <a:srgbClr val="2C172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63" name="Google Shape;203;p26">
                <a:extLst>
                  <a:ext uri="{FF2B5EF4-FFF2-40B4-BE49-F238E27FC236}">
                    <a16:creationId xmlns:a16="http://schemas.microsoft.com/office/drawing/2014/main" id="{4C0AE829-4248-4489-BD15-8FEF34E583E9}"/>
                  </a:ext>
                </a:extLst>
              </p:cNvPr>
              <p:cNvSpPr/>
              <p:nvPr/>
            </p:nvSpPr>
            <p:spPr>
              <a:xfrm>
                <a:off x="5830437" y="4429799"/>
                <a:ext cx="348161" cy="288547"/>
              </a:xfrm>
              <a:custGeom>
                <a:avLst/>
                <a:gdLst/>
                <a:ahLst/>
                <a:cxnLst/>
                <a:rect l="l" t="t" r="r" b="b"/>
                <a:pathLst>
                  <a:path w="7312" h="6060" extrusionOk="0">
                    <a:moveTo>
                      <a:pt x="1" y="1"/>
                    </a:moveTo>
                    <a:lnTo>
                      <a:pt x="1" y="1"/>
                    </a:lnTo>
                    <a:cubicBezTo>
                      <a:pt x="1143" y="1103"/>
                      <a:pt x="2345" y="2126"/>
                      <a:pt x="3557" y="3139"/>
                    </a:cubicBezTo>
                    <a:cubicBezTo>
                      <a:pt x="4172" y="3646"/>
                      <a:pt x="4788" y="4142"/>
                      <a:pt x="5404" y="4629"/>
                    </a:cubicBezTo>
                    <a:cubicBezTo>
                      <a:pt x="6029" y="5126"/>
                      <a:pt x="6665" y="5603"/>
                      <a:pt x="7311" y="6060"/>
                    </a:cubicBezTo>
                    <a:cubicBezTo>
                      <a:pt x="6735" y="5513"/>
                      <a:pt x="6149" y="4977"/>
                      <a:pt x="5553" y="4460"/>
                    </a:cubicBezTo>
                    <a:cubicBezTo>
                      <a:pt x="4957" y="3934"/>
                      <a:pt x="4351" y="3427"/>
                      <a:pt x="3745" y="2921"/>
                    </a:cubicBezTo>
                    <a:cubicBezTo>
                      <a:pt x="2524" y="1908"/>
                      <a:pt x="1292" y="924"/>
                      <a:pt x="1" y="1"/>
                    </a:cubicBezTo>
                    <a:close/>
                  </a:path>
                </a:pathLst>
              </a:custGeom>
              <a:solidFill>
                <a:srgbClr val="2C172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64" name="Google Shape;204;p26">
                <a:extLst>
                  <a:ext uri="{FF2B5EF4-FFF2-40B4-BE49-F238E27FC236}">
                    <a16:creationId xmlns:a16="http://schemas.microsoft.com/office/drawing/2014/main" id="{890207CC-61C7-4F2E-9665-BCC4E0D3B579}"/>
                  </a:ext>
                </a:extLst>
              </p:cNvPr>
              <p:cNvSpPr/>
              <p:nvPr/>
            </p:nvSpPr>
            <p:spPr>
              <a:xfrm>
                <a:off x="4840560" y="4429799"/>
                <a:ext cx="347685" cy="288547"/>
              </a:xfrm>
              <a:custGeom>
                <a:avLst/>
                <a:gdLst/>
                <a:ahLst/>
                <a:cxnLst/>
                <a:rect l="l" t="t" r="r" b="b"/>
                <a:pathLst>
                  <a:path w="7302" h="6060" extrusionOk="0">
                    <a:moveTo>
                      <a:pt x="7301" y="1"/>
                    </a:moveTo>
                    <a:lnTo>
                      <a:pt x="7301" y="1"/>
                    </a:lnTo>
                    <a:cubicBezTo>
                      <a:pt x="6010" y="924"/>
                      <a:pt x="4778" y="1908"/>
                      <a:pt x="3556" y="2921"/>
                    </a:cubicBezTo>
                    <a:cubicBezTo>
                      <a:pt x="2951" y="3427"/>
                      <a:pt x="2344" y="3934"/>
                      <a:pt x="1748" y="4460"/>
                    </a:cubicBezTo>
                    <a:cubicBezTo>
                      <a:pt x="1153" y="4977"/>
                      <a:pt x="567" y="5513"/>
                      <a:pt x="0" y="6060"/>
                    </a:cubicBezTo>
                    <a:cubicBezTo>
                      <a:pt x="646" y="5603"/>
                      <a:pt x="1272" y="5126"/>
                      <a:pt x="1898" y="4629"/>
                    </a:cubicBezTo>
                    <a:cubicBezTo>
                      <a:pt x="2523" y="4142"/>
                      <a:pt x="3130" y="3646"/>
                      <a:pt x="3745" y="3139"/>
                    </a:cubicBezTo>
                    <a:cubicBezTo>
                      <a:pt x="4957" y="2126"/>
                      <a:pt x="6159" y="1103"/>
                      <a:pt x="7301" y="1"/>
                    </a:cubicBezTo>
                    <a:close/>
                  </a:path>
                </a:pathLst>
              </a:custGeom>
              <a:solidFill>
                <a:srgbClr val="2C172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65" name="Google Shape;205;p26">
                <a:extLst>
                  <a:ext uri="{FF2B5EF4-FFF2-40B4-BE49-F238E27FC236}">
                    <a16:creationId xmlns:a16="http://schemas.microsoft.com/office/drawing/2014/main" id="{D8237435-1076-49D7-AA2D-508298E5503F}"/>
                  </a:ext>
                </a:extLst>
              </p:cNvPr>
              <p:cNvSpPr/>
              <p:nvPr/>
            </p:nvSpPr>
            <p:spPr>
              <a:xfrm>
                <a:off x="4741235" y="4192865"/>
                <a:ext cx="447010" cy="212839"/>
              </a:xfrm>
              <a:custGeom>
                <a:avLst/>
                <a:gdLst/>
                <a:ahLst/>
                <a:cxnLst/>
                <a:rect l="l" t="t" r="r" b="b"/>
                <a:pathLst>
                  <a:path w="9388" h="4470" extrusionOk="0">
                    <a:moveTo>
                      <a:pt x="9387" y="0"/>
                    </a:moveTo>
                    <a:cubicBezTo>
                      <a:pt x="3775" y="795"/>
                      <a:pt x="0" y="4470"/>
                      <a:pt x="0" y="4470"/>
                    </a:cubicBezTo>
                    <a:cubicBezTo>
                      <a:pt x="3060" y="3477"/>
                      <a:pt x="9387" y="0"/>
                      <a:pt x="9387" y="0"/>
                    </a:cubicBezTo>
                    <a:close/>
                  </a:path>
                </a:pathLst>
              </a:custGeom>
              <a:solidFill>
                <a:srgbClr val="4C113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66" name="Google Shape;206;p26">
                <a:extLst>
                  <a:ext uri="{FF2B5EF4-FFF2-40B4-BE49-F238E27FC236}">
                    <a16:creationId xmlns:a16="http://schemas.microsoft.com/office/drawing/2014/main" id="{29C36846-A728-4F7D-A60C-0688257D3316}"/>
                  </a:ext>
                </a:extLst>
              </p:cNvPr>
              <p:cNvSpPr/>
              <p:nvPr/>
            </p:nvSpPr>
            <p:spPr>
              <a:xfrm>
                <a:off x="5734397" y="4192865"/>
                <a:ext cx="447010" cy="212839"/>
              </a:xfrm>
              <a:custGeom>
                <a:avLst/>
                <a:gdLst/>
                <a:ahLst/>
                <a:cxnLst/>
                <a:rect l="l" t="t" r="r" b="b"/>
                <a:pathLst>
                  <a:path w="9388" h="4470" extrusionOk="0">
                    <a:moveTo>
                      <a:pt x="1" y="0"/>
                    </a:moveTo>
                    <a:cubicBezTo>
                      <a:pt x="1" y="0"/>
                      <a:pt x="6329" y="3477"/>
                      <a:pt x="9388" y="4470"/>
                    </a:cubicBezTo>
                    <a:cubicBezTo>
                      <a:pt x="9388" y="4470"/>
                      <a:pt x="5613" y="795"/>
                      <a:pt x="1" y="0"/>
                    </a:cubicBezTo>
                    <a:close/>
                  </a:path>
                </a:pathLst>
              </a:custGeom>
              <a:solidFill>
                <a:srgbClr val="4C113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67" name="Google Shape;207;p26">
                <a:extLst>
                  <a:ext uri="{FF2B5EF4-FFF2-40B4-BE49-F238E27FC236}">
                    <a16:creationId xmlns:a16="http://schemas.microsoft.com/office/drawing/2014/main" id="{448D6A82-146B-41F0-8FD6-2220A35D9E01}"/>
                  </a:ext>
                </a:extLst>
              </p:cNvPr>
              <p:cNvSpPr/>
              <p:nvPr/>
            </p:nvSpPr>
            <p:spPr>
              <a:xfrm>
                <a:off x="4951219" y="3747232"/>
                <a:ext cx="101753" cy="161605"/>
              </a:xfrm>
              <a:custGeom>
                <a:avLst/>
                <a:gdLst/>
                <a:ahLst/>
                <a:cxnLst/>
                <a:rect l="l" t="t" r="r" b="b"/>
                <a:pathLst>
                  <a:path w="2137" h="3394" extrusionOk="0">
                    <a:moveTo>
                      <a:pt x="866" y="1"/>
                    </a:moveTo>
                    <a:cubicBezTo>
                      <a:pt x="804" y="1"/>
                      <a:pt x="735" y="20"/>
                      <a:pt x="656" y="62"/>
                    </a:cubicBezTo>
                    <a:cubicBezTo>
                      <a:pt x="159" y="331"/>
                      <a:pt x="1" y="748"/>
                      <a:pt x="210" y="1214"/>
                    </a:cubicBezTo>
                    <a:cubicBezTo>
                      <a:pt x="408" y="1682"/>
                      <a:pt x="557" y="2039"/>
                      <a:pt x="557" y="2039"/>
                    </a:cubicBezTo>
                    <a:cubicBezTo>
                      <a:pt x="850" y="2913"/>
                      <a:pt x="1085" y="3393"/>
                      <a:pt x="1347" y="3393"/>
                    </a:cubicBezTo>
                    <a:cubicBezTo>
                      <a:pt x="1458" y="3393"/>
                      <a:pt x="1573" y="3308"/>
                      <a:pt x="1699" y="3132"/>
                    </a:cubicBezTo>
                    <a:cubicBezTo>
                      <a:pt x="2136" y="2536"/>
                      <a:pt x="1947" y="2377"/>
                      <a:pt x="1610" y="1403"/>
                    </a:cubicBezTo>
                    <a:cubicBezTo>
                      <a:pt x="1317" y="582"/>
                      <a:pt x="1200" y="1"/>
                      <a:pt x="866" y="1"/>
                    </a:cubicBezTo>
                    <a:close/>
                  </a:path>
                </a:pathLst>
              </a:custGeom>
              <a:solidFill>
                <a:srgbClr val="EAAF87"/>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68" name="Google Shape;208;p26">
                <a:extLst>
                  <a:ext uri="{FF2B5EF4-FFF2-40B4-BE49-F238E27FC236}">
                    <a16:creationId xmlns:a16="http://schemas.microsoft.com/office/drawing/2014/main" id="{D91618AC-66A2-4D10-886C-8DF91F72D9B1}"/>
                  </a:ext>
                </a:extLst>
              </p:cNvPr>
              <p:cNvSpPr/>
              <p:nvPr/>
            </p:nvSpPr>
            <p:spPr>
              <a:xfrm>
                <a:off x="4906317" y="3785658"/>
                <a:ext cx="76660" cy="154177"/>
              </a:xfrm>
              <a:custGeom>
                <a:avLst/>
                <a:gdLst/>
                <a:ahLst/>
                <a:cxnLst/>
                <a:rect l="l" t="t" r="r" b="b"/>
                <a:pathLst>
                  <a:path w="1610" h="3238" extrusionOk="0">
                    <a:moveTo>
                      <a:pt x="1053" y="0"/>
                    </a:moveTo>
                    <a:cubicBezTo>
                      <a:pt x="457" y="209"/>
                      <a:pt x="0" y="824"/>
                      <a:pt x="69" y="1142"/>
                    </a:cubicBezTo>
                    <a:cubicBezTo>
                      <a:pt x="139" y="1460"/>
                      <a:pt x="557" y="2881"/>
                      <a:pt x="775" y="3169"/>
                    </a:cubicBezTo>
                    <a:cubicBezTo>
                      <a:pt x="812" y="3217"/>
                      <a:pt x="860" y="3238"/>
                      <a:pt x="914" y="3238"/>
                    </a:cubicBezTo>
                    <a:cubicBezTo>
                      <a:pt x="1185" y="3238"/>
                      <a:pt x="1609" y="2707"/>
                      <a:pt x="1510" y="2334"/>
                    </a:cubicBezTo>
                    <a:cubicBezTo>
                      <a:pt x="1391" y="1888"/>
                      <a:pt x="1063" y="1053"/>
                      <a:pt x="1063" y="1053"/>
                    </a:cubicBezTo>
                    <a:lnTo>
                      <a:pt x="1400" y="994"/>
                    </a:lnTo>
                    <a:lnTo>
                      <a:pt x="1053" y="0"/>
                    </a:lnTo>
                    <a:close/>
                  </a:path>
                </a:pathLst>
              </a:custGeom>
              <a:solidFill>
                <a:srgbClr val="EAAF87"/>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69" name="Google Shape;209;p26">
                <a:extLst>
                  <a:ext uri="{FF2B5EF4-FFF2-40B4-BE49-F238E27FC236}">
                    <a16:creationId xmlns:a16="http://schemas.microsoft.com/office/drawing/2014/main" id="{C50722A9-7149-4EAE-8414-C9F3CCC2FC60}"/>
                  </a:ext>
                </a:extLst>
              </p:cNvPr>
              <p:cNvSpPr/>
              <p:nvPr/>
            </p:nvSpPr>
            <p:spPr>
              <a:xfrm>
                <a:off x="4872415" y="3843368"/>
                <a:ext cx="63280" cy="99134"/>
              </a:xfrm>
              <a:custGeom>
                <a:avLst/>
                <a:gdLst/>
                <a:ahLst/>
                <a:cxnLst/>
                <a:rect l="l" t="t" r="r" b="b"/>
                <a:pathLst>
                  <a:path w="1329" h="2082" extrusionOk="0">
                    <a:moveTo>
                      <a:pt x="801" y="0"/>
                    </a:moveTo>
                    <a:cubicBezTo>
                      <a:pt x="801" y="0"/>
                      <a:pt x="106" y="239"/>
                      <a:pt x="46" y="676"/>
                    </a:cubicBezTo>
                    <a:cubicBezTo>
                      <a:pt x="0" y="1084"/>
                      <a:pt x="387" y="2082"/>
                      <a:pt x="730" y="2082"/>
                    </a:cubicBezTo>
                    <a:cubicBezTo>
                      <a:pt x="754" y="2082"/>
                      <a:pt x="778" y="2077"/>
                      <a:pt x="801" y="2066"/>
                    </a:cubicBezTo>
                    <a:cubicBezTo>
                      <a:pt x="1030" y="1976"/>
                      <a:pt x="1328" y="1669"/>
                      <a:pt x="1238" y="1431"/>
                    </a:cubicBezTo>
                    <a:cubicBezTo>
                      <a:pt x="1159" y="1192"/>
                      <a:pt x="801" y="0"/>
                      <a:pt x="801" y="0"/>
                    </a:cubicBezTo>
                    <a:close/>
                  </a:path>
                </a:pathLst>
              </a:custGeom>
              <a:solidFill>
                <a:srgbClr val="EAAF87"/>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70" name="Google Shape;210;p26">
                <a:extLst>
                  <a:ext uri="{FF2B5EF4-FFF2-40B4-BE49-F238E27FC236}">
                    <a16:creationId xmlns:a16="http://schemas.microsoft.com/office/drawing/2014/main" id="{49B0CD3D-B3F9-4978-ABEB-419B3623FEFC}"/>
                  </a:ext>
                </a:extLst>
              </p:cNvPr>
              <p:cNvSpPr/>
              <p:nvPr/>
            </p:nvSpPr>
            <p:spPr>
              <a:xfrm>
                <a:off x="4994263" y="3709378"/>
                <a:ext cx="68613" cy="103182"/>
              </a:xfrm>
              <a:custGeom>
                <a:avLst/>
                <a:gdLst/>
                <a:ahLst/>
                <a:cxnLst/>
                <a:rect l="l" t="t" r="r" b="b"/>
                <a:pathLst>
                  <a:path w="1441" h="2167" extrusionOk="0">
                    <a:moveTo>
                      <a:pt x="779" y="0"/>
                    </a:moveTo>
                    <a:cubicBezTo>
                      <a:pt x="738" y="0"/>
                      <a:pt x="690" y="7"/>
                      <a:pt x="637" y="23"/>
                    </a:cubicBezTo>
                    <a:cubicBezTo>
                      <a:pt x="259" y="132"/>
                      <a:pt x="1" y="530"/>
                      <a:pt x="60" y="828"/>
                    </a:cubicBezTo>
                    <a:cubicBezTo>
                      <a:pt x="125" y="1105"/>
                      <a:pt x="457" y="2166"/>
                      <a:pt x="678" y="2166"/>
                    </a:cubicBezTo>
                    <a:cubicBezTo>
                      <a:pt x="695" y="2166"/>
                      <a:pt x="711" y="2161"/>
                      <a:pt x="726" y="2148"/>
                    </a:cubicBezTo>
                    <a:cubicBezTo>
                      <a:pt x="954" y="1980"/>
                      <a:pt x="1441" y="1632"/>
                      <a:pt x="1213" y="1106"/>
                    </a:cubicBezTo>
                    <a:cubicBezTo>
                      <a:pt x="974" y="589"/>
                      <a:pt x="865" y="450"/>
                      <a:pt x="865" y="450"/>
                    </a:cubicBezTo>
                    <a:lnTo>
                      <a:pt x="1074" y="232"/>
                    </a:lnTo>
                    <a:cubicBezTo>
                      <a:pt x="1074" y="232"/>
                      <a:pt x="1023" y="0"/>
                      <a:pt x="779" y="0"/>
                    </a:cubicBezTo>
                    <a:close/>
                  </a:path>
                </a:pathLst>
              </a:custGeom>
              <a:solidFill>
                <a:srgbClr val="EAAF87"/>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71" name="Google Shape;211;p26">
                <a:extLst>
                  <a:ext uri="{FF2B5EF4-FFF2-40B4-BE49-F238E27FC236}">
                    <a16:creationId xmlns:a16="http://schemas.microsoft.com/office/drawing/2014/main" id="{95AB4BEA-AF3A-4768-98D5-44B14D252D71}"/>
                  </a:ext>
                </a:extLst>
              </p:cNvPr>
              <p:cNvSpPr/>
              <p:nvPr/>
            </p:nvSpPr>
            <p:spPr>
              <a:xfrm>
                <a:off x="6829314" y="4561837"/>
                <a:ext cx="945920" cy="581665"/>
              </a:xfrm>
              <a:custGeom>
                <a:avLst/>
                <a:gdLst/>
                <a:ahLst/>
                <a:cxnLst/>
                <a:rect l="l" t="t" r="r" b="b"/>
                <a:pathLst>
                  <a:path w="19866" h="12216" extrusionOk="0">
                    <a:moveTo>
                      <a:pt x="7694" y="1"/>
                    </a:moveTo>
                    <a:cubicBezTo>
                      <a:pt x="4979" y="1"/>
                      <a:pt x="2336" y="312"/>
                      <a:pt x="1381" y="3565"/>
                    </a:cubicBezTo>
                    <a:cubicBezTo>
                      <a:pt x="0" y="8302"/>
                      <a:pt x="2225" y="12216"/>
                      <a:pt x="2225" y="12216"/>
                    </a:cubicBezTo>
                    <a:lnTo>
                      <a:pt x="17184" y="12216"/>
                    </a:lnTo>
                    <a:cubicBezTo>
                      <a:pt x="17184" y="12216"/>
                      <a:pt x="19866" y="7617"/>
                      <a:pt x="18385" y="3614"/>
                    </a:cubicBezTo>
                    <a:cubicBezTo>
                      <a:pt x="17462" y="1121"/>
                      <a:pt x="16160" y="18"/>
                      <a:pt x="9615" y="18"/>
                    </a:cubicBezTo>
                    <a:cubicBezTo>
                      <a:pt x="8985" y="18"/>
                      <a:pt x="8338" y="1"/>
                      <a:pt x="7694" y="1"/>
                    </a:cubicBezTo>
                    <a:close/>
                  </a:path>
                </a:pathLst>
              </a:custGeom>
              <a:solidFill>
                <a:srgbClr val="540A3E"/>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72" name="Google Shape;212;p26">
                <a:extLst>
                  <a:ext uri="{FF2B5EF4-FFF2-40B4-BE49-F238E27FC236}">
                    <a16:creationId xmlns:a16="http://schemas.microsoft.com/office/drawing/2014/main" id="{9510013A-257A-486E-8E91-B077C9C9C165}"/>
                  </a:ext>
                </a:extLst>
              </p:cNvPr>
              <p:cNvSpPr/>
              <p:nvPr/>
            </p:nvSpPr>
            <p:spPr>
              <a:xfrm>
                <a:off x="7219474" y="4802009"/>
                <a:ext cx="103134" cy="176937"/>
              </a:xfrm>
              <a:custGeom>
                <a:avLst/>
                <a:gdLst/>
                <a:ahLst/>
                <a:cxnLst/>
                <a:rect l="l" t="t" r="r" b="b"/>
                <a:pathLst>
                  <a:path w="2166" h="3716" extrusionOk="0">
                    <a:moveTo>
                      <a:pt x="309" y="0"/>
                    </a:moveTo>
                    <a:cubicBezTo>
                      <a:pt x="199" y="437"/>
                      <a:pt x="130" y="885"/>
                      <a:pt x="80" y="1331"/>
                    </a:cubicBezTo>
                    <a:cubicBezTo>
                      <a:pt x="20" y="1779"/>
                      <a:pt x="0" y="2225"/>
                      <a:pt x="11" y="2682"/>
                    </a:cubicBezTo>
                    <a:cubicBezTo>
                      <a:pt x="20" y="2801"/>
                      <a:pt x="31" y="2911"/>
                      <a:pt x="51" y="3030"/>
                    </a:cubicBezTo>
                    <a:cubicBezTo>
                      <a:pt x="70" y="3149"/>
                      <a:pt x="80" y="3258"/>
                      <a:pt x="139" y="3388"/>
                    </a:cubicBezTo>
                    <a:cubicBezTo>
                      <a:pt x="159" y="3417"/>
                      <a:pt x="179" y="3457"/>
                      <a:pt x="209" y="3487"/>
                    </a:cubicBezTo>
                    <a:cubicBezTo>
                      <a:pt x="229" y="3516"/>
                      <a:pt x="259" y="3547"/>
                      <a:pt x="289" y="3567"/>
                    </a:cubicBezTo>
                    <a:cubicBezTo>
                      <a:pt x="318" y="3596"/>
                      <a:pt x="348" y="3606"/>
                      <a:pt x="378" y="3616"/>
                    </a:cubicBezTo>
                    <a:cubicBezTo>
                      <a:pt x="408" y="3636"/>
                      <a:pt x="448" y="3656"/>
                      <a:pt x="477" y="3656"/>
                    </a:cubicBezTo>
                    <a:cubicBezTo>
                      <a:pt x="596" y="3706"/>
                      <a:pt x="726" y="3715"/>
                      <a:pt x="845" y="3715"/>
                    </a:cubicBezTo>
                    <a:cubicBezTo>
                      <a:pt x="1312" y="3706"/>
                      <a:pt x="1749" y="3576"/>
                      <a:pt x="2166" y="3408"/>
                    </a:cubicBezTo>
                    <a:lnTo>
                      <a:pt x="2166" y="3408"/>
                    </a:lnTo>
                    <a:cubicBezTo>
                      <a:pt x="1811" y="3455"/>
                      <a:pt x="1455" y="3496"/>
                      <a:pt x="1115" y="3496"/>
                    </a:cubicBezTo>
                    <a:cubicBezTo>
                      <a:pt x="1027" y="3496"/>
                      <a:pt x="940" y="3493"/>
                      <a:pt x="855" y="3487"/>
                    </a:cubicBezTo>
                    <a:cubicBezTo>
                      <a:pt x="805" y="3477"/>
                      <a:pt x="746" y="3477"/>
                      <a:pt x="696" y="3457"/>
                    </a:cubicBezTo>
                    <a:cubicBezTo>
                      <a:pt x="646" y="3457"/>
                      <a:pt x="607" y="3437"/>
                      <a:pt x="557" y="3417"/>
                    </a:cubicBezTo>
                    <a:cubicBezTo>
                      <a:pt x="477" y="3377"/>
                      <a:pt x="408" y="3338"/>
                      <a:pt x="388" y="3278"/>
                    </a:cubicBezTo>
                    <a:cubicBezTo>
                      <a:pt x="329" y="3110"/>
                      <a:pt x="318" y="2881"/>
                      <a:pt x="309" y="2673"/>
                    </a:cubicBezTo>
                    <a:cubicBezTo>
                      <a:pt x="279" y="2236"/>
                      <a:pt x="298" y="1788"/>
                      <a:pt x="298" y="1342"/>
                    </a:cubicBezTo>
                    <a:cubicBezTo>
                      <a:pt x="309" y="894"/>
                      <a:pt x="318" y="457"/>
                      <a:pt x="309" y="0"/>
                    </a:cubicBezTo>
                    <a:close/>
                  </a:path>
                </a:pathLst>
              </a:custGeom>
              <a:solidFill>
                <a:srgbClr val="36363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73" name="Google Shape;213;p26">
                <a:extLst>
                  <a:ext uri="{FF2B5EF4-FFF2-40B4-BE49-F238E27FC236}">
                    <a16:creationId xmlns:a16="http://schemas.microsoft.com/office/drawing/2014/main" id="{F31070A8-9E8C-494A-845D-B7913DED4959}"/>
                  </a:ext>
                </a:extLst>
              </p:cNvPr>
              <p:cNvSpPr/>
              <p:nvPr/>
            </p:nvSpPr>
            <p:spPr>
              <a:xfrm>
                <a:off x="7616301" y="3697664"/>
                <a:ext cx="51567" cy="75232"/>
              </a:xfrm>
              <a:custGeom>
                <a:avLst/>
                <a:gdLst/>
                <a:ahLst/>
                <a:cxnLst/>
                <a:rect l="l" t="t" r="r" b="b"/>
                <a:pathLst>
                  <a:path w="1083" h="1580" extrusionOk="0">
                    <a:moveTo>
                      <a:pt x="497" y="1"/>
                    </a:moveTo>
                    <a:cubicBezTo>
                      <a:pt x="459" y="1"/>
                      <a:pt x="412" y="62"/>
                      <a:pt x="348" y="209"/>
                    </a:cubicBezTo>
                    <a:cubicBezTo>
                      <a:pt x="0" y="994"/>
                      <a:pt x="1083" y="1580"/>
                      <a:pt x="1083" y="1580"/>
                    </a:cubicBezTo>
                    <a:cubicBezTo>
                      <a:pt x="645" y="1200"/>
                      <a:pt x="664" y="1"/>
                      <a:pt x="497" y="1"/>
                    </a:cubicBezTo>
                    <a:close/>
                  </a:path>
                </a:pathLst>
              </a:custGeom>
              <a:solidFill>
                <a:srgbClr val="ECCDB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74" name="Google Shape;214;p26">
                <a:extLst>
                  <a:ext uri="{FF2B5EF4-FFF2-40B4-BE49-F238E27FC236}">
                    <a16:creationId xmlns:a16="http://schemas.microsoft.com/office/drawing/2014/main" id="{55ED0B6E-0483-4B54-984E-1FC09202B186}"/>
                  </a:ext>
                </a:extLst>
              </p:cNvPr>
              <p:cNvSpPr/>
              <p:nvPr/>
            </p:nvSpPr>
            <p:spPr>
              <a:xfrm>
                <a:off x="7623348" y="3699093"/>
                <a:ext cx="35997" cy="66232"/>
              </a:xfrm>
              <a:custGeom>
                <a:avLst/>
                <a:gdLst/>
                <a:ahLst/>
                <a:cxnLst/>
                <a:rect l="l" t="t" r="r" b="b"/>
                <a:pathLst>
                  <a:path w="756" h="1391" extrusionOk="0">
                    <a:moveTo>
                      <a:pt x="349" y="0"/>
                    </a:moveTo>
                    <a:cubicBezTo>
                      <a:pt x="349" y="0"/>
                      <a:pt x="309" y="11"/>
                      <a:pt x="239" y="190"/>
                    </a:cubicBezTo>
                    <a:cubicBezTo>
                      <a:pt x="1" y="735"/>
                      <a:pt x="478" y="1183"/>
                      <a:pt x="756" y="1391"/>
                    </a:cubicBezTo>
                    <a:cubicBezTo>
                      <a:pt x="597" y="1123"/>
                      <a:pt x="528" y="726"/>
                      <a:pt x="468" y="428"/>
                    </a:cubicBezTo>
                    <a:cubicBezTo>
                      <a:pt x="428" y="249"/>
                      <a:pt x="389" y="20"/>
                      <a:pt x="349" y="0"/>
                    </a:cubicBezTo>
                    <a:close/>
                  </a:path>
                </a:pathLst>
              </a:custGeom>
              <a:solidFill>
                <a:srgbClr val="E5B89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75" name="Google Shape;215;p26">
                <a:extLst>
                  <a:ext uri="{FF2B5EF4-FFF2-40B4-BE49-F238E27FC236}">
                    <a16:creationId xmlns:a16="http://schemas.microsoft.com/office/drawing/2014/main" id="{838D66D0-954A-4742-AA7A-FE2F74043272}"/>
                  </a:ext>
                </a:extLst>
              </p:cNvPr>
              <p:cNvSpPr/>
              <p:nvPr/>
            </p:nvSpPr>
            <p:spPr>
              <a:xfrm>
                <a:off x="7896708" y="3837701"/>
                <a:ext cx="76232" cy="501338"/>
              </a:xfrm>
              <a:custGeom>
                <a:avLst/>
                <a:gdLst/>
                <a:ahLst/>
                <a:cxnLst/>
                <a:rect l="l" t="t" r="r" b="b"/>
                <a:pathLst>
                  <a:path w="1601" h="10529" extrusionOk="0">
                    <a:moveTo>
                      <a:pt x="1382" y="8026"/>
                    </a:moveTo>
                    <a:cubicBezTo>
                      <a:pt x="1263" y="9624"/>
                      <a:pt x="657" y="10290"/>
                      <a:pt x="1" y="10529"/>
                    </a:cubicBezTo>
                    <a:cubicBezTo>
                      <a:pt x="657" y="10290"/>
                      <a:pt x="1263" y="9624"/>
                      <a:pt x="1382" y="8026"/>
                    </a:cubicBezTo>
                    <a:close/>
                    <a:moveTo>
                      <a:pt x="1392" y="7867"/>
                    </a:moveTo>
                    <a:lnTo>
                      <a:pt x="1392" y="7867"/>
                    </a:lnTo>
                    <a:lnTo>
                      <a:pt x="1392" y="7867"/>
                    </a:lnTo>
                    <a:close/>
                    <a:moveTo>
                      <a:pt x="1392" y="7856"/>
                    </a:moveTo>
                    <a:lnTo>
                      <a:pt x="1392" y="7856"/>
                    </a:lnTo>
                    <a:lnTo>
                      <a:pt x="1392" y="7856"/>
                    </a:lnTo>
                    <a:close/>
                    <a:moveTo>
                      <a:pt x="1392" y="7847"/>
                    </a:moveTo>
                    <a:lnTo>
                      <a:pt x="1392" y="7847"/>
                    </a:lnTo>
                    <a:lnTo>
                      <a:pt x="1392" y="7847"/>
                    </a:lnTo>
                    <a:close/>
                    <a:moveTo>
                      <a:pt x="1392" y="7837"/>
                    </a:moveTo>
                    <a:lnTo>
                      <a:pt x="1392" y="7847"/>
                    </a:lnTo>
                    <a:lnTo>
                      <a:pt x="1392" y="7837"/>
                    </a:lnTo>
                    <a:close/>
                    <a:moveTo>
                      <a:pt x="1392" y="7827"/>
                    </a:moveTo>
                    <a:lnTo>
                      <a:pt x="1392" y="7827"/>
                    </a:lnTo>
                    <a:lnTo>
                      <a:pt x="1392" y="7827"/>
                    </a:lnTo>
                    <a:close/>
                    <a:moveTo>
                      <a:pt x="1392" y="7817"/>
                    </a:moveTo>
                    <a:lnTo>
                      <a:pt x="1392" y="7827"/>
                    </a:lnTo>
                    <a:lnTo>
                      <a:pt x="1392" y="7817"/>
                    </a:lnTo>
                    <a:close/>
                    <a:moveTo>
                      <a:pt x="1392" y="7807"/>
                    </a:moveTo>
                    <a:lnTo>
                      <a:pt x="1392" y="7817"/>
                    </a:lnTo>
                    <a:lnTo>
                      <a:pt x="1392" y="7807"/>
                    </a:lnTo>
                    <a:close/>
                    <a:moveTo>
                      <a:pt x="1402" y="7787"/>
                    </a:moveTo>
                    <a:lnTo>
                      <a:pt x="1402" y="7787"/>
                    </a:lnTo>
                    <a:lnTo>
                      <a:pt x="1402" y="7787"/>
                    </a:lnTo>
                    <a:close/>
                    <a:moveTo>
                      <a:pt x="1402" y="7777"/>
                    </a:moveTo>
                    <a:lnTo>
                      <a:pt x="1402" y="7777"/>
                    </a:lnTo>
                    <a:lnTo>
                      <a:pt x="1402" y="7777"/>
                    </a:lnTo>
                    <a:close/>
                    <a:moveTo>
                      <a:pt x="1402" y="7767"/>
                    </a:moveTo>
                    <a:lnTo>
                      <a:pt x="1402" y="7767"/>
                    </a:lnTo>
                    <a:lnTo>
                      <a:pt x="1402" y="7767"/>
                    </a:lnTo>
                    <a:close/>
                    <a:moveTo>
                      <a:pt x="1402" y="7757"/>
                    </a:moveTo>
                    <a:lnTo>
                      <a:pt x="1402" y="7767"/>
                    </a:lnTo>
                    <a:lnTo>
                      <a:pt x="1402" y="7757"/>
                    </a:lnTo>
                    <a:close/>
                    <a:moveTo>
                      <a:pt x="1402" y="7748"/>
                    </a:moveTo>
                    <a:lnTo>
                      <a:pt x="1402" y="7748"/>
                    </a:lnTo>
                    <a:lnTo>
                      <a:pt x="1402" y="7748"/>
                    </a:lnTo>
                    <a:close/>
                    <a:moveTo>
                      <a:pt x="1402" y="7737"/>
                    </a:moveTo>
                    <a:lnTo>
                      <a:pt x="1402" y="7748"/>
                    </a:lnTo>
                    <a:lnTo>
                      <a:pt x="1402" y="7737"/>
                    </a:lnTo>
                    <a:close/>
                    <a:moveTo>
                      <a:pt x="1402" y="7737"/>
                    </a:moveTo>
                    <a:lnTo>
                      <a:pt x="1402" y="7737"/>
                    </a:lnTo>
                    <a:lnTo>
                      <a:pt x="1402" y="7737"/>
                    </a:lnTo>
                    <a:close/>
                    <a:moveTo>
                      <a:pt x="1402" y="7728"/>
                    </a:moveTo>
                    <a:lnTo>
                      <a:pt x="1402" y="7728"/>
                    </a:lnTo>
                    <a:lnTo>
                      <a:pt x="1402" y="7728"/>
                    </a:lnTo>
                    <a:close/>
                    <a:moveTo>
                      <a:pt x="1402" y="7717"/>
                    </a:moveTo>
                    <a:lnTo>
                      <a:pt x="1402" y="7717"/>
                    </a:lnTo>
                    <a:lnTo>
                      <a:pt x="1402" y="7717"/>
                    </a:lnTo>
                    <a:close/>
                    <a:moveTo>
                      <a:pt x="1402" y="7697"/>
                    </a:moveTo>
                    <a:lnTo>
                      <a:pt x="1402" y="7717"/>
                    </a:lnTo>
                    <a:lnTo>
                      <a:pt x="1402" y="7697"/>
                    </a:lnTo>
                    <a:close/>
                    <a:moveTo>
                      <a:pt x="1402" y="7658"/>
                    </a:moveTo>
                    <a:lnTo>
                      <a:pt x="1402" y="7697"/>
                    </a:lnTo>
                    <a:lnTo>
                      <a:pt x="1402" y="7658"/>
                    </a:lnTo>
                    <a:close/>
                    <a:moveTo>
                      <a:pt x="1411" y="7578"/>
                    </a:moveTo>
                    <a:cubicBezTo>
                      <a:pt x="1411" y="7608"/>
                      <a:pt x="1402" y="7628"/>
                      <a:pt x="1402" y="7658"/>
                    </a:cubicBezTo>
                    <a:cubicBezTo>
                      <a:pt x="1402" y="7628"/>
                      <a:pt x="1411" y="7608"/>
                      <a:pt x="1411" y="7578"/>
                    </a:cubicBezTo>
                    <a:close/>
                    <a:moveTo>
                      <a:pt x="1411" y="7430"/>
                    </a:moveTo>
                    <a:lnTo>
                      <a:pt x="1411" y="7578"/>
                    </a:lnTo>
                    <a:lnTo>
                      <a:pt x="1411" y="7430"/>
                    </a:lnTo>
                    <a:close/>
                    <a:moveTo>
                      <a:pt x="1590" y="169"/>
                    </a:moveTo>
                    <a:cubicBezTo>
                      <a:pt x="1561" y="2443"/>
                      <a:pt x="1501" y="5572"/>
                      <a:pt x="1411" y="7430"/>
                    </a:cubicBezTo>
                    <a:cubicBezTo>
                      <a:pt x="1501" y="5572"/>
                      <a:pt x="1561" y="2443"/>
                      <a:pt x="1590" y="169"/>
                    </a:cubicBezTo>
                    <a:close/>
                    <a:moveTo>
                      <a:pt x="1590" y="89"/>
                    </a:moveTo>
                    <a:lnTo>
                      <a:pt x="1590" y="169"/>
                    </a:lnTo>
                    <a:lnTo>
                      <a:pt x="1590" y="89"/>
                    </a:lnTo>
                    <a:close/>
                    <a:moveTo>
                      <a:pt x="1601" y="20"/>
                    </a:moveTo>
                    <a:cubicBezTo>
                      <a:pt x="1601" y="49"/>
                      <a:pt x="1601" y="69"/>
                      <a:pt x="1590" y="89"/>
                    </a:cubicBezTo>
                    <a:cubicBezTo>
                      <a:pt x="1601" y="69"/>
                      <a:pt x="1601" y="49"/>
                      <a:pt x="1601" y="20"/>
                    </a:cubicBezTo>
                    <a:close/>
                    <a:moveTo>
                      <a:pt x="1601" y="20"/>
                    </a:moveTo>
                    <a:lnTo>
                      <a:pt x="1601" y="20"/>
                    </a:lnTo>
                    <a:lnTo>
                      <a:pt x="1601" y="20"/>
                    </a:lnTo>
                    <a:close/>
                    <a:moveTo>
                      <a:pt x="1601" y="0"/>
                    </a:moveTo>
                    <a:lnTo>
                      <a:pt x="1601" y="10"/>
                    </a:lnTo>
                    <a:close/>
                  </a:path>
                </a:pathLst>
              </a:custGeom>
              <a:solidFill>
                <a:srgbClr val="F6E8DE"/>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76" name="Google Shape;216;p26">
                <a:extLst>
                  <a:ext uri="{FF2B5EF4-FFF2-40B4-BE49-F238E27FC236}">
                    <a16:creationId xmlns:a16="http://schemas.microsoft.com/office/drawing/2014/main" id="{23BBF857-4AE4-43D0-B254-0BB8CB57E816}"/>
                  </a:ext>
                </a:extLst>
              </p:cNvPr>
              <p:cNvSpPr/>
              <p:nvPr/>
            </p:nvSpPr>
            <p:spPr>
              <a:xfrm>
                <a:off x="7143337" y="3464063"/>
                <a:ext cx="342923" cy="360874"/>
              </a:xfrm>
              <a:custGeom>
                <a:avLst/>
                <a:gdLst/>
                <a:ahLst/>
                <a:cxnLst/>
                <a:rect l="l" t="t" r="r" b="b"/>
                <a:pathLst>
                  <a:path w="7202" h="7579" extrusionOk="0">
                    <a:moveTo>
                      <a:pt x="1431" y="0"/>
                    </a:moveTo>
                    <a:lnTo>
                      <a:pt x="1431" y="2930"/>
                    </a:lnTo>
                    <a:lnTo>
                      <a:pt x="30" y="3149"/>
                    </a:lnTo>
                    <a:cubicBezTo>
                      <a:pt x="30" y="3149"/>
                      <a:pt x="1" y="7578"/>
                      <a:pt x="3596" y="7578"/>
                    </a:cubicBezTo>
                    <a:cubicBezTo>
                      <a:pt x="7201" y="7578"/>
                      <a:pt x="6755" y="3159"/>
                      <a:pt x="6755" y="3159"/>
                    </a:cubicBezTo>
                    <a:lnTo>
                      <a:pt x="5424" y="3000"/>
                    </a:lnTo>
                    <a:lnTo>
                      <a:pt x="5424" y="0"/>
                    </a:lnTo>
                    <a:close/>
                  </a:path>
                </a:pathLst>
              </a:custGeom>
              <a:solidFill>
                <a:srgbClr val="A96C4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77" name="Google Shape;217;p26">
                <a:extLst>
                  <a:ext uri="{FF2B5EF4-FFF2-40B4-BE49-F238E27FC236}">
                    <a16:creationId xmlns:a16="http://schemas.microsoft.com/office/drawing/2014/main" id="{77FA5547-0D52-4C80-9E9C-E3F956552FAB}"/>
                  </a:ext>
                </a:extLst>
              </p:cNvPr>
              <p:cNvSpPr/>
              <p:nvPr/>
            </p:nvSpPr>
            <p:spPr>
              <a:xfrm>
                <a:off x="7119720" y="3437065"/>
                <a:ext cx="399633" cy="99849"/>
              </a:xfrm>
              <a:custGeom>
                <a:avLst/>
                <a:gdLst/>
                <a:ahLst/>
                <a:cxnLst/>
                <a:rect l="l" t="t" r="r" b="b"/>
                <a:pathLst>
                  <a:path w="8393" h="2097" extrusionOk="0">
                    <a:moveTo>
                      <a:pt x="8393" y="1"/>
                    </a:moveTo>
                    <a:lnTo>
                      <a:pt x="8393" y="1"/>
                    </a:lnTo>
                    <a:cubicBezTo>
                      <a:pt x="7201" y="756"/>
                      <a:pt x="5473" y="1650"/>
                      <a:pt x="3963" y="1650"/>
                    </a:cubicBezTo>
                    <a:lnTo>
                      <a:pt x="3933" y="1650"/>
                    </a:lnTo>
                    <a:cubicBezTo>
                      <a:pt x="2543" y="1640"/>
                      <a:pt x="1073" y="984"/>
                      <a:pt x="0" y="378"/>
                    </a:cubicBezTo>
                    <a:lnTo>
                      <a:pt x="0" y="378"/>
                    </a:lnTo>
                    <a:cubicBezTo>
                      <a:pt x="1122" y="1382"/>
                      <a:pt x="2622" y="2067"/>
                      <a:pt x="3874" y="2097"/>
                    </a:cubicBezTo>
                    <a:lnTo>
                      <a:pt x="4072" y="2097"/>
                    </a:lnTo>
                    <a:cubicBezTo>
                      <a:pt x="5244" y="2047"/>
                      <a:pt x="7171" y="1312"/>
                      <a:pt x="8393" y="1"/>
                    </a:cubicBezTo>
                    <a:close/>
                  </a:path>
                </a:pathLst>
              </a:custGeom>
              <a:solidFill>
                <a:srgbClr val="7D452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78" name="Google Shape;218;p26">
                <a:extLst>
                  <a:ext uri="{FF2B5EF4-FFF2-40B4-BE49-F238E27FC236}">
                    <a16:creationId xmlns:a16="http://schemas.microsoft.com/office/drawing/2014/main" id="{40C52DD9-0D39-48F3-9ECD-A8C6772DA262}"/>
                  </a:ext>
                </a:extLst>
              </p:cNvPr>
              <p:cNvSpPr/>
              <p:nvPr/>
            </p:nvSpPr>
            <p:spPr>
              <a:xfrm>
                <a:off x="6868625" y="3995100"/>
                <a:ext cx="841726" cy="836697"/>
              </a:xfrm>
              <a:custGeom>
                <a:avLst/>
                <a:gdLst/>
                <a:ahLst/>
                <a:cxnLst/>
                <a:rect l="l" t="t" r="r" b="b"/>
                <a:pathLst>
                  <a:path w="12258" h="6721" extrusionOk="0">
                    <a:moveTo>
                      <a:pt x="10271" y="1"/>
                    </a:moveTo>
                    <a:lnTo>
                      <a:pt x="2195" y="1104"/>
                    </a:lnTo>
                    <a:cubicBezTo>
                      <a:pt x="2195" y="1104"/>
                      <a:pt x="328" y="4441"/>
                      <a:pt x="0" y="5851"/>
                    </a:cubicBezTo>
                    <a:cubicBezTo>
                      <a:pt x="0" y="5851"/>
                      <a:pt x="3713" y="6721"/>
                      <a:pt x="7345" y="6721"/>
                    </a:cubicBezTo>
                    <a:cubicBezTo>
                      <a:pt x="9160" y="6721"/>
                      <a:pt x="10956" y="6504"/>
                      <a:pt x="12257" y="5851"/>
                    </a:cubicBezTo>
                    <a:cubicBezTo>
                      <a:pt x="12257" y="5851"/>
                      <a:pt x="10956" y="1422"/>
                      <a:pt x="10271" y="1"/>
                    </a:cubicBezTo>
                    <a:close/>
                  </a:path>
                </a:pathLst>
              </a:custGeom>
              <a:solidFill>
                <a:srgbClr val="FCA08A"/>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79" name="Google Shape;219;p26">
                <a:extLst>
                  <a:ext uri="{FF2B5EF4-FFF2-40B4-BE49-F238E27FC236}">
                    <a16:creationId xmlns:a16="http://schemas.microsoft.com/office/drawing/2014/main" id="{0999235A-F0AD-46F9-90E1-D2030263B0C2}"/>
                  </a:ext>
                </a:extLst>
              </p:cNvPr>
              <p:cNvSpPr/>
              <p:nvPr/>
            </p:nvSpPr>
            <p:spPr>
              <a:xfrm>
                <a:off x="7192158" y="3151248"/>
                <a:ext cx="42615" cy="65328"/>
              </a:xfrm>
              <a:custGeom>
                <a:avLst/>
                <a:gdLst/>
                <a:ahLst/>
                <a:cxnLst/>
                <a:rect l="l" t="t" r="r" b="b"/>
                <a:pathLst>
                  <a:path w="895" h="1372" extrusionOk="0">
                    <a:moveTo>
                      <a:pt x="458" y="0"/>
                    </a:moveTo>
                    <a:cubicBezTo>
                      <a:pt x="210" y="0"/>
                      <a:pt x="11" y="308"/>
                      <a:pt x="1" y="686"/>
                    </a:cubicBezTo>
                    <a:cubicBezTo>
                      <a:pt x="1" y="1063"/>
                      <a:pt x="199" y="1371"/>
                      <a:pt x="438" y="1371"/>
                    </a:cubicBezTo>
                    <a:cubicBezTo>
                      <a:pt x="442" y="1371"/>
                      <a:pt x="446" y="1371"/>
                      <a:pt x="450" y="1371"/>
                    </a:cubicBezTo>
                    <a:cubicBezTo>
                      <a:pt x="693" y="1371"/>
                      <a:pt x="895" y="1067"/>
                      <a:pt x="895" y="695"/>
                    </a:cubicBezTo>
                    <a:cubicBezTo>
                      <a:pt x="895" y="318"/>
                      <a:pt x="706" y="10"/>
                      <a:pt x="458" y="0"/>
                    </a:cubicBezTo>
                    <a:close/>
                  </a:path>
                </a:pathLst>
              </a:custGeom>
              <a:solidFill>
                <a:srgbClr val="23020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80" name="Google Shape;220;p26">
                <a:extLst>
                  <a:ext uri="{FF2B5EF4-FFF2-40B4-BE49-F238E27FC236}">
                    <a16:creationId xmlns:a16="http://schemas.microsoft.com/office/drawing/2014/main" id="{5ACC29AF-A10C-430A-A0EC-6AD652524F29}"/>
                  </a:ext>
                </a:extLst>
              </p:cNvPr>
              <p:cNvSpPr/>
              <p:nvPr/>
            </p:nvSpPr>
            <p:spPr>
              <a:xfrm>
                <a:off x="7381594" y="3139136"/>
                <a:ext cx="42615" cy="65328"/>
              </a:xfrm>
              <a:custGeom>
                <a:avLst/>
                <a:gdLst/>
                <a:ahLst/>
                <a:cxnLst/>
                <a:rect l="l" t="t" r="r" b="b"/>
                <a:pathLst>
                  <a:path w="895" h="1372" extrusionOk="0">
                    <a:moveTo>
                      <a:pt x="457" y="0"/>
                    </a:moveTo>
                    <a:cubicBezTo>
                      <a:pt x="209" y="0"/>
                      <a:pt x="0" y="308"/>
                      <a:pt x="0" y="686"/>
                    </a:cubicBezTo>
                    <a:cubicBezTo>
                      <a:pt x="0" y="1063"/>
                      <a:pt x="189" y="1371"/>
                      <a:pt x="437" y="1371"/>
                    </a:cubicBezTo>
                    <a:cubicBezTo>
                      <a:pt x="442" y="1371"/>
                      <a:pt x="446" y="1371"/>
                      <a:pt x="450" y="1371"/>
                    </a:cubicBezTo>
                    <a:cubicBezTo>
                      <a:pt x="692" y="1371"/>
                      <a:pt x="884" y="1067"/>
                      <a:pt x="894" y="695"/>
                    </a:cubicBezTo>
                    <a:cubicBezTo>
                      <a:pt x="894" y="318"/>
                      <a:pt x="696" y="10"/>
                      <a:pt x="457" y="0"/>
                    </a:cubicBezTo>
                    <a:close/>
                  </a:path>
                </a:pathLst>
              </a:custGeom>
              <a:solidFill>
                <a:srgbClr val="23020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81" name="Google Shape;221;p26">
                <a:extLst>
                  <a:ext uri="{FF2B5EF4-FFF2-40B4-BE49-F238E27FC236}">
                    <a16:creationId xmlns:a16="http://schemas.microsoft.com/office/drawing/2014/main" id="{C76163A9-3CC7-4906-8328-366CA9AECB19}"/>
                  </a:ext>
                </a:extLst>
              </p:cNvPr>
              <p:cNvSpPr/>
              <p:nvPr/>
            </p:nvSpPr>
            <p:spPr>
              <a:xfrm>
                <a:off x="7166515" y="3094092"/>
                <a:ext cx="96087" cy="26474"/>
              </a:xfrm>
              <a:custGeom>
                <a:avLst/>
                <a:gdLst/>
                <a:ahLst/>
                <a:cxnLst/>
                <a:rect l="l" t="t" r="r" b="b"/>
                <a:pathLst>
                  <a:path w="2018" h="556" extrusionOk="0">
                    <a:moveTo>
                      <a:pt x="1147" y="0"/>
                    </a:moveTo>
                    <a:cubicBezTo>
                      <a:pt x="549" y="0"/>
                      <a:pt x="1" y="519"/>
                      <a:pt x="1" y="519"/>
                    </a:cubicBezTo>
                    <a:cubicBezTo>
                      <a:pt x="409" y="380"/>
                      <a:pt x="692" y="321"/>
                      <a:pt x="921" y="321"/>
                    </a:cubicBezTo>
                    <a:cubicBezTo>
                      <a:pt x="1181" y="321"/>
                      <a:pt x="1372" y="398"/>
                      <a:pt x="1599" y="519"/>
                    </a:cubicBezTo>
                    <a:cubicBezTo>
                      <a:pt x="1648" y="544"/>
                      <a:pt x="1694" y="555"/>
                      <a:pt x="1734" y="555"/>
                    </a:cubicBezTo>
                    <a:cubicBezTo>
                      <a:pt x="1954" y="555"/>
                      <a:pt x="2017" y="235"/>
                      <a:pt x="1431" y="43"/>
                    </a:cubicBezTo>
                    <a:cubicBezTo>
                      <a:pt x="1336" y="13"/>
                      <a:pt x="1241" y="0"/>
                      <a:pt x="1147" y="0"/>
                    </a:cubicBezTo>
                    <a:close/>
                  </a:path>
                </a:pathLst>
              </a:custGeom>
              <a:solidFill>
                <a:srgbClr val="23020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82" name="Google Shape;222;p26">
                <a:extLst>
                  <a:ext uri="{FF2B5EF4-FFF2-40B4-BE49-F238E27FC236}">
                    <a16:creationId xmlns:a16="http://schemas.microsoft.com/office/drawing/2014/main" id="{6F103551-F578-43BA-83C5-ACBECD252891}"/>
                  </a:ext>
                </a:extLst>
              </p:cNvPr>
              <p:cNvSpPr/>
              <p:nvPr/>
            </p:nvSpPr>
            <p:spPr>
              <a:xfrm>
                <a:off x="7360936" y="3094092"/>
                <a:ext cx="95563" cy="26474"/>
              </a:xfrm>
              <a:custGeom>
                <a:avLst/>
                <a:gdLst/>
                <a:ahLst/>
                <a:cxnLst/>
                <a:rect l="l" t="t" r="r" b="b"/>
                <a:pathLst>
                  <a:path w="2007" h="556" extrusionOk="0">
                    <a:moveTo>
                      <a:pt x="870" y="0"/>
                    </a:moveTo>
                    <a:cubicBezTo>
                      <a:pt x="776" y="0"/>
                      <a:pt x="681" y="13"/>
                      <a:pt x="587" y="43"/>
                    </a:cubicBezTo>
                    <a:cubicBezTo>
                      <a:pt x="0" y="235"/>
                      <a:pt x="64" y="555"/>
                      <a:pt x="283" y="555"/>
                    </a:cubicBezTo>
                    <a:cubicBezTo>
                      <a:pt x="324" y="555"/>
                      <a:pt x="369" y="544"/>
                      <a:pt x="418" y="519"/>
                    </a:cubicBezTo>
                    <a:cubicBezTo>
                      <a:pt x="645" y="398"/>
                      <a:pt x="833" y="321"/>
                      <a:pt x="1091" y="321"/>
                    </a:cubicBezTo>
                    <a:cubicBezTo>
                      <a:pt x="1318" y="321"/>
                      <a:pt x="1598" y="380"/>
                      <a:pt x="2007" y="519"/>
                    </a:cubicBezTo>
                    <a:cubicBezTo>
                      <a:pt x="2007" y="519"/>
                      <a:pt x="1466" y="0"/>
                      <a:pt x="870" y="0"/>
                    </a:cubicBezTo>
                    <a:close/>
                  </a:path>
                </a:pathLst>
              </a:custGeom>
              <a:solidFill>
                <a:srgbClr val="23020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83" name="Google Shape;223;p26">
                <a:extLst>
                  <a:ext uri="{FF2B5EF4-FFF2-40B4-BE49-F238E27FC236}">
                    <a16:creationId xmlns:a16="http://schemas.microsoft.com/office/drawing/2014/main" id="{C8D123AB-72EC-4A60-9D32-86EBD73FF1D0}"/>
                  </a:ext>
                </a:extLst>
              </p:cNvPr>
              <p:cNvSpPr/>
              <p:nvPr/>
            </p:nvSpPr>
            <p:spPr>
              <a:xfrm>
                <a:off x="7554830" y="3113471"/>
                <a:ext cx="120847" cy="138274"/>
              </a:xfrm>
              <a:custGeom>
                <a:avLst/>
                <a:gdLst/>
                <a:ahLst/>
                <a:cxnLst/>
                <a:rect l="l" t="t" r="r" b="b"/>
                <a:pathLst>
                  <a:path w="2538" h="2904" extrusionOk="0">
                    <a:moveTo>
                      <a:pt x="1232" y="2039"/>
                    </a:moveTo>
                    <a:cubicBezTo>
                      <a:pt x="1440" y="2039"/>
                      <a:pt x="1599" y="2208"/>
                      <a:pt x="1599" y="2407"/>
                    </a:cubicBezTo>
                    <a:cubicBezTo>
                      <a:pt x="1599" y="2605"/>
                      <a:pt x="1440" y="2774"/>
                      <a:pt x="1232" y="2774"/>
                    </a:cubicBezTo>
                    <a:cubicBezTo>
                      <a:pt x="1033" y="2774"/>
                      <a:pt x="874" y="2605"/>
                      <a:pt x="874" y="2407"/>
                    </a:cubicBezTo>
                    <a:cubicBezTo>
                      <a:pt x="874" y="2208"/>
                      <a:pt x="1033" y="2039"/>
                      <a:pt x="1232" y="2039"/>
                    </a:cubicBezTo>
                    <a:close/>
                    <a:moveTo>
                      <a:pt x="1180" y="0"/>
                    </a:moveTo>
                    <a:cubicBezTo>
                      <a:pt x="844" y="0"/>
                      <a:pt x="446" y="137"/>
                      <a:pt x="0" y="460"/>
                    </a:cubicBezTo>
                    <a:lnTo>
                      <a:pt x="199" y="2685"/>
                    </a:lnTo>
                    <a:cubicBezTo>
                      <a:pt x="199" y="2685"/>
                      <a:pt x="655" y="2903"/>
                      <a:pt x="1147" y="2903"/>
                    </a:cubicBezTo>
                    <a:cubicBezTo>
                      <a:pt x="1592" y="2903"/>
                      <a:pt x="2066" y="2724"/>
                      <a:pt x="2254" y="2039"/>
                    </a:cubicBezTo>
                    <a:cubicBezTo>
                      <a:pt x="2537" y="996"/>
                      <a:pt x="2085" y="0"/>
                      <a:pt x="1180" y="0"/>
                    </a:cubicBezTo>
                    <a:close/>
                  </a:path>
                </a:pathLst>
              </a:custGeom>
              <a:solidFill>
                <a:srgbClr val="A96C4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84" name="Google Shape;224;p26">
                <a:extLst>
                  <a:ext uri="{FF2B5EF4-FFF2-40B4-BE49-F238E27FC236}">
                    <a16:creationId xmlns:a16="http://schemas.microsoft.com/office/drawing/2014/main" id="{AA183D98-D4F6-45E2-8D38-1B568FFDACD2}"/>
                  </a:ext>
                </a:extLst>
              </p:cNvPr>
              <p:cNvSpPr/>
              <p:nvPr/>
            </p:nvSpPr>
            <p:spPr>
              <a:xfrm>
                <a:off x="7572305" y="3133803"/>
                <a:ext cx="75232" cy="81517"/>
              </a:xfrm>
              <a:custGeom>
                <a:avLst/>
                <a:gdLst/>
                <a:ahLst/>
                <a:cxnLst/>
                <a:rect l="l" t="t" r="r" b="b"/>
                <a:pathLst>
                  <a:path w="1580" h="1712" extrusionOk="0">
                    <a:moveTo>
                      <a:pt x="706" y="0"/>
                    </a:moveTo>
                    <a:cubicBezTo>
                      <a:pt x="693" y="0"/>
                      <a:pt x="680" y="1"/>
                      <a:pt x="666" y="3"/>
                    </a:cubicBezTo>
                    <a:cubicBezTo>
                      <a:pt x="537" y="3"/>
                      <a:pt x="397" y="83"/>
                      <a:pt x="338" y="192"/>
                    </a:cubicBezTo>
                    <a:cubicBezTo>
                      <a:pt x="258" y="301"/>
                      <a:pt x="229" y="420"/>
                      <a:pt x="209" y="529"/>
                    </a:cubicBezTo>
                    <a:cubicBezTo>
                      <a:pt x="189" y="649"/>
                      <a:pt x="179" y="768"/>
                      <a:pt x="179" y="887"/>
                    </a:cubicBezTo>
                    <a:lnTo>
                      <a:pt x="189" y="927"/>
                    </a:lnTo>
                    <a:lnTo>
                      <a:pt x="219" y="937"/>
                    </a:lnTo>
                    <a:cubicBezTo>
                      <a:pt x="308" y="977"/>
                      <a:pt x="397" y="1036"/>
                      <a:pt x="457" y="1096"/>
                    </a:cubicBezTo>
                    <a:cubicBezTo>
                      <a:pt x="517" y="1165"/>
                      <a:pt x="527" y="1255"/>
                      <a:pt x="477" y="1334"/>
                    </a:cubicBezTo>
                    <a:cubicBezTo>
                      <a:pt x="428" y="1414"/>
                      <a:pt x="348" y="1483"/>
                      <a:pt x="258" y="1542"/>
                    </a:cubicBezTo>
                    <a:cubicBezTo>
                      <a:pt x="179" y="1612"/>
                      <a:pt x="90" y="1652"/>
                      <a:pt x="0" y="1712"/>
                    </a:cubicBezTo>
                    <a:cubicBezTo>
                      <a:pt x="100" y="1672"/>
                      <a:pt x="199" y="1642"/>
                      <a:pt x="289" y="1582"/>
                    </a:cubicBezTo>
                    <a:cubicBezTo>
                      <a:pt x="388" y="1542"/>
                      <a:pt x="477" y="1473"/>
                      <a:pt x="547" y="1384"/>
                    </a:cubicBezTo>
                    <a:cubicBezTo>
                      <a:pt x="576" y="1334"/>
                      <a:pt x="606" y="1275"/>
                      <a:pt x="606" y="1205"/>
                    </a:cubicBezTo>
                    <a:cubicBezTo>
                      <a:pt x="606" y="1145"/>
                      <a:pt x="576" y="1086"/>
                      <a:pt x="547" y="1036"/>
                    </a:cubicBezTo>
                    <a:cubicBezTo>
                      <a:pt x="476" y="948"/>
                      <a:pt x="397" y="883"/>
                      <a:pt x="311" y="835"/>
                    </a:cubicBezTo>
                    <a:lnTo>
                      <a:pt x="311" y="835"/>
                    </a:lnTo>
                    <a:cubicBezTo>
                      <a:pt x="322" y="638"/>
                      <a:pt x="356" y="430"/>
                      <a:pt x="457" y="281"/>
                    </a:cubicBezTo>
                    <a:cubicBezTo>
                      <a:pt x="515" y="183"/>
                      <a:pt x="612" y="142"/>
                      <a:pt x="720" y="142"/>
                    </a:cubicBezTo>
                    <a:cubicBezTo>
                      <a:pt x="799" y="142"/>
                      <a:pt x="884" y="164"/>
                      <a:pt x="964" y="202"/>
                    </a:cubicBezTo>
                    <a:cubicBezTo>
                      <a:pt x="1152" y="291"/>
                      <a:pt x="1331" y="420"/>
                      <a:pt x="1421" y="619"/>
                    </a:cubicBezTo>
                    <a:cubicBezTo>
                      <a:pt x="1510" y="807"/>
                      <a:pt x="1530" y="1036"/>
                      <a:pt x="1500" y="1255"/>
                    </a:cubicBezTo>
                    <a:cubicBezTo>
                      <a:pt x="1570" y="1046"/>
                      <a:pt x="1580" y="807"/>
                      <a:pt x="1500" y="589"/>
                    </a:cubicBezTo>
                    <a:cubicBezTo>
                      <a:pt x="1421" y="361"/>
                      <a:pt x="1232" y="182"/>
                      <a:pt x="1024" y="83"/>
                    </a:cubicBezTo>
                    <a:cubicBezTo>
                      <a:pt x="964" y="53"/>
                      <a:pt x="904" y="43"/>
                      <a:pt x="854" y="23"/>
                    </a:cubicBezTo>
                    <a:cubicBezTo>
                      <a:pt x="806" y="15"/>
                      <a:pt x="759" y="0"/>
                      <a:pt x="706" y="0"/>
                    </a:cubicBezTo>
                    <a:close/>
                  </a:path>
                </a:pathLst>
              </a:custGeom>
              <a:solidFill>
                <a:srgbClr val="23020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85" name="Google Shape;225;p26">
                <a:extLst>
                  <a:ext uri="{FF2B5EF4-FFF2-40B4-BE49-F238E27FC236}">
                    <a16:creationId xmlns:a16="http://schemas.microsoft.com/office/drawing/2014/main" id="{3CC03191-057F-46A8-9BC0-D706B011A55C}"/>
                  </a:ext>
                </a:extLst>
              </p:cNvPr>
              <p:cNvSpPr/>
              <p:nvPr/>
            </p:nvSpPr>
            <p:spPr>
              <a:xfrm>
                <a:off x="7593113" y="3207226"/>
                <a:ext cx="41187" cy="41663"/>
              </a:xfrm>
              <a:custGeom>
                <a:avLst/>
                <a:gdLst/>
                <a:ahLst/>
                <a:cxnLst/>
                <a:rect l="l" t="t" r="r" b="b"/>
                <a:pathLst>
                  <a:path w="865" h="875" extrusionOk="0">
                    <a:moveTo>
                      <a:pt x="428" y="150"/>
                    </a:moveTo>
                    <a:cubicBezTo>
                      <a:pt x="596" y="150"/>
                      <a:pt x="726" y="279"/>
                      <a:pt x="726" y="438"/>
                    </a:cubicBezTo>
                    <a:cubicBezTo>
                      <a:pt x="726" y="596"/>
                      <a:pt x="596" y="726"/>
                      <a:pt x="428" y="726"/>
                    </a:cubicBezTo>
                    <a:cubicBezTo>
                      <a:pt x="269" y="726"/>
                      <a:pt x="139" y="596"/>
                      <a:pt x="139" y="438"/>
                    </a:cubicBezTo>
                    <a:cubicBezTo>
                      <a:pt x="139" y="279"/>
                      <a:pt x="269" y="150"/>
                      <a:pt x="428" y="150"/>
                    </a:cubicBezTo>
                    <a:close/>
                    <a:moveTo>
                      <a:pt x="428" y="0"/>
                    </a:moveTo>
                    <a:cubicBezTo>
                      <a:pt x="189" y="0"/>
                      <a:pt x="0" y="199"/>
                      <a:pt x="0" y="438"/>
                    </a:cubicBezTo>
                    <a:cubicBezTo>
                      <a:pt x="0" y="676"/>
                      <a:pt x="189" y="875"/>
                      <a:pt x="428" y="875"/>
                    </a:cubicBezTo>
                    <a:cubicBezTo>
                      <a:pt x="676" y="875"/>
                      <a:pt x="865" y="676"/>
                      <a:pt x="865" y="438"/>
                    </a:cubicBezTo>
                    <a:cubicBezTo>
                      <a:pt x="865" y="199"/>
                      <a:pt x="676" y="0"/>
                      <a:pt x="428" y="0"/>
                    </a:cubicBezTo>
                    <a:close/>
                  </a:path>
                </a:pathLst>
              </a:custGeom>
              <a:solidFill>
                <a:srgbClr val="07030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86" name="Google Shape;226;p26">
                <a:extLst>
                  <a:ext uri="{FF2B5EF4-FFF2-40B4-BE49-F238E27FC236}">
                    <a16:creationId xmlns:a16="http://schemas.microsoft.com/office/drawing/2014/main" id="{C1C980E1-F746-43BD-9BE4-4717AC84CB22}"/>
                  </a:ext>
                </a:extLst>
              </p:cNvPr>
              <p:cNvSpPr/>
              <p:nvPr/>
            </p:nvSpPr>
            <p:spPr>
              <a:xfrm>
                <a:off x="6940829" y="3113471"/>
                <a:ext cx="120704" cy="138274"/>
              </a:xfrm>
              <a:custGeom>
                <a:avLst/>
                <a:gdLst/>
                <a:ahLst/>
                <a:cxnLst/>
                <a:rect l="l" t="t" r="r" b="b"/>
                <a:pathLst>
                  <a:path w="2535" h="2904" extrusionOk="0">
                    <a:moveTo>
                      <a:pt x="1303" y="2039"/>
                    </a:moveTo>
                    <a:cubicBezTo>
                      <a:pt x="1502" y="2039"/>
                      <a:pt x="1671" y="2208"/>
                      <a:pt x="1671" y="2407"/>
                    </a:cubicBezTo>
                    <a:cubicBezTo>
                      <a:pt x="1671" y="2605"/>
                      <a:pt x="1502" y="2774"/>
                      <a:pt x="1303" y="2774"/>
                    </a:cubicBezTo>
                    <a:cubicBezTo>
                      <a:pt x="1105" y="2774"/>
                      <a:pt x="946" y="2605"/>
                      <a:pt x="946" y="2407"/>
                    </a:cubicBezTo>
                    <a:cubicBezTo>
                      <a:pt x="946" y="2208"/>
                      <a:pt x="1105" y="2039"/>
                      <a:pt x="1303" y="2039"/>
                    </a:cubicBezTo>
                    <a:close/>
                    <a:moveTo>
                      <a:pt x="1360" y="0"/>
                    </a:moveTo>
                    <a:cubicBezTo>
                      <a:pt x="456" y="0"/>
                      <a:pt x="0" y="996"/>
                      <a:pt x="290" y="2039"/>
                    </a:cubicBezTo>
                    <a:cubicBezTo>
                      <a:pt x="479" y="2724"/>
                      <a:pt x="953" y="2903"/>
                      <a:pt x="1398" y="2903"/>
                    </a:cubicBezTo>
                    <a:cubicBezTo>
                      <a:pt x="1890" y="2903"/>
                      <a:pt x="2347" y="2685"/>
                      <a:pt x="2347" y="2685"/>
                    </a:cubicBezTo>
                    <a:lnTo>
                      <a:pt x="2535" y="460"/>
                    </a:lnTo>
                    <a:cubicBezTo>
                      <a:pt x="2092" y="137"/>
                      <a:pt x="1695" y="0"/>
                      <a:pt x="1360" y="0"/>
                    </a:cubicBezTo>
                    <a:close/>
                  </a:path>
                </a:pathLst>
              </a:custGeom>
              <a:solidFill>
                <a:srgbClr val="A96C4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87" name="Google Shape;227;p26">
                <a:extLst>
                  <a:ext uri="{FF2B5EF4-FFF2-40B4-BE49-F238E27FC236}">
                    <a16:creationId xmlns:a16="http://schemas.microsoft.com/office/drawing/2014/main" id="{8E1D0B9C-2019-4FA4-9824-E0BD232B99F5}"/>
                  </a:ext>
                </a:extLst>
              </p:cNvPr>
              <p:cNvSpPr/>
              <p:nvPr/>
            </p:nvSpPr>
            <p:spPr>
              <a:xfrm>
                <a:off x="6968827" y="3133803"/>
                <a:ext cx="75708" cy="81517"/>
              </a:xfrm>
              <a:custGeom>
                <a:avLst/>
                <a:gdLst/>
                <a:ahLst/>
                <a:cxnLst/>
                <a:rect l="l" t="t" r="r" b="b"/>
                <a:pathLst>
                  <a:path w="1590" h="1712" extrusionOk="0">
                    <a:moveTo>
                      <a:pt x="884" y="0"/>
                    </a:moveTo>
                    <a:cubicBezTo>
                      <a:pt x="831" y="0"/>
                      <a:pt x="783" y="15"/>
                      <a:pt x="735" y="23"/>
                    </a:cubicBezTo>
                    <a:cubicBezTo>
                      <a:pt x="676" y="43"/>
                      <a:pt x="616" y="53"/>
                      <a:pt x="567" y="83"/>
                    </a:cubicBezTo>
                    <a:cubicBezTo>
                      <a:pt x="358" y="182"/>
                      <a:pt x="169" y="361"/>
                      <a:pt x="90" y="589"/>
                    </a:cubicBezTo>
                    <a:cubicBezTo>
                      <a:pt x="0" y="807"/>
                      <a:pt x="20" y="1046"/>
                      <a:pt x="90" y="1255"/>
                    </a:cubicBezTo>
                    <a:cubicBezTo>
                      <a:pt x="50" y="1036"/>
                      <a:pt x="80" y="807"/>
                      <a:pt x="169" y="619"/>
                    </a:cubicBezTo>
                    <a:cubicBezTo>
                      <a:pt x="258" y="420"/>
                      <a:pt x="428" y="291"/>
                      <a:pt x="626" y="202"/>
                    </a:cubicBezTo>
                    <a:cubicBezTo>
                      <a:pt x="706" y="164"/>
                      <a:pt x="790" y="142"/>
                      <a:pt x="869" y="142"/>
                    </a:cubicBezTo>
                    <a:cubicBezTo>
                      <a:pt x="978" y="142"/>
                      <a:pt x="1075" y="183"/>
                      <a:pt x="1132" y="281"/>
                    </a:cubicBezTo>
                    <a:cubicBezTo>
                      <a:pt x="1235" y="431"/>
                      <a:pt x="1268" y="641"/>
                      <a:pt x="1271" y="839"/>
                    </a:cubicBezTo>
                    <a:lnTo>
                      <a:pt x="1271" y="839"/>
                    </a:lnTo>
                    <a:cubicBezTo>
                      <a:pt x="1186" y="886"/>
                      <a:pt x="1103" y="950"/>
                      <a:pt x="1043" y="1036"/>
                    </a:cubicBezTo>
                    <a:cubicBezTo>
                      <a:pt x="1013" y="1086"/>
                      <a:pt x="984" y="1145"/>
                      <a:pt x="984" y="1205"/>
                    </a:cubicBezTo>
                    <a:cubicBezTo>
                      <a:pt x="984" y="1275"/>
                      <a:pt x="1013" y="1334"/>
                      <a:pt x="1043" y="1384"/>
                    </a:cubicBezTo>
                    <a:cubicBezTo>
                      <a:pt x="1113" y="1473"/>
                      <a:pt x="1202" y="1542"/>
                      <a:pt x="1302" y="1582"/>
                    </a:cubicBezTo>
                    <a:cubicBezTo>
                      <a:pt x="1391" y="1642"/>
                      <a:pt x="1490" y="1672"/>
                      <a:pt x="1589" y="1712"/>
                    </a:cubicBezTo>
                    <a:cubicBezTo>
                      <a:pt x="1500" y="1652"/>
                      <a:pt x="1411" y="1612"/>
                      <a:pt x="1322" y="1542"/>
                    </a:cubicBezTo>
                    <a:cubicBezTo>
                      <a:pt x="1242" y="1483"/>
                      <a:pt x="1163" y="1414"/>
                      <a:pt x="1113" y="1334"/>
                    </a:cubicBezTo>
                    <a:cubicBezTo>
                      <a:pt x="1063" y="1255"/>
                      <a:pt x="1073" y="1165"/>
                      <a:pt x="1132" y="1096"/>
                    </a:cubicBezTo>
                    <a:cubicBezTo>
                      <a:pt x="1192" y="1036"/>
                      <a:pt x="1282" y="977"/>
                      <a:pt x="1361" y="937"/>
                    </a:cubicBezTo>
                    <a:lnTo>
                      <a:pt x="1401" y="927"/>
                    </a:lnTo>
                    <a:lnTo>
                      <a:pt x="1401" y="887"/>
                    </a:lnTo>
                    <a:cubicBezTo>
                      <a:pt x="1411" y="768"/>
                      <a:pt x="1401" y="649"/>
                      <a:pt x="1381" y="529"/>
                    </a:cubicBezTo>
                    <a:cubicBezTo>
                      <a:pt x="1361" y="420"/>
                      <a:pt x="1322" y="301"/>
                      <a:pt x="1252" y="192"/>
                    </a:cubicBezTo>
                    <a:cubicBezTo>
                      <a:pt x="1183" y="83"/>
                      <a:pt x="1053" y="3"/>
                      <a:pt x="924" y="3"/>
                    </a:cubicBezTo>
                    <a:cubicBezTo>
                      <a:pt x="911" y="1"/>
                      <a:pt x="897" y="0"/>
                      <a:pt x="884" y="0"/>
                    </a:cubicBezTo>
                    <a:close/>
                  </a:path>
                </a:pathLst>
              </a:custGeom>
              <a:solidFill>
                <a:srgbClr val="23020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88" name="Google Shape;228;p26">
                <a:extLst>
                  <a:ext uri="{FF2B5EF4-FFF2-40B4-BE49-F238E27FC236}">
                    <a16:creationId xmlns:a16="http://schemas.microsoft.com/office/drawing/2014/main" id="{4C039EC0-2BE9-48E3-977F-F378BE67B5DA}"/>
                  </a:ext>
                </a:extLst>
              </p:cNvPr>
              <p:cNvSpPr/>
              <p:nvPr/>
            </p:nvSpPr>
            <p:spPr>
              <a:xfrm>
                <a:off x="6982064" y="3207226"/>
                <a:ext cx="41663" cy="41663"/>
              </a:xfrm>
              <a:custGeom>
                <a:avLst/>
                <a:gdLst/>
                <a:ahLst/>
                <a:cxnLst/>
                <a:rect l="l" t="t" r="r" b="b"/>
                <a:pathLst>
                  <a:path w="875" h="875" extrusionOk="0">
                    <a:moveTo>
                      <a:pt x="437" y="150"/>
                    </a:moveTo>
                    <a:cubicBezTo>
                      <a:pt x="596" y="150"/>
                      <a:pt x="726" y="279"/>
                      <a:pt x="726" y="438"/>
                    </a:cubicBezTo>
                    <a:cubicBezTo>
                      <a:pt x="726" y="596"/>
                      <a:pt x="596" y="726"/>
                      <a:pt x="437" y="726"/>
                    </a:cubicBezTo>
                    <a:cubicBezTo>
                      <a:pt x="278" y="726"/>
                      <a:pt x="150" y="596"/>
                      <a:pt x="150" y="438"/>
                    </a:cubicBezTo>
                    <a:cubicBezTo>
                      <a:pt x="150" y="279"/>
                      <a:pt x="278" y="150"/>
                      <a:pt x="437" y="150"/>
                    </a:cubicBezTo>
                    <a:close/>
                    <a:moveTo>
                      <a:pt x="437" y="0"/>
                    </a:moveTo>
                    <a:cubicBezTo>
                      <a:pt x="199" y="0"/>
                      <a:pt x="0" y="199"/>
                      <a:pt x="0" y="438"/>
                    </a:cubicBezTo>
                    <a:cubicBezTo>
                      <a:pt x="0" y="676"/>
                      <a:pt x="199" y="875"/>
                      <a:pt x="437" y="875"/>
                    </a:cubicBezTo>
                    <a:cubicBezTo>
                      <a:pt x="676" y="875"/>
                      <a:pt x="874" y="676"/>
                      <a:pt x="874" y="438"/>
                    </a:cubicBezTo>
                    <a:cubicBezTo>
                      <a:pt x="874" y="199"/>
                      <a:pt x="676" y="0"/>
                      <a:pt x="437" y="0"/>
                    </a:cubicBezTo>
                    <a:close/>
                  </a:path>
                </a:pathLst>
              </a:custGeom>
              <a:solidFill>
                <a:srgbClr val="07030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89" name="Google Shape;229;p26">
                <a:extLst>
                  <a:ext uri="{FF2B5EF4-FFF2-40B4-BE49-F238E27FC236}">
                    <a16:creationId xmlns:a16="http://schemas.microsoft.com/office/drawing/2014/main" id="{C7EE7FEE-B25E-47C8-960D-7D5BC9E218C5}"/>
                  </a:ext>
                </a:extLst>
              </p:cNvPr>
              <p:cNvSpPr/>
              <p:nvPr/>
            </p:nvSpPr>
            <p:spPr>
              <a:xfrm>
                <a:off x="5367950" y="3207839"/>
                <a:ext cx="28425" cy="45315"/>
              </a:xfrm>
              <a:custGeom>
                <a:avLst/>
                <a:gdLst/>
                <a:ahLst/>
                <a:cxnLst/>
                <a:rect l="l" t="t" r="r" b="b"/>
                <a:pathLst>
                  <a:path w="690" h="1100" extrusionOk="0">
                    <a:moveTo>
                      <a:pt x="172" y="0"/>
                    </a:moveTo>
                    <a:cubicBezTo>
                      <a:pt x="133" y="0"/>
                      <a:pt x="96" y="25"/>
                      <a:pt x="85" y="67"/>
                    </a:cubicBezTo>
                    <a:cubicBezTo>
                      <a:pt x="4" y="324"/>
                      <a:pt x="0" y="872"/>
                      <a:pt x="553" y="1090"/>
                    </a:cubicBezTo>
                    <a:cubicBezTo>
                      <a:pt x="565" y="1094"/>
                      <a:pt x="573" y="1099"/>
                      <a:pt x="586" y="1099"/>
                    </a:cubicBezTo>
                    <a:cubicBezTo>
                      <a:pt x="620" y="1099"/>
                      <a:pt x="655" y="1074"/>
                      <a:pt x="672" y="1039"/>
                    </a:cubicBezTo>
                    <a:cubicBezTo>
                      <a:pt x="689" y="991"/>
                      <a:pt x="668" y="940"/>
                      <a:pt x="620" y="920"/>
                    </a:cubicBezTo>
                    <a:cubicBezTo>
                      <a:pt x="85" y="709"/>
                      <a:pt x="253" y="144"/>
                      <a:pt x="257" y="119"/>
                    </a:cubicBezTo>
                    <a:cubicBezTo>
                      <a:pt x="274" y="73"/>
                      <a:pt x="245" y="21"/>
                      <a:pt x="197" y="4"/>
                    </a:cubicBezTo>
                    <a:cubicBezTo>
                      <a:pt x="189" y="1"/>
                      <a:pt x="181" y="0"/>
                      <a:pt x="172" y="0"/>
                    </a:cubicBezTo>
                    <a:close/>
                  </a:path>
                </a:pathLst>
              </a:custGeom>
              <a:solidFill>
                <a:srgbClr val="23020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90" name="Google Shape;230;p26">
                <a:extLst>
                  <a:ext uri="{FF2B5EF4-FFF2-40B4-BE49-F238E27FC236}">
                    <a16:creationId xmlns:a16="http://schemas.microsoft.com/office/drawing/2014/main" id="{E35151B1-5C9D-47B3-BAFB-844FD7E34B19}"/>
                  </a:ext>
                </a:extLst>
              </p:cNvPr>
              <p:cNvSpPr/>
              <p:nvPr/>
            </p:nvSpPr>
            <p:spPr>
              <a:xfrm rot="-1780987">
                <a:off x="7318375" y="3337626"/>
                <a:ext cx="48798" cy="32014"/>
              </a:xfrm>
              <a:custGeom>
                <a:avLst/>
                <a:gdLst/>
                <a:ahLst/>
                <a:cxnLst/>
                <a:rect l="l" t="t" r="r" b="b"/>
                <a:pathLst>
                  <a:path w="1067" h="700" extrusionOk="0">
                    <a:moveTo>
                      <a:pt x="99" y="0"/>
                    </a:moveTo>
                    <a:cubicBezTo>
                      <a:pt x="93" y="0"/>
                      <a:pt x="87" y="1"/>
                      <a:pt x="82" y="2"/>
                    </a:cubicBezTo>
                    <a:cubicBezTo>
                      <a:pt x="36" y="11"/>
                      <a:pt x="1" y="62"/>
                      <a:pt x="10" y="110"/>
                    </a:cubicBezTo>
                    <a:cubicBezTo>
                      <a:pt x="14" y="114"/>
                      <a:pt x="133" y="700"/>
                      <a:pt x="972" y="700"/>
                    </a:cubicBezTo>
                    <a:cubicBezTo>
                      <a:pt x="1023" y="700"/>
                      <a:pt x="1066" y="661"/>
                      <a:pt x="1066" y="610"/>
                    </a:cubicBezTo>
                    <a:cubicBezTo>
                      <a:pt x="1066" y="558"/>
                      <a:pt x="1023" y="520"/>
                      <a:pt x="972" y="520"/>
                    </a:cubicBezTo>
                    <a:cubicBezTo>
                      <a:pt x="292" y="520"/>
                      <a:pt x="194" y="96"/>
                      <a:pt x="190" y="75"/>
                    </a:cubicBezTo>
                    <a:cubicBezTo>
                      <a:pt x="181" y="29"/>
                      <a:pt x="143" y="0"/>
                      <a:pt x="99" y="0"/>
                    </a:cubicBezTo>
                    <a:close/>
                  </a:path>
                </a:pathLst>
              </a:custGeom>
              <a:solidFill>
                <a:srgbClr val="23020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91" name="Google Shape;231;p26">
                <a:extLst>
                  <a:ext uri="{FF2B5EF4-FFF2-40B4-BE49-F238E27FC236}">
                    <a16:creationId xmlns:a16="http://schemas.microsoft.com/office/drawing/2014/main" id="{E8A89CED-D8BF-4C07-8AD7-19CAEB533C3B}"/>
                  </a:ext>
                </a:extLst>
              </p:cNvPr>
              <p:cNvSpPr/>
              <p:nvPr/>
            </p:nvSpPr>
            <p:spPr>
              <a:xfrm rot="-5400000">
                <a:off x="5980200" y="3004850"/>
                <a:ext cx="329400" cy="36300"/>
              </a:xfrm>
              <a:prstGeom prst="wave">
                <a:avLst>
                  <a:gd name="adj1" fmla="val 12500"/>
                  <a:gd name="adj2" fmla="val 0"/>
                </a:avLst>
              </a:prstGeom>
              <a:solidFill>
                <a:srgbClr val="1D212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92" name="Google Shape;232;p26">
                <a:extLst>
                  <a:ext uri="{FF2B5EF4-FFF2-40B4-BE49-F238E27FC236}">
                    <a16:creationId xmlns:a16="http://schemas.microsoft.com/office/drawing/2014/main" id="{8DDAB7FF-636F-42E6-9C50-FE892ADC555D}"/>
                  </a:ext>
                </a:extLst>
              </p:cNvPr>
              <p:cNvSpPr/>
              <p:nvPr/>
            </p:nvSpPr>
            <p:spPr>
              <a:xfrm rot="-5400000">
                <a:off x="6579325" y="3004850"/>
                <a:ext cx="329400" cy="36300"/>
              </a:xfrm>
              <a:prstGeom prst="wave">
                <a:avLst>
                  <a:gd name="adj1" fmla="val 12500"/>
                  <a:gd name="adj2" fmla="val 0"/>
                </a:avLst>
              </a:prstGeom>
              <a:solidFill>
                <a:srgbClr val="1D212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93" name="Google Shape;233;p26">
                <a:extLst>
                  <a:ext uri="{FF2B5EF4-FFF2-40B4-BE49-F238E27FC236}">
                    <a16:creationId xmlns:a16="http://schemas.microsoft.com/office/drawing/2014/main" id="{64A936D5-E1BF-422D-BB03-BC2F43EA6062}"/>
                  </a:ext>
                </a:extLst>
              </p:cNvPr>
              <p:cNvSpPr/>
              <p:nvPr/>
            </p:nvSpPr>
            <p:spPr>
              <a:xfrm>
                <a:off x="7147963" y="2798775"/>
                <a:ext cx="457604" cy="341809"/>
              </a:xfrm>
              <a:custGeom>
                <a:avLst/>
                <a:gdLst/>
                <a:ahLst/>
                <a:cxnLst/>
                <a:rect l="l" t="t" r="r" b="b"/>
                <a:pathLst>
                  <a:path w="36689" h="27405" extrusionOk="0">
                    <a:moveTo>
                      <a:pt x="13769" y="0"/>
                    </a:moveTo>
                    <a:cubicBezTo>
                      <a:pt x="9873" y="0"/>
                      <a:pt x="5321" y="660"/>
                      <a:pt x="0" y="2174"/>
                    </a:cubicBezTo>
                    <a:cubicBezTo>
                      <a:pt x="0" y="2174"/>
                      <a:pt x="1040" y="22591"/>
                      <a:pt x="36688" y="27405"/>
                    </a:cubicBezTo>
                    <a:cubicBezTo>
                      <a:pt x="36688" y="19450"/>
                      <a:pt x="34916" y="0"/>
                      <a:pt x="13769" y="0"/>
                    </a:cubicBezTo>
                    <a:close/>
                  </a:path>
                </a:pathLst>
              </a:custGeom>
              <a:solidFill>
                <a:srgbClr val="2B000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94" name="Google Shape;234;p26">
                <a:extLst>
                  <a:ext uri="{FF2B5EF4-FFF2-40B4-BE49-F238E27FC236}">
                    <a16:creationId xmlns:a16="http://schemas.microsoft.com/office/drawing/2014/main" id="{A3F0D35D-9D4F-4EBF-AB34-52F8563A6856}"/>
                  </a:ext>
                </a:extLst>
              </p:cNvPr>
              <p:cNvSpPr/>
              <p:nvPr/>
            </p:nvSpPr>
            <p:spPr>
              <a:xfrm>
                <a:off x="6996901" y="2827851"/>
                <a:ext cx="194412" cy="374765"/>
              </a:xfrm>
              <a:custGeom>
                <a:avLst/>
                <a:gdLst/>
                <a:ahLst/>
                <a:cxnLst/>
                <a:rect l="l" t="t" r="r" b="b"/>
                <a:pathLst>
                  <a:path w="12377" h="23859" extrusionOk="0">
                    <a:moveTo>
                      <a:pt x="12376" y="1"/>
                    </a:moveTo>
                    <a:lnTo>
                      <a:pt x="12376" y="1"/>
                    </a:lnTo>
                    <a:cubicBezTo>
                      <a:pt x="9865" y="189"/>
                      <a:pt x="1" y="5306"/>
                      <a:pt x="1365" y="23859"/>
                    </a:cubicBezTo>
                    <a:cubicBezTo>
                      <a:pt x="1365" y="23859"/>
                      <a:pt x="12376" y="13699"/>
                      <a:pt x="12376" y="1"/>
                    </a:cubicBezTo>
                    <a:close/>
                  </a:path>
                </a:pathLst>
              </a:custGeom>
              <a:solidFill>
                <a:srgbClr val="2B000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95" name="Google Shape;235;p26">
                <a:extLst>
                  <a:ext uri="{FF2B5EF4-FFF2-40B4-BE49-F238E27FC236}">
                    <a16:creationId xmlns:a16="http://schemas.microsoft.com/office/drawing/2014/main" id="{FDC53E4F-B947-474E-B784-4EF208484757}"/>
                  </a:ext>
                </a:extLst>
              </p:cNvPr>
              <p:cNvSpPr/>
              <p:nvPr/>
            </p:nvSpPr>
            <p:spPr>
              <a:xfrm>
                <a:off x="7511738" y="3641859"/>
                <a:ext cx="399109" cy="701893"/>
              </a:xfrm>
              <a:custGeom>
                <a:avLst/>
                <a:gdLst/>
                <a:ahLst/>
                <a:cxnLst/>
                <a:rect l="l" t="t" r="r" b="b"/>
                <a:pathLst>
                  <a:path w="8382" h="14741" extrusionOk="0">
                    <a:moveTo>
                      <a:pt x="2037" y="1"/>
                    </a:moveTo>
                    <a:lnTo>
                      <a:pt x="2037" y="1"/>
                    </a:lnTo>
                    <a:cubicBezTo>
                      <a:pt x="1" y="2831"/>
                      <a:pt x="2325" y="11334"/>
                      <a:pt x="2325" y="11334"/>
                    </a:cubicBezTo>
                    <a:cubicBezTo>
                      <a:pt x="2325" y="11334"/>
                      <a:pt x="4938" y="14731"/>
                      <a:pt x="7202" y="14741"/>
                    </a:cubicBezTo>
                    <a:cubicBezTo>
                      <a:pt x="7203" y="14741"/>
                      <a:pt x="7204" y="14741"/>
                      <a:pt x="7205" y="14741"/>
                    </a:cubicBezTo>
                    <a:cubicBezTo>
                      <a:pt x="8381" y="14741"/>
                      <a:pt x="6337" y="7280"/>
                      <a:pt x="5712" y="4987"/>
                    </a:cubicBezTo>
                    <a:cubicBezTo>
                      <a:pt x="4729" y="1372"/>
                      <a:pt x="2038" y="1"/>
                      <a:pt x="2037" y="1"/>
                    </a:cubicBezTo>
                    <a:close/>
                  </a:path>
                </a:pathLst>
              </a:custGeom>
              <a:solidFill>
                <a:srgbClr val="A96C4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nvGrpSpPr>
              <p:cNvPr id="296" name="Google Shape;236;p26">
                <a:extLst>
                  <a:ext uri="{FF2B5EF4-FFF2-40B4-BE49-F238E27FC236}">
                    <a16:creationId xmlns:a16="http://schemas.microsoft.com/office/drawing/2014/main" id="{B24AE686-E667-47FE-BCE9-E541C8B742FE}"/>
                  </a:ext>
                </a:extLst>
              </p:cNvPr>
              <p:cNvGrpSpPr/>
              <p:nvPr/>
            </p:nvGrpSpPr>
            <p:grpSpPr>
              <a:xfrm>
                <a:off x="6725875" y="3448531"/>
                <a:ext cx="1171117" cy="1061846"/>
                <a:chOff x="4931125" y="3448531"/>
                <a:chExt cx="1171117" cy="1061846"/>
              </a:xfrm>
            </p:grpSpPr>
            <p:sp>
              <p:nvSpPr>
                <p:cNvPr id="370" name="Google Shape;237;p26">
                  <a:extLst>
                    <a:ext uri="{FF2B5EF4-FFF2-40B4-BE49-F238E27FC236}">
                      <a16:creationId xmlns:a16="http://schemas.microsoft.com/office/drawing/2014/main" id="{F451CF41-8E4A-45C9-9E7F-A397F8AC4489}"/>
                    </a:ext>
                  </a:extLst>
                </p:cNvPr>
                <p:cNvSpPr/>
                <p:nvPr/>
              </p:nvSpPr>
              <p:spPr>
                <a:xfrm rot="-1033963">
                  <a:off x="5021703" y="3578079"/>
                  <a:ext cx="989961" cy="761536"/>
                </a:xfrm>
                <a:custGeom>
                  <a:avLst/>
                  <a:gdLst/>
                  <a:ahLst/>
                  <a:cxnLst/>
                  <a:rect l="l" t="t" r="r" b="b"/>
                  <a:pathLst>
                    <a:path w="18713" h="16091" extrusionOk="0">
                      <a:moveTo>
                        <a:pt x="6883" y="1"/>
                      </a:moveTo>
                      <a:cubicBezTo>
                        <a:pt x="5914" y="1"/>
                        <a:pt x="4890" y="147"/>
                        <a:pt x="4150" y="630"/>
                      </a:cubicBezTo>
                      <a:cubicBezTo>
                        <a:pt x="2280" y="1854"/>
                        <a:pt x="1" y="6919"/>
                        <a:pt x="1" y="6919"/>
                      </a:cubicBezTo>
                      <a:cubicBezTo>
                        <a:pt x="1" y="6919"/>
                        <a:pt x="2234" y="8926"/>
                        <a:pt x="5566" y="9931"/>
                      </a:cubicBezTo>
                      <a:cubicBezTo>
                        <a:pt x="5566" y="9931"/>
                        <a:pt x="5344" y="13340"/>
                        <a:pt x="5660" y="15120"/>
                      </a:cubicBezTo>
                      <a:cubicBezTo>
                        <a:pt x="5660" y="15120"/>
                        <a:pt x="8214" y="16001"/>
                        <a:pt x="10130" y="16091"/>
                      </a:cubicBezTo>
                      <a:cubicBezTo>
                        <a:pt x="10130" y="16091"/>
                        <a:pt x="12278" y="15090"/>
                        <a:pt x="14057" y="12305"/>
                      </a:cubicBezTo>
                      <a:cubicBezTo>
                        <a:pt x="14057" y="12305"/>
                        <a:pt x="14448" y="12401"/>
                        <a:pt x="15078" y="12401"/>
                      </a:cubicBezTo>
                      <a:cubicBezTo>
                        <a:pt x="15882" y="12401"/>
                        <a:pt x="17073" y="12244"/>
                        <a:pt x="18335" y="11526"/>
                      </a:cubicBezTo>
                      <a:cubicBezTo>
                        <a:pt x="18335" y="11526"/>
                        <a:pt x="18712" y="6371"/>
                        <a:pt x="17844" y="4908"/>
                      </a:cubicBezTo>
                      <a:cubicBezTo>
                        <a:pt x="16975" y="3449"/>
                        <a:pt x="15332" y="2329"/>
                        <a:pt x="15332" y="2329"/>
                      </a:cubicBezTo>
                      <a:lnTo>
                        <a:pt x="9719" y="344"/>
                      </a:lnTo>
                      <a:cubicBezTo>
                        <a:pt x="9719" y="344"/>
                        <a:pt x="8367" y="1"/>
                        <a:pt x="6883" y="1"/>
                      </a:cubicBezTo>
                      <a:close/>
                    </a:path>
                  </a:pathLst>
                </a:custGeom>
                <a:solidFill>
                  <a:srgbClr val="FFD35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71" name="Google Shape;238;p26">
                  <a:extLst>
                    <a:ext uri="{FF2B5EF4-FFF2-40B4-BE49-F238E27FC236}">
                      <a16:creationId xmlns:a16="http://schemas.microsoft.com/office/drawing/2014/main" id="{A3E456BB-0ED7-4662-B7BE-DF35FB009203}"/>
                    </a:ext>
                  </a:extLst>
                </p:cNvPr>
                <p:cNvSpPr/>
                <p:nvPr/>
              </p:nvSpPr>
              <p:spPr>
                <a:xfrm rot="-1033913">
                  <a:off x="5182292" y="3706802"/>
                  <a:ext cx="735423" cy="710589"/>
                </a:xfrm>
                <a:custGeom>
                  <a:avLst/>
                  <a:gdLst/>
                  <a:ahLst/>
                  <a:cxnLst/>
                  <a:rect l="l" t="t" r="r" b="b"/>
                  <a:pathLst>
                    <a:path w="11316" h="10934" extrusionOk="0">
                      <a:moveTo>
                        <a:pt x="11041" y="0"/>
                      </a:moveTo>
                      <a:cubicBezTo>
                        <a:pt x="7910" y="2626"/>
                        <a:pt x="4325" y="4693"/>
                        <a:pt x="390" y="5766"/>
                      </a:cubicBezTo>
                      <a:cubicBezTo>
                        <a:pt x="248" y="6597"/>
                        <a:pt x="145" y="7298"/>
                        <a:pt x="145" y="7298"/>
                      </a:cubicBezTo>
                      <a:cubicBezTo>
                        <a:pt x="0" y="8834"/>
                        <a:pt x="48" y="10070"/>
                        <a:pt x="125" y="10895"/>
                      </a:cubicBezTo>
                      <a:cubicBezTo>
                        <a:pt x="474" y="10921"/>
                        <a:pt x="818" y="10934"/>
                        <a:pt x="1158" y="10934"/>
                      </a:cubicBezTo>
                      <a:cubicBezTo>
                        <a:pt x="4091" y="10934"/>
                        <a:pt x="6704" y="9997"/>
                        <a:pt x="9073" y="8517"/>
                      </a:cubicBezTo>
                      <a:cubicBezTo>
                        <a:pt x="10451" y="5612"/>
                        <a:pt x="11316" y="415"/>
                        <a:pt x="11316" y="415"/>
                      </a:cubicBezTo>
                      <a:cubicBezTo>
                        <a:pt x="11290" y="278"/>
                        <a:pt x="11182" y="137"/>
                        <a:pt x="11041" y="0"/>
                      </a:cubicBezTo>
                      <a:close/>
                    </a:path>
                  </a:pathLst>
                </a:custGeom>
                <a:solidFill>
                  <a:srgbClr val="FF6D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72" name="Google Shape;239;p26">
                  <a:extLst>
                    <a:ext uri="{FF2B5EF4-FFF2-40B4-BE49-F238E27FC236}">
                      <a16:creationId xmlns:a16="http://schemas.microsoft.com/office/drawing/2014/main" id="{71FA5439-0526-47E2-B37F-6660D9C999F1}"/>
                    </a:ext>
                  </a:extLst>
                </p:cNvPr>
                <p:cNvSpPr/>
                <p:nvPr/>
              </p:nvSpPr>
              <p:spPr>
                <a:xfrm rot="-1033913">
                  <a:off x="5153668" y="3686862"/>
                  <a:ext cx="692335" cy="401696"/>
                </a:xfrm>
                <a:custGeom>
                  <a:avLst/>
                  <a:gdLst/>
                  <a:ahLst/>
                  <a:cxnLst/>
                  <a:rect l="l" t="t" r="r" b="b"/>
                  <a:pathLst>
                    <a:path w="10653" h="6181" extrusionOk="0">
                      <a:moveTo>
                        <a:pt x="10113" y="0"/>
                      </a:moveTo>
                      <a:cubicBezTo>
                        <a:pt x="7191" y="2439"/>
                        <a:pt x="3872" y="4346"/>
                        <a:pt x="155" y="5326"/>
                      </a:cubicBezTo>
                      <a:cubicBezTo>
                        <a:pt x="99" y="5612"/>
                        <a:pt x="48" y="5904"/>
                        <a:pt x="1" y="6181"/>
                      </a:cubicBezTo>
                      <a:cubicBezTo>
                        <a:pt x="3936" y="5108"/>
                        <a:pt x="7521" y="3041"/>
                        <a:pt x="10652" y="415"/>
                      </a:cubicBezTo>
                      <a:cubicBezTo>
                        <a:pt x="10498" y="265"/>
                        <a:pt x="10297" y="119"/>
                        <a:pt x="10113" y="0"/>
                      </a:cubicBezTo>
                      <a:close/>
                    </a:path>
                  </a:pathLst>
                </a:custGeom>
                <a:solidFill>
                  <a:srgbClr val="FFD35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73" name="Google Shape;240;p26">
                  <a:extLst>
                    <a:ext uri="{FF2B5EF4-FFF2-40B4-BE49-F238E27FC236}">
                      <a16:creationId xmlns:a16="http://schemas.microsoft.com/office/drawing/2014/main" id="{4F4949A5-1A6C-44A4-A99A-D94C006E2BF0}"/>
                    </a:ext>
                  </a:extLst>
                </p:cNvPr>
                <p:cNvSpPr/>
                <p:nvPr/>
              </p:nvSpPr>
              <p:spPr>
                <a:xfrm rot="-1033913">
                  <a:off x="5153043" y="3672246"/>
                  <a:ext cx="647297" cy="366147"/>
                </a:xfrm>
                <a:custGeom>
                  <a:avLst/>
                  <a:gdLst/>
                  <a:ahLst/>
                  <a:cxnLst/>
                  <a:rect l="l" t="t" r="r" b="b"/>
                  <a:pathLst>
                    <a:path w="9960" h="5634" extrusionOk="0">
                      <a:moveTo>
                        <a:pt x="9420" y="0"/>
                      </a:moveTo>
                      <a:cubicBezTo>
                        <a:pt x="6777" y="1890"/>
                        <a:pt x="338" y="4179"/>
                        <a:pt x="338" y="4179"/>
                      </a:cubicBezTo>
                      <a:cubicBezTo>
                        <a:pt x="232" y="4504"/>
                        <a:pt x="111" y="5052"/>
                        <a:pt x="1" y="5634"/>
                      </a:cubicBezTo>
                      <a:cubicBezTo>
                        <a:pt x="3718" y="4654"/>
                        <a:pt x="7037" y="2747"/>
                        <a:pt x="9959" y="308"/>
                      </a:cubicBezTo>
                      <a:cubicBezTo>
                        <a:pt x="9673" y="124"/>
                        <a:pt x="9420" y="0"/>
                        <a:pt x="9420" y="0"/>
                      </a:cubicBezTo>
                      <a:close/>
                    </a:path>
                  </a:pathLst>
                </a:custGeom>
                <a:solidFill>
                  <a:srgbClr val="FF6D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74" name="Google Shape;241;p26">
                  <a:extLst>
                    <a:ext uri="{FF2B5EF4-FFF2-40B4-BE49-F238E27FC236}">
                      <a16:creationId xmlns:a16="http://schemas.microsoft.com/office/drawing/2014/main" id="{F9A5247C-63CE-45CE-86E8-1DA14B16779D}"/>
                    </a:ext>
                  </a:extLst>
                </p:cNvPr>
                <p:cNvSpPr/>
                <p:nvPr/>
              </p:nvSpPr>
              <p:spPr>
                <a:xfrm rot="-1033913">
                  <a:off x="5327408" y="3842457"/>
                  <a:ext cx="465716" cy="387269"/>
                </a:xfrm>
                <a:custGeom>
                  <a:avLst/>
                  <a:gdLst/>
                  <a:ahLst/>
                  <a:cxnLst/>
                  <a:rect l="l" t="t" r="r" b="b"/>
                  <a:pathLst>
                    <a:path w="7166" h="5959" extrusionOk="0">
                      <a:moveTo>
                        <a:pt x="7166" y="0"/>
                      </a:moveTo>
                      <a:lnTo>
                        <a:pt x="0" y="5959"/>
                      </a:lnTo>
                      <a:cubicBezTo>
                        <a:pt x="5523" y="3037"/>
                        <a:pt x="7165" y="0"/>
                        <a:pt x="7166" y="0"/>
                      </a:cubicBezTo>
                      <a:close/>
                    </a:path>
                  </a:pathLst>
                </a:custGeom>
                <a:solidFill>
                  <a:srgbClr val="FCA08A"/>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75" name="Google Shape;242;p26">
                  <a:extLst>
                    <a:ext uri="{FF2B5EF4-FFF2-40B4-BE49-F238E27FC236}">
                      <a16:creationId xmlns:a16="http://schemas.microsoft.com/office/drawing/2014/main" id="{FBA2D9A3-86EA-45A2-9D9F-9BECF552727F}"/>
                    </a:ext>
                  </a:extLst>
                </p:cNvPr>
                <p:cNvSpPr/>
                <p:nvPr/>
              </p:nvSpPr>
              <p:spPr>
                <a:xfrm rot="-1033913">
                  <a:off x="5572712" y="3953534"/>
                  <a:ext cx="218365" cy="305578"/>
                </a:xfrm>
                <a:custGeom>
                  <a:avLst/>
                  <a:gdLst/>
                  <a:ahLst/>
                  <a:cxnLst/>
                  <a:rect l="l" t="t" r="r" b="b"/>
                  <a:pathLst>
                    <a:path w="3360" h="4702" extrusionOk="0">
                      <a:moveTo>
                        <a:pt x="3359" y="1"/>
                      </a:moveTo>
                      <a:lnTo>
                        <a:pt x="1" y="4702"/>
                      </a:lnTo>
                      <a:cubicBezTo>
                        <a:pt x="2444" y="3004"/>
                        <a:pt x="3359" y="1"/>
                        <a:pt x="3359" y="1"/>
                      </a:cubicBezTo>
                      <a:close/>
                    </a:path>
                  </a:pathLst>
                </a:custGeom>
                <a:solidFill>
                  <a:srgbClr val="FCA08A"/>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sp>
            <p:nvSpPr>
              <p:cNvPr id="297" name="Google Shape;243;p26">
                <a:extLst>
                  <a:ext uri="{FF2B5EF4-FFF2-40B4-BE49-F238E27FC236}">
                    <a16:creationId xmlns:a16="http://schemas.microsoft.com/office/drawing/2014/main" id="{105A7108-BAC6-4F4B-9EB3-CB14BBB482B9}"/>
                  </a:ext>
                </a:extLst>
              </p:cNvPr>
              <p:cNvSpPr/>
              <p:nvPr/>
            </p:nvSpPr>
            <p:spPr>
              <a:xfrm>
                <a:off x="7777099" y="3709045"/>
                <a:ext cx="197221" cy="635327"/>
              </a:xfrm>
              <a:custGeom>
                <a:avLst/>
                <a:gdLst/>
                <a:ahLst/>
                <a:cxnLst/>
                <a:rect l="l" t="t" r="r" b="b"/>
                <a:pathLst>
                  <a:path w="4142" h="13343" extrusionOk="0">
                    <a:moveTo>
                      <a:pt x="1749" y="0"/>
                    </a:moveTo>
                    <a:cubicBezTo>
                      <a:pt x="1749" y="0"/>
                      <a:pt x="427" y="8403"/>
                      <a:pt x="209" y="10082"/>
                    </a:cubicBezTo>
                    <a:cubicBezTo>
                      <a:pt x="0" y="11770"/>
                      <a:pt x="228" y="13042"/>
                      <a:pt x="1133" y="13260"/>
                    </a:cubicBezTo>
                    <a:cubicBezTo>
                      <a:pt x="1327" y="13305"/>
                      <a:pt x="1560" y="13342"/>
                      <a:pt x="1807" y="13342"/>
                    </a:cubicBezTo>
                    <a:cubicBezTo>
                      <a:pt x="2699" y="13342"/>
                      <a:pt x="3779" y="12862"/>
                      <a:pt x="3904" y="10569"/>
                    </a:cubicBezTo>
                    <a:cubicBezTo>
                      <a:pt x="4073" y="7638"/>
                      <a:pt x="4142" y="50"/>
                      <a:pt x="4142" y="50"/>
                    </a:cubicBezTo>
                    <a:lnTo>
                      <a:pt x="1749" y="0"/>
                    </a:lnTo>
                    <a:close/>
                  </a:path>
                </a:pathLst>
              </a:custGeom>
              <a:solidFill>
                <a:srgbClr val="A96C4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98" name="Google Shape;244;p26">
                <a:extLst>
                  <a:ext uri="{FF2B5EF4-FFF2-40B4-BE49-F238E27FC236}">
                    <a16:creationId xmlns:a16="http://schemas.microsoft.com/office/drawing/2014/main" id="{F9D1E850-64EE-4B1C-85DE-26A844D05243}"/>
                  </a:ext>
                </a:extLst>
              </p:cNvPr>
              <p:cNvSpPr/>
              <p:nvPr/>
            </p:nvSpPr>
            <p:spPr>
              <a:xfrm>
                <a:off x="7788907" y="3743566"/>
                <a:ext cx="184984" cy="600663"/>
              </a:xfrm>
              <a:custGeom>
                <a:avLst/>
                <a:gdLst/>
                <a:ahLst/>
                <a:cxnLst/>
                <a:rect l="l" t="t" r="r" b="b"/>
                <a:pathLst>
                  <a:path w="3885" h="12615" extrusionOk="0">
                    <a:moveTo>
                      <a:pt x="3884" y="0"/>
                    </a:moveTo>
                    <a:cubicBezTo>
                      <a:pt x="3825" y="1163"/>
                      <a:pt x="3358" y="9427"/>
                      <a:pt x="2861" y="10579"/>
                    </a:cubicBezTo>
                    <a:cubicBezTo>
                      <a:pt x="2553" y="11323"/>
                      <a:pt x="1759" y="11671"/>
                      <a:pt x="984" y="11671"/>
                    </a:cubicBezTo>
                    <a:cubicBezTo>
                      <a:pt x="636" y="11671"/>
                      <a:pt x="289" y="11601"/>
                      <a:pt x="0" y="11462"/>
                    </a:cubicBezTo>
                    <a:lnTo>
                      <a:pt x="0" y="11462"/>
                    </a:lnTo>
                    <a:cubicBezTo>
                      <a:pt x="139" y="12038"/>
                      <a:pt x="417" y="12426"/>
                      <a:pt x="885" y="12535"/>
                    </a:cubicBezTo>
                    <a:cubicBezTo>
                      <a:pt x="1083" y="12575"/>
                      <a:pt x="1311" y="12615"/>
                      <a:pt x="1570" y="12615"/>
                    </a:cubicBezTo>
                    <a:cubicBezTo>
                      <a:pt x="1788" y="12615"/>
                      <a:pt x="2027" y="12585"/>
                      <a:pt x="2265" y="12506"/>
                    </a:cubicBezTo>
                    <a:cubicBezTo>
                      <a:pt x="2921" y="12267"/>
                      <a:pt x="3527" y="11601"/>
                      <a:pt x="3646" y="10003"/>
                    </a:cubicBezTo>
                    <a:cubicBezTo>
                      <a:pt x="3656" y="9953"/>
                      <a:pt x="3656" y="9903"/>
                      <a:pt x="3656" y="9844"/>
                    </a:cubicBezTo>
                    <a:lnTo>
                      <a:pt x="3656" y="9833"/>
                    </a:lnTo>
                    <a:lnTo>
                      <a:pt x="3656" y="9824"/>
                    </a:lnTo>
                    <a:lnTo>
                      <a:pt x="3656" y="9814"/>
                    </a:lnTo>
                    <a:lnTo>
                      <a:pt x="3656" y="9804"/>
                    </a:lnTo>
                    <a:lnTo>
                      <a:pt x="3656" y="9794"/>
                    </a:lnTo>
                    <a:lnTo>
                      <a:pt x="3656" y="9784"/>
                    </a:lnTo>
                    <a:cubicBezTo>
                      <a:pt x="3666" y="9784"/>
                      <a:pt x="3666" y="9774"/>
                      <a:pt x="3666" y="9764"/>
                    </a:cubicBezTo>
                    <a:lnTo>
                      <a:pt x="3666" y="9754"/>
                    </a:lnTo>
                    <a:lnTo>
                      <a:pt x="3666" y="9744"/>
                    </a:lnTo>
                    <a:lnTo>
                      <a:pt x="3666" y="9734"/>
                    </a:lnTo>
                    <a:lnTo>
                      <a:pt x="3666" y="9725"/>
                    </a:lnTo>
                    <a:lnTo>
                      <a:pt x="3666" y="9714"/>
                    </a:lnTo>
                    <a:lnTo>
                      <a:pt x="3666" y="9705"/>
                    </a:lnTo>
                    <a:lnTo>
                      <a:pt x="3666" y="9694"/>
                    </a:lnTo>
                    <a:lnTo>
                      <a:pt x="3666" y="9674"/>
                    </a:lnTo>
                    <a:lnTo>
                      <a:pt x="3666" y="9635"/>
                    </a:lnTo>
                    <a:cubicBezTo>
                      <a:pt x="3666" y="9605"/>
                      <a:pt x="3675" y="9585"/>
                      <a:pt x="3675" y="9555"/>
                    </a:cubicBezTo>
                    <a:lnTo>
                      <a:pt x="3675" y="9407"/>
                    </a:lnTo>
                    <a:cubicBezTo>
                      <a:pt x="3765" y="7549"/>
                      <a:pt x="3825" y="4420"/>
                      <a:pt x="3854" y="2146"/>
                    </a:cubicBezTo>
                    <a:lnTo>
                      <a:pt x="3854" y="2066"/>
                    </a:lnTo>
                    <a:cubicBezTo>
                      <a:pt x="3865" y="2046"/>
                      <a:pt x="3865" y="2026"/>
                      <a:pt x="3865" y="1997"/>
                    </a:cubicBezTo>
                    <a:lnTo>
                      <a:pt x="3865" y="1987"/>
                    </a:lnTo>
                    <a:lnTo>
                      <a:pt x="3865" y="1977"/>
                    </a:lnTo>
                    <a:cubicBezTo>
                      <a:pt x="3874" y="1172"/>
                      <a:pt x="3884" y="477"/>
                      <a:pt x="3884" y="0"/>
                    </a:cubicBezTo>
                    <a:close/>
                  </a:path>
                </a:pathLst>
              </a:custGeom>
              <a:solidFill>
                <a:srgbClr val="7D452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99" name="Google Shape;245;p26">
                <a:extLst>
                  <a:ext uri="{FF2B5EF4-FFF2-40B4-BE49-F238E27FC236}">
                    <a16:creationId xmlns:a16="http://schemas.microsoft.com/office/drawing/2014/main" id="{0B7DB59A-D62B-43C9-8877-D6B855B9EFBD}"/>
                  </a:ext>
                </a:extLst>
              </p:cNvPr>
              <p:cNvSpPr/>
              <p:nvPr/>
            </p:nvSpPr>
            <p:spPr>
              <a:xfrm>
                <a:off x="7821143" y="3571150"/>
                <a:ext cx="203840" cy="180794"/>
              </a:xfrm>
              <a:custGeom>
                <a:avLst/>
                <a:gdLst/>
                <a:ahLst/>
                <a:cxnLst/>
                <a:rect l="l" t="t" r="r" b="b"/>
                <a:pathLst>
                  <a:path w="4281" h="3797" extrusionOk="0">
                    <a:moveTo>
                      <a:pt x="2352" y="1"/>
                    </a:moveTo>
                    <a:cubicBezTo>
                      <a:pt x="1902" y="1"/>
                      <a:pt x="1462" y="36"/>
                      <a:pt x="1181" y="105"/>
                    </a:cubicBezTo>
                    <a:cubicBezTo>
                      <a:pt x="456" y="284"/>
                      <a:pt x="98" y="890"/>
                      <a:pt x="49" y="1605"/>
                    </a:cubicBezTo>
                    <a:cubicBezTo>
                      <a:pt x="1" y="2285"/>
                      <a:pt x="563" y="3797"/>
                      <a:pt x="1858" y="3797"/>
                    </a:cubicBezTo>
                    <a:cubicBezTo>
                      <a:pt x="1906" y="3797"/>
                      <a:pt x="1955" y="3795"/>
                      <a:pt x="2005" y="3790"/>
                    </a:cubicBezTo>
                    <a:cubicBezTo>
                      <a:pt x="3078" y="3691"/>
                      <a:pt x="3863" y="3274"/>
                      <a:pt x="4071" y="2062"/>
                    </a:cubicBezTo>
                    <a:cubicBezTo>
                      <a:pt x="4270" y="850"/>
                      <a:pt x="4280" y="562"/>
                      <a:pt x="3982" y="264"/>
                    </a:cubicBezTo>
                    <a:cubicBezTo>
                      <a:pt x="3800" y="88"/>
                      <a:pt x="3062" y="1"/>
                      <a:pt x="2352" y="1"/>
                    </a:cubicBezTo>
                    <a:close/>
                  </a:path>
                </a:pathLst>
              </a:custGeom>
              <a:solidFill>
                <a:srgbClr val="A96C4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00" name="Google Shape;246;p26">
                <a:extLst>
                  <a:ext uri="{FF2B5EF4-FFF2-40B4-BE49-F238E27FC236}">
                    <a16:creationId xmlns:a16="http://schemas.microsoft.com/office/drawing/2014/main" id="{64A24E08-EFCA-4247-9DC9-32046C55377A}"/>
                  </a:ext>
                </a:extLst>
              </p:cNvPr>
              <p:cNvSpPr/>
              <p:nvPr/>
            </p:nvSpPr>
            <p:spPr>
              <a:xfrm>
                <a:off x="7824000" y="3405496"/>
                <a:ext cx="153558" cy="206173"/>
              </a:xfrm>
              <a:custGeom>
                <a:avLst/>
                <a:gdLst/>
                <a:ahLst/>
                <a:cxnLst/>
                <a:rect l="l" t="t" r="r" b="b"/>
                <a:pathLst>
                  <a:path w="3225" h="4330" extrusionOk="0">
                    <a:moveTo>
                      <a:pt x="2689" y="1"/>
                    </a:moveTo>
                    <a:cubicBezTo>
                      <a:pt x="2516" y="1"/>
                      <a:pt x="2348" y="115"/>
                      <a:pt x="2273" y="416"/>
                    </a:cubicBezTo>
                    <a:cubicBezTo>
                      <a:pt x="2084" y="1171"/>
                      <a:pt x="1558" y="2959"/>
                      <a:pt x="1558" y="2959"/>
                    </a:cubicBezTo>
                    <a:cubicBezTo>
                      <a:pt x="1558" y="2959"/>
                      <a:pt x="1051" y="813"/>
                      <a:pt x="922" y="386"/>
                    </a:cubicBezTo>
                    <a:cubicBezTo>
                      <a:pt x="862" y="199"/>
                      <a:pt x="674" y="96"/>
                      <a:pt x="486" y="96"/>
                    </a:cubicBezTo>
                    <a:cubicBezTo>
                      <a:pt x="243" y="96"/>
                      <a:pt x="0" y="268"/>
                      <a:pt x="29" y="654"/>
                    </a:cubicBezTo>
                    <a:cubicBezTo>
                      <a:pt x="88" y="1330"/>
                      <a:pt x="446" y="3326"/>
                      <a:pt x="187" y="4329"/>
                    </a:cubicBezTo>
                    <a:lnTo>
                      <a:pt x="2412" y="3972"/>
                    </a:lnTo>
                    <a:cubicBezTo>
                      <a:pt x="2412" y="3972"/>
                      <a:pt x="3177" y="1001"/>
                      <a:pt x="3207" y="545"/>
                    </a:cubicBezTo>
                    <a:cubicBezTo>
                      <a:pt x="3225" y="264"/>
                      <a:pt x="2951" y="1"/>
                      <a:pt x="2689" y="1"/>
                    </a:cubicBezTo>
                    <a:close/>
                  </a:path>
                </a:pathLst>
              </a:custGeom>
              <a:solidFill>
                <a:srgbClr val="A96C4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01" name="Google Shape;247;p26">
                <a:extLst>
                  <a:ext uri="{FF2B5EF4-FFF2-40B4-BE49-F238E27FC236}">
                    <a16:creationId xmlns:a16="http://schemas.microsoft.com/office/drawing/2014/main" id="{28D1E765-1D89-433F-85E9-52C736471799}"/>
                  </a:ext>
                </a:extLst>
              </p:cNvPr>
              <p:cNvSpPr/>
              <p:nvPr/>
            </p:nvSpPr>
            <p:spPr>
              <a:xfrm>
                <a:off x="7918993" y="3529868"/>
                <a:ext cx="87040" cy="120180"/>
              </a:xfrm>
              <a:custGeom>
                <a:avLst/>
                <a:gdLst/>
                <a:ahLst/>
                <a:cxnLst/>
                <a:rect l="l" t="t" r="r" b="b"/>
                <a:pathLst>
                  <a:path w="1828" h="2524" extrusionOk="0">
                    <a:moveTo>
                      <a:pt x="1042" y="0"/>
                    </a:moveTo>
                    <a:cubicBezTo>
                      <a:pt x="679" y="0"/>
                      <a:pt x="660" y="429"/>
                      <a:pt x="397" y="1062"/>
                    </a:cubicBezTo>
                    <a:cubicBezTo>
                      <a:pt x="89" y="1826"/>
                      <a:pt x="0" y="2283"/>
                      <a:pt x="407" y="2492"/>
                    </a:cubicBezTo>
                    <a:cubicBezTo>
                      <a:pt x="451" y="2514"/>
                      <a:pt x="494" y="2524"/>
                      <a:pt x="538" y="2524"/>
                    </a:cubicBezTo>
                    <a:cubicBezTo>
                      <a:pt x="891" y="2524"/>
                      <a:pt x="1235" y="1857"/>
                      <a:pt x="1420" y="1380"/>
                    </a:cubicBezTo>
                    <a:cubicBezTo>
                      <a:pt x="1639" y="853"/>
                      <a:pt x="1828" y="237"/>
                      <a:pt x="1321" y="58"/>
                    </a:cubicBezTo>
                    <a:cubicBezTo>
                      <a:pt x="1209" y="19"/>
                      <a:pt x="1118" y="0"/>
                      <a:pt x="1042" y="0"/>
                    </a:cubicBezTo>
                    <a:close/>
                  </a:path>
                </a:pathLst>
              </a:custGeom>
              <a:solidFill>
                <a:srgbClr val="A96C4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02" name="Google Shape;248;p26">
                <a:extLst>
                  <a:ext uri="{FF2B5EF4-FFF2-40B4-BE49-F238E27FC236}">
                    <a16:creationId xmlns:a16="http://schemas.microsoft.com/office/drawing/2014/main" id="{1B69D345-7237-4FE3-B647-415C36DDD937}"/>
                  </a:ext>
                </a:extLst>
              </p:cNvPr>
              <p:cNvSpPr/>
              <p:nvPr/>
            </p:nvSpPr>
            <p:spPr>
              <a:xfrm>
                <a:off x="7921326" y="3534486"/>
                <a:ext cx="65328" cy="118371"/>
              </a:xfrm>
              <a:custGeom>
                <a:avLst/>
                <a:gdLst/>
                <a:ahLst/>
                <a:cxnLst/>
                <a:rect l="l" t="t" r="r" b="b"/>
                <a:pathLst>
                  <a:path w="1372" h="2486" extrusionOk="0">
                    <a:moveTo>
                      <a:pt x="755" y="1"/>
                    </a:moveTo>
                    <a:cubicBezTo>
                      <a:pt x="686" y="60"/>
                      <a:pt x="646" y="140"/>
                      <a:pt x="607" y="219"/>
                    </a:cubicBezTo>
                    <a:cubicBezTo>
                      <a:pt x="567" y="299"/>
                      <a:pt x="527" y="389"/>
                      <a:pt x="497" y="468"/>
                    </a:cubicBezTo>
                    <a:cubicBezTo>
                      <a:pt x="428" y="637"/>
                      <a:pt x="368" y="795"/>
                      <a:pt x="298" y="954"/>
                    </a:cubicBezTo>
                    <a:cubicBezTo>
                      <a:pt x="219" y="1124"/>
                      <a:pt x="150" y="1283"/>
                      <a:pt x="100" y="1461"/>
                    </a:cubicBezTo>
                    <a:cubicBezTo>
                      <a:pt x="51" y="1630"/>
                      <a:pt x="0" y="1819"/>
                      <a:pt x="20" y="2007"/>
                    </a:cubicBezTo>
                    <a:cubicBezTo>
                      <a:pt x="31" y="2107"/>
                      <a:pt x="60" y="2206"/>
                      <a:pt x="120" y="2296"/>
                    </a:cubicBezTo>
                    <a:cubicBezTo>
                      <a:pt x="190" y="2375"/>
                      <a:pt x="269" y="2435"/>
                      <a:pt x="368" y="2464"/>
                    </a:cubicBezTo>
                    <a:cubicBezTo>
                      <a:pt x="408" y="2479"/>
                      <a:pt x="450" y="2485"/>
                      <a:pt x="490" y="2485"/>
                    </a:cubicBezTo>
                    <a:cubicBezTo>
                      <a:pt x="559" y="2485"/>
                      <a:pt x="626" y="2466"/>
                      <a:pt x="676" y="2435"/>
                    </a:cubicBezTo>
                    <a:cubicBezTo>
                      <a:pt x="766" y="2385"/>
                      <a:pt x="835" y="2316"/>
                      <a:pt x="894" y="2246"/>
                    </a:cubicBezTo>
                    <a:cubicBezTo>
                      <a:pt x="1133" y="1958"/>
                      <a:pt x="1262" y="1630"/>
                      <a:pt x="1371" y="1283"/>
                    </a:cubicBezTo>
                    <a:lnTo>
                      <a:pt x="1371" y="1283"/>
                    </a:lnTo>
                    <a:cubicBezTo>
                      <a:pt x="1292" y="1441"/>
                      <a:pt x="1212" y="1600"/>
                      <a:pt x="1123" y="1749"/>
                    </a:cubicBezTo>
                    <a:cubicBezTo>
                      <a:pt x="1033" y="1908"/>
                      <a:pt x="934" y="2057"/>
                      <a:pt x="815" y="2176"/>
                    </a:cubicBezTo>
                    <a:cubicBezTo>
                      <a:pt x="755" y="2236"/>
                      <a:pt x="686" y="2285"/>
                      <a:pt x="616" y="2325"/>
                    </a:cubicBezTo>
                    <a:cubicBezTo>
                      <a:pt x="576" y="2343"/>
                      <a:pt x="536" y="2353"/>
                      <a:pt x="497" y="2353"/>
                    </a:cubicBezTo>
                    <a:cubicBezTo>
                      <a:pt x="469" y="2353"/>
                      <a:pt x="443" y="2348"/>
                      <a:pt x="418" y="2335"/>
                    </a:cubicBezTo>
                    <a:cubicBezTo>
                      <a:pt x="348" y="2316"/>
                      <a:pt x="279" y="2265"/>
                      <a:pt x="239" y="2206"/>
                    </a:cubicBezTo>
                    <a:cubicBezTo>
                      <a:pt x="190" y="2146"/>
                      <a:pt x="170" y="2077"/>
                      <a:pt x="159" y="1998"/>
                    </a:cubicBezTo>
                    <a:cubicBezTo>
                      <a:pt x="150" y="1839"/>
                      <a:pt x="190" y="1660"/>
                      <a:pt x="229" y="1501"/>
                    </a:cubicBezTo>
                    <a:cubicBezTo>
                      <a:pt x="279" y="1332"/>
                      <a:pt x="338" y="1163"/>
                      <a:pt x="398" y="994"/>
                    </a:cubicBezTo>
                    <a:cubicBezTo>
                      <a:pt x="457" y="835"/>
                      <a:pt x="517" y="656"/>
                      <a:pt x="567" y="488"/>
                    </a:cubicBezTo>
                    <a:cubicBezTo>
                      <a:pt x="616" y="319"/>
                      <a:pt x="646" y="140"/>
                      <a:pt x="755" y="1"/>
                    </a:cubicBezTo>
                    <a:close/>
                  </a:path>
                </a:pathLst>
              </a:custGeom>
              <a:solidFill>
                <a:srgbClr val="7D452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03" name="Google Shape;249;p26">
                <a:extLst>
                  <a:ext uri="{FF2B5EF4-FFF2-40B4-BE49-F238E27FC236}">
                    <a16:creationId xmlns:a16="http://schemas.microsoft.com/office/drawing/2014/main" id="{40BD055C-4123-48B1-9253-C2C2AA0DA0FA}"/>
                  </a:ext>
                </a:extLst>
              </p:cNvPr>
              <p:cNvSpPr/>
              <p:nvPr/>
            </p:nvSpPr>
            <p:spPr>
              <a:xfrm>
                <a:off x="7839522" y="3569008"/>
                <a:ext cx="119847" cy="104134"/>
              </a:xfrm>
              <a:custGeom>
                <a:avLst/>
                <a:gdLst/>
                <a:ahLst/>
                <a:cxnLst/>
                <a:rect l="l" t="t" r="r" b="b"/>
                <a:pathLst>
                  <a:path w="2517" h="2187" extrusionOk="0">
                    <a:moveTo>
                      <a:pt x="1990" y="0"/>
                    </a:moveTo>
                    <a:cubicBezTo>
                      <a:pt x="1913" y="0"/>
                      <a:pt x="1823" y="7"/>
                      <a:pt x="1718" y="21"/>
                    </a:cubicBezTo>
                    <a:cubicBezTo>
                      <a:pt x="904" y="130"/>
                      <a:pt x="199" y="309"/>
                      <a:pt x="1" y="666"/>
                    </a:cubicBezTo>
                    <a:lnTo>
                      <a:pt x="855" y="2187"/>
                    </a:lnTo>
                    <a:cubicBezTo>
                      <a:pt x="855" y="2187"/>
                      <a:pt x="1173" y="1878"/>
                      <a:pt x="1023" y="1362"/>
                    </a:cubicBezTo>
                    <a:cubicBezTo>
                      <a:pt x="1023" y="1362"/>
                      <a:pt x="1888" y="1233"/>
                      <a:pt x="2186" y="736"/>
                    </a:cubicBezTo>
                    <a:cubicBezTo>
                      <a:pt x="2446" y="312"/>
                      <a:pt x="2516" y="0"/>
                      <a:pt x="1990" y="0"/>
                    </a:cubicBezTo>
                    <a:close/>
                  </a:path>
                </a:pathLst>
              </a:custGeom>
              <a:solidFill>
                <a:srgbClr val="A96C4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04" name="Google Shape;250;p26">
                <a:extLst>
                  <a:ext uri="{FF2B5EF4-FFF2-40B4-BE49-F238E27FC236}">
                    <a16:creationId xmlns:a16="http://schemas.microsoft.com/office/drawing/2014/main" id="{AB541096-5003-48E6-ABF8-1112B6AF39BC}"/>
                  </a:ext>
                </a:extLst>
              </p:cNvPr>
              <p:cNvSpPr/>
              <p:nvPr/>
            </p:nvSpPr>
            <p:spPr>
              <a:xfrm>
                <a:off x="7839522" y="3565675"/>
                <a:ext cx="118276" cy="107467"/>
              </a:xfrm>
              <a:custGeom>
                <a:avLst/>
                <a:gdLst/>
                <a:ahLst/>
                <a:cxnLst/>
                <a:rect l="l" t="t" r="r" b="b"/>
                <a:pathLst>
                  <a:path w="2484" h="2257" extrusionOk="0">
                    <a:moveTo>
                      <a:pt x="1972" y="1"/>
                    </a:moveTo>
                    <a:cubicBezTo>
                      <a:pt x="1822" y="1"/>
                      <a:pt x="1681" y="29"/>
                      <a:pt x="1540" y="51"/>
                    </a:cubicBezTo>
                    <a:cubicBezTo>
                      <a:pt x="1351" y="81"/>
                      <a:pt x="1162" y="121"/>
                      <a:pt x="974" y="171"/>
                    </a:cubicBezTo>
                    <a:cubicBezTo>
                      <a:pt x="785" y="220"/>
                      <a:pt x="596" y="280"/>
                      <a:pt x="427" y="359"/>
                    </a:cubicBezTo>
                    <a:cubicBezTo>
                      <a:pt x="259" y="449"/>
                      <a:pt x="80" y="568"/>
                      <a:pt x="1" y="736"/>
                    </a:cubicBezTo>
                    <a:cubicBezTo>
                      <a:pt x="109" y="577"/>
                      <a:pt x="279" y="488"/>
                      <a:pt x="447" y="419"/>
                    </a:cubicBezTo>
                    <a:cubicBezTo>
                      <a:pt x="626" y="349"/>
                      <a:pt x="815" y="299"/>
                      <a:pt x="994" y="270"/>
                    </a:cubicBezTo>
                    <a:cubicBezTo>
                      <a:pt x="1182" y="230"/>
                      <a:pt x="1371" y="200"/>
                      <a:pt x="1560" y="171"/>
                    </a:cubicBezTo>
                    <a:cubicBezTo>
                      <a:pt x="1705" y="155"/>
                      <a:pt x="1850" y="134"/>
                      <a:pt x="1986" y="134"/>
                    </a:cubicBezTo>
                    <a:cubicBezTo>
                      <a:pt x="2027" y="134"/>
                      <a:pt x="2067" y="136"/>
                      <a:pt x="2106" y="140"/>
                    </a:cubicBezTo>
                    <a:cubicBezTo>
                      <a:pt x="2195" y="151"/>
                      <a:pt x="2275" y="191"/>
                      <a:pt x="2295" y="240"/>
                    </a:cubicBezTo>
                    <a:cubicBezTo>
                      <a:pt x="2325" y="290"/>
                      <a:pt x="2305" y="379"/>
                      <a:pt x="2285" y="458"/>
                    </a:cubicBezTo>
                    <a:cubicBezTo>
                      <a:pt x="2215" y="628"/>
                      <a:pt x="2126" y="806"/>
                      <a:pt x="2007" y="926"/>
                    </a:cubicBezTo>
                    <a:cubicBezTo>
                      <a:pt x="1888" y="1054"/>
                      <a:pt x="1718" y="1144"/>
                      <a:pt x="1550" y="1224"/>
                    </a:cubicBezTo>
                    <a:cubicBezTo>
                      <a:pt x="1381" y="1293"/>
                      <a:pt x="1202" y="1352"/>
                      <a:pt x="1014" y="1392"/>
                    </a:cubicBezTo>
                    <a:lnTo>
                      <a:pt x="974" y="1402"/>
                    </a:lnTo>
                    <a:lnTo>
                      <a:pt x="983" y="1442"/>
                    </a:lnTo>
                    <a:cubicBezTo>
                      <a:pt x="1023" y="1581"/>
                      <a:pt x="1043" y="1720"/>
                      <a:pt x="1023" y="1859"/>
                    </a:cubicBezTo>
                    <a:cubicBezTo>
                      <a:pt x="1003" y="2008"/>
                      <a:pt x="944" y="2147"/>
                      <a:pt x="855" y="2257"/>
                    </a:cubicBezTo>
                    <a:cubicBezTo>
                      <a:pt x="964" y="2157"/>
                      <a:pt x="1034" y="2018"/>
                      <a:pt x="1073" y="1869"/>
                    </a:cubicBezTo>
                    <a:cubicBezTo>
                      <a:pt x="1093" y="1800"/>
                      <a:pt x="1103" y="1720"/>
                      <a:pt x="1093" y="1650"/>
                    </a:cubicBezTo>
                    <a:cubicBezTo>
                      <a:pt x="1093" y="1587"/>
                      <a:pt x="1086" y="1523"/>
                      <a:pt x="1074" y="1465"/>
                    </a:cubicBezTo>
                    <a:lnTo>
                      <a:pt x="1074" y="1465"/>
                    </a:lnTo>
                    <a:cubicBezTo>
                      <a:pt x="1438" y="1404"/>
                      <a:pt x="1809" y="1293"/>
                      <a:pt x="2106" y="1015"/>
                    </a:cubicBezTo>
                    <a:cubicBezTo>
                      <a:pt x="2175" y="945"/>
                      <a:pt x="2245" y="856"/>
                      <a:pt x="2285" y="776"/>
                    </a:cubicBezTo>
                    <a:cubicBezTo>
                      <a:pt x="2334" y="687"/>
                      <a:pt x="2384" y="608"/>
                      <a:pt x="2414" y="508"/>
                    </a:cubicBezTo>
                    <a:cubicBezTo>
                      <a:pt x="2444" y="409"/>
                      <a:pt x="2484" y="299"/>
                      <a:pt x="2424" y="171"/>
                    </a:cubicBezTo>
                    <a:cubicBezTo>
                      <a:pt x="2394" y="111"/>
                      <a:pt x="2334" y="71"/>
                      <a:pt x="2285" y="51"/>
                    </a:cubicBezTo>
                    <a:cubicBezTo>
                      <a:pt x="2235" y="21"/>
                      <a:pt x="2175" y="12"/>
                      <a:pt x="2126" y="12"/>
                    </a:cubicBezTo>
                    <a:cubicBezTo>
                      <a:pt x="2073" y="4"/>
                      <a:pt x="2022" y="1"/>
                      <a:pt x="1972" y="1"/>
                    </a:cubicBezTo>
                    <a:close/>
                  </a:path>
                </a:pathLst>
              </a:custGeom>
              <a:solidFill>
                <a:srgbClr val="7D452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05" name="Google Shape;251;p26">
                <a:extLst>
                  <a:ext uri="{FF2B5EF4-FFF2-40B4-BE49-F238E27FC236}">
                    <a16:creationId xmlns:a16="http://schemas.microsoft.com/office/drawing/2014/main" id="{57E8DFCE-11CF-4010-8F29-C43D79AA07C5}"/>
                  </a:ext>
                </a:extLst>
              </p:cNvPr>
              <p:cNvSpPr/>
              <p:nvPr/>
            </p:nvSpPr>
            <p:spPr>
              <a:xfrm>
                <a:off x="7955371" y="3556390"/>
                <a:ext cx="83279" cy="106515"/>
              </a:xfrm>
              <a:custGeom>
                <a:avLst/>
                <a:gdLst/>
                <a:ahLst/>
                <a:cxnLst/>
                <a:rect l="l" t="t" r="r" b="b"/>
                <a:pathLst>
                  <a:path w="1749" h="2237" extrusionOk="0">
                    <a:moveTo>
                      <a:pt x="946" y="1"/>
                    </a:moveTo>
                    <a:cubicBezTo>
                      <a:pt x="875" y="1"/>
                      <a:pt x="814" y="31"/>
                      <a:pt x="786" y="117"/>
                    </a:cubicBezTo>
                    <a:cubicBezTo>
                      <a:pt x="706" y="366"/>
                      <a:pt x="517" y="832"/>
                      <a:pt x="269" y="1329"/>
                    </a:cubicBezTo>
                    <a:cubicBezTo>
                      <a:pt x="20" y="1816"/>
                      <a:pt x="1" y="2014"/>
                      <a:pt x="289" y="2163"/>
                    </a:cubicBezTo>
                    <a:cubicBezTo>
                      <a:pt x="376" y="2206"/>
                      <a:pt x="457" y="2236"/>
                      <a:pt x="540" y="2236"/>
                    </a:cubicBezTo>
                    <a:cubicBezTo>
                      <a:pt x="745" y="2236"/>
                      <a:pt x="961" y="2057"/>
                      <a:pt x="1292" y="1458"/>
                    </a:cubicBezTo>
                    <a:cubicBezTo>
                      <a:pt x="1749" y="614"/>
                      <a:pt x="1590" y="346"/>
                      <a:pt x="1302" y="147"/>
                    </a:cubicBezTo>
                    <a:cubicBezTo>
                      <a:pt x="1232" y="96"/>
                      <a:pt x="1073" y="1"/>
                      <a:pt x="946" y="1"/>
                    </a:cubicBezTo>
                    <a:close/>
                  </a:path>
                </a:pathLst>
              </a:custGeom>
              <a:solidFill>
                <a:srgbClr val="A96C4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06" name="Google Shape;252;p26">
                <a:extLst>
                  <a:ext uri="{FF2B5EF4-FFF2-40B4-BE49-F238E27FC236}">
                    <a16:creationId xmlns:a16="http://schemas.microsoft.com/office/drawing/2014/main" id="{2D80B2BF-4DE0-4D34-8B29-69A80BED48AB}"/>
                  </a:ext>
                </a:extLst>
              </p:cNvPr>
              <p:cNvSpPr/>
              <p:nvPr/>
            </p:nvSpPr>
            <p:spPr>
              <a:xfrm>
                <a:off x="7955371" y="3561913"/>
                <a:ext cx="61519" cy="104134"/>
              </a:xfrm>
              <a:custGeom>
                <a:avLst/>
                <a:gdLst/>
                <a:ahLst/>
                <a:cxnLst/>
                <a:rect l="l" t="t" r="r" b="b"/>
                <a:pathLst>
                  <a:path w="1292" h="2187" extrusionOk="0">
                    <a:moveTo>
                      <a:pt x="786" y="1"/>
                    </a:moveTo>
                    <a:lnTo>
                      <a:pt x="786" y="1"/>
                    </a:lnTo>
                    <a:cubicBezTo>
                      <a:pt x="656" y="279"/>
                      <a:pt x="517" y="557"/>
                      <a:pt x="388" y="826"/>
                    </a:cubicBezTo>
                    <a:lnTo>
                      <a:pt x="179" y="1233"/>
                    </a:lnTo>
                    <a:cubicBezTo>
                      <a:pt x="110" y="1372"/>
                      <a:pt x="40" y="1511"/>
                      <a:pt x="11" y="1680"/>
                    </a:cubicBezTo>
                    <a:cubicBezTo>
                      <a:pt x="1" y="1769"/>
                      <a:pt x="11" y="1868"/>
                      <a:pt x="60" y="1948"/>
                    </a:cubicBezTo>
                    <a:cubicBezTo>
                      <a:pt x="120" y="2038"/>
                      <a:pt x="199" y="2077"/>
                      <a:pt x="269" y="2117"/>
                    </a:cubicBezTo>
                    <a:cubicBezTo>
                      <a:pt x="349" y="2146"/>
                      <a:pt x="428" y="2177"/>
                      <a:pt x="517" y="2186"/>
                    </a:cubicBezTo>
                    <a:cubicBezTo>
                      <a:pt x="607" y="2186"/>
                      <a:pt x="696" y="2157"/>
                      <a:pt x="766" y="2107"/>
                    </a:cubicBezTo>
                    <a:cubicBezTo>
                      <a:pt x="905" y="2018"/>
                      <a:pt x="994" y="1879"/>
                      <a:pt x="1084" y="1749"/>
                    </a:cubicBezTo>
                    <a:cubicBezTo>
                      <a:pt x="1163" y="1620"/>
                      <a:pt x="1232" y="1481"/>
                      <a:pt x="1292" y="1342"/>
                    </a:cubicBezTo>
                    <a:lnTo>
                      <a:pt x="1292" y="1342"/>
                    </a:lnTo>
                    <a:cubicBezTo>
                      <a:pt x="1203" y="1471"/>
                      <a:pt x="1123" y="1590"/>
                      <a:pt x="1024" y="1709"/>
                    </a:cubicBezTo>
                    <a:cubicBezTo>
                      <a:pt x="934" y="1829"/>
                      <a:pt x="825" y="1948"/>
                      <a:pt x="706" y="2018"/>
                    </a:cubicBezTo>
                    <a:cubicBezTo>
                      <a:pt x="657" y="2047"/>
                      <a:pt x="605" y="2060"/>
                      <a:pt x="552" y="2060"/>
                    </a:cubicBezTo>
                    <a:cubicBezTo>
                      <a:pt x="479" y="2060"/>
                      <a:pt x="404" y="2034"/>
                      <a:pt x="329" y="1987"/>
                    </a:cubicBezTo>
                    <a:cubicBezTo>
                      <a:pt x="269" y="1958"/>
                      <a:pt x="210" y="1918"/>
                      <a:pt x="179" y="1868"/>
                    </a:cubicBezTo>
                    <a:cubicBezTo>
                      <a:pt x="150" y="1829"/>
                      <a:pt x="140" y="1769"/>
                      <a:pt x="150" y="1700"/>
                    </a:cubicBezTo>
                    <a:cubicBezTo>
                      <a:pt x="170" y="1570"/>
                      <a:pt x="239" y="1431"/>
                      <a:pt x="299" y="1292"/>
                    </a:cubicBezTo>
                    <a:cubicBezTo>
                      <a:pt x="369" y="1153"/>
                      <a:pt x="438" y="1014"/>
                      <a:pt x="488" y="875"/>
                    </a:cubicBezTo>
                    <a:cubicBezTo>
                      <a:pt x="607" y="587"/>
                      <a:pt x="706" y="299"/>
                      <a:pt x="786" y="1"/>
                    </a:cubicBezTo>
                    <a:close/>
                  </a:path>
                </a:pathLst>
              </a:custGeom>
              <a:solidFill>
                <a:srgbClr val="7D452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07" name="Google Shape;253;p26">
                <a:extLst>
                  <a:ext uri="{FF2B5EF4-FFF2-40B4-BE49-F238E27FC236}">
                    <a16:creationId xmlns:a16="http://schemas.microsoft.com/office/drawing/2014/main" id="{7E9FAA97-A9A9-4B33-81E4-FECE095D06F1}"/>
                  </a:ext>
                </a:extLst>
              </p:cNvPr>
              <p:cNvSpPr/>
              <p:nvPr/>
            </p:nvSpPr>
            <p:spPr>
              <a:xfrm>
                <a:off x="7796478" y="3729852"/>
                <a:ext cx="60566" cy="400585"/>
              </a:xfrm>
              <a:custGeom>
                <a:avLst/>
                <a:gdLst/>
                <a:ahLst/>
                <a:cxnLst/>
                <a:rect l="l" t="t" r="r" b="b"/>
                <a:pathLst>
                  <a:path w="1272" h="8413" extrusionOk="0">
                    <a:moveTo>
                      <a:pt x="1272" y="0"/>
                    </a:moveTo>
                    <a:cubicBezTo>
                      <a:pt x="1143" y="705"/>
                      <a:pt x="1024" y="1401"/>
                      <a:pt x="905" y="2096"/>
                    </a:cubicBezTo>
                    <a:cubicBezTo>
                      <a:pt x="785" y="2801"/>
                      <a:pt x="676" y="3497"/>
                      <a:pt x="567" y="4202"/>
                    </a:cubicBezTo>
                    <a:cubicBezTo>
                      <a:pt x="467" y="4897"/>
                      <a:pt x="358" y="5602"/>
                      <a:pt x="269" y="6307"/>
                    </a:cubicBezTo>
                    <a:cubicBezTo>
                      <a:pt x="169" y="7003"/>
                      <a:pt x="80" y="7708"/>
                      <a:pt x="0" y="8413"/>
                    </a:cubicBezTo>
                    <a:cubicBezTo>
                      <a:pt x="139" y="7718"/>
                      <a:pt x="258" y="7022"/>
                      <a:pt x="378" y="6318"/>
                    </a:cubicBezTo>
                    <a:cubicBezTo>
                      <a:pt x="497" y="5622"/>
                      <a:pt x="596" y="4917"/>
                      <a:pt x="715" y="4221"/>
                    </a:cubicBezTo>
                    <a:cubicBezTo>
                      <a:pt x="815" y="3517"/>
                      <a:pt x="914" y="2821"/>
                      <a:pt x="1013" y="2116"/>
                    </a:cubicBezTo>
                    <a:cubicBezTo>
                      <a:pt x="1113" y="1411"/>
                      <a:pt x="1202" y="705"/>
                      <a:pt x="1272" y="0"/>
                    </a:cubicBezTo>
                    <a:close/>
                  </a:path>
                </a:pathLst>
              </a:custGeom>
              <a:solidFill>
                <a:srgbClr val="7D452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nvGrpSpPr>
              <p:cNvPr id="308" name="Google Shape;254;p26">
                <a:extLst>
                  <a:ext uri="{FF2B5EF4-FFF2-40B4-BE49-F238E27FC236}">
                    <a16:creationId xmlns:a16="http://schemas.microsoft.com/office/drawing/2014/main" id="{942F01BB-9539-46F3-A946-1ADB9702AE2C}"/>
                  </a:ext>
                </a:extLst>
              </p:cNvPr>
              <p:cNvGrpSpPr/>
              <p:nvPr/>
            </p:nvGrpSpPr>
            <p:grpSpPr>
              <a:xfrm>
                <a:off x="7570400" y="3603100"/>
                <a:ext cx="215078" cy="203078"/>
                <a:chOff x="5775650" y="3603100"/>
                <a:chExt cx="215078" cy="203078"/>
              </a:xfrm>
            </p:grpSpPr>
            <p:sp>
              <p:nvSpPr>
                <p:cNvPr id="366" name="Google Shape;255;p26">
                  <a:extLst>
                    <a:ext uri="{FF2B5EF4-FFF2-40B4-BE49-F238E27FC236}">
                      <a16:creationId xmlns:a16="http://schemas.microsoft.com/office/drawing/2014/main" id="{E96745FA-98D6-4B60-8EEF-5358220DE6CA}"/>
                    </a:ext>
                  </a:extLst>
                </p:cNvPr>
                <p:cNvSpPr/>
                <p:nvPr/>
              </p:nvSpPr>
              <p:spPr>
                <a:xfrm>
                  <a:off x="5809266" y="3630193"/>
                  <a:ext cx="76136" cy="162653"/>
                </a:xfrm>
                <a:custGeom>
                  <a:avLst/>
                  <a:gdLst/>
                  <a:ahLst/>
                  <a:cxnLst/>
                  <a:rect l="l" t="t" r="r" b="b"/>
                  <a:pathLst>
                    <a:path w="1599" h="3416" extrusionOk="0">
                      <a:moveTo>
                        <a:pt x="665" y="1"/>
                      </a:moveTo>
                      <a:cubicBezTo>
                        <a:pt x="249" y="1"/>
                        <a:pt x="300" y="612"/>
                        <a:pt x="219" y="1547"/>
                      </a:cubicBezTo>
                      <a:cubicBezTo>
                        <a:pt x="139" y="2580"/>
                        <a:pt x="0" y="2778"/>
                        <a:pt x="566" y="3246"/>
                      </a:cubicBezTo>
                      <a:cubicBezTo>
                        <a:pt x="707" y="3360"/>
                        <a:pt x="823" y="3416"/>
                        <a:pt x="920" y="3416"/>
                      </a:cubicBezTo>
                      <a:cubicBezTo>
                        <a:pt x="1216" y="3416"/>
                        <a:pt x="1325" y="2887"/>
                        <a:pt x="1400" y="1904"/>
                      </a:cubicBezTo>
                      <a:cubicBezTo>
                        <a:pt x="1400" y="1904"/>
                        <a:pt x="1450" y="1507"/>
                        <a:pt x="1530" y="1010"/>
                      </a:cubicBezTo>
                      <a:cubicBezTo>
                        <a:pt x="1599" y="514"/>
                        <a:pt x="1351" y="147"/>
                        <a:pt x="795" y="17"/>
                      </a:cubicBezTo>
                      <a:cubicBezTo>
                        <a:pt x="747" y="6"/>
                        <a:pt x="704" y="1"/>
                        <a:pt x="665" y="1"/>
                      </a:cubicBezTo>
                      <a:close/>
                    </a:path>
                  </a:pathLst>
                </a:custGeom>
                <a:solidFill>
                  <a:srgbClr val="EAAF87"/>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67" name="Google Shape;256;p26">
                  <a:extLst>
                    <a:ext uri="{FF2B5EF4-FFF2-40B4-BE49-F238E27FC236}">
                      <a16:creationId xmlns:a16="http://schemas.microsoft.com/office/drawing/2014/main" id="{CDCE4763-A3C8-4FC7-8F67-CED473A4A4AE}"/>
                    </a:ext>
                  </a:extLst>
                </p:cNvPr>
                <p:cNvSpPr/>
                <p:nvPr/>
              </p:nvSpPr>
              <p:spPr>
                <a:xfrm>
                  <a:off x="5936447" y="3702426"/>
                  <a:ext cx="54281" cy="95659"/>
                </a:xfrm>
                <a:custGeom>
                  <a:avLst/>
                  <a:gdLst/>
                  <a:ahLst/>
                  <a:cxnLst/>
                  <a:rect l="l" t="t" r="r" b="b"/>
                  <a:pathLst>
                    <a:path w="1140" h="2009" extrusionOk="0">
                      <a:moveTo>
                        <a:pt x="90" y="0"/>
                      </a:moveTo>
                      <a:cubicBezTo>
                        <a:pt x="90" y="0"/>
                        <a:pt x="40" y="1242"/>
                        <a:pt x="20" y="1490"/>
                      </a:cubicBezTo>
                      <a:cubicBezTo>
                        <a:pt x="1" y="1748"/>
                        <a:pt x="368" y="1967"/>
                        <a:pt x="607" y="2007"/>
                      </a:cubicBezTo>
                      <a:cubicBezTo>
                        <a:pt x="615" y="2008"/>
                        <a:pt x="622" y="2008"/>
                        <a:pt x="630" y="2008"/>
                      </a:cubicBezTo>
                      <a:cubicBezTo>
                        <a:pt x="1000" y="2008"/>
                        <a:pt x="1140" y="866"/>
                        <a:pt x="984" y="467"/>
                      </a:cubicBezTo>
                      <a:cubicBezTo>
                        <a:pt x="825" y="60"/>
                        <a:pt x="90" y="0"/>
                        <a:pt x="90" y="0"/>
                      </a:cubicBezTo>
                      <a:close/>
                    </a:path>
                  </a:pathLst>
                </a:custGeom>
                <a:solidFill>
                  <a:srgbClr val="EAAF87"/>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68" name="Google Shape;257;p26">
                  <a:extLst>
                    <a:ext uri="{FF2B5EF4-FFF2-40B4-BE49-F238E27FC236}">
                      <a16:creationId xmlns:a16="http://schemas.microsoft.com/office/drawing/2014/main" id="{3897BF2B-03C6-44A8-B1C3-A5C05412B24F}"/>
                    </a:ext>
                  </a:extLst>
                </p:cNvPr>
                <p:cNvSpPr/>
                <p:nvPr/>
              </p:nvSpPr>
              <p:spPr>
                <a:xfrm>
                  <a:off x="5775650" y="3603100"/>
                  <a:ext cx="57709" cy="99230"/>
                </a:xfrm>
                <a:custGeom>
                  <a:avLst/>
                  <a:gdLst/>
                  <a:ahLst/>
                  <a:cxnLst/>
                  <a:rect l="l" t="t" r="r" b="b"/>
                  <a:pathLst>
                    <a:path w="1212" h="2084" extrusionOk="0">
                      <a:moveTo>
                        <a:pt x="426" y="0"/>
                      </a:moveTo>
                      <a:cubicBezTo>
                        <a:pt x="59" y="0"/>
                        <a:pt x="0" y="487"/>
                        <a:pt x="0" y="487"/>
                      </a:cubicBezTo>
                      <a:lnTo>
                        <a:pt x="298" y="537"/>
                      </a:lnTo>
                      <a:cubicBezTo>
                        <a:pt x="298" y="537"/>
                        <a:pt x="259" y="626"/>
                        <a:pt x="159" y="1192"/>
                      </a:cubicBezTo>
                      <a:cubicBezTo>
                        <a:pt x="70" y="1758"/>
                        <a:pt x="627" y="1967"/>
                        <a:pt x="885" y="2076"/>
                      </a:cubicBezTo>
                      <a:cubicBezTo>
                        <a:pt x="897" y="2081"/>
                        <a:pt x="908" y="2084"/>
                        <a:pt x="919" y="2084"/>
                      </a:cubicBezTo>
                      <a:cubicBezTo>
                        <a:pt x="1149" y="2084"/>
                        <a:pt x="1211" y="930"/>
                        <a:pt x="1192" y="636"/>
                      </a:cubicBezTo>
                      <a:cubicBezTo>
                        <a:pt x="1183" y="328"/>
                        <a:pt x="825" y="0"/>
                        <a:pt x="437" y="0"/>
                      </a:cubicBezTo>
                      <a:cubicBezTo>
                        <a:pt x="434" y="0"/>
                        <a:pt x="430" y="0"/>
                        <a:pt x="426" y="0"/>
                      </a:cubicBezTo>
                      <a:close/>
                    </a:path>
                  </a:pathLst>
                </a:custGeom>
                <a:solidFill>
                  <a:srgbClr val="EAAF87"/>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69" name="Google Shape;258;p26">
                  <a:extLst>
                    <a:ext uri="{FF2B5EF4-FFF2-40B4-BE49-F238E27FC236}">
                      <a16:creationId xmlns:a16="http://schemas.microsoft.com/office/drawing/2014/main" id="{0E07F4D0-605D-45A6-8F5D-2C1632F48396}"/>
                    </a:ext>
                  </a:extLst>
                </p:cNvPr>
                <p:cNvSpPr/>
                <p:nvPr/>
              </p:nvSpPr>
              <p:spPr>
                <a:xfrm>
                  <a:off x="5877357" y="3658429"/>
                  <a:ext cx="63852" cy="147749"/>
                </a:xfrm>
                <a:custGeom>
                  <a:avLst/>
                  <a:gdLst/>
                  <a:ahLst/>
                  <a:cxnLst/>
                  <a:rect l="l" t="t" r="r" b="b"/>
                  <a:pathLst>
                    <a:path w="1341" h="3103" extrusionOk="0">
                      <a:moveTo>
                        <a:pt x="89" y="0"/>
                      </a:moveTo>
                      <a:lnTo>
                        <a:pt x="0" y="1053"/>
                      </a:lnTo>
                      <a:lnTo>
                        <a:pt x="338" y="1024"/>
                      </a:lnTo>
                      <a:lnTo>
                        <a:pt x="338" y="1024"/>
                      </a:lnTo>
                      <a:cubicBezTo>
                        <a:pt x="338" y="1024"/>
                        <a:pt x="239" y="1918"/>
                        <a:pt x="239" y="2374"/>
                      </a:cubicBezTo>
                      <a:cubicBezTo>
                        <a:pt x="239" y="2733"/>
                        <a:pt x="701" y="3103"/>
                        <a:pt x="979" y="3103"/>
                      </a:cubicBezTo>
                      <a:cubicBezTo>
                        <a:pt x="1063" y="3103"/>
                        <a:pt x="1130" y="3069"/>
                        <a:pt x="1162" y="2990"/>
                      </a:cubicBezTo>
                      <a:cubicBezTo>
                        <a:pt x="1301" y="2662"/>
                        <a:pt x="1341" y="1172"/>
                        <a:pt x="1331" y="854"/>
                      </a:cubicBezTo>
                      <a:cubicBezTo>
                        <a:pt x="1311" y="537"/>
                        <a:pt x="716" y="50"/>
                        <a:pt x="89" y="0"/>
                      </a:cubicBezTo>
                      <a:close/>
                    </a:path>
                  </a:pathLst>
                </a:custGeom>
                <a:solidFill>
                  <a:srgbClr val="EAAF87"/>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sp>
            <p:nvSpPr>
              <p:cNvPr id="309" name="Google Shape;259;p26">
                <a:extLst>
                  <a:ext uri="{FF2B5EF4-FFF2-40B4-BE49-F238E27FC236}">
                    <a16:creationId xmlns:a16="http://schemas.microsoft.com/office/drawing/2014/main" id="{EE4C5272-D41D-4F1A-BF51-FA88869A1228}"/>
                  </a:ext>
                </a:extLst>
              </p:cNvPr>
              <p:cNvSpPr/>
              <p:nvPr/>
            </p:nvSpPr>
            <p:spPr>
              <a:xfrm>
                <a:off x="7297513" y="3093088"/>
                <a:ext cx="28500" cy="28500"/>
              </a:xfrm>
              <a:prstGeom prst="ellipse">
                <a:avLst/>
              </a:prstGeom>
              <a:solidFill>
                <a:srgbClr val="FF5147"/>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10" name="Google Shape;260;p26">
                <a:extLst>
                  <a:ext uri="{FF2B5EF4-FFF2-40B4-BE49-F238E27FC236}">
                    <a16:creationId xmlns:a16="http://schemas.microsoft.com/office/drawing/2014/main" id="{61D838FE-7243-49F6-887F-1E912AC0EE5E}"/>
                  </a:ext>
                </a:extLst>
              </p:cNvPr>
              <p:cNvSpPr/>
              <p:nvPr/>
            </p:nvSpPr>
            <p:spPr>
              <a:xfrm rot="-1780987">
                <a:off x="6404225" y="3077288"/>
                <a:ext cx="48798" cy="32014"/>
              </a:xfrm>
              <a:custGeom>
                <a:avLst/>
                <a:gdLst/>
                <a:ahLst/>
                <a:cxnLst/>
                <a:rect l="l" t="t" r="r" b="b"/>
                <a:pathLst>
                  <a:path w="1067" h="700" extrusionOk="0">
                    <a:moveTo>
                      <a:pt x="99" y="0"/>
                    </a:moveTo>
                    <a:cubicBezTo>
                      <a:pt x="93" y="0"/>
                      <a:pt x="87" y="1"/>
                      <a:pt x="82" y="2"/>
                    </a:cubicBezTo>
                    <a:cubicBezTo>
                      <a:pt x="36" y="11"/>
                      <a:pt x="1" y="62"/>
                      <a:pt x="10" y="110"/>
                    </a:cubicBezTo>
                    <a:cubicBezTo>
                      <a:pt x="14" y="114"/>
                      <a:pt x="133" y="700"/>
                      <a:pt x="972" y="700"/>
                    </a:cubicBezTo>
                    <a:cubicBezTo>
                      <a:pt x="1023" y="700"/>
                      <a:pt x="1066" y="661"/>
                      <a:pt x="1066" y="610"/>
                    </a:cubicBezTo>
                    <a:cubicBezTo>
                      <a:pt x="1066" y="558"/>
                      <a:pt x="1023" y="520"/>
                      <a:pt x="972" y="520"/>
                    </a:cubicBezTo>
                    <a:cubicBezTo>
                      <a:pt x="292" y="520"/>
                      <a:pt x="194" y="96"/>
                      <a:pt x="190" y="75"/>
                    </a:cubicBezTo>
                    <a:cubicBezTo>
                      <a:pt x="181" y="29"/>
                      <a:pt x="143" y="0"/>
                      <a:pt x="99" y="0"/>
                    </a:cubicBezTo>
                    <a:close/>
                  </a:path>
                </a:pathLst>
              </a:custGeom>
              <a:solidFill>
                <a:srgbClr val="23020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nvGrpSpPr>
              <p:cNvPr id="311" name="Google Shape;261;p26">
                <a:extLst>
                  <a:ext uri="{FF2B5EF4-FFF2-40B4-BE49-F238E27FC236}">
                    <a16:creationId xmlns:a16="http://schemas.microsoft.com/office/drawing/2014/main" id="{AF55FF1D-A7D0-43B8-B79D-0FC2E280CE74}"/>
                  </a:ext>
                </a:extLst>
              </p:cNvPr>
              <p:cNvGrpSpPr/>
              <p:nvPr/>
            </p:nvGrpSpPr>
            <p:grpSpPr>
              <a:xfrm>
                <a:off x="6309612" y="3503697"/>
                <a:ext cx="1161384" cy="1672204"/>
                <a:chOff x="4383875" y="3503697"/>
                <a:chExt cx="1161384" cy="1672204"/>
              </a:xfrm>
            </p:grpSpPr>
            <p:grpSp>
              <p:nvGrpSpPr>
                <p:cNvPr id="323" name="Google Shape;262;p26">
                  <a:extLst>
                    <a:ext uri="{FF2B5EF4-FFF2-40B4-BE49-F238E27FC236}">
                      <a16:creationId xmlns:a16="http://schemas.microsoft.com/office/drawing/2014/main" id="{779051CD-B32A-4C7E-87D6-9F07DD5154E3}"/>
                    </a:ext>
                  </a:extLst>
                </p:cNvPr>
                <p:cNvGrpSpPr/>
                <p:nvPr/>
              </p:nvGrpSpPr>
              <p:grpSpPr>
                <a:xfrm>
                  <a:off x="4383875" y="3503697"/>
                  <a:ext cx="1161384" cy="1672204"/>
                  <a:chOff x="6806050" y="3528824"/>
                  <a:chExt cx="1161384" cy="1672204"/>
                </a:xfrm>
              </p:grpSpPr>
              <p:sp>
                <p:nvSpPr>
                  <p:cNvPr id="325" name="Google Shape;263;p26">
                    <a:extLst>
                      <a:ext uri="{FF2B5EF4-FFF2-40B4-BE49-F238E27FC236}">
                        <a16:creationId xmlns:a16="http://schemas.microsoft.com/office/drawing/2014/main" id="{DFB5AEC7-E8BC-4A49-9141-A5729B07D23A}"/>
                      </a:ext>
                    </a:extLst>
                  </p:cNvPr>
                  <p:cNvSpPr/>
                  <p:nvPr/>
                </p:nvSpPr>
                <p:spPr>
                  <a:xfrm>
                    <a:off x="6832454" y="4338210"/>
                    <a:ext cx="994208" cy="862817"/>
                  </a:xfrm>
                  <a:custGeom>
                    <a:avLst/>
                    <a:gdLst/>
                    <a:ahLst/>
                    <a:cxnLst/>
                    <a:rect l="l" t="t" r="r" b="b"/>
                    <a:pathLst>
                      <a:path w="71771" h="62286" extrusionOk="0">
                        <a:moveTo>
                          <a:pt x="31190" y="1"/>
                        </a:moveTo>
                        <a:cubicBezTo>
                          <a:pt x="31190" y="1"/>
                          <a:pt x="16834" y="4651"/>
                          <a:pt x="13693" y="7790"/>
                        </a:cubicBezTo>
                        <a:cubicBezTo>
                          <a:pt x="10550" y="10931"/>
                          <a:pt x="0" y="29783"/>
                          <a:pt x="0" y="44735"/>
                        </a:cubicBezTo>
                        <a:cubicBezTo>
                          <a:pt x="0" y="48681"/>
                          <a:pt x="1363" y="50133"/>
                          <a:pt x="3370" y="50133"/>
                        </a:cubicBezTo>
                        <a:cubicBezTo>
                          <a:pt x="8962" y="50133"/>
                          <a:pt x="19554" y="38848"/>
                          <a:pt x="19555" y="38848"/>
                        </a:cubicBezTo>
                        <a:lnTo>
                          <a:pt x="19555" y="38848"/>
                        </a:lnTo>
                        <a:lnTo>
                          <a:pt x="15670" y="59515"/>
                        </a:lnTo>
                        <a:lnTo>
                          <a:pt x="15478" y="59925"/>
                        </a:lnTo>
                        <a:cubicBezTo>
                          <a:pt x="20857" y="61696"/>
                          <a:pt x="27169" y="62285"/>
                          <a:pt x="33197" y="62285"/>
                        </a:cubicBezTo>
                        <a:cubicBezTo>
                          <a:pt x="34100" y="62285"/>
                          <a:pt x="34997" y="62272"/>
                          <a:pt x="35883" y="62248"/>
                        </a:cubicBezTo>
                        <a:cubicBezTo>
                          <a:pt x="36770" y="62272"/>
                          <a:pt x="37668" y="62285"/>
                          <a:pt x="38571" y="62285"/>
                        </a:cubicBezTo>
                        <a:cubicBezTo>
                          <a:pt x="44602" y="62285"/>
                          <a:pt x="50913" y="61696"/>
                          <a:pt x="56293" y="59925"/>
                        </a:cubicBezTo>
                        <a:lnTo>
                          <a:pt x="56096" y="59515"/>
                        </a:lnTo>
                        <a:lnTo>
                          <a:pt x="52216" y="38848"/>
                        </a:lnTo>
                        <a:lnTo>
                          <a:pt x="52216" y="38848"/>
                        </a:lnTo>
                        <a:cubicBezTo>
                          <a:pt x="52216" y="38848"/>
                          <a:pt x="62808" y="50133"/>
                          <a:pt x="68401" y="50133"/>
                        </a:cubicBezTo>
                        <a:cubicBezTo>
                          <a:pt x="70407" y="50133"/>
                          <a:pt x="71770" y="48681"/>
                          <a:pt x="71770" y="44735"/>
                        </a:cubicBezTo>
                        <a:cubicBezTo>
                          <a:pt x="71770" y="29783"/>
                          <a:pt x="61217" y="10931"/>
                          <a:pt x="58077" y="7790"/>
                        </a:cubicBezTo>
                        <a:cubicBezTo>
                          <a:pt x="54936" y="4651"/>
                          <a:pt x="39977" y="1"/>
                          <a:pt x="39977" y="1"/>
                        </a:cubicBezTo>
                        <a:lnTo>
                          <a:pt x="35883" y="378"/>
                        </a:lnTo>
                        <a:lnTo>
                          <a:pt x="31190" y="1"/>
                        </a:lnTo>
                        <a:close/>
                      </a:path>
                    </a:pathLst>
                  </a:custGeom>
                  <a:solidFill>
                    <a:srgbClr val="A2C4C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26" name="Google Shape;264;p26">
                    <a:extLst>
                      <a:ext uri="{FF2B5EF4-FFF2-40B4-BE49-F238E27FC236}">
                        <a16:creationId xmlns:a16="http://schemas.microsoft.com/office/drawing/2014/main" id="{C46D5CFE-4FA8-4AAC-ABB1-D6B03DCF3DFE}"/>
                      </a:ext>
                    </a:extLst>
                  </p:cNvPr>
                  <p:cNvSpPr/>
                  <p:nvPr/>
                </p:nvSpPr>
                <p:spPr>
                  <a:xfrm>
                    <a:off x="7239335" y="4457499"/>
                    <a:ext cx="166008" cy="610327"/>
                  </a:xfrm>
                  <a:custGeom>
                    <a:avLst/>
                    <a:gdLst/>
                    <a:ahLst/>
                    <a:cxnLst/>
                    <a:rect l="l" t="t" r="r" b="b"/>
                    <a:pathLst>
                      <a:path w="11984" h="44059" extrusionOk="0">
                        <a:moveTo>
                          <a:pt x="6919" y="318"/>
                        </a:moveTo>
                        <a:lnTo>
                          <a:pt x="11667" y="36752"/>
                        </a:lnTo>
                        <a:lnTo>
                          <a:pt x="5712" y="43593"/>
                        </a:lnTo>
                        <a:lnTo>
                          <a:pt x="318" y="37111"/>
                        </a:lnTo>
                        <a:lnTo>
                          <a:pt x="5144" y="386"/>
                        </a:lnTo>
                        <a:lnTo>
                          <a:pt x="6919" y="318"/>
                        </a:lnTo>
                        <a:close/>
                        <a:moveTo>
                          <a:pt x="7188" y="1"/>
                        </a:moveTo>
                        <a:lnTo>
                          <a:pt x="4874" y="95"/>
                        </a:lnTo>
                        <a:lnTo>
                          <a:pt x="10" y="37137"/>
                        </a:lnTo>
                        <a:lnTo>
                          <a:pt x="1" y="37202"/>
                        </a:lnTo>
                        <a:lnTo>
                          <a:pt x="5592" y="43922"/>
                        </a:lnTo>
                        <a:lnTo>
                          <a:pt x="5703" y="44059"/>
                        </a:lnTo>
                        <a:lnTo>
                          <a:pt x="11940" y="36898"/>
                        </a:lnTo>
                        <a:lnTo>
                          <a:pt x="11983" y="36846"/>
                        </a:lnTo>
                        <a:lnTo>
                          <a:pt x="7205" y="138"/>
                        </a:lnTo>
                        <a:lnTo>
                          <a:pt x="7188" y="1"/>
                        </a:lnTo>
                        <a:close/>
                      </a:path>
                    </a:pathLst>
                  </a:custGeom>
                  <a:solidFill>
                    <a:srgbClr val="4E6257"/>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27" name="Google Shape;265;p26">
                    <a:extLst>
                      <a:ext uri="{FF2B5EF4-FFF2-40B4-BE49-F238E27FC236}">
                        <a16:creationId xmlns:a16="http://schemas.microsoft.com/office/drawing/2014/main" id="{A8600216-3C3E-42C0-8DD9-FFD464A3D2E8}"/>
                      </a:ext>
                    </a:extLst>
                  </p:cNvPr>
                  <p:cNvSpPr/>
                  <p:nvPr/>
                </p:nvSpPr>
                <p:spPr>
                  <a:xfrm>
                    <a:off x="6832454" y="4378287"/>
                    <a:ext cx="994208" cy="822742"/>
                  </a:xfrm>
                  <a:custGeom>
                    <a:avLst/>
                    <a:gdLst/>
                    <a:ahLst/>
                    <a:cxnLst/>
                    <a:rect l="l" t="t" r="r" b="b"/>
                    <a:pathLst>
                      <a:path w="71771" h="59393" extrusionOk="0">
                        <a:moveTo>
                          <a:pt x="48302" y="0"/>
                        </a:moveTo>
                        <a:cubicBezTo>
                          <a:pt x="47977" y="397"/>
                          <a:pt x="47643" y="791"/>
                          <a:pt x="47271" y="1124"/>
                        </a:cubicBezTo>
                        <a:cubicBezTo>
                          <a:pt x="45996" y="2279"/>
                          <a:pt x="44559" y="3272"/>
                          <a:pt x="42938" y="3871"/>
                        </a:cubicBezTo>
                        <a:cubicBezTo>
                          <a:pt x="41522" y="4393"/>
                          <a:pt x="40012" y="4603"/>
                          <a:pt x="38505" y="4739"/>
                        </a:cubicBezTo>
                        <a:cubicBezTo>
                          <a:pt x="37353" y="4843"/>
                          <a:pt x="36192" y="4904"/>
                          <a:pt x="35033" y="4904"/>
                        </a:cubicBezTo>
                        <a:cubicBezTo>
                          <a:pt x="33033" y="4904"/>
                          <a:pt x="31037" y="4722"/>
                          <a:pt x="29090" y="4265"/>
                        </a:cubicBezTo>
                        <a:cubicBezTo>
                          <a:pt x="26382" y="3627"/>
                          <a:pt x="23772" y="2429"/>
                          <a:pt x="21681" y="603"/>
                        </a:cubicBezTo>
                        <a:cubicBezTo>
                          <a:pt x="18301" y="1997"/>
                          <a:pt x="15012" y="3580"/>
                          <a:pt x="13693" y="4897"/>
                        </a:cubicBezTo>
                        <a:cubicBezTo>
                          <a:pt x="10550" y="8038"/>
                          <a:pt x="0" y="26890"/>
                          <a:pt x="0" y="41842"/>
                        </a:cubicBezTo>
                        <a:cubicBezTo>
                          <a:pt x="0" y="45788"/>
                          <a:pt x="1363" y="47240"/>
                          <a:pt x="3370" y="47240"/>
                        </a:cubicBezTo>
                        <a:cubicBezTo>
                          <a:pt x="8962" y="47240"/>
                          <a:pt x="19554" y="35955"/>
                          <a:pt x="19555" y="35955"/>
                        </a:cubicBezTo>
                        <a:lnTo>
                          <a:pt x="19555" y="35955"/>
                        </a:lnTo>
                        <a:lnTo>
                          <a:pt x="15670" y="56622"/>
                        </a:lnTo>
                        <a:lnTo>
                          <a:pt x="15478" y="57032"/>
                        </a:lnTo>
                        <a:cubicBezTo>
                          <a:pt x="20857" y="58803"/>
                          <a:pt x="27169" y="59392"/>
                          <a:pt x="33197" y="59392"/>
                        </a:cubicBezTo>
                        <a:cubicBezTo>
                          <a:pt x="34100" y="59392"/>
                          <a:pt x="34997" y="59379"/>
                          <a:pt x="35883" y="59355"/>
                        </a:cubicBezTo>
                        <a:cubicBezTo>
                          <a:pt x="36770" y="59379"/>
                          <a:pt x="37668" y="59392"/>
                          <a:pt x="38571" y="59392"/>
                        </a:cubicBezTo>
                        <a:cubicBezTo>
                          <a:pt x="44602" y="59392"/>
                          <a:pt x="50913" y="58803"/>
                          <a:pt x="56293" y="57032"/>
                        </a:cubicBezTo>
                        <a:lnTo>
                          <a:pt x="56096" y="56622"/>
                        </a:lnTo>
                        <a:lnTo>
                          <a:pt x="52216" y="35955"/>
                        </a:lnTo>
                        <a:lnTo>
                          <a:pt x="52216" y="35955"/>
                        </a:lnTo>
                        <a:cubicBezTo>
                          <a:pt x="52216" y="35955"/>
                          <a:pt x="62808" y="47240"/>
                          <a:pt x="68401" y="47240"/>
                        </a:cubicBezTo>
                        <a:cubicBezTo>
                          <a:pt x="70407" y="47240"/>
                          <a:pt x="71770" y="45788"/>
                          <a:pt x="71770" y="41842"/>
                        </a:cubicBezTo>
                        <a:cubicBezTo>
                          <a:pt x="71770" y="26890"/>
                          <a:pt x="61217" y="8038"/>
                          <a:pt x="58077" y="4897"/>
                        </a:cubicBezTo>
                        <a:cubicBezTo>
                          <a:pt x="56563" y="3383"/>
                          <a:pt x="52306" y="1523"/>
                          <a:pt x="48302" y="0"/>
                        </a:cubicBezTo>
                        <a:close/>
                      </a:path>
                    </a:pathLst>
                  </a:custGeom>
                  <a:solidFill>
                    <a:srgbClr val="A2C4C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28" name="Google Shape;266;p26">
                    <a:extLst>
                      <a:ext uri="{FF2B5EF4-FFF2-40B4-BE49-F238E27FC236}">
                        <a16:creationId xmlns:a16="http://schemas.microsoft.com/office/drawing/2014/main" id="{D60C6B13-FD87-417C-8655-481A4FFF1D4E}"/>
                      </a:ext>
                    </a:extLst>
                  </p:cNvPr>
                  <p:cNvSpPr/>
                  <p:nvPr/>
                </p:nvSpPr>
                <p:spPr>
                  <a:xfrm>
                    <a:off x="7267429" y="4175781"/>
                    <a:ext cx="117829" cy="238471"/>
                  </a:xfrm>
                  <a:custGeom>
                    <a:avLst/>
                    <a:gdLst/>
                    <a:ahLst/>
                    <a:cxnLst/>
                    <a:rect l="l" t="t" r="r" b="b"/>
                    <a:pathLst>
                      <a:path w="8506" h="17215" extrusionOk="0">
                        <a:moveTo>
                          <a:pt x="1" y="0"/>
                        </a:moveTo>
                        <a:lnTo>
                          <a:pt x="1" y="17138"/>
                        </a:lnTo>
                        <a:cubicBezTo>
                          <a:pt x="1" y="17180"/>
                          <a:pt x="30" y="17215"/>
                          <a:pt x="74" y="17215"/>
                        </a:cubicBezTo>
                        <a:lnTo>
                          <a:pt x="8429" y="17215"/>
                        </a:lnTo>
                        <a:cubicBezTo>
                          <a:pt x="8471" y="17215"/>
                          <a:pt x="8506" y="17180"/>
                          <a:pt x="8506" y="17138"/>
                        </a:cubicBezTo>
                        <a:lnTo>
                          <a:pt x="8506" y="0"/>
                        </a:lnTo>
                        <a:close/>
                      </a:path>
                    </a:pathLst>
                  </a:custGeom>
                  <a:solidFill>
                    <a:srgbClr val="FBCFB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29" name="Google Shape;267;p26">
                    <a:extLst>
                      <a:ext uri="{FF2B5EF4-FFF2-40B4-BE49-F238E27FC236}">
                        <a16:creationId xmlns:a16="http://schemas.microsoft.com/office/drawing/2014/main" id="{BA172EB8-E6A8-485A-975E-7B2C175FCFEB}"/>
                      </a:ext>
                    </a:extLst>
                  </p:cNvPr>
                  <p:cNvSpPr/>
                  <p:nvPr/>
                </p:nvSpPr>
                <p:spPr>
                  <a:xfrm>
                    <a:off x="7091480" y="4378287"/>
                    <a:ext cx="453697" cy="111762"/>
                  </a:xfrm>
                  <a:custGeom>
                    <a:avLst/>
                    <a:gdLst/>
                    <a:ahLst/>
                    <a:cxnLst/>
                    <a:rect l="l" t="t" r="r" b="b"/>
                    <a:pathLst>
                      <a:path w="32752" h="8068" extrusionOk="0">
                        <a:moveTo>
                          <a:pt x="29604" y="0"/>
                        </a:moveTo>
                        <a:cubicBezTo>
                          <a:pt x="29279" y="397"/>
                          <a:pt x="28945" y="791"/>
                          <a:pt x="28573" y="1124"/>
                        </a:cubicBezTo>
                        <a:cubicBezTo>
                          <a:pt x="27298" y="2279"/>
                          <a:pt x="25861" y="3272"/>
                          <a:pt x="24240" y="3871"/>
                        </a:cubicBezTo>
                        <a:cubicBezTo>
                          <a:pt x="22824" y="4393"/>
                          <a:pt x="21314" y="4603"/>
                          <a:pt x="19807" y="4739"/>
                        </a:cubicBezTo>
                        <a:cubicBezTo>
                          <a:pt x="18655" y="4843"/>
                          <a:pt x="17494" y="4904"/>
                          <a:pt x="16335" y="4904"/>
                        </a:cubicBezTo>
                        <a:cubicBezTo>
                          <a:pt x="14335" y="4904"/>
                          <a:pt x="12339" y="4722"/>
                          <a:pt x="10392" y="4265"/>
                        </a:cubicBezTo>
                        <a:cubicBezTo>
                          <a:pt x="7684" y="3627"/>
                          <a:pt x="5074" y="2429"/>
                          <a:pt x="2983" y="603"/>
                        </a:cubicBezTo>
                        <a:cubicBezTo>
                          <a:pt x="1965" y="1027"/>
                          <a:pt x="955" y="1463"/>
                          <a:pt x="0" y="1904"/>
                        </a:cubicBezTo>
                        <a:cubicBezTo>
                          <a:pt x="4190" y="5814"/>
                          <a:pt x="9704" y="8068"/>
                          <a:pt x="15554" y="8068"/>
                        </a:cubicBezTo>
                        <a:cubicBezTo>
                          <a:pt x="15564" y="8068"/>
                          <a:pt x="15575" y="8068"/>
                          <a:pt x="15586" y="8068"/>
                        </a:cubicBezTo>
                        <a:cubicBezTo>
                          <a:pt x="18712" y="8064"/>
                          <a:pt x="21930" y="7965"/>
                          <a:pt x="24812" y="6699"/>
                        </a:cubicBezTo>
                        <a:cubicBezTo>
                          <a:pt x="27662" y="5450"/>
                          <a:pt x="30121" y="3713"/>
                          <a:pt x="32398" y="1600"/>
                        </a:cubicBezTo>
                        <a:cubicBezTo>
                          <a:pt x="32517" y="1489"/>
                          <a:pt x="32633" y="1373"/>
                          <a:pt x="32752" y="1258"/>
                        </a:cubicBezTo>
                        <a:cubicBezTo>
                          <a:pt x="31721" y="821"/>
                          <a:pt x="30656" y="397"/>
                          <a:pt x="29604" y="0"/>
                        </a:cubicBezTo>
                        <a:close/>
                      </a:path>
                    </a:pathLst>
                  </a:custGeom>
                  <a:solidFill>
                    <a:srgbClr val="76A5A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30" name="Google Shape;268;p26">
                    <a:extLst>
                      <a:ext uri="{FF2B5EF4-FFF2-40B4-BE49-F238E27FC236}">
                        <a16:creationId xmlns:a16="http://schemas.microsoft.com/office/drawing/2014/main" id="{F11E0EA9-1CDD-4BDF-B8AC-F5007FDE1E29}"/>
                      </a:ext>
                    </a:extLst>
                  </p:cNvPr>
                  <p:cNvSpPr/>
                  <p:nvPr/>
                </p:nvSpPr>
                <p:spPr>
                  <a:xfrm>
                    <a:off x="7267429" y="4261228"/>
                    <a:ext cx="117829" cy="60882"/>
                  </a:xfrm>
                  <a:custGeom>
                    <a:avLst/>
                    <a:gdLst/>
                    <a:ahLst/>
                    <a:cxnLst/>
                    <a:rect l="l" t="t" r="r" b="b"/>
                    <a:pathLst>
                      <a:path w="8506" h="4395" extrusionOk="0">
                        <a:moveTo>
                          <a:pt x="1" y="0"/>
                        </a:moveTo>
                        <a:lnTo>
                          <a:pt x="1" y="4154"/>
                        </a:lnTo>
                        <a:cubicBezTo>
                          <a:pt x="1576" y="4313"/>
                          <a:pt x="3162" y="4395"/>
                          <a:pt x="4745" y="4395"/>
                        </a:cubicBezTo>
                        <a:cubicBezTo>
                          <a:pt x="5999" y="4395"/>
                          <a:pt x="7252" y="4343"/>
                          <a:pt x="8506" y="4245"/>
                        </a:cubicBezTo>
                        <a:lnTo>
                          <a:pt x="8506" y="0"/>
                        </a:lnTo>
                        <a:cubicBezTo>
                          <a:pt x="7500" y="146"/>
                          <a:pt x="6473" y="223"/>
                          <a:pt x="5430" y="223"/>
                        </a:cubicBezTo>
                        <a:lnTo>
                          <a:pt x="3077" y="223"/>
                        </a:lnTo>
                        <a:cubicBezTo>
                          <a:pt x="2028" y="223"/>
                          <a:pt x="1002" y="146"/>
                          <a:pt x="1" y="0"/>
                        </a:cubicBezTo>
                        <a:close/>
                      </a:path>
                    </a:pathLst>
                  </a:custGeom>
                  <a:solidFill>
                    <a:srgbClr val="C8916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31" name="Google Shape;269;p26">
                    <a:extLst>
                      <a:ext uri="{FF2B5EF4-FFF2-40B4-BE49-F238E27FC236}">
                        <a16:creationId xmlns:a16="http://schemas.microsoft.com/office/drawing/2014/main" id="{A9B1D856-65E1-4304-B6D6-ABB7A6BD4445}"/>
                      </a:ext>
                    </a:extLst>
                  </p:cNvPr>
                  <p:cNvSpPr/>
                  <p:nvPr/>
                </p:nvSpPr>
                <p:spPr>
                  <a:xfrm>
                    <a:off x="6972897" y="3528824"/>
                    <a:ext cx="707032" cy="671167"/>
                  </a:xfrm>
                  <a:custGeom>
                    <a:avLst/>
                    <a:gdLst/>
                    <a:ahLst/>
                    <a:cxnLst/>
                    <a:rect l="l" t="t" r="r" b="b"/>
                    <a:pathLst>
                      <a:path w="51040" h="48451" extrusionOk="0">
                        <a:moveTo>
                          <a:pt x="29059" y="0"/>
                        </a:moveTo>
                        <a:cubicBezTo>
                          <a:pt x="29051" y="0"/>
                          <a:pt x="29043" y="0"/>
                          <a:pt x="29035" y="0"/>
                        </a:cubicBezTo>
                        <a:lnTo>
                          <a:pt x="21955" y="9"/>
                        </a:lnTo>
                        <a:cubicBezTo>
                          <a:pt x="9827" y="21"/>
                          <a:pt x="1" y="9865"/>
                          <a:pt x="13" y="21997"/>
                        </a:cubicBezTo>
                        <a:lnTo>
                          <a:pt x="18" y="26509"/>
                        </a:lnTo>
                        <a:cubicBezTo>
                          <a:pt x="31" y="38629"/>
                          <a:pt x="9861" y="48451"/>
                          <a:pt x="21981" y="48451"/>
                        </a:cubicBezTo>
                        <a:cubicBezTo>
                          <a:pt x="21990" y="48451"/>
                          <a:pt x="21998" y="48451"/>
                          <a:pt x="22006" y="48451"/>
                        </a:cubicBezTo>
                        <a:lnTo>
                          <a:pt x="29086" y="48442"/>
                        </a:lnTo>
                        <a:cubicBezTo>
                          <a:pt x="41218" y="48429"/>
                          <a:pt x="51040" y="38586"/>
                          <a:pt x="51027" y="26454"/>
                        </a:cubicBezTo>
                        <a:lnTo>
                          <a:pt x="51023" y="21941"/>
                        </a:lnTo>
                        <a:cubicBezTo>
                          <a:pt x="51010" y="9818"/>
                          <a:pt x="41180" y="0"/>
                          <a:pt x="29059" y="0"/>
                        </a:cubicBezTo>
                        <a:close/>
                      </a:path>
                    </a:pathLst>
                  </a:custGeom>
                  <a:solidFill>
                    <a:srgbClr val="A96C4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32" name="Google Shape;270;p26">
                    <a:extLst>
                      <a:ext uri="{FF2B5EF4-FFF2-40B4-BE49-F238E27FC236}">
                        <a16:creationId xmlns:a16="http://schemas.microsoft.com/office/drawing/2014/main" id="{ABA78B1B-6FFF-4CAD-9B02-7367ACDA89A1}"/>
                      </a:ext>
                    </a:extLst>
                  </p:cNvPr>
                  <p:cNvSpPr/>
                  <p:nvPr/>
                </p:nvSpPr>
                <p:spPr>
                  <a:xfrm>
                    <a:off x="7019901" y="3595236"/>
                    <a:ext cx="612876" cy="669062"/>
                  </a:xfrm>
                  <a:custGeom>
                    <a:avLst/>
                    <a:gdLst/>
                    <a:ahLst/>
                    <a:cxnLst/>
                    <a:rect l="l" t="t" r="r" b="b"/>
                    <a:pathLst>
                      <a:path w="44243" h="48299" extrusionOk="0">
                        <a:moveTo>
                          <a:pt x="21039" y="1"/>
                        </a:moveTo>
                        <a:cubicBezTo>
                          <a:pt x="9420" y="1"/>
                          <a:pt x="0" y="9421"/>
                          <a:pt x="0" y="21040"/>
                        </a:cubicBezTo>
                        <a:lnTo>
                          <a:pt x="0" y="27354"/>
                        </a:lnTo>
                        <a:cubicBezTo>
                          <a:pt x="0" y="38922"/>
                          <a:pt x="9377" y="48298"/>
                          <a:pt x="20945" y="48298"/>
                        </a:cubicBezTo>
                        <a:lnTo>
                          <a:pt x="23298" y="48298"/>
                        </a:lnTo>
                        <a:cubicBezTo>
                          <a:pt x="34864" y="48298"/>
                          <a:pt x="44242" y="38922"/>
                          <a:pt x="44242" y="27354"/>
                        </a:cubicBezTo>
                        <a:lnTo>
                          <a:pt x="44242" y="21040"/>
                        </a:lnTo>
                        <a:cubicBezTo>
                          <a:pt x="44242" y="9421"/>
                          <a:pt x="34822" y="1"/>
                          <a:pt x="23203" y="1"/>
                        </a:cubicBezTo>
                        <a:close/>
                      </a:path>
                    </a:pathLst>
                  </a:custGeom>
                  <a:solidFill>
                    <a:srgbClr val="FBCFB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33" name="Google Shape;271;p26">
                    <a:extLst>
                      <a:ext uri="{FF2B5EF4-FFF2-40B4-BE49-F238E27FC236}">
                        <a16:creationId xmlns:a16="http://schemas.microsoft.com/office/drawing/2014/main" id="{EB2C51AA-DE63-43A5-8E83-01E194365AC6}"/>
                      </a:ext>
                    </a:extLst>
                  </p:cNvPr>
                  <p:cNvSpPr/>
                  <p:nvPr/>
                </p:nvSpPr>
                <p:spPr>
                  <a:xfrm>
                    <a:off x="7207639" y="3934168"/>
                    <a:ext cx="40491" cy="60466"/>
                  </a:xfrm>
                  <a:custGeom>
                    <a:avLst/>
                    <a:gdLst/>
                    <a:ahLst/>
                    <a:cxnLst/>
                    <a:rect l="l" t="t" r="r" b="b"/>
                    <a:pathLst>
                      <a:path w="2923" h="4365" extrusionOk="0">
                        <a:moveTo>
                          <a:pt x="1463" y="1"/>
                        </a:moveTo>
                        <a:cubicBezTo>
                          <a:pt x="655" y="1"/>
                          <a:pt x="0" y="976"/>
                          <a:pt x="0" y="2183"/>
                        </a:cubicBezTo>
                        <a:cubicBezTo>
                          <a:pt x="0" y="3389"/>
                          <a:pt x="655" y="4364"/>
                          <a:pt x="1463" y="4364"/>
                        </a:cubicBezTo>
                        <a:cubicBezTo>
                          <a:pt x="2267" y="4364"/>
                          <a:pt x="2922" y="3389"/>
                          <a:pt x="2922" y="2183"/>
                        </a:cubicBezTo>
                        <a:cubicBezTo>
                          <a:pt x="2922" y="976"/>
                          <a:pt x="2267" y="1"/>
                          <a:pt x="1463" y="1"/>
                        </a:cubicBezTo>
                        <a:close/>
                      </a:path>
                    </a:pathLst>
                  </a:custGeom>
                  <a:solidFill>
                    <a:srgbClr val="23020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34" name="Google Shape;272;p26">
                    <a:extLst>
                      <a:ext uri="{FF2B5EF4-FFF2-40B4-BE49-F238E27FC236}">
                        <a16:creationId xmlns:a16="http://schemas.microsoft.com/office/drawing/2014/main" id="{808C8A2C-F55F-40B5-8A01-B8391D78498D}"/>
                      </a:ext>
                    </a:extLst>
                  </p:cNvPr>
                  <p:cNvSpPr/>
                  <p:nvPr/>
                </p:nvSpPr>
                <p:spPr>
                  <a:xfrm>
                    <a:off x="7376716" y="3934168"/>
                    <a:ext cx="40546" cy="60466"/>
                  </a:xfrm>
                  <a:custGeom>
                    <a:avLst/>
                    <a:gdLst/>
                    <a:ahLst/>
                    <a:cxnLst/>
                    <a:rect l="l" t="t" r="r" b="b"/>
                    <a:pathLst>
                      <a:path w="2927" h="4365" extrusionOk="0">
                        <a:moveTo>
                          <a:pt x="1464" y="1"/>
                        </a:moveTo>
                        <a:cubicBezTo>
                          <a:pt x="659" y="1"/>
                          <a:pt x="1" y="976"/>
                          <a:pt x="1" y="2183"/>
                        </a:cubicBezTo>
                        <a:cubicBezTo>
                          <a:pt x="1" y="3389"/>
                          <a:pt x="659" y="4364"/>
                          <a:pt x="1464" y="4364"/>
                        </a:cubicBezTo>
                        <a:cubicBezTo>
                          <a:pt x="2272" y="4364"/>
                          <a:pt x="2927" y="3389"/>
                          <a:pt x="2927" y="2183"/>
                        </a:cubicBezTo>
                        <a:cubicBezTo>
                          <a:pt x="2927" y="976"/>
                          <a:pt x="2272" y="1"/>
                          <a:pt x="1464" y="1"/>
                        </a:cubicBezTo>
                        <a:close/>
                      </a:path>
                    </a:pathLst>
                  </a:custGeom>
                  <a:solidFill>
                    <a:srgbClr val="23020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35" name="Google Shape;273;p26">
                    <a:extLst>
                      <a:ext uri="{FF2B5EF4-FFF2-40B4-BE49-F238E27FC236}">
                        <a16:creationId xmlns:a16="http://schemas.microsoft.com/office/drawing/2014/main" id="{F2B77256-4566-4AAC-8598-AF11941666EE}"/>
                      </a:ext>
                    </a:extLst>
                  </p:cNvPr>
                  <p:cNvSpPr/>
                  <p:nvPr/>
                </p:nvSpPr>
                <p:spPr>
                  <a:xfrm>
                    <a:off x="7138193" y="3829036"/>
                    <a:ext cx="108617" cy="54745"/>
                  </a:xfrm>
                  <a:custGeom>
                    <a:avLst/>
                    <a:gdLst/>
                    <a:ahLst/>
                    <a:cxnLst/>
                    <a:rect l="l" t="t" r="r" b="b"/>
                    <a:pathLst>
                      <a:path w="7841" h="3952" extrusionOk="0">
                        <a:moveTo>
                          <a:pt x="5932" y="1"/>
                        </a:moveTo>
                        <a:cubicBezTo>
                          <a:pt x="5156" y="1"/>
                          <a:pt x="4197" y="163"/>
                          <a:pt x="3247" y="578"/>
                        </a:cubicBezTo>
                        <a:cubicBezTo>
                          <a:pt x="2040" y="1108"/>
                          <a:pt x="1129" y="1926"/>
                          <a:pt x="633" y="2615"/>
                        </a:cubicBezTo>
                        <a:cubicBezTo>
                          <a:pt x="128" y="3308"/>
                          <a:pt x="0" y="3837"/>
                          <a:pt x="145" y="3932"/>
                        </a:cubicBezTo>
                        <a:cubicBezTo>
                          <a:pt x="166" y="3945"/>
                          <a:pt x="190" y="3952"/>
                          <a:pt x="218" y="3952"/>
                        </a:cubicBezTo>
                        <a:cubicBezTo>
                          <a:pt x="626" y="3952"/>
                          <a:pt x="1833" y="2609"/>
                          <a:pt x="3777" y="1789"/>
                        </a:cubicBezTo>
                        <a:cubicBezTo>
                          <a:pt x="5831" y="856"/>
                          <a:pt x="7752" y="946"/>
                          <a:pt x="7815" y="569"/>
                        </a:cubicBezTo>
                        <a:cubicBezTo>
                          <a:pt x="7841" y="403"/>
                          <a:pt x="7367" y="137"/>
                          <a:pt x="6515" y="35"/>
                        </a:cubicBezTo>
                        <a:cubicBezTo>
                          <a:pt x="6337" y="13"/>
                          <a:pt x="6141" y="1"/>
                          <a:pt x="5932" y="1"/>
                        </a:cubicBezTo>
                        <a:close/>
                      </a:path>
                    </a:pathLst>
                  </a:custGeom>
                  <a:solidFill>
                    <a:srgbClr val="23020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36" name="Google Shape;274;p26">
                    <a:extLst>
                      <a:ext uri="{FF2B5EF4-FFF2-40B4-BE49-F238E27FC236}">
                        <a16:creationId xmlns:a16="http://schemas.microsoft.com/office/drawing/2014/main" id="{7C6F25FA-83D4-4287-AC02-0C7635594169}"/>
                      </a:ext>
                    </a:extLst>
                  </p:cNvPr>
                  <p:cNvSpPr/>
                  <p:nvPr/>
                </p:nvSpPr>
                <p:spPr>
                  <a:xfrm>
                    <a:off x="7113802" y="4021500"/>
                    <a:ext cx="109633" cy="76468"/>
                  </a:xfrm>
                  <a:custGeom>
                    <a:avLst/>
                    <a:gdLst/>
                    <a:ahLst/>
                    <a:cxnLst/>
                    <a:rect l="l" t="t" r="r" b="b"/>
                    <a:pathLst>
                      <a:path w="9138" h="6375" extrusionOk="0">
                        <a:moveTo>
                          <a:pt x="4950" y="1"/>
                        </a:moveTo>
                        <a:cubicBezTo>
                          <a:pt x="4753" y="1"/>
                          <a:pt x="4557" y="5"/>
                          <a:pt x="4351" y="9"/>
                        </a:cubicBezTo>
                        <a:cubicBezTo>
                          <a:pt x="3431" y="34"/>
                          <a:pt x="2366" y="544"/>
                          <a:pt x="1621" y="1083"/>
                        </a:cubicBezTo>
                        <a:cubicBezTo>
                          <a:pt x="620" y="1815"/>
                          <a:pt x="0" y="3162"/>
                          <a:pt x="411" y="4330"/>
                        </a:cubicBezTo>
                        <a:cubicBezTo>
                          <a:pt x="672" y="5074"/>
                          <a:pt x="1305" y="5647"/>
                          <a:pt x="2024" y="5968"/>
                        </a:cubicBezTo>
                        <a:cubicBezTo>
                          <a:pt x="2742" y="6285"/>
                          <a:pt x="3542" y="6374"/>
                          <a:pt x="4326" y="6374"/>
                        </a:cubicBezTo>
                        <a:lnTo>
                          <a:pt x="4338" y="6374"/>
                        </a:lnTo>
                        <a:cubicBezTo>
                          <a:pt x="5506" y="6374"/>
                          <a:pt x="6699" y="6173"/>
                          <a:pt x="7700" y="5570"/>
                        </a:cubicBezTo>
                        <a:cubicBezTo>
                          <a:pt x="8372" y="5168"/>
                          <a:pt x="8821" y="4428"/>
                          <a:pt x="8984" y="3628"/>
                        </a:cubicBezTo>
                        <a:cubicBezTo>
                          <a:pt x="9138" y="2871"/>
                          <a:pt x="9031" y="2058"/>
                          <a:pt x="8603" y="1420"/>
                        </a:cubicBezTo>
                        <a:cubicBezTo>
                          <a:pt x="8428" y="1160"/>
                          <a:pt x="8172" y="968"/>
                          <a:pt x="7915" y="783"/>
                        </a:cubicBezTo>
                        <a:cubicBezTo>
                          <a:pt x="6986" y="115"/>
                          <a:pt x="6020" y="1"/>
                          <a:pt x="4950" y="1"/>
                        </a:cubicBezTo>
                        <a:close/>
                      </a:path>
                    </a:pathLst>
                  </a:custGeom>
                  <a:solidFill>
                    <a:srgbClr val="FCA08A"/>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37" name="Google Shape;275;p26">
                    <a:extLst>
                      <a:ext uri="{FF2B5EF4-FFF2-40B4-BE49-F238E27FC236}">
                        <a16:creationId xmlns:a16="http://schemas.microsoft.com/office/drawing/2014/main" id="{0E813DA7-739A-4A13-A771-2B9B165C3C0F}"/>
                      </a:ext>
                    </a:extLst>
                  </p:cNvPr>
                  <p:cNvSpPr/>
                  <p:nvPr/>
                </p:nvSpPr>
                <p:spPr>
                  <a:xfrm>
                    <a:off x="7413491" y="4021500"/>
                    <a:ext cx="109633" cy="76468"/>
                  </a:xfrm>
                  <a:custGeom>
                    <a:avLst/>
                    <a:gdLst/>
                    <a:ahLst/>
                    <a:cxnLst/>
                    <a:rect l="l" t="t" r="r" b="b"/>
                    <a:pathLst>
                      <a:path w="9138" h="6375" extrusionOk="0">
                        <a:moveTo>
                          <a:pt x="4946" y="1"/>
                        </a:moveTo>
                        <a:cubicBezTo>
                          <a:pt x="4753" y="1"/>
                          <a:pt x="4551" y="5"/>
                          <a:pt x="4351" y="9"/>
                        </a:cubicBezTo>
                        <a:cubicBezTo>
                          <a:pt x="3431" y="34"/>
                          <a:pt x="2361" y="544"/>
                          <a:pt x="1621" y="1083"/>
                        </a:cubicBezTo>
                        <a:cubicBezTo>
                          <a:pt x="620" y="1815"/>
                          <a:pt x="0" y="3162"/>
                          <a:pt x="411" y="4330"/>
                        </a:cubicBezTo>
                        <a:cubicBezTo>
                          <a:pt x="667" y="5074"/>
                          <a:pt x="1305" y="5647"/>
                          <a:pt x="2024" y="5968"/>
                        </a:cubicBezTo>
                        <a:cubicBezTo>
                          <a:pt x="2742" y="6285"/>
                          <a:pt x="3538" y="6374"/>
                          <a:pt x="4326" y="6374"/>
                        </a:cubicBezTo>
                        <a:lnTo>
                          <a:pt x="4338" y="6374"/>
                        </a:lnTo>
                        <a:cubicBezTo>
                          <a:pt x="5501" y="6374"/>
                          <a:pt x="6699" y="6173"/>
                          <a:pt x="7700" y="5570"/>
                        </a:cubicBezTo>
                        <a:cubicBezTo>
                          <a:pt x="8368" y="5168"/>
                          <a:pt x="8821" y="4428"/>
                          <a:pt x="8984" y="3628"/>
                        </a:cubicBezTo>
                        <a:cubicBezTo>
                          <a:pt x="9138" y="2871"/>
                          <a:pt x="9031" y="2058"/>
                          <a:pt x="8603" y="1420"/>
                        </a:cubicBezTo>
                        <a:cubicBezTo>
                          <a:pt x="8427" y="1160"/>
                          <a:pt x="8170" y="968"/>
                          <a:pt x="7914" y="783"/>
                        </a:cubicBezTo>
                        <a:cubicBezTo>
                          <a:pt x="6986" y="115"/>
                          <a:pt x="6014" y="1"/>
                          <a:pt x="4946" y="1"/>
                        </a:cubicBezTo>
                        <a:close/>
                      </a:path>
                    </a:pathLst>
                  </a:custGeom>
                  <a:solidFill>
                    <a:srgbClr val="FCA08A"/>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38" name="Google Shape;276;p26">
                    <a:extLst>
                      <a:ext uri="{FF2B5EF4-FFF2-40B4-BE49-F238E27FC236}">
                        <a16:creationId xmlns:a16="http://schemas.microsoft.com/office/drawing/2014/main" id="{5AED88FB-BBA0-49BE-B6F9-FECFB8A55491}"/>
                      </a:ext>
                    </a:extLst>
                  </p:cNvPr>
                  <p:cNvSpPr/>
                  <p:nvPr/>
                </p:nvSpPr>
                <p:spPr>
                  <a:xfrm>
                    <a:off x="7139426" y="3584763"/>
                    <a:ext cx="508234" cy="379628"/>
                  </a:xfrm>
                  <a:custGeom>
                    <a:avLst/>
                    <a:gdLst/>
                    <a:ahLst/>
                    <a:cxnLst/>
                    <a:rect l="l" t="t" r="r" b="b"/>
                    <a:pathLst>
                      <a:path w="36689" h="27405" extrusionOk="0">
                        <a:moveTo>
                          <a:pt x="13769" y="0"/>
                        </a:moveTo>
                        <a:cubicBezTo>
                          <a:pt x="9873" y="0"/>
                          <a:pt x="5321" y="660"/>
                          <a:pt x="0" y="2174"/>
                        </a:cubicBezTo>
                        <a:cubicBezTo>
                          <a:pt x="0" y="2174"/>
                          <a:pt x="1040" y="22591"/>
                          <a:pt x="36688" y="27405"/>
                        </a:cubicBezTo>
                        <a:cubicBezTo>
                          <a:pt x="36688" y="19450"/>
                          <a:pt x="34916" y="0"/>
                          <a:pt x="13769" y="0"/>
                        </a:cubicBezTo>
                        <a:close/>
                      </a:path>
                    </a:pathLst>
                  </a:custGeom>
                  <a:solidFill>
                    <a:srgbClr val="A96C4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39" name="Google Shape;277;p26">
                    <a:extLst>
                      <a:ext uri="{FF2B5EF4-FFF2-40B4-BE49-F238E27FC236}">
                        <a16:creationId xmlns:a16="http://schemas.microsoft.com/office/drawing/2014/main" id="{B8353CA4-BC78-4DF3-BD23-FBBCFEA492F5}"/>
                      </a:ext>
                    </a:extLst>
                  </p:cNvPr>
                  <p:cNvSpPr/>
                  <p:nvPr/>
                </p:nvSpPr>
                <p:spPr>
                  <a:xfrm>
                    <a:off x="6987720" y="3622860"/>
                    <a:ext cx="171452" cy="330507"/>
                  </a:xfrm>
                  <a:custGeom>
                    <a:avLst/>
                    <a:gdLst/>
                    <a:ahLst/>
                    <a:cxnLst/>
                    <a:rect l="l" t="t" r="r" b="b"/>
                    <a:pathLst>
                      <a:path w="12377" h="23859" extrusionOk="0">
                        <a:moveTo>
                          <a:pt x="12376" y="1"/>
                        </a:moveTo>
                        <a:lnTo>
                          <a:pt x="12376" y="1"/>
                        </a:lnTo>
                        <a:cubicBezTo>
                          <a:pt x="9865" y="189"/>
                          <a:pt x="1" y="5306"/>
                          <a:pt x="1365" y="23859"/>
                        </a:cubicBezTo>
                        <a:cubicBezTo>
                          <a:pt x="1365" y="23859"/>
                          <a:pt x="12376" y="13699"/>
                          <a:pt x="12376" y="1"/>
                        </a:cubicBezTo>
                        <a:close/>
                      </a:path>
                    </a:pathLst>
                  </a:custGeom>
                  <a:solidFill>
                    <a:srgbClr val="A96C4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40" name="Google Shape;278;p26">
                    <a:extLst>
                      <a:ext uri="{FF2B5EF4-FFF2-40B4-BE49-F238E27FC236}">
                        <a16:creationId xmlns:a16="http://schemas.microsoft.com/office/drawing/2014/main" id="{EC2ADE6E-46B7-486E-8B3E-B93670AA9B2B}"/>
                      </a:ext>
                    </a:extLst>
                  </p:cNvPr>
                  <p:cNvSpPr/>
                  <p:nvPr/>
                </p:nvSpPr>
                <p:spPr>
                  <a:xfrm>
                    <a:off x="7588462" y="3935456"/>
                    <a:ext cx="171092" cy="166036"/>
                  </a:xfrm>
                  <a:custGeom>
                    <a:avLst/>
                    <a:gdLst/>
                    <a:ahLst/>
                    <a:cxnLst/>
                    <a:rect l="l" t="t" r="r" b="b"/>
                    <a:pathLst>
                      <a:path w="12351" h="11986" extrusionOk="0">
                        <a:moveTo>
                          <a:pt x="7751" y="0"/>
                        </a:moveTo>
                        <a:cubicBezTo>
                          <a:pt x="5954" y="0"/>
                          <a:pt x="3931" y="1022"/>
                          <a:pt x="2443" y="2872"/>
                        </a:cubicBezTo>
                        <a:cubicBezTo>
                          <a:pt x="172" y="5699"/>
                          <a:pt x="0" y="9387"/>
                          <a:pt x="2062" y="11107"/>
                        </a:cubicBezTo>
                        <a:cubicBezTo>
                          <a:pt x="2774" y="11702"/>
                          <a:pt x="3658" y="11985"/>
                          <a:pt x="4605" y="11985"/>
                        </a:cubicBezTo>
                        <a:cubicBezTo>
                          <a:pt x="6401" y="11985"/>
                          <a:pt x="8420" y="10965"/>
                          <a:pt x="9908" y="9113"/>
                        </a:cubicBezTo>
                        <a:cubicBezTo>
                          <a:pt x="12180" y="6290"/>
                          <a:pt x="12350" y="2603"/>
                          <a:pt x="10293" y="878"/>
                        </a:cubicBezTo>
                        <a:cubicBezTo>
                          <a:pt x="9582" y="284"/>
                          <a:pt x="8698" y="0"/>
                          <a:pt x="7751" y="0"/>
                        </a:cubicBezTo>
                        <a:close/>
                      </a:path>
                    </a:pathLst>
                  </a:custGeom>
                  <a:solidFill>
                    <a:srgbClr val="FBCFB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41" name="Google Shape;279;p26">
                    <a:extLst>
                      <a:ext uri="{FF2B5EF4-FFF2-40B4-BE49-F238E27FC236}">
                        <a16:creationId xmlns:a16="http://schemas.microsoft.com/office/drawing/2014/main" id="{03B56975-099C-4EB9-A032-49C225CCAF13}"/>
                      </a:ext>
                    </a:extLst>
                  </p:cNvPr>
                  <p:cNvSpPr/>
                  <p:nvPr/>
                </p:nvSpPr>
                <p:spPr>
                  <a:xfrm>
                    <a:off x="7634025" y="3966571"/>
                    <a:ext cx="89446" cy="99115"/>
                  </a:xfrm>
                  <a:custGeom>
                    <a:avLst/>
                    <a:gdLst/>
                    <a:ahLst/>
                    <a:cxnLst/>
                    <a:rect l="l" t="t" r="r" b="b"/>
                    <a:pathLst>
                      <a:path w="6457" h="7155" extrusionOk="0">
                        <a:moveTo>
                          <a:pt x="6335" y="0"/>
                        </a:moveTo>
                        <a:cubicBezTo>
                          <a:pt x="6171" y="0"/>
                          <a:pt x="5668" y="110"/>
                          <a:pt x="4976" y="421"/>
                        </a:cubicBezTo>
                        <a:cubicBezTo>
                          <a:pt x="4142" y="793"/>
                          <a:pt x="3059" y="1503"/>
                          <a:pt x="2115" y="2564"/>
                        </a:cubicBezTo>
                        <a:cubicBezTo>
                          <a:pt x="1173" y="3625"/>
                          <a:pt x="587" y="4797"/>
                          <a:pt x="309" y="5678"/>
                        </a:cubicBezTo>
                        <a:cubicBezTo>
                          <a:pt x="26" y="6563"/>
                          <a:pt x="1" y="7141"/>
                          <a:pt x="52" y="7154"/>
                        </a:cubicBezTo>
                        <a:cubicBezTo>
                          <a:pt x="53" y="7154"/>
                          <a:pt x="55" y="7154"/>
                          <a:pt x="57" y="7154"/>
                        </a:cubicBezTo>
                        <a:cubicBezTo>
                          <a:pt x="203" y="7154"/>
                          <a:pt x="654" y="4894"/>
                          <a:pt x="2465" y="2885"/>
                        </a:cubicBezTo>
                        <a:cubicBezTo>
                          <a:pt x="4265" y="827"/>
                          <a:pt x="6456" y="156"/>
                          <a:pt x="6392" y="14"/>
                        </a:cubicBezTo>
                        <a:cubicBezTo>
                          <a:pt x="6389" y="5"/>
                          <a:pt x="6369" y="0"/>
                          <a:pt x="6335" y="0"/>
                        </a:cubicBezTo>
                        <a:close/>
                      </a:path>
                    </a:pathLst>
                  </a:custGeom>
                  <a:solidFill>
                    <a:srgbClr val="C8916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42" name="Google Shape;280;p26">
                    <a:extLst>
                      <a:ext uri="{FF2B5EF4-FFF2-40B4-BE49-F238E27FC236}">
                        <a16:creationId xmlns:a16="http://schemas.microsoft.com/office/drawing/2014/main" id="{5ED2D712-D415-4B06-A367-7275F4234136}"/>
                      </a:ext>
                    </a:extLst>
                  </p:cNvPr>
                  <p:cNvSpPr/>
                  <p:nvPr/>
                </p:nvSpPr>
                <p:spPr>
                  <a:xfrm>
                    <a:off x="7646825" y="4017093"/>
                    <a:ext cx="54662" cy="12924"/>
                  </a:xfrm>
                  <a:custGeom>
                    <a:avLst/>
                    <a:gdLst/>
                    <a:ahLst/>
                    <a:cxnLst/>
                    <a:rect l="l" t="t" r="r" b="b"/>
                    <a:pathLst>
                      <a:path w="3946" h="933" extrusionOk="0">
                        <a:moveTo>
                          <a:pt x="2412" y="0"/>
                        </a:moveTo>
                        <a:cubicBezTo>
                          <a:pt x="2254" y="0"/>
                          <a:pt x="2087" y="10"/>
                          <a:pt x="1913" y="33"/>
                        </a:cubicBezTo>
                        <a:cubicBezTo>
                          <a:pt x="758" y="175"/>
                          <a:pt x="1" y="807"/>
                          <a:pt x="78" y="910"/>
                        </a:cubicBezTo>
                        <a:cubicBezTo>
                          <a:pt x="87" y="926"/>
                          <a:pt x="108" y="933"/>
                          <a:pt x="141" y="933"/>
                        </a:cubicBezTo>
                        <a:cubicBezTo>
                          <a:pt x="358" y="933"/>
                          <a:pt x="1069" y="621"/>
                          <a:pt x="1973" y="513"/>
                        </a:cubicBezTo>
                        <a:cubicBezTo>
                          <a:pt x="2293" y="469"/>
                          <a:pt x="2596" y="457"/>
                          <a:pt x="2863" y="457"/>
                        </a:cubicBezTo>
                        <a:cubicBezTo>
                          <a:pt x="3198" y="457"/>
                          <a:pt x="3475" y="476"/>
                          <a:pt x="3660" y="476"/>
                        </a:cubicBezTo>
                        <a:cubicBezTo>
                          <a:pt x="3804" y="476"/>
                          <a:pt x="3890" y="464"/>
                          <a:pt x="3902" y="422"/>
                        </a:cubicBezTo>
                        <a:cubicBezTo>
                          <a:pt x="3946" y="325"/>
                          <a:pt x="3315" y="0"/>
                          <a:pt x="2412" y="0"/>
                        </a:cubicBezTo>
                        <a:close/>
                      </a:path>
                    </a:pathLst>
                  </a:custGeom>
                  <a:solidFill>
                    <a:srgbClr val="C8916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43" name="Google Shape;281;p26">
                    <a:extLst>
                      <a:ext uri="{FF2B5EF4-FFF2-40B4-BE49-F238E27FC236}">
                        <a16:creationId xmlns:a16="http://schemas.microsoft.com/office/drawing/2014/main" id="{B25758FD-25CC-4FEC-8B6B-5595DE2F34E8}"/>
                      </a:ext>
                    </a:extLst>
                  </p:cNvPr>
                  <p:cNvSpPr/>
                  <p:nvPr/>
                </p:nvSpPr>
                <p:spPr>
                  <a:xfrm>
                    <a:off x="6898354" y="3935456"/>
                    <a:ext cx="171092" cy="166036"/>
                  </a:xfrm>
                  <a:custGeom>
                    <a:avLst/>
                    <a:gdLst/>
                    <a:ahLst/>
                    <a:cxnLst/>
                    <a:rect l="l" t="t" r="r" b="b"/>
                    <a:pathLst>
                      <a:path w="12351" h="11986" extrusionOk="0">
                        <a:moveTo>
                          <a:pt x="4600" y="0"/>
                        </a:moveTo>
                        <a:cubicBezTo>
                          <a:pt x="3653" y="0"/>
                          <a:pt x="2769" y="284"/>
                          <a:pt x="2058" y="878"/>
                        </a:cubicBezTo>
                        <a:cubicBezTo>
                          <a:pt x="0" y="2603"/>
                          <a:pt x="172" y="6290"/>
                          <a:pt x="2443" y="9113"/>
                        </a:cubicBezTo>
                        <a:cubicBezTo>
                          <a:pt x="3930" y="10965"/>
                          <a:pt x="5950" y="11985"/>
                          <a:pt x="7746" y="11985"/>
                        </a:cubicBezTo>
                        <a:cubicBezTo>
                          <a:pt x="8693" y="11985"/>
                          <a:pt x="9577" y="11702"/>
                          <a:pt x="10289" y="11107"/>
                        </a:cubicBezTo>
                        <a:cubicBezTo>
                          <a:pt x="12350" y="9387"/>
                          <a:pt x="12180" y="5699"/>
                          <a:pt x="9908" y="2872"/>
                        </a:cubicBezTo>
                        <a:cubicBezTo>
                          <a:pt x="8420" y="1022"/>
                          <a:pt x="6397" y="0"/>
                          <a:pt x="4600" y="0"/>
                        </a:cubicBezTo>
                        <a:close/>
                      </a:path>
                    </a:pathLst>
                  </a:custGeom>
                  <a:solidFill>
                    <a:srgbClr val="FBCFB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44" name="Google Shape;282;p26">
                    <a:extLst>
                      <a:ext uri="{FF2B5EF4-FFF2-40B4-BE49-F238E27FC236}">
                        <a16:creationId xmlns:a16="http://schemas.microsoft.com/office/drawing/2014/main" id="{86FBD56D-319D-4C78-98B6-06FAD1B29B1F}"/>
                      </a:ext>
                    </a:extLst>
                  </p:cNvPr>
                  <p:cNvSpPr/>
                  <p:nvPr/>
                </p:nvSpPr>
                <p:spPr>
                  <a:xfrm>
                    <a:off x="6934441" y="3966571"/>
                    <a:ext cx="89487" cy="99115"/>
                  </a:xfrm>
                  <a:custGeom>
                    <a:avLst/>
                    <a:gdLst/>
                    <a:ahLst/>
                    <a:cxnLst/>
                    <a:rect l="l" t="t" r="r" b="b"/>
                    <a:pathLst>
                      <a:path w="6460" h="7155" extrusionOk="0">
                        <a:moveTo>
                          <a:pt x="122" y="0"/>
                        </a:moveTo>
                        <a:cubicBezTo>
                          <a:pt x="87" y="0"/>
                          <a:pt x="68" y="5"/>
                          <a:pt x="64" y="14"/>
                        </a:cubicBezTo>
                        <a:cubicBezTo>
                          <a:pt x="1" y="156"/>
                          <a:pt x="2191" y="827"/>
                          <a:pt x="3992" y="2885"/>
                        </a:cubicBezTo>
                        <a:cubicBezTo>
                          <a:pt x="5803" y="4894"/>
                          <a:pt x="6254" y="7154"/>
                          <a:pt x="6400" y="7154"/>
                        </a:cubicBezTo>
                        <a:cubicBezTo>
                          <a:pt x="6401" y="7154"/>
                          <a:pt x="6403" y="7154"/>
                          <a:pt x="6404" y="7154"/>
                        </a:cubicBezTo>
                        <a:cubicBezTo>
                          <a:pt x="6460" y="7141"/>
                          <a:pt x="6430" y="6563"/>
                          <a:pt x="6148" y="5678"/>
                        </a:cubicBezTo>
                        <a:cubicBezTo>
                          <a:pt x="5869" y="4797"/>
                          <a:pt x="5284" y="3625"/>
                          <a:pt x="4343" y="2564"/>
                        </a:cubicBezTo>
                        <a:cubicBezTo>
                          <a:pt x="3397" y="1503"/>
                          <a:pt x="2315" y="793"/>
                          <a:pt x="1480" y="421"/>
                        </a:cubicBezTo>
                        <a:cubicBezTo>
                          <a:pt x="789" y="110"/>
                          <a:pt x="287" y="0"/>
                          <a:pt x="122" y="0"/>
                        </a:cubicBezTo>
                        <a:close/>
                      </a:path>
                    </a:pathLst>
                  </a:custGeom>
                  <a:solidFill>
                    <a:srgbClr val="C8916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45" name="Google Shape;283;p26">
                    <a:extLst>
                      <a:ext uri="{FF2B5EF4-FFF2-40B4-BE49-F238E27FC236}">
                        <a16:creationId xmlns:a16="http://schemas.microsoft.com/office/drawing/2014/main" id="{F86156A6-DEE1-48BB-9FFD-C60B51DE13ED}"/>
                      </a:ext>
                    </a:extLst>
                  </p:cNvPr>
                  <p:cNvSpPr/>
                  <p:nvPr/>
                </p:nvSpPr>
                <p:spPr>
                  <a:xfrm>
                    <a:off x="6956412" y="4017093"/>
                    <a:ext cx="54662" cy="12924"/>
                  </a:xfrm>
                  <a:custGeom>
                    <a:avLst/>
                    <a:gdLst/>
                    <a:ahLst/>
                    <a:cxnLst/>
                    <a:rect l="l" t="t" r="r" b="b"/>
                    <a:pathLst>
                      <a:path w="3946" h="933" extrusionOk="0">
                        <a:moveTo>
                          <a:pt x="1535" y="0"/>
                        </a:moveTo>
                        <a:cubicBezTo>
                          <a:pt x="632" y="0"/>
                          <a:pt x="1" y="325"/>
                          <a:pt x="44" y="422"/>
                        </a:cubicBezTo>
                        <a:cubicBezTo>
                          <a:pt x="56" y="464"/>
                          <a:pt x="143" y="476"/>
                          <a:pt x="287" y="476"/>
                        </a:cubicBezTo>
                        <a:cubicBezTo>
                          <a:pt x="471" y="476"/>
                          <a:pt x="749" y="457"/>
                          <a:pt x="1083" y="457"/>
                        </a:cubicBezTo>
                        <a:cubicBezTo>
                          <a:pt x="1350" y="457"/>
                          <a:pt x="1653" y="469"/>
                          <a:pt x="1973" y="513"/>
                        </a:cubicBezTo>
                        <a:cubicBezTo>
                          <a:pt x="2878" y="621"/>
                          <a:pt x="3588" y="933"/>
                          <a:pt x="3805" y="933"/>
                        </a:cubicBezTo>
                        <a:cubicBezTo>
                          <a:pt x="3838" y="933"/>
                          <a:pt x="3859" y="926"/>
                          <a:pt x="3869" y="910"/>
                        </a:cubicBezTo>
                        <a:cubicBezTo>
                          <a:pt x="3946" y="807"/>
                          <a:pt x="3189" y="175"/>
                          <a:pt x="2034" y="33"/>
                        </a:cubicBezTo>
                        <a:cubicBezTo>
                          <a:pt x="1861" y="10"/>
                          <a:pt x="1694" y="0"/>
                          <a:pt x="1535" y="0"/>
                        </a:cubicBezTo>
                        <a:close/>
                      </a:path>
                    </a:pathLst>
                  </a:custGeom>
                  <a:solidFill>
                    <a:srgbClr val="C8916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46" name="Google Shape;284;p26">
                    <a:extLst>
                      <a:ext uri="{FF2B5EF4-FFF2-40B4-BE49-F238E27FC236}">
                        <a16:creationId xmlns:a16="http://schemas.microsoft.com/office/drawing/2014/main" id="{80E42833-4EC9-4ABF-A704-D1709683A709}"/>
                      </a:ext>
                    </a:extLst>
                  </p:cNvPr>
                  <p:cNvSpPr/>
                  <p:nvPr/>
                </p:nvSpPr>
                <p:spPr>
                  <a:xfrm>
                    <a:off x="7125337" y="4500707"/>
                    <a:ext cx="423402" cy="532227"/>
                  </a:xfrm>
                  <a:custGeom>
                    <a:avLst/>
                    <a:gdLst/>
                    <a:ahLst/>
                    <a:cxnLst/>
                    <a:rect l="l" t="t" r="r" b="b"/>
                    <a:pathLst>
                      <a:path w="30565" h="38421" extrusionOk="0">
                        <a:moveTo>
                          <a:pt x="16" y="1"/>
                        </a:moveTo>
                        <a:cubicBezTo>
                          <a:pt x="8" y="1"/>
                          <a:pt x="0" y="9"/>
                          <a:pt x="0" y="18"/>
                        </a:cubicBezTo>
                        <a:lnTo>
                          <a:pt x="0" y="38399"/>
                        </a:lnTo>
                        <a:cubicBezTo>
                          <a:pt x="0" y="38411"/>
                          <a:pt x="8" y="38420"/>
                          <a:pt x="16" y="38420"/>
                        </a:cubicBezTo>
                        <a:lnTo>
                          <a:pt x="30548" y="38420"/>
                        </a:lnTo>
                        <a:cubicBezTo>
                          <a:pt x="30556" y="38420"/>
                          <a:pt x="30565" y="38411"/>
                          <a:pt x="30565" y="38399"/>
                        </a:cubicBezTo>
                        <a:lnTo>
                          <a:pt x="30565" y="18"/>
                        </a:lnTo>
                        <a:cubicBezTo>
                          <a:pt x="30565" y="9"/>
                          <a:pt x="30556" y="1"/>
                          <a:pt x="30548" y="1"/>
                        </a:cubicBezTo>
                        <a:close/>
                      </a:path>
                    </a:pathLst>
                  </a:custGeom>
                  <a:solidFill>
                    <a:srgbClr val="741B47"/>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47" name="Google Shape;285;p26">
                    <a:extLst>
                      <a:ext uri="{FF2B5EF4-FFF2-40B4-BE49-F238E27FC236}">
                        <a16:creationId xmlns:a16="http://schemas.microsoft.com/office/drawing/2014/main" id="{3AA24FDE-59B0-439D-9D4C-F7D4E0A16771}"/>
                      </a:ext>
                    </a:extLst>
                  </p:cNvPr>
                  <p:cNvSpPr/>
                  <p:nvPr/>
                </p:nvSpPr>
                <p:spPr>
                  <a:xfrm>
                    <a:off x="7153528" y="4529328"/>
                    <a:ext cx="367008" cy="474919"/>
                  </a:xfrm>
                  <a:custGeom>
                    <a:avLst/>
                    <a:gdLst/>
                    <a:ahLst/>
                    <a:cxnLst/>
                    <a:rect l="l" t="t" r="r" b="b"/>
                    <a:pathLst>
                      <a:path w="26494" h="34284" extrusionOk="0">
                        <a:moveTo>
                          <a:pt x="25557" y="231"/>
                        </a:moveTo>
                        <a:cubicBezTo>
                          <a:pt x="25946" y="231"/>
                          <a:pt x="26263" y="549"/>
                          <a:pt x="26263" y="938"/>
                        </a:cubicBezTo>
                        <a:lnTo>
                          <a:pt x="26263" y="33351"/>
                        </a:lnTo>
                        <a:cubicBezTo>
                          <a:pt x="26263" y="33740"/>
                          <a:pt x="25946" y="34057"/>
                          <a:pt x="25557" y="34057"/>
                        </a:cubicBezTo>
                        <a:lnTo>
                          <a:pt x="937" y="34057"/>
                        </a:lnTo>
                        <a:cubicBezTo>
                          <a:pt x="548" y="34057"/>
                          <a:pt x="232" y="33740"/>
                          <a:pt x="232" y="33351"/>
                        </a:cubicBezTo>
                        <a:lnTo>
                          <a:pt x="232" y="938"/>
                        </a:lnTo>
                        <a:cubicBezTo>
                          <a:pt x="232" y="549"/>
                          <a:pt x="548" y="231"/>
                          <a:pt x="937" y="231"/>
                        </a:cubicBezTo>
                        <a:close/>
                        <a:moveTo>
                          <a:pt x="937" y="0"/>
                        </a:moveTo>
                        <a:cubicBezTo>
                          <a:pt x="420" y="0"/>
                          <a:pt x="1" y="420"/>
                          <a:pt x="1" y="938"/>
                        </a:cubicBezTo>
                        <a:lnTo>
                          <a:pt x="1" y="33351"/>
                        </a:lnTo>
                        <a:cubicBezTo>
                          <a:pt x="1" y="33865"/>
                          <a:pt x="420" y="34283"/>
                          <a:pt x="937" y="34283"/>
                        </a:cubicBezTo>
                        <a:lnTo>
                          <a:pt x="25557" y="34283"/>
                        </a:lnTo>
                        <a:cubicBezTo>
                          <a:pt x="26075" y="34283"/>
                          <a:pt x="26494" y="33865"/>
                          <a:pt x="26494" y="33351"/>
                        </a:cubicBezTo>
                        <a:lnTo>
                          <a:pt x="26494" y="938"/>
                        </a:lnTo>
                        <a:cubicBezTo>
                          <a:pt x="26494" y="420"/>
                          <a:pt x="26075" y="0"/>
                          <a:pt x="25557" y="0"/>
                        </a:cubicBezTo>
                        <a:close/>
                      </a:path>
                    </a:pathLst>
                  </a:custGeom>
                  <a:solidFill>
                    <a:srgbClr val="AB8C5B"/>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48" name="Google Shape;286;p26">
                    <a:extLst>
                      <a:ext uri="{FF2B5EF4-FFF2-40B4-BE49-F238E27FC236}">
                        <a16:creationId xmlns:a16="http://schemas.microsoft.com/office/drawing/2014/main" id="{AB834F49-3698-4020-9F69-72C563AE5AEC}"/>
                      </a:ext>
                    </a:extLst>
                  </p:cNvPr>
                  <p:cNvSpPr/>
                  <p:nvPr/>
                </p:nvSpPr>
                <p:spPr>
                  <a:xfrm>
                    <a:off x="7025290" y="4446818"/>
                    <a:ext cx="77643" cy="392635"/>
                  </a:xfrm>
                  <a:custGeom>
                    <a:avLst/>
                    <a:gdLst/>
                    <a:ahLst/>
                    <a:cxnLst/>
                    <a:rect l="l" t="t" r="r" b="b"/>
                    <a:pathLst>
                      <a:path w="5605" h="28344" extrusionOk="0">
                        <a:moveTo>
                          <a:pt x="25" y="1"/>
                        </a:moveTo>
                        <a:cubicBezTo>
                          <a:pt x="24" y="1"/>
                          <a:pt x="23" y="1"/>
                          <a:pt x="22" y="2"/>
                        </a:cubicBezTo>
                        <a:cubicBezTo>
                          <a:pt x="0" y="23"/>
                          <a:pt x="283" y="340"/>
                          <a:pt x="800" y="888"/>
                        </a:cubicBezTo>
                        <a:cubicBezTo>
                          <a:pt x="1057" y="1162"/>
                          <a:pt x="1390" y="1482"/>
                          <a:pt x="1686" y="1927"/>
                        </a:cubicBezTo>
                        <a:cubicBezTo>
                          <a:pt x="1862" y="2163"/>
                          <a:pt x="2028" y="2389"/>
                          <a:pt x="2199" y="2616"/>
                        </a:cubicBezTo>
                        <a:cubicBezTo>
                          <a:pt x="2285" y="2736"/>
                          <a:pt x="2383" y="2856"/>
                          <a:pt x="2474" y="2992"/>
                        </a:cubicBezTo>
                        <a:lnTo>
                          <a:pt x="2713" y="3421"/>
                        </a:lnTo>
                        <a:cubicBezTo>
                          <a:pt x="2888" y="3729"/>
                          <a:pt x="3059" y="4031"/>
                          <a:pt x="3230" y="4335"/>
                        </a:cubicBezTo>
                        <a:cubicBezTo>
                          <a:pt x="3423" y="4647"/>
                          <a:pt x="3530" y="5016"/>
                          <a:pt x="3692" y="5375"/>
                        </a:cubicBezTo>
                        <a:cubicBezTo>
                          <a:pt x="4034" y="6085"/>
                          <a:pt x="4245" y="6906"/>
                          <a:pt x="4496" y="7753"/>
                        </a:cubicBezTo>
                        <a:cubicBezTo>
                          <a:pt x="4907" y="9478"/>
                          <a:pt x="5138" y="11424"/>
                          <a:pt x="5163" y="13482"/>
                        </a:cubicBezTo>
                        <a:cubicBezTo>
                          <a:pt x="5159" y="17593"/>
                          <a:pt x="4557" y="21301"/>
                          <a:pt x="4188" y="23984"/>
                        </a:cubicBezTo>
                        <a:cubicBezTo>
                          <a:pt x="4004" y="25323"/>
                          <a:pt x="3846" y="26409"/>
                          <a:pt x="3769" y="27167"/>
                        </a:cubicBezTo>
                        <a:cubicBezTo>
                          <a:pt x="3684" y="27919"/>
                          <a:pt x="3654" y="28338"/>
                          <a:pt x="3684" y="28343"/>
                        </a:cubicBezTo>
                        <a:cubicBezTo>
                          <a:pt x="3684" y="28343"/>
                          <a:pt x="3684" y="28343"/>
                          <a:pt x="3684" y="28343"/>
                        </a:cubicBezTo>
                        <a:cubicBezTo>
                          <a:pt x="3715" y="28343"/>
                          <a:pt x="3800" y="27933"/>
                          <a:pt x="3937" y="27192"/>
                        </a:cubicBezTo>
                        <a:cubicBezTo>
                          <a:pt x="4133" y="26085"/>
                          <a:pt x="4322" y="25027"/>
                          <a:pt x="4496" y="24031"/>
                        </a:cubicBezTo>
                        <a:cubicBezTo>
                          <a:pt x="4942" y="21362"/>
                          <a:pt x="5600" y="17648"/>
                          <a:pt x="5605" y="13477"/>
                        </a:cubicBezTo>
                        <a:cubicBezTo>
                          <a:pt x="5579" y="11394"/>
                          <a:pt x="5331" y="9409"/>
                          <a:pt x="4890" y="7650"/>
                        </a:cubicBezTo>
                        <a:cubicBezTo>
                          <a:pt x="4620" y="6787"/>
                          <a:pt x="4389" y="5956"/>
                          <a:pt x="4030" y="5230"/>
                        </a:cubicBezTo>
                        <a:cubicBezTo>
                          <a:pt x="3854" y="4866"/>
                          <a:pt x="3735" y="4493"/>
                          <a:pt x="3530" y="4177"/>
                        </a:cubicBezTo>
                        <a:cubicBezTo>
                          <a:pt x="3350" y="3873"/>
                          <a:pt x="3167" y="3565"/>
                          <a:pt x="2978" y="3253"/>
                        </a:cubicBezTo>
                        <a:lnTo>
                          <a:pt x="2717" y="2825"/>
                        </a:lnTo>
                        <a:cubicBezTo>
                          <a:pt x="2622" y="2693"/>
                          <a:pt x="2520" y="2574"/>
                          <a:pt x="2426" y="2453"/>
                        </a:cubicBezTo>
                        <a:cubicBezTo>
                          <a:pt x="2247" y="2231"/>
                          <a:pt x="2063" y="2004"/>
                          <a:pt x="1878" y="1773"/>
                        </a:cubicBezTo>
                        <a:cubicBezTo>
                          <a:pt x="1558" y="1332"/>
                          <a:pt x="1203" y="1028"/>
                          <a:pt x="920" y="768"/>
                        </a:cubicBezTo>
                        <a:cubicBezTo>
                          <a:pt x="380" y="269"/>
                          <a:pt x="66" y="1"/>
                          <a:pt x="25" y="1"/>
                        </a:cubicBezTo>
                        <a:close/>
                      </a:path>
                    </a:pathLst>
                  </a:custGeom>
                  <a:solidFill>
                    <a:srgbClr val="76A5A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49" name="Google Shape;287;p26">
                    <a:extLst>
                      <a:ext uri="{FF2B5EF4-FFF2-40B4-BE49-F238E27FC236}">
                        <a16:creationId xmlns:a16="http://schemas.microsoft.com/office/drawing/2014/main" id="{4F21240B-04D0-419F-9005-8B8CC8C22F14}"/>
                      </a:ext>
                    </a:extLst>
                  </p:cNvPr>
                  <p:cNvSpPr/>
                  <p:nvPr/>
                </p:nvSpPr>
                <p:spPr>
                  <a:xfrm>
                    <a:off x="7555450" y="4446818"/>
                    <a:ext cx="77574" cy="392635"/>
                  </a:xfrm>
                  <a:custGeom>
                    <a:avLst/>
                    <a:gdLst/>
                    <a:ahLst/>
                    <a:cxnLst/>
                    <a:rect l="l" t="t" r="r" b="b"/>
                    <a:pathLst>
                      <a:path w="5600" h="28344" extrusionOk="0">
                        <a:moveTo>
                          <a:pt x="5580" y="1"/>
                        </a:moveTo>
                        <a:cubicBezTo>
                          <a:pt x="5539" y="1"/>
                          <a:pt x="5226" y="269"/>
                          <a:pt x="4685" y="768"/>
                        </a:cubicBezTo>
                        <a:cubicBezTo>
                          <a:pt x="4403" y="1028"/>
                          <a:pt x="4047" y="1332"/>
                          <a:pt x="3726" y="1773"/>
                        </a:cubicBezTo>
                        <a:cubicBezTo>
                          <a:pt x="3538" y="2004"/>
                          <a:pt x="3358" y="2231"/>
                          <a:pt x="3179" y="2453"/>
                        </a:cubicBezTo>
                        <a:cubicBezTo>
                          <a:pt x="3084" y="2574"/>
                          <a:pt x="2977" y="2693"/>
                          <a:pt x="2884" y="2825"/>
                        </a:cubicBezTo>
                        <a:lnTo>
                          <a:pt x="2627" y="3253"/>
                        </a:lnTo>
                        <a:cubicBezTo>
                          <a:pt x="2438" y="3565"/>
                          <a:pt x="2255" y="3873"/>
                          <a:pt x="2071" y="4177"/>
                        </a:cubicBezTo>
                        <a:cubicBezTo>
                          <a:pt x="1870" y="4493"/>
                          <a:pt x="1750" y="4866"/>
                          <a:pt x="1575" y="5230"/>
                        </a:cubicBezTo>
                        <a:cubicBezTo>
                          <a:pt x="1211" y="5956"/>
                          <a:pt x="985" y="6787"/>
                          <a:pt x="715" y="7650"/>
                        </a:cubicBezTo>
                        <a:cubicBezTo>
                          <a:pt x="270" y="9409"/>
                          <a:pt x="22" y="11394"/>
                          <a:pt x="0" y="13477"/>
                        </a:cubicBezTo>
                        <a:cubicBezTo>
                          <a:pt x="4" y="17648"/>
                          <a:pt x="659" y="21362"/>
                          <a:pt x="1104" y="24031"/>
                        </a:cubicBezTo>
                        <a:cubicBezTo>
                          <a:pt x="1283" y="25027"/>
                          <a:pt x="1467" y="26085"/>
                          <a:pt x="1664" y="27192"/>
                        </a:cubicBezTo>
                        <a:cubicBezTo>
                          <a:pt x="1800" y="27933"/>
                          <a:pt x="1890" y="28343"/>
                          <a:pt x="1921" y="28343"/>
                        </a:cubicBezTo>
                        <a:cubicBezTo>
                          <a:pt x="1921" y="28343"/>
                          <a:pt x="1921" y="28343"/>
                          <a:pt x="1921" y="28343"/>
                        </a:cubicBezTo>
                        <a:cubicBezTo>
                          <a:pt x="1951" y="28338"/>
                          <a:pt x="1921" y="27919"/>
                          <a:pt x="1836" y="27167"/>
                        </a:cubicBezTo>
                        <a:cubicBezTo>
                          <a:pt x="1755" y="26409"/>
                          <a:pt x="1601" y="25323"/>
                          <a:pt x="1412" y="23984"/>
                        </a:cubicBezTo>
                        <a:cubicBezTo>
                          <a:pt x="1044" y="21301"/>
                          <a:pt x="441" y="17593"/>
                          <a:pt x="441" y="13482"/>
                        </a:cubicBezTo>
                        <a:cubicBezTo>
                          <a:pt x="462" y="11424"/>
                          <a:pt x="693" y="9478"/>
                          <a:pt x="1108" y="7753"/>
                        </a:cubicBezTo>
                        <a:cubicBezTo>
                          <a:pt x="1360" y="6906"/>
                          <a:pt x="1570" y="6085"/>
                          <a:pt x="1909" y="5375"/>
                        </a:cubicBezTo>
                        <a:cubicBezTo>
                          <a:pt x="2071" y="5016"/>
                          <a:pt x="2182" y="4647"/>
                          <a:pt x="2371" y="4335"/>
                        </a:cubicBezTo>
                        <a:cubicBezTo>
                          <a:pt x="2541" y="4031"/>
                          <a:pt x="2717" y="3729"/>
                          <a:pt x="2892" y="3421"/>
                        </a:cubicBezTo>
                        <a:lnTo>
                          <a:pt x="3132" y="2992"/>
                        </a:lnTo>
                        <a:cubicBezTo>
                          <a:pt x="3218" y="2856"/>
                          <a:pt x="3315" y="2736"/>
                          <a:pt x="3406" y="2616"/>
                        </a:cubicBezTo>
                        <a:cubicBezTo>
                          <a:pt x="3572" y="2389"/>
                          <a:pt x="3743" y="2163"/>
                          <a:pt x="3915" y="1927"/>
                        </a:cubicBezTo>
                        <a:cubicBezTo>
                          <a:pt x="4214" y="1482"/>
                          <a:pt x="4543" y="1162"/>
                          <a:pt x="4804" y="888"/>
                        </a:cubicBezTo>
                        <a:cubicBezTo>
                          <a:pt x="5322" y="340"/>
                          <a:pt x="5600" y="23"/>
                          <a:pt x="5583" y="2"/>
                        </a:cubicBezTo>
                        <a:cubicBezTo>
                          <a:pt x="5582" y="1"/>
                          <a:pt x="5581" y="1"/>
                          <a:pt x="5580" y="1"/>
                        </a:cubicBezTo>
                        <a:close/>
                      </a:path>
                    </a:pathLst>
                  </a:custGeom>
                  <a:solidFill>
                    <a:srgbClr val="76A5A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50" name="Google Shape;288;p26">
                    <a:extLst>
                      <a:ext uri="{FF2B5EF4-FFF2-40B4-BE49-F238E27FC236}">
                        <a16:creationId xmlns:a16="http://schemas.microsoft.com/office/drawing/2014/main" id="{A541B1B7-3C62-4930-AA98-E37A95531493}"/>
                      </a:ext>
                    </a:extLst>
                  </p:cNvPr>
                  <p:cNvSpPr/>
                  <p:nvPr/>
                </p:nvSpPr>
                <p:spPr>
                  <a:xfrm>
                    <a:off x="7274369" y="4586819"/>
                    <a:ext cx="125337" cy="208009"/>
                  </a:xfrm>
                  <a:custGeom>
                    <a:avLst/>
                    <a:gdLst/>
                    <a:ahLst/>
                    <a:cxnLst/>
                    <a:rect l="l" t="t" r="r" b="b"/>
                    <a:pathLst>
                      <a:path w="9048" h="15016" extrusionOk="0">
                        <a:moveTo>
                          <a:pt x="4086" y="0"/>
                        </a:moveTo>
                        <a:cubicBezTo>
                          <a:pt x="3906" y="0"/>
                          <a:pt x="3765" y="142"/>
                          <a:pt x="3765" y="317"/>
                        </a:cubicBezTo>
                        <a:lnTo>
                          <a:pt x="3765" y="3710"/>
                        </a:lnTo>
                        <a:lnTo>
                          <a:pt x="321" y="3710"/>
                        </a:lnTo>
                        <a:cubicBezTo>
                          <a:pt x="141" y="3710"/>
                          <a:pt x="1" y="3850"/>
                          <a:pt x="1" y="4030"/>
                        </a:cubicBezTo>
                        <a:lnTo>
                          <a:pt x="1" y="4911"/>
                        </a:lnTo>
                        <a:cubicBezTo>
                          <a:pt x="1" y="5087"/>
                          <a:pt x="141" y="5228"/>
                          <a:pt x="321" y="5228"/>
                        </a:cubicBezTo>
                        <a:lnTo>
                          <a:pt x="3765" y="5228"/>
                        </a:lnTo>
                        <a:lnTo>
                          <a:pt x="3765" y="14699"/>
                        </a:lnTo>
                        <a:cubicBezTo>
                          <a:pt x="3765" y="14875"/>
                          <a:pt x="3906" y="15016"/>
                          <a:pt x="4086" y="15016"/>
                        </a:cubicBezTo>
                        <a:lnTo>
                          <a:pt x="4963" y="15016"/>
                        </a:lnTo>
                        <a:cubicBezTo>
                          <a:pt x="5142" y="15016"/>
                          <a:pt x="5284" y="14875"/>
                          <a:pt x="5284" y="14699"/>
                        </a:cubicBezTo>
                        <a:lnTo>
                          <a:pt x="5284" y="5228"/>
                        </a:lnTo>
                        <a:lnTo>
                          <a:pt x="8728" y="5228"/>
                        </a:lnTo>
                        <a:cubicBezTo>
                          <a:pt x="8907" y="5228"/>
                          <a:pt x="9048" y="5087"/>
                          <a:pt x="9048" y="4911"/>
                        </a:cubicBezTo>
                        <a:lnTo>
                          <a:pt x="9048" y="4030"/>
                        </a:lnTo>
                        <a:cubicBezTo>
                          <a:pt x="9048" y="3850"/>
                          <a:pt x="8907" y="3710"/>
                          <a:pt x="8728" y="3710"/>
                        </a:cubicBezTo>
                        <a:lnTo>
                          <a:pt x="5284" y="3710"/>
                        </a:lnTo>
                        <a:lnTo>
                          <a:pt x="5284" y="317"/>
                        </a:lnTo>
                        <a:cubicBezTo>
                          <a:pt x="5284" y="142"/>
                          <a:pt x="5142" y="0"/>
                          <a:pt x="4963" y="0"/>
                        </a:cubicBezTo>
                        <a:close/>
                      </a:path>
                    </a:pathLst>
                  </a:custGeom>
                  <a:solidFill>
                    <a:srgbClr val="FFA2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51" name="Google Shape;289;p26">
                    <a:extLst>
                      <a:ext uri="{FF2B5EF4-FFF2-40B4-BE49-F238E27FC236}">
                        <a16:creationId xmlns:a16="http://schemas.microsoft.com/office/drawing/2014/main" id="{1A7C660F-C6AF-48E5-A9DE-C434668A48CA}"/>
                      </a:ext>
                    </a:extLst>
                  </p:cNvPr>
                  <p:cNvSpPr/>
                  <p:nvPr/>
                </p:nvSpPr>
                <p:spPr>
                  <a:xfrm>
                    <a:off x="6830612" y="4600602"/>
                    <a:ext cx="483397" cy="448101"/>
                  </a:xfrm>
                  <a:custGeom>
                    <a:avLst/>
                    <a:gdLst/>
                    <a:ahLst/>
                    <a:cxnLst/>
                    <a:rect l="l" t="t" r="r" b="b"/>
                    <a:pathLst>
                      <a:path w="34896" h="32348" extrusionOk="0">
                        <a:moveTo>
                          <a:pt x="29457" y="1"/>
                        </a:moveTo>
                        <a:cubicBezTo>
                          <a:pt x="29386" y="1"/>
                          <a:pt x="29313" y="28"/>
                          <a:pt x="29248" y="58"/>
                        </a:cubicBezTo>
                        <a:cubicBezTo>
                          <a:pt x="28504" y="413"/>
                          <a:pt x="28051" y="1191"/>
                          <a:pt x="27781" y="1970"/>
                        </a:cubicBezTo>
                        <a:cubicBezTo>
                          <a:pt x="27353" y="3223"/>
                          <a:pt x="27302" y="4554"/>
                          <a:pt x="27033" y="5837"/>
                        </a:cubicBezTo>
                        <a:cubicBezTo>
                          <a:pt x="26763" y="7120"/>
                          <a:pt x="26369" y="7997"/>
                          <a:pt x="25309" y="8793"/>
                        </a:cubicBezTo>
                        <a:cubicBezTo>
                          <a:pt x="24021" y="9764"/>
                          <a:pt x="22464" y="10299"/>
                          <a:pt x="20941" y="10820"/>
                        </a:cubicBezTo>
                        <a:cubicBezTo>
                          <a:pt x="17874" y="11873"/>
                          <a:pt x="14807" y="12925"/>
                          <a:pt x="11739" y="13973"/>
                        </a:cubicBezTo>
                        <a:cubicBezTo>
                          <a:pt x="8411" y="15116"/>
                          <a:pt x="4899" y="16382"/>
                          <a:pt x="2718" y="19142"/>
                        </a:cubicBezTo>
                        <a:cubicBezTo>
                          <a:pt x="416" y="22054"/>
                          <a:pt x="1" y="26410"/>
                          <a:pt x="167" y="29981"/>
                        </a:cubicBezTo>
                        <a:cubicBezTo>
                          <a:pt x="181" y="30238"/>
                          <a:pt x="193" y="30503"/>
                          <a:pt x="317" y="30734"/>
                        </a:cubicBezTo>
                        <a:cubicBezTo>
                          <a:pt x="420" y="30927"/>
                          <a:pt x="587" y="31072"/>
                          <a:pt x="754" y="31213"/>
                        </a:cubicBezTo>
                        <a:cubicBezTo>
                          <a:pt x="1736" y="32063"/>
                          <a:pt x="2924" y="32347"/>
                          <a:pt x="4156" y="32347"/>
                        </a:cubicBezTo>
                        <a:cubicBezTo>
                          <a:pt x="5369" y="32347"/>
                          <a:pt x="6625" y="32071"/>
                          <a:pt x="7769" y="31786"/>
                        </a:cubicBezTo>
                        <a:cubicBezTo>
                          <a:pt x="10884" y="31012"/>
                          <a:pt x="13664" y="29515"/>
                          <a:pt x="16209" y="27650"/>
                        </a:cubicBezTo>
                        <a:cubicBezTo>
                          <a:pt x="17887" y="26426"/>
                          <a:pt x="19457" y="25040"/>
                          <a:pt x="20954" y="23598"/>
                        </a:cubicBezTo>
                        <a:cubicBezTo>
                          <a:pt x="23204" y="21434"/>
                          <a:pt x="25566" y="19616"/>
                          <a:pt x="27388" y="17041"/>
                        </a:cubicBezTo>
                        <a:cubicBezTo>
                          <a:pt x="27961" y="16232"/>
                          <a:pt x="28508" y="15407"/>
                          <a:pt x="29090" y="14603"/>
                        </a:cubicBezTo>
                        <a:cubicBezTo>
                          <a:pt x="29535" y="13983"/>
                          <a:pt x="29993" y="13392"/>
                          <a:pt x="30314" y="12699"/>
                        </a:cubicBezTo>
                        <a:cubicBezTo>
                          <a:pt x="30528" y="12228"/>
                          <a:pt x="30664" y="11176"/>
                          <a:pt x="31096" y="10877"/>
                        </a:cubicBezTo>
                        <a:cubicBezTo>
                          <a:pt x="31169" y="10826"/>
                          <a:pt x="31254" y="10804"/>
                          <a:pt x="31341" y="10782"/>
                        </a:cubicBezTo>
                        <a:cubicBezTo>
                          <a:pt x="31957" y="10637"/>
                          <a:pt x="32611" y="10662"/>
                          <a:pt x="33205" y="10441"/>
                        </a:cubicBezTo>
                        <a:cubicBezTo>
                          <a:pt x="33801" y="10222"/>
                          <a:pt x="34334" y="9610"/>
                          <a:pt x="34155" y="9003"/>
                        </a:cubicBezTo>
                        <a:cubicBezTo>
                          <a:pt x="34026" y="8571"/>
                          <a:pt x="33574" y="8297"/>
                          <a:pt x="33124" y="8245"/>
                        </a:cubicBezTo>
                        <a:cubicBezTo>
                          <a:pt x="33053" y="8237"/>
                          <a:pt x="32983" y="8234"/>
                          <a:pt x="32912" y="8234"/>
                        </a:cubicBezTo>
                        <a:cubicBezTo>
                          <a:pt x="32537" y="8234"/>
                          <a:pt x="32161" y="8338"/>
                          <a:pt x="31799" y="8443"/>
                        </a:cubicBezTo>
                        <a:cubicBezTo>
                          <a:pt x="32367" y="7955"/>
                          <a:pt x="34895" y="6046"/>
                          <a:pt x="34421" y="5183"/>
                        </a:cubicBezTo>
                        <a:cubicBezTo>
                          <a:pt x="34241" y="4858"/>
                          <a:pt x="33869" y="4735"/>
                          <a:pt x="33486" y="4735"/>
                        </a:cubicBezTo>
                        <a:cubicBezTo>
                          <a:pt x="33314" y="4735"/>
                          <a:pt x="33140" y="4760"/>
                          <a:pt x="32979" y="4802"/>
                        </a:cubicBezTo>
                        <a:cubicBezTo>
                          <a:pt x="32393" y="4960"/>
                          <a:pt x="31854" y="5286"/>
                          <a:pt x="31439" y="5722"/>
                        </a:cubicBezTo>
                        <a:cubicBezTo>
                          <a:pt x="31978" y="4948"/>
                          <a:pt x="32517" y="4169"/>
                          <a:pt x="33060" y="3390"/>
                        </a:cubicBezTo>
                        <a:cubicBezTo>
                          <a:pt x="33295" y="3052"/>
                          <a:pt x="33535" y="2607"/>
                          <a:pt x="33321" y="2257"/>
                        </a:cubicBezTo>
                        <a:cubicBezTo>
                          <a:pt x="33218" y="2081"/>
                          <a:pt x="33021" y="1979"/>
                          <a:pt x="32825" y="1931"/>
                        </a:cubicBezTo>
                        <a:cubicBezTo>
                          <a:pt x="32700" y="1899"/>
                          <a:pt x="32572" y="1885"/>
                          <a:pt x="32445" y="1885"/>
                        </a:cubicBezTo>
                        <a:cubicBezTo>
                          <a:pt x="32045" y="1885"/>
                          <a:pt x="31643" y="2027"/>
                          <a:pt x="31289" y="2222"/>
                        </a:cubicBezTo>
                        <a:cubicBezTo>
                          <a:pt x="30506" y="2650"/>
                          <a:pt x="29868" y="3335"/>
                          <a:pt x="29497" y="4143"/>
                        </a:cubicBezTo>
                        <a:cubicBezTo>
                          <a:pt x="29890" y="2859"/>
                          <a:pt x="30275" y="1435"/>
                          <a:pt x="29714" y="220"/>
                        </a:cubicBezTo>
                        <a:cubicBezTo>
                          <a:pt x="29676" y="139"/>
                          <a:pt x="29629" y="58"/>
                          <a:pt x="29552" y="20"/>
                        </a:cubicBezTo>
                        <a:cubicBezTo>
                          <a:pt x="29521" y="6"/>
                          <a:pt x="29490" y="1"/>
                          <a:pt x="29457" y="1"/>
                        </a:cubicBezTo>
                        <a:close/>
                      </a:path>
                    </a:pathLst>
                  </a:custGeom>
                  <a:solidFill>
                    <a:srgbClr val="FBCFB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52" name="Google Shape;290;p26">
                    <a:extLst>
                      <a:ext uri="{FF2B5EF4-FFF2-40B4-BE49-F238E27FC236}">
                        <a16:creationId xmlns:a16="http://schemas.microsoft.com/office/drawing/2014/main" id="{D5D085B4-5F29-4E0B-BEB1-9185AD392484}"/>
                      </a:ext>
                    </a:extLst>
                  </p:cNvPr>
                  <p:cNvSpPr/>
                  <p:nvPr/>
                </p:nvSpPr>
                <p:spPr>
                  <a:xfrm>
                    <a:off x="6806050" y="4716844"/>
                    <a:ext cx="427890" cy="341824"/>
                  </a:xfrm>
                  <a:custGeom>
                    <a:avLst/>
                    <a:gdLst/>
                    <a:ahLst/>
                    <a:cxnLst/>
                    <a:rect l="l" t="t" r="r" b="b"/>
                    <a:pathLst>
                      <a:path w="30889" h="24676" extrusionOk="0">
                        <a:moveTo>
                          <a:pt x="25524" y="0"/>
                        </a:moveTo>
                        <a:cubicBezTo>
                          <a:pt x="25524" y="0"/>
                          <a:pt x="18736" y="2614"/>
                          <a:pt x="10651" y="5630"/>
                        </a:cubicBezTo>
                        <a:cubicBezTo>
                          <a:pt x="2566" y="8646"/>
                          <a:pt x="1996" y="14955"/>
                          <a:pt x="1996" y="14955"/>
                        </a:cubicBezTo>
                        <a:cubicBezTo>
                          <a:pt x="0" y="22292"/>
                          <a:pt x="1018" y="24675"/>
                          <a:pt x="4872" y="24675"/>
                        </a:cubicBezTo>
                        <a:cubicBezTo>
                          <a:pt x="6700" y="24675"/>
                          <a:pt x="9168" y="24138"/>
                          <a:pt x="12254" y="23340"/>
                        </a:cubicBezTo>
                        <a:cubicBezTo>
                          <a:pt x="21850" y="20858"/>
                          <a:pt x="30427" y="7781"/>
                          <a:pt x="30889" y="6558"/>
                        </a:cubicBezTo>
                        <a:cubicBezTo>
                          <a:pt x="30213" y="4158"/>
                          <a:pt x="25524" y="0"/>
                          <a:pt x="25524" y="0"/>
                        </a:cubicBezTo>
                        <a:close/>
                      </a:path>
                    </a:pathLst>
                  </a:custGeom>
                  <a:solidFill>
                    <a:srgbClr val="76A5A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53" name="Google Shape;291;p26">
                    <a:extLst>
                      <a:ext uri="{FF2B5EF4-FFF2-40B4-BE49-F238E27FC236}">
                        <a16:creationId xmlns:a16="http://schemas.microsoft.com/office/drawing/2014/main" id="{8F9E7FFA-03A6-4FBF-BF0A-D869F624B96A}"/>
                      </a:ext>
                    </a:extLst>
                  </p:cNvPr>
                  <p:cNvSpPr/>
                  <p:nvPr/>
                </p:nvSpPr>
                <p:spPr>
                  <a:xfrm>
                    <a:off x="7128108" y="4726652"/>
                    <a:ext cx="93878" cy="105875"/>
                  </a:xfrm>
                  <a:custGeom>
                    <a:avLst/>
                    <a:gdLst/>
                    <a:ahLst/>
                    <a:cxnLst/>
                    <a:rect l="l" t="t" r="r" b="b"/>
                    <a:pathLst>
                      <a:path w="6777" h="7643" extrusionOk="0">
                        <a:moveTo>
                          <a:pt x="128" y="0"/>
                        </a:moveTo>
                        <a:cubicBezTo>
                          <a:pt x="95" y="0"/>
                          <a:pt x="63" y="14"/>
                          <a:pt x="39" y="41"/>
                        </a:cubicBezTo>
                        <a:cubicBezTo>
                          <a:pt x="0" y="92"/>
                          <a:pt x="5" y="161"/>
                          <a:pt x="52" y="203"/>
                        </a:cubicBezTo>
                        <a:cubicBezTo>
                          <a:pt x="108" y="246"/>
                          <a:pt x="5279" y="4596"/>
                          <a:pt x="6545" y="7573"/>
                        </a:cubicBezTo>
                        <a:cubicBezTo>
                          <a:pt x="6563" y="7617"/>
                          <a:pt x="6606" y="7642"/>
                          <a:pt x="6648" y="7642"/>
                        </a:cubicBezTo>
                        <a:cubicBezTo>
                          <a:pt x="6665" y="7642"/>
                          <a:pt x="6679" y="7638"/>
                          <a:pt x="6691" y="7634"/>
                        </a:cubicBezTo>
                        <a:cubicBezTo>
                          <a:pt x="6751" y="7608"/>
                          <a:pt x="6776" y="7540"/>
                          <a:pt x="6756" y="7484"/>
                        </a:cubicBezTo>
                        <a:cubicBezTo>
                          <a:pt x="5467" y="4460"/>
                          <a:pt x="416" y="207"/>
                          <a:pt x="201" y="27"/>
                        </a:cubicBezTo>
                        <a:cubicBezTo>
                          <a:pt x="179" y="9"/>
                          <a:pt x="153" y="0"/>
                          <a:pt x="128"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54" name="Google Shape;292;p26">
                    <a:extLst>
                      <a:ext uri="{FF2B5EF4-FFF2-40B4-BE49-F238E27FC236}">
                        <a16:creationId xmlns:a16="http://schemas.microsoft.com/office/drawing/2014/main" id="{62FB38B2-00A1-4476-9DEC-3DFE891A3418}"/>
                      </a:ext>
                    </a:extLst>
                  </p:cNvPr>
                  <p:cNvSpPr/>
                  <p:nvPr/>
                </p:nvSpPr>
                <p:spPr>
                  <a:xfrm>
                    <a:off x="7201183" y="4802596"/>
                    <a:ext cx="17440" cy="17482"/>
                  </a:xfrm>
                  <a:custGeom>
                    <a:avLst/>
                    <a:gdLst/>
                    <a:ahLst/>
                    <a:cxnLst/>
                    <a:rect l="l" t="t" r="r" b="b"/>
                    <a:pathLst>
                      <a:path w="1259" h="1262" extrusionOk="0">
                        <a:moveTo>
                          <a:pt x="629" y="0"/>
                        </a:moveTo>
                        <a:cubicBezTo>
                          <a:pt x="283" y="0"/>
                          <a:pt x="0" y="282"/>
                          <a:pt x="0" y="634"/>
                        </a:cubicBezTo>
                        <a:cubicBezTo>
                          <a:pt x="0" y="980"/>
                          <a:pt x="283" y="1262"/>
                          <a:pt x="629" y="1262"/>
                        </a:cubicBezTo>
                        <a:cubicBezTo>
                          <a:pt x="980" y="1262"/>
                          <a:pt x="1258" y="980"/>
                          <a:pt x="1258" y="634"/>
                        </a:cubicBezTo>
                        <a:cubicBezTo>
                          <a:pt x="1258" y="282"/>
                          <a:pt x="980" y="0"/>
                          <a:pt x="629"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55" name="Google Shape;293;p26">
                    <a:extLst>
                      <a:ext uri="{FF2B5EF4-FFF2-40B4-BE49-F238E27FC236}">
                        <a16:creationId xmlns:a16="http://schemas.microsoft.com/office/drawing/2014/main" id="{A4F06137-AAEE-4B2F-A03F-F72B3FB4BBFE}"/>
                      </a:ext>
                    </a:extLst>
                  </p:cNvPr>
                  <p:cNvSpPr/>
                  <p:nvPr/>
                </p:nvSpPr>
                <p:spPr>
                  <a:xfrm>
                    <a:off x="7344175" y="4600602"/>
                    <a:ext cx="483328" cy="448101"/>
                  </a:xfrm>
                  <a:custGeom>
                    <a:avLst/>
                    <a:gdLst/>
                    <a:ahLst/>
                    <a:cxnLst/>
                    <a:rect l="l" t="t" r="r" b="b"/>
                    <a:pathLst>
                      <a:path w="34891" h="32348" extrusionOk="0">
                        <a:moveTo>
                          <a:pt x="5436" y="1"/>
                        </a:moveTo>
                        <a:cubicBezTo>
                          <a:pt x="5404" y="1"/>
                          <a:pt x="5373" y="6"/>
                          <a:pt x="5344" y="20"/>
                        </a:cubicBezTo>
                        <a:cubicBezTo>
                          <a:pt x="5262" y="58"/>
                          <a:pt x="5215" y="139"/>
                          <a:pt x="5181" y="220"/>
                        </a:cubicBezTo>
                        <a:cubicBezTo>
                          <a:pt x="4617" y="1435"/>
                          <a:pt x="5002" y="2859"/>
                          <a:pt x="5395" y="4143"/>
                        </a:cubicBezTo>
                        <a:cubicBezTo>
                          <a:pt x="5023" y="3335"/>
                          <a:pt x="4386" y="2650"/>
                          <a:pt x="3602" y="2222"/>
                        </a:cubicBezTo>
                        <a:cubicBezTo>
                          <a:pt x="3249" y="2027"/>
                          <a:pt x="2847" y="1885"/>
                          <a:pt x="2449" y="1885"/>
                        </a:cubicBezTo>
                        <a:cubicBezTo>
                          <a:pt x="2322" y="1885"/>
                          <a:pt x="2196" y="1899"/>
                          <a:pt x="2071" y="1931"/>
                        </a:cubicBezTo>
                        <a:cubicBezTo>
                          <a:pt x="1870" y="1979"/>
                          <a:pt x="1677" y="2081"/>
                          <a:pt x="1570" y="2257"/>
                        </a:cubicBezTo>
                        <a:cubicBezTo>
                          <a:pt x="1357" y="2607"/>
                          <a:pt x="1600" y="3052"/>
                          <a:pt x="1836" y="3390"/>
                        </a:cubicBezTo>
                        <a:cubicBezTo>
                          <a:pt x="2375" y="4169"/>
                          <a:pt x="2914" y="4948"/>
                          <a:pt x="3458" y="5722"/>
                        </a:cubicBezTo>
                        <a:cubicBezTo>
                          <a:pt x="3038" y="5286"/>
                          <a:pt x="2499" y="4960"/>
                          <a:pt x="1917" y="4802"/>
                        </a:cubicBezTo>
                        <a:cubicBezTo>
                          <a:pt x="1757" y="4760"/>
                          <a:pt x="1582" y="4735"/>
                          <a:pt x="1410" y="4735"/>
                        </a:cubicBezTo>
                        <a:cubicBezTo>
                          <a:pt x="1026" y="4735"/>
                          <a:pt x="653" y="4858"/>
                          <a:pt x="476" y="5183"/>
                        </a:cubicBezTo>
                        <a:cubicBezTo>
                          <a:pt x="1" y="6046"/>
                          <a:pt x="2524" y="7955"/>
                          <a:pt x="3094" y="8443"/>
                        </a:cubicBezTo>
                        <a:cubicBezTo>
                          <a:pt x="2730" y="8338"/>
                          <a:pt x="2357" y="8234"/>
                          <a:pt x="1981" y="8234"/>
                        </a:cubicBezTo>
                        <a:cubicBezTo>
                          <a:pt x="1910" y="8234"/>
                          <a:pt x="1839" y="8237"/>
                          <a:pt x="1768" y="8245"/>
                        </a:cubicBezTo>
                        <a:cubicBezTo>
                          <a:pt x="1318" y="8297"/>
                          <a:pt x="865" y="8571"/>
                          <a:pt x="741" y="9003"/>
                        </a:cubicBezTo>
                        <a:cubicBezTo>
                          <a:pt x="557" y="9610"/>
                          <a:pt x="1096" y="10222"/>
                          <a:pt x="1686" y="10441"/>
                        </a:cubicBezTo>
                        <a:cubicBezTo>
                          <a:pt x="2281" y="10662"/>
                          <a:pt x="2940" y="10637"/>
                          <a:pt x="3556" y="10782"/>
                        </a:cubicBezTo>
                        <a:cubicBezTo>
                          <a:pt x="3637" y="10804"/>
                          <a:pt x="3722" y="10826"/>
                          <a:pt x="3795" y="10877"/>
                        </a:cubicBezTo>
                        <a:cubicBezTo>
                          <a:pt x="4232" y="11176"/>
                          <a:pt x="4364" y="12228"/>
                          <a:pt x="4583" y="12699"/>
                        </a:cubicBezTo>
                        <a:cubicBezTo>
                          <a:pt x="4903" y="13392"/>
                          <a:pt x="5357" y="13983"/>
                          <a:pt x="5801" y="14603"/>
                        </a:cubicBezTo>
                        <a:cubicBezTo>
                          <a:pt x="6384" y="15407"/>
                          <a:pt x="6935" y="16232"/>
                          <a:pt x="7509" y="17041"/>
                        </a:cubicBezTo>
                        <a:cubicBezTo>
                          <a:pt x="9331" y="19616"/>
                          <a:pt x="11687" y="21434"/>
                          <a:pt x="13938" y="23598"/>
                        </a:cubicBezTo>
                        <a:cubicBezTo>
                          <a:pt x="15435" y="25040"/>
                          <a:pt x="17010" y="26426"/>
                          <a:pt x="18682" y="27650"/>
                        </a:cubicBezTo>
                        <a:cubicBezTo>
                          <a:pt x="21227" y="29515"/>
                          <a:pt x="24013" y="31012"/>
                          <a:pt x="27127" y="31786"/>
                        </a:cubicBezTo>
                        <a:cubicBezTo>
                          <a:pt x="28269" y="32071"/>
                          <a:pt x="29524" y="32347"/>
                          <a:pt x="30737" y="32347"/>
                        </a:cubicBezTo>
                        <a:cubicBezTo>
                          <a:pt x="31968" y="32347"/>
                          <a:pt x="33155" y="32063"/>
                          <a:pt x="34138" y="31213"/>
                        </a:cubicBezTo>
                        <a:cubicBezTo>
                          <a:pt x="34305" y="31072"/>
                          <a:pt x="34476" y="30927"/>
                          <a:pt x="34579" y="30734"/>
                        </a:cubicBezTo>
                        <a:cubicBezTo>
                          <a:pt x="34699" y="30503"/>
                          <a:pt x="34716" y="30238"/>
                          <a:pt x="34728" y="29981"/>
                        </a:cubicBezTo>
                        <a:cubicBezTo>
                          <a:pt x="34891" y="26410"/>
                          <a:pt x="34476" y="22054"/>
                          <a:pt x="32175" y="19142"/>
                        </a:cubicBezTo>
                        <a:cubicBezTo>
                          <a:pt x="29993" y="16382"/>
                          <a:pt x="26481" y="15116"/>
                          <a:pt x="23152" y="13973"/>
                        </a:cubicBezTo>
                        <a:cubicBezTo>
                          <a:pt x="20086" y="12925"/>
                          <a:pt x="17022" y="11873"/>
                          <a:pt x="13955" y="10820"/>
                        </a:cubicBezTo>
                        <a:cubicBezTo>
                          <a:pt x="12428" y="10299"/>
                          <a:pt x="10875" y="9764"/>
                          <a:pt x="9583" y="8793"/>
                        </a:cubicBezTo>
                        <a:cubicBezTo>
                          <a:pt x="8522" y="7997"/>
                          <a:pt x="8129" y="7120"/>
                          <a:pt x="7859" y="5837"/>
                        </a:cubicBezTo>
                        <a:cubicBezTo>
                          <a:pt x="7594" y="4554"/>
                          <a:pt x="7539" y="3223"/>
                          <a:pt x="7110" y="1970"/>
                        </a:cubicBezTo>
                        <a:cubicBezTo>
                          <a:pt x="6846" y="1191"/>
                          <a:pt x="6388" y="413"/>
                          <a:pt x="5643" y="58"/>
                        </a:cubicBezTo>
                        <a:cubicBezTo>
                          <a:pt x="5578" y="28"/>
                          <a:pt x="5505" y="1"/>
                          <a:pt x="5436" y="1"/>
                        </a:cubicBezTo>
                        <a:close/>
                      </a:path>
                    </a:pathLst>
                  </a:custGeom>
                  <a:solidFill>
                    <a:srgbClr val="FBCFB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56" name="Google Shape;294;p26">
                    <a:extLst>
                      <a:ext uri="{FF2B5EF4-FFF2-40B4-BE49-F238E27FC236}">
                        <a16:creationId xmlns:a16="http://schemas.microsoft.com/office/drawing/2014/main" id="{525CF3BE-4F7F-4FE3-9EF9-EB4245B3E984}"/>
                      </a:ext>
                    </a:extLst>
                  </p:cNvPr>
                  <p:cNvSpPr/>
                  <p:nvPr/>
                </p:nvSpPr>
                <p:spPr>
                  <a:xfrm>
                    <a:off x="7424177" y="4716844"/>
                    <a:ext cx="427945" cy="341824"/>
                  </a:xfrm>
                  <a:custGeom>
                    <a:avLst/>
                    <a:gdLst/>
                    <a:ahLst/>
                    <a:cxnLst/>
                    <a:rect l="l" t="t" r="r" b="b"/>
                    <a:pathLst>
                      <a:path w="30893" h="24676" extrusionOk="0">
                        <a:moveTo>
                          <a:pt x="5365" y="0"/>
                        </a:moveTo>
                        <a:cubicBezTo>
                          <a:pt x="5365" y="0"/>
                          <a:pt x="681" y="4158"/>
                          <a:pt x="1" y="6558"/>
                        </a:cubicBezTo>
                        <a:cubicBezTo>
                          <a:pt x="463" y="7781"/>
                          <a:pt x="9040" y="20858"/>
                          <a:pt x="18635" y="23340"/>
                        </a:cubicBezTo>
                        <a:cubicBezTo>
                          <a:pt x="21723" y="24138"/>
                          <a:pt x="24192" y="24675"/>
                          <a:pt x="26021" y="24675"/>
                        </a:cubicBezTo>
                        <a:cubicBezTo>
                          <a:pt x="29876" y="24675"/>
                          <a:pt x="30893" y="22292"/>
                          <a:pt x="28894" y="14955"/>
                        </a:cubicBezTo>
                        <a:cubicBezTo>
                          <a:pt x="28894" y="14955"/>
                          <a:pt x="28325" y="8646"/>
                          <a:pt x="20244" y="5630"/>
                        </a:cubicBezTo>
                        <a:cubicBezTo>
                          <a:pt x="12159" y="2614"/>
                          <a:pt x="5365" y="0"/>
                          <a:pt x="5365" y="0"/>
                        </a:cubicBezTo>
                        <a:close/>
                      </a:path>
                    </a:pathLst>
                  </a:custGeom>
                  <a:solidFill>
                    <a:srgbClr val="76A5A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57" name="Google Shape;295;p26">
                    <a:extLst>
                      <a:ext uri="{FF2B5EF4-FFF2-40B4-BE49-F238E27FC236}">
                        <a16:creationId xmlns:a16="http://schemas.microsoft.com/office/drawing/2014/main" id="{3CEB00DD-18FB-41C4-BD4E-B3ABF2F611DF}"/>
                      </a:ext>
                    </a:extLst>
                  </p:cNvPr>
                  <p:cNvSpPr/>
                  <p:nvPr/>
                </p:nvSpPr>
                <p:spPr>
                  <a:xfrm>
                    <a:off x="7436160" y="4726652"/>
                    <a:ext cx="93934" cy="105875"/>
                  </a:xfrm>
                  <a:custGeom>
                    <a:avLst/>
                    <a:gdLst/>
                    <a:ahLst/>
                    <a:cxnLst/>
                    <a:rect l="l" t="t" r="r" b="b"/>
                    <a:pathLst>
                      <a:path w="6781" h="7643" extrusionOk="0">
                        <a:moveTo>
                          <a:pt x="6651" y="0"/>
                        </a:moveTo>
                        <a:cubicBezTo>
                          <a:pt x="6626" y="0"/>
                          <a:pt x="6600" y="9"/>
                          <a:pt x="6579" y="27"/>
                        </a:cubicBezTo>
                        <a:cubicBezTo>
                          <a:pt x="6366" y="207"/>
                          <a:pt x="1309" y="4460"/>
                          <a:pt x="26" y="7484"/>
                        </a:cubicBezTo>
                        <a:cubicBezTo>
                          <a:pt x="0" y="7540"/>
                          <a:pt x="26" y="7608"/>
                          <a:pt x="85" y="7634"/>
                        </a:cubicBezTo>
                        <a:cubicBezTo>
                          <a:pt x="99" y="7638"/>
                          <a:pt x="115" y="7642"/>
                          <a:pt x="129" y="7642"/>
                        </a:cubicBezTo>
                        <a:cubicBezTo>
                          <a:pt x="176" y="7642"/>
                          <a:pt x="218" y="7617"/>
                          <a:pt x="235" y="7573"/>
                        </a:cubicBezTo>
                        <a:cubicBezTo>
                          <a:pt x="1497" y="4596"/>
                          <a:pt x="6674" y="246"/>
                          <a:pt x="6725" y="203"/>
                        </a:cubicBezTo>
                        <a:cubicBezTo>
                          <a:pt x="6772" y="161"/>
                          <a:pt x="6781" y="92"/>
                          <a:pt x="6737" y="41"/>
                        </a:cubicBezTo>
                        <a:cubicBezTo>
                          <a:pt x="6716" y="14"/>
                          <a:pt x="6684" y="0"/>
                          <a:pt x="6651"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58" name="Google Shape;296;p26">
                    <a:extLst>
                      <a:ext uri="{FF2B5EF4-FFF2-40B4-BE49-F238E27FC236}">
                        <a16:creationId xmlns:a16="http://schemas.microsoft.com/office/drawing/2014/main" id="{A92456C6-BE75-46E8-8E06-D558CBEE32BF}"/>
                      </a:ext>
                    </a:extLst>
                  </p:cNvPr>
                  <p:cNvSpPr/>
                  <p:nvPr/>
                </p:nvSpPr>
                <p:spPr>
                  <a:xfrm>
                    <a:off x="7439527" y="4802596"/>
                    <a:ext cx="17440" cy="17482"/>
                  </a:xfrm>
                  <a:custGeom>
                    <a:avLst/>
                    <a:gdLst/>
                    <a:ahLst/>
                    <a:cxnLst/>
                    <a:rect l="l" t="t" r="r" b="b"/>
                    <a:pathLst>
                      <a:path w="1259" h="1262" extrusionOk="0">
                        <a:moveTo>
                          <a:pt x="630" y="0"/>
                        </a:moveTo>
                        <a:cubicBezTo>
                          <a:pt x="283" y="0"/>
                          <a:pt x="1" y="282"/>
                          <a:pt x="1" y="634"/>
                        </a:cubicBezTo>
                        <a:cubicBezTo>
                          <a:pt x="1" y="980"/>
                          <a:pt x="283" y="1262"/>
                          <a:pt x="630" y="1262"/>
                        </a:cubicBezTo>
                        <a:cubicBezTo>
                          <a:pt x="976" y="1262"/>
                          <a:pt x="1258" y="980"/>
                          <a:pt x="1258" y="634"/>
                        </a:cubicBezTo>
                        <a:cubicBezTo>
                          <a:pt x="1258" y="282"/>
                          <a:pt x="976" y="0"/>
                          <a:pt x="630"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59" name="Google Shape;297;p26">
                    <a:extLst>
                      <a:ext uri="{FF2B5EF4-FFF2-40B4-BE49-F238E27FC236}">
                        <a16:creationId xmlns:a16="http://schemas.microsoft.com/office/drawing/2014/main" id="{35D88B3D-E70B-4610-B884-83217F07F820}"/>
                      </a:ext>
                    </a:extLst>
                  </p:cNvPr>
                  <p:cNvSpPr/>
                  <p:nvPr/>
                </p:nvSpPr>
                <p:spPr>
                  <a:xfrm rot="1219687">
                    <a:off x="7282727" y="3918734"/>
                    <a:ext cx="59394" cy="135882"/>
                  </a:xfrm>
                  <a:custGeom>
                    <a:avLst/>
                    <a:gdLst/>
                    <a:ahLst/>
                    <a:cxnLst/>
                    <a:rect l="l" t="t" r="r" b="b"/>
                    <a:pathLst>
                      <a:path w="1292" h="2956" extrusionOk="0">
                        <a:moveTo>
                          <a:pt x="80" y="0"/>
                        </a:moveTo>
                        <a:cubicBezTo>
                          <a:pt x="62" y="0"/>
                          <a:pt x="45" y="8"/>
                          <a:pt x="30" y="23"/>
                        </a:cubicBezTo>
                        <a:cubicBezTo>
                          <a:pt x="0" y="42"/>
                          <a:pt x="0" y="92"/>
                          <a:pt x="20" y="112"/>
                        </a:cubicBezTo>
                        <a:cubicBezTo>
                          <a:pt x="417" y="559"/>
                          <a:pt x="1013" y="1552"/>
                          <a:pt x="1123" y="1890"/>
                        </a:cubicBezTo>
                        <a:cubicBezTo>
                          <a:pt x="1143" y="1930"/>
                          <a:pt x="1133" y="1949"/>
                          <a:pt x="1133" y="1949"/>
                        </a:cubicBezTo>
                        <a:cubicBezTo>
                          <a:pt x="1123" y="1955"/>
                          <a:pt x="1090" y="1957"/>
                          <a:pt x="1053" y="1957"/>
                        </a:cubicBezTo>
                        <a:cubicBezTo>
                          <a:pt x="1016" y="1957"/>
                          <a:pt x="974" y="1955"/>
                          <a:pt x="944" y="1949"/>
                        </a:cubicBezTo>
                        <a:cubicBezTo>
                          <a:pt x="907" y="1948"/>
                          <a:pt x="866" y="1946"/>
                          <a:pt x="824" y="1946"/>
                        </a:cubicBezTo>
                        <a:cubicBezTo>
                          <a:pt x="641" y="1946"/>
                          <a:pt x="427" y="1980"/>
                          <a:pt x="338" y="2198"/>
                        </a:cubicBezTo>
                        <a:cubicBezTo>
                          <a:pt x="298" y="2287"/>
                          <a:pt x="298" y="2377"/>
                          <a:pt x="348" y="2466"/>
                        </a:cubicBezTo>
                        <a:cubicBezTo>
                          <a:pt x="448" y="2665"/>
                          <a:pt x="726" y="2794"/>
                          <a:pt x="944" y="2874"/>
                        </a:cubicBezTo>
                        <a:cubicBezTo>
                          <a:pt x="1083" y="2923"/>
                          <a:pt x="1192" y="2953"/>
                          <a:pt x="1203" y="2953"/>
                        </a:cubicBezTo>
                        <a:cubicBezTo>
                          <a:pt x="1209" y="2955"/>
                          <a:pt x="1215" y="2955"/>
                          <a:pt x="1221" y="2955"/>
                        </a:cubicBezTo>
                        <a:cubicBezTo>
                          <a:pt x="1252" y="2955"/>
                          <a:pt x="1273" y="2936"/>
                          <a:pt x="1282" y="2903"/>
                        </a:cubicBezTo>
                        <a:cubicBezTo>
                          <a:pt x="1292" y="2863"/>
                          <a:pt x="1272" y="2824"/>
                          <a:pt x="1232" y="2814"/>
                        </a:cubicBezTo>
                        <a:cubicBezTo>
                          <a:pt x="1053" y="2774"/>
                          <a:pt x="576" y="2615"/>
                          <a:pt x="468" y="2406"/>
                        </a:cubicBezTo>
                        <a:cubicBezTo>
                          <a:pt x="448" y="2357"/>
                          <a:pt x="437" y="2307"/>
                          <a:pt x="468" y="2247"/>
                        </a:cubicBezTo>
                        <a:cubicBezTo>
                          <a:pt x="523" y="2111"/>
                          <a:pt x="645" y="2085"/>
                          <a:pt x="809" y="2085"/>
                        </a:cubicBezTo>
                        <a:cubicBezTo>
                          <a:pt x="848" y="2085"/>
                          <a:pt x="890" y="2087"/>
                          <a:pt x="934" y="2088"/>
                        </a:cubicBezTo>
                        <a:cubicBezTo>
                          <a:pt x="977" y="2092"/>
                          <a:pt x="1019" y="2095"/>
                          <a:pt x="1058" y="2095"/>
                        </a:cubicBezTo>
                        <a:cubicBezTo>
                          <a:pt x="1136" y="2095"/>
                          <a:pt x="1203" y="2082"/>
                          <a:pt x="1242" y="2029"/>
                        </a:cubicBezTo>
                        <a:cubicBezTo>
                          <a:pt x="1292" y="1960"/>
                          <a:pt x="1262" y="1880"/>
                          <a:pt x="1262" y="1850"/>
                        </a:cubicBezTo>
                        <a:cubicBezTo>
                          <a:pt x="1133" y="1473"/>
                          <a:pt x="507" y="450"/>
                          <a:pt x="130" y="23"/>
                        </a:cubicBezTo>
                        <a:cubicBezTo>
                          <a:pt x="115" y="8"/>
                          <a:pt x="97" y="0"/>
                          <a:pt x="80" y="0"/>
                        </a:cubicBezTo>
                        <a:close/>
                      </a:path>
                    </a:pathLst>
                  </a:custGeom>
                  <a:solidFill>
                    <a:srgbClr val="23020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60" name="Google Shape;298;p26">
                    <a:extLst>
                      <a:ext uri="{FF2B5EF4-FFF2-40B4-BE49-F238E27FC236}">
                        <a16:creationId xmlns:a16="http://schemas.microsoft.com/office/drawing/2014/main" id="{42961AD9-1CE2-4008-BFC8-04766C1A78D7}"/>
                      </a:ext>
                    </a:extLst>
                  </p:cNvPr>
                  <p:cNvSpPr/>
                  <p:nvPr/>
                </p:nvSpPr>
                <p:spPr>
                  <a:xfrm>
                    <a:off x="7228638" y="4394884"/>
                    <a:ext cx="524" cy="476"/>
                  </a:xfrm>
                  <a:custGeom>
                    <a:avLst/>
                    <a:gdLst/>
                    <a:ahLst/>
                    <a:cxnLst/>
                    <a:rect l="l" t="t" r="r" b="b"/>
                    <a:pathLst>
                      <a:path w="11" h="10" extrusionOk="0">
                        <a:moveTo>
                          <a:pt x="1" y="0"/>
                        </a:moveTo>
                        <a:lnTo>
                          <a:pt x="10" y="10"/>
                        </a:lnTo>
                        <a:cubicBezTo>
                          <a:pt x="10" y="10"/>
                          <a:pt x="10" y="0"/>
                          <a:pt x="1" y="0"/>
                        </a:cubicBezTo>
                        <a:close/>
                      </a:path>
                    </a:pathLst>
                  </a:custGeom>
                  <a:solidFill>
                    <a:srgbClr val="CBD1C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61" name="Google Shape;299;p26">
                    <a:extLst>
                      <a:ext uri="{FF2B5EF4-FFF2-40B4-BE49-F238E27FC236}">
                        <a16:creationId xmlns:a16="http://schemas.microsoft.com/office/drawing/2014/main" id="{523D9592-E509-41D4-AA04-A66E244D144C}"/>
                      </a:ext>
                    </a:extLst>
                  </p:cNvPr>
                  <p:cNvSpPr/>
                  <p:nvPr/>
                </p:nvSpPr>
                <p:spPr>
                  <a:xfrm>
                    <a:off x="7263635" y="4709336"/>
                    <a:ext cx="1952" cy="4333"/>
                  </a:xfrm>
                  <a:custGeom>
                    <a:avLst/>
                    <a:gdLst/>
                    <a:ahLst/>
                    <a:cxnLst/>
                    <a:rect l="l" t="t" r="r" b="b"/>
                    <a:pathLst>
                      <a:path w="41" h="91" extrusionOk="0">
                        <a:moveTo>
                          <a:pt x="40" y="1"/>
                        </a:moveTo>
                        <a:cubicBezTo>
                          <a:pt x="21" y="31"/>
                          <a:pt x="10" y="61"/>
                          <a:pt x="1" y="91"/>
                        </a:cubicBezTo>
                        <a:lnTo>
                          <a:pt x="1" y="91"/>
                        </a:lnTo>
                        <a:cubicBezTo>
                          <a:pt x="10" y="61"/>
                          <a:pt x="21" y="31"/>
                          <a:pt x="40" y="1"/>
                        </a:cubicBezTo>
                        <a:close/>
                        <a:moveTo>
                          <a:pt x="40" y="1"/>
                        </a:moveTo>
                        <a:lnTo>
                          <a:pt x="40"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62" name="Google Shape;300;p26">
                    <a:extLst>
                      <a:ext uri="{FF2B5EF4-FFF2-40B4-BE49-F238E27FC236}">
                        <a16:creationId xmlns:a16="http://schemas.microsoft.com/office/drawing/2014/main" id="{8AEF2F2D-94A1-40E6-B4C2-D25584D13648}"/>
                      </a:ext>
                    </a:extLst>
                  </p:cNvPr>
                  <p:cNvSpPr/>
                  <p:nvPr/>
                </p:nvSpPr>
                <p:spPr>
                  <a:xfrm>
                    <a:off x="7258445" y="4713622"/>
                    <a:ext cx="5238" cy="10904"/>
                  </a:xfrm>
                  <a:custGeom>
                    <a:avLst/>
                    <a:gdLst/>
                    <a:ahLst/>
                    <a:cxnLst/>
                    <a:rect l="l" t="t" r="r" b="b"/>
                    <a:pathLst>
                      <a:path w="110" h="229" extrusionOk="0">
                        <a:moveTo>
                          <a:pt x="110" y="1"/>
                        </a:moveTo>
                        <a:cubicBezTo>
                          <a:pt x="50" y="110"/>
                          <a:pt x="20" y="189"/>
                          <a:pt x="0" y="229"/>
                        </a:cubicBezTo>
                        <a:cubicBezTo>
                          <a:pt x="20" y="189"/>
                          <a:pt x="50" y="120"/>
                          <a:pt x="110" y="1"/>
                        </a:cubicBezTo>
                        <a:close/>
                      </a:path>
                    </a:pathLst>
                  </a:custGeom>
                  <a:solidFill>
                    <a:srgbClr val="7D8B7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63" name="Google Shape;301;p26">
                    <a:extLst>
                      <a:ext uri="{FF2B5EF4-FFF2-40B4-BE49-F238E27FC236}">
                        <a16:creationId xmlns:a16="http://schemas.microsoft.com/office/drawing/2014/main" id="{215A9779-8A95-4070-83A7-B36327780575}"/>
                      </a:ext>
                    </a:extLst>
                  </p:cNvPr>
                  <p:cNvSpPr/>
                  <p:nvPr/>
                </p:nvSpPr>
                <p:spPr>
                  <a:xfrm>
                    <a:off x="7337868" y="4216088"/>
                    <a:ext cx="13285" cy="23189"/>
                  </a:xfrm>
                  <a:custGeom>
                    <a:avLst/>
                    <a:gdLst/>
                    <a:ahLst/>
                    <a:cxnLst/>
                    <a:rect l="l" t="t" r="r" b="b"/>
                    <a:pathLst>
                      <a:path w="279" h="487" extrusionOk="0">
                        <a:moveTo>
                          <a:pt x="1" y="10"/>
                        </a:moveTo>
                        <a:cubicBezTo>
                          <a:pt x="100" y="169"/>
                          <a:pt x="190" y="328"/>
                          <a:pt x="279" y="487"/>
                        </a:cubicBezTo>
                        <a:lnTo>
                          <a:pt x="279" y="487"/>
                        </a:lnTo>
                        <a:cubicBezTo>
                          <a:pt x="190" y="328"/>
                          <a:pt x="100" y="169"/>
                          <a:pt x="1" y="10"/>
                        </a:cubicBezTo>
                        <a:close/>
                        <a:moveTo>
                          <a:pt x="1" y="1"/>
                        </a:moveTo>
                        <a:lnTo>
                          <a:pt x="1" y="1"/>
                        </a:lnTo>
                        <a:close/>
                      </a:path>
                    </a:pathLst>
                  </a:custGeom>
                  <a:solidFill>
                    <a:srgbClr val="8B6A6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64" name="Google Shape;302;p26">
                    <a:extLst>
                      <a:ext uri="{FF2B5EF4-FFF2-40B4-BE49-F238E27FC236}">
                        <a16:creationId xmlns:a16="http://schemas.microsoft.com/office/drawing/2014/main" id="{793E7777-A8AC-4C14-AACC-29AD25C7C0EC}"/>
                      </a:ext>
                    </a:extLst>
                  </p:cNvPr>
                  <p:cNvSpPr/>
                  <p:nvPr/>
                </p:nvSpPr>
                <p:spPr>
                  <a:xfrm>
                    <a:off x="7391340" y="4381123"/>
                    <a:ext cx="576094" cy="19903"/>
                  </a:xfrm>
                  <a:custGeom>
                    <a:avLst/>
                    <a:gdLst/>
                    <a:ahLst/>
                    <a:cxnLst/>
                    <a:rect l="l" t="t" r="r" b="b"/>
                    <a:pathLst>
                      <a:path w="12099" h="418" extrusionOk="0">
                        <a:moveTo>
                          <a:pt x="12048" y="21"/>
                        </a:moveTo>
                        <a:lnTo>
                          <a:pt x="12048" y="21"/>
                        </a:lnTo>
                        <a:cubicBezTo>
                          <a:pt x="12059" y="150"/>
                          <a:pt x="12079" y="279"/>
                          <a:pt x="12098" y="418"/>
                        </a:cubicBezTo>
                        <a:lnTo>
                          <a:pt x="12098" y="418"/>
                        </a:lnTo>
                        <a:cubicBezTo>
                          <a:pt x="12079" y="279"/>
                          <a:pt x="12059" y="150"/>
                          <a:pt x="12048" y="21"/>
                        </a:cubicBezTo>
                        <a:close/>
                        <a:moveTo>
                          <a:pt x="50" y="1"/>
                        </a:moveTo>
                        <a:cubicBezTo>
                          <a:pt x="40" y="130"/>
                          <a:pt x="30" y="259"/>
                          <a:pt x="0" y="398"/>
                        </a:cubicBezTo>
                        <a:lnTo>
                          <a:pt x="0" y="398"/>
                        </a:lnTo>
                        <a:cubicBezTo>
                          <a:pt x="30" y="259"/>
                          <a:pt x="40" y="130"/>
                          <a:pt x="50" y="1"/>
                        </a:cubicBezTo>
                        <a:close/>
                      </a:path>
                    </a:pathLst>
                  </a:custGeom>
                  <a:solidFill>
                    <a:srgbClr val="9B8CA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65" name="Google Shape;303;p26">
                    <a:extLst>
                      <a:ext uri="{FF2B5EF4-FFF2-40B4-BE49-F238E27FC236}">
                        <a16:creationId xmlns:a16="http://schemas.microsoft.com/office/drawing/2014/main" id="{50837A46-BBEB-42EC-A5CA-8BAF077E8106}"/>
                      </a:ext>
                    </a:extLst>
                  </p:cNvPr>
                  <p:cNvSpPr/>
                  <p:nvPr/>
                </p:nvSpPr>
                <p:spPr>
                  <a:xfrm>
                    <a:off x="7258445" y="4713622"/>
                    <a:ext cx="5238" cy="10904"/>
                  </a:xfrm>
                  <a:custGeom>
                    <a:avLst/>
                    <a:gdLst/>
                    <a:ahLst/>
                    <a:cxnLst/>
                    <a:rect l="l" t="t" r="r" b="b"/>
                    <a:pathLst>
                      <a:path w="110" h="229" extrusionOk="0">
                        <a:moveTo>
                          <a:pt x="110" y="1"/>
                        </a:moveTo>
                        <a:cubicBezTo>
                          <a:pt x="50" y="110"/>
                          <a:pt x="20" y="189"/>
                          <a:pt x="0" y="229"/>
                        </a:cubicBezTo>
                        <a:lnTo>
                          <a:pt x="0" y="229"/>
                        </a:lnTo>
                        <a:cubicBezTo>
                          <a:pt x="20" y="189"/>
                          <a:pt x="50" y="110"/>
                          <a:pt x="110" y="1"/>
                        </a:cubicBezTo>
                        <a:close/>
                      </a:path>
                    </a:pathLst>
                  </a:custGeom>
                  <a:solidFill>
                    <a:srgbClr val="575D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sp>
              <p:nvSpPr>
                <p:cNvPr id="324" name="Google Shape;304;p26">
                  <a:extLst>
                    <a:ext uri="{FF2B5EF4-FFF2-40B4-BE49-F238E27FC236}">
                      <a16:creationId xmlns:a16="http://schemas.microsoft.com/office/drawing/2014/main" id="{5C40BD4E-8AAE-40DD-9D52-6171427FDA03}"/>
                    </a:ext>
                  </a:extLst>
                </p:cNvPr>
                <p:cNvSpPr/>
                <p:nvPr/>
              </p:nvSpPr>
              <p:spPr>
                <a:xfrm flipH="1">
                  <a:off x="4925957" y="4058289"/>
                  <a:ext cx="28425" cy="45314"/>
                </a:xfrm>
                <a:custGeom>
                  <a:avLst/>
                  <a:gdLst/>
                  <a:ahLst/>
                  <a:cxnLst/>
                  <a:rect l="l" t="t" r="r" b="b"/>
                  <a:pathLst>
                    <a:path w="690" h="1100" extrusionOk="0">
                      <a:moveTo>
                        <a:pt x="172" y="0"/>
                      </a:moveTo>
                      <a:cubicBezTo>
                        <a:pt x="133" y="0"/>
                        <a:pt x="96" y="25"/>
                        <a:pt x="85" y="67"/>
                      </a:cubicBezTo>
                      <a:cubicBezTo>
                        <a:pt x="4" y="324"/>
                        <a:pt x="0" y="872"/>
                        <a:pt x="553" y="1090"/>
                      </a:cubicBezTo>
                      <a:cubicBezTo>
                        <a:pt x="565" y="1094"/>
                        <a:pt x="573" y="1099"/>
                        <a:pt x="586" y="1099"/>
                      </a:cubicBezTo>
                      <a:cubicBezTo>
                        <a:pt x="620" y="1099"/>
                        <a:pt x="655" y="1074"/>
                        <a:pt x="672" y="1039"/>
                      </a:cubicBezTo>
                      <a:cubicBezTo>
                        <a:pt x="689" y="991"/>
                        <a:pt x="668" y="940"/>
                        <a:pt x="620" y="920"/>
                      </a:cubicBezTo>
                      <a:cubicBezTo>
                        <a:pt x="85" y="709"/>
                        <a:pt x="253" y="144"/>
                        <a:pt x="257" y="119"/>
                      </a:cubicBezTo>
                      <a:cubicBezTo>
                        <a:pt x="274" y="73"/>
                        <a:pt x="245" y="21"/>
                        <a:pt x="197" y="4"/>
                      </a:cubicBezTo>
                      <a:cubicBezTo>
                        <a:pt x="189" y="1"/>
                        <a:pt x="181" y="0"/>
                        <a:pt x="172" y="0"/>
                      </a:cubicBezTo>
                      <a:close/>
                    </a:path>
                  </a:pathLst>
                </a:custGeom>
                <a:solidFill>
                  <a:srgbClr val="23020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sp>
            <p:nvSpPr>
              <p:cNvPr id="312" name="Google Shape;305;p26">
                <a:extLst>
                  <a:ext uri="{FF2B5EF4-FFF2-40B4-BE49-F238E27FC236}">
                    <a16:creationId xmlns:a16="http://schemas.microsoft.com/office/drawing/2014/main" id="{31FC7482-3F27-4DB3-B744-5E82F18DCD8E}"/>
                  </a:ext>
                </a:extLst>
              </p:cNvPr>
              <p:cNvSpPr/>
              <p:nvPr/>
            </p:nvSpPr>
            <p:spPr>
              <a:xfrm rot="6780584">
                <a:off x="6311494" y="2386358"/>
                <a:ext cx="250967" cy="250967"/>
              </a:xfrm>
              <a:prstGeom prst="chord">
                <a:avLst>
                  <a:gd name="adj1" fmla="val 4586578"/>
                  <a:gd name="adj2" fmla="val 14304342"/>
                </a:avLst>
              </a:prstGeom>
              <a:solidFill>
                <a:srgbClr val="CCCCC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nvGrpSpPr>
              <p:cNvPr id="313" name="Google Shape;306;p26">
                <a:extLst>
                  <a:ext uri="{FF2B5EF4-FFF2-40B4-BE49-F238E27FC236}">
                    <a16:creationId xmlns:a16="http://schemas.microsoft.com/office/drawing/2014/main" id="{E0CD2B62-16C7-4531-BD46-5C21B9566BF8}"/>
                  </a:ext>
                </a:extLst>
              </p:cNvPr>
              <p:cNvGrpSpPr/>
              <p:nvPr/>
            </p:nvGrpSpPr>
            <p:grpSpPr>
              <a:xfrm>
                <a:off x="6025455" y="2451894"/>
                <a:ext cx="812120" cy="481451"/>
                <a:chOff x="6025455" y="2451894"/>
                <a:chExt cx="812120" cy="481451"/>
              </a:xfrm>
            </p:grpSpPr>
            <p:grpSp>
              <p:nvGrpSpPr>
                <p:cNvPr id="314" name="Google Shape;307;p26">
                  <a:extLst>
                    <a:ext uri="{FF2B5EF4-FFF2-40B4-BE49-F238E27FC236}">
                      <a16:creationId xmlns:a16="http://schemas.microsoft.com/office/drawing/2014/main" id="{76ABA2AC-2E9F-4F5F-90EA-1B4DC442A808}"/>
                    </a:ext>
                  </a:extLst>
                </p:cNvPr>
                <p:cNvGrpSpPr/>
                <p:nvPr/>
              </p:nvGrpSpPr>
              <p:grpSpPr>
                <a:xfrm>
                  <a:off x="6101022" y="2491877"/>
                  <a:ext cx="682353" cy="441469"/>
                  <a:chOff x="5202151" y="2798775"/>
                  <a:chExt cx="620546" cy="401481"/>
                </a:xfrm>
              </p:grpSpPr>
              <p:sp>
                <p:nvSpPr>
                  <p:cNvPr id="321" name="Google Shape;308;p26">
                    <a:extLst>
                      <a:ext uri="{FF2B5EF4-FFF2-40B4-BE49-F238E27FC236}">
                        <a16:creationId xmlns:a16="http://schemas.microsoft.com/office/drawing/2014/main" id="{11E9D6D3-E42F-447F-9FE8-CFCA8DFA8451}"/>
                      </a:ext>
                    </a:extLst>
                  </p:cNvPr>
                  <p:cNvSpPr/>
                  <p:nvPr/>
                </p:nvSpPr>
                <p:spPr>
                  <a:xfrm flipH="1">
                    <a:off x="5202151" y="2798775"/>
                    <a:ext cx="457604" cy="341809"/>
                  </a:xfrm>
                  <a:custGeom>
                    <a:avLst/>
                    <a:gdLst/>
                    <a:ahLst/>
                    <a:cxnLst/>
                    <a:rect l="l" t="t" r="r" b="b"/>
                    <a:pathLst>
                      <a:path w="36689" h="27405" extrusionOk="0">
                        <a:moveTo>
                          <a:pt x="13769" y="0"/>
                        </a:moveTo>
                        <a:cubicBezTo>
                          <a:pt x="9873" y="0"/>
                          <a:pt x="5321" y="660"/>
                          <a:pt x="0" y="2174"/>
                        </a:cubicBezTo>
                        <a:cubicBezTo>
                          <a:pt x="0" y="2174"/>
                          <a:pt x="1040" y="22591"/>
                          <a:pt x="36688" y="27405"/>
                        </a:cubicBezTo>
                        <a:cubicBezTo>
                          <a:pt x="36688" y="19450"/>
                          <a:pt x="34916" y="0"/>
                          <a:pt x="13769" y="0"/>
                        </a:cubicBezTo>
                        <a:close/>
                      </a:path>
                    </a:pathLst>
                  </a:custGeom>
                  <a:solidFill>
                    <a:srgbClr val="1D212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22" name="Google Shape;309;p26">
                    <a:extLst>
                      <a:ext uri="{FF2B5EF4-FFF2-40B4-BE49-F238E27FC236}">
                        <a16:creationId xmlns:a16="http://schemas.microsoft.com/office/drawing/2014/main" id="{11A8D183-A2D8-49B8-AF9A-DC08685189FB}"/>
                      </a:ext>
                    </a:extLst>
                  </p:cNvPr>
                  <p:cNvSpPr/>
                  <p:nvPr/>
                </p:nvSpPr>
                <p:spPr>
                  <a:xfrm flipH="1">
                    <a:off x="5628285" y="2816425"/>
                    <a:ext cx="194412" cy="383832"/>
                  </a:xfrm>
                  <a:custGeom>
                    <a:avLst/>
                    <a:gdLst/>
                    <a:ahLst/>
                    <a:cxnLst/>
                    <a:rect l="l" t="t" r="r" b="b"/>
                    <a:pathLst>
                      <a:path w="12377" h="23859" extrusionOk="0">
                        <a:moveTo>
                          <a:pt x="12376" y="1"/>
                        </a:moveTo>
                        <a:lnTo>
                          <a:pt x="12376" y="1"/>
                        </a:lnTo>
                        <a:cubicBezTo>
                          <a:pt x="9865" y="189"/>
                          <a:pt x="1" y="5306"/>
                          <a:pt x="1365" y="23859"/>
                        </a:cubicBezTo>
                        <a:cubicBezTo>
                          <a:pt x="1365" y="23859"/>
                          <a:pt x="12376" y="13699"/>
                          <a:pt x="12376" y="1"/>
                        </a:cubicBezTo>
                        <a:close/>
                      </a:path>
                    </a:pathLst>
                  </a:custGeom>
                  <a:solidFill>
                    <a:srgbClr val="1D212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sp>
              <p:nvSpPr>
                <p:cNvPr id="315" name="Google Shape;310;p26">
                  <a:extLst>
                    <a:ext uri="{FF2B5EF4-FFF2-40B4-BE49-F238E27FC236}">
                      <a16:creationId xmlns:a16="http://schemas.microsoft.com/office/drawing/2014/main" id="{17CDCDEA-4AF2-45E5-9C83-B34DBD0686DE}"/>
                    </a:ext>
                  </a:extLst>
                </p:cNvPr>
                <p:cNvSpPr/>
                <p:nvPr/>
              </p:nvSpPr>
              <p:spPr>
                <a:xfrm rot="-2700000">
                  <a:off x="6105840" y="2535889"/>
                  <a:ext cx="206192" cy="148068"/>
                </a:xfrm>
                <a:prstGeom prst="ellipse">
                  <a:avLst/>
                </a:prstGeom>
                <a:solidFill>
                  <a:srgbClr val="1D212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16" name="Google Shape;311;p26">
                  <a:extLst>
                    <a:ext uri="{FF2B5EF4-FFF2-40B4-BE49-F238E27FC236}">
                      <a16:creationId xmlns:a16="http://schemas.microsoft.com/office/drawing/2014/main" id="{7342C139-4B59-4C66-84ED-733FBEDE8BC9}"/>
                    </a:ext>
                  </a:extLst>
                </p:cNvPr>
                <p:cNvSpPr/>
                <p:nvPr/>
              </p:nvSpPr>
              <p:spPr>
                <a:xfrm rot="-537318">
                  <a:off x="6240899" y="2470593"/>
                  <a:ext cx="206214" cy="148211"/>
                </a:xfrm>
                <a:prstGeom prst="ellipse">
                  <a:avLst/>
                </a:prstGeom>
                <a:solidFill>
                  <a:srgbClr val="1D212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17" name="Google Shape;312;p26">
                  <a:extLst>
                    <a:ext uri="{FF2B5EF4-FFF2-40B4-BE49-F238E27FC236}">
                      <a16:creationId xmlns:a16="http://schemas.microsoft.com/office/drawing/2014/main" id="{021BA3D9-38F4-44A5-8381-EADD8C732940}"/>
                    </a:ext>
                  </a:extLst>
                </p:cNvPr>
                <p:cNvSpPr/>
                <p:nvPr/>
              </p:nvSpPr>
              <p:spPr>
                <a:xfrm rot="598161">
                  <a:off x="6426528" y="2468640"/>
                  <a:ext cx="206214" cy="148309"/>
                </a:xfrm>
                <a:prstGeom prst="ellipse">
                  <a:avLst/>
                </a:prstGeom>
                <a:solidFill>
                  <a:srgbClr val="1D212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18" name="Google Shape;313;p26">
                  <a:extLst>
                    <a:ext uri="{FF2B5EF4-FFF2-40B4-BE49-F238E27FC236}">
                      <a16:creationId xmlns:a16="http://schemas.microsoft.com/office/drawing/2014/main" id="{65A022D6-0732-4796-AA9B-F5CBE3375528}"/>
                    </a:ext>
                  </a:extLst>
                </p:cNvPr>
                <p:cNvSpPr/>
                <p:nvPr/>
              </p:nvSpPr>
              <p:spPr>
                <a:xfrm rot="3730063">
                  <a:off x="6577889" y="2557669"/>
                  <a:ext cx="206261" cy="148149"/>
                </a:xfrm>
                <a:prstGeom prst="ellipse">
                  <a:avLst/>
                </a:prstGeom>
                <a:solidFill>
                  <a:srgbClr val="1D212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19" name="Google Shape;314;p26">
                  <a:extLst>
                    <a:ext uri="{FF2B5EF4-FFF2-40B4-BE49-F238E27FC236}">
                      <a16:creationId xmlns:a16="http://schemas.microsoft.com/office/drawing/2014/main" id="{1ABB1821-18D2-4B46-8B15-45538D341810}"/>
                    </a:ext>
                  </a:extLst>
                </p:cNvPr>
                <p:cNvSpPr/>
                <p:nvPr/>
              </p:nvSpPr>
              <p:spPr>
                <a:xfrm rot="5144893">
                  <a:off x="6652791" y="2698029"/>
                  <a:ext cx="206368" cy="148294"/>
                </a:xfrm>
                <a:prstGeom prst="ellipse">
                  <a:avLst/>
                </a:prstGeom>
                <a:solidFill>
                  <a:srgbClr val="1D212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20" name="Google Shape;315;p26">
                  <a:extLst>
                    <a:ext uri="{FF2B5EF4-FFF2-40B4-BE49-F238E27FC236}">
                      <a16:creationId xmlns:a16="http://schemas.microsoft.com/office/drawing/2014/main" id="{75C94848-6E0D-4608-9251-9FB605E1A38F}"/>
                    </a:ext>
                  </a:extLst>
                </p:cNvPr>
                <p:cNvSpPr/>
                <p:nvPr/>
              </p:nvSpPr>
              <p:spPr>
                <a:xfrm rot="6314869">
                  <a:off x="6020921" y="2695342"/>
                  <a:ext cx="206468" cy="148398"/>
                </a:xfrm>
                <a:prstGeom prst="ellipse">
                  <a:avLst/>
                </a:prstGeom>
                <a:solidFill>
                  <a:srgbClr val="1D212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grpSp>
      </p:grpSp>
      <p:grpSp>
        <p:nvGrpSpPr>
          <p:cNvPr id="2" name="Group 1">
            <a:extLst>
              <a:ext uri="{FF2B5EF4-FFF2-40B4-BE49-F238E27FC236}">
                <a16:creationId xmlns:a16="http://schemas.microsoft.com/office/drawing/2014/main" id="{5E934FBB-78DA-4628-A305-176847216003}"/>
              </a:ext>
            </a:extLst>
          </p:cNvPr>
          <p:cNvGrpSpPr/>
          <p:nvPr/>
        </p:nvGrpSpPr>
        <p:grpSpPr>
          <a:xfrm>
            <a:off x="1289748" y="1376010"/>
            <a:ext cx="1069803" cy="947762"/>
            <a:chOff x="1873094" y="1265241"/>
            <a:chExt cx="1069803" cy="947762"/>
          </a:xfrm>
        </p:grpSpPr>
        <p:grpSp>
          <p:nvGrpSpPr>
            <p:cNvPr id="114" name="Group 113">
              <a:extLst>
                <a:ext uri="{FF2B5EF4-FFF2-40B4-BE49-F238E27FC236}">
                  <a16:creationId xmlns:a16="http://schemas.microsoft.com/office/drawing/2014/main" id="{54A22CC1-66F2-4FF7-9BF5-3AADB1988189}"/>
                </a:ext>
              </a:extLst>
            </p:cNvPr>
            <p:cNvGrpSpPr/>
            <p:nvPr/>
          </p:nvGrpSpPr>
          <p:grpSpPr>
            <a:xfrm>
              <a:off x="1917256" y="1265241"/>
              <a:ext cx="947762" cy="947762"/>
              <a:chOff x="6203917" y="6068451"/>
              <a:chExt cx="2527366" cy="2527366"/>
            </a:xfrm>
          </p:grpSpPr>
          <p:sp>
            <p:nvSpPr>
              <p:cNvPr id="115" name="Teardrop 114">
                <a:extLst>
                  <a:ext uri="{FF2B5EF4-FFF2-40B4-BE49-F238E27FC236}">
                    <a16:creationId xmlns:a16="http://schemas.microsoft.com/office/drawing/2014/main" id="{379E8197-6C37-46C5-B91F-83688B2B4668}"/>
                  </a:ext>
                </a:extLst>
              </p:cNvPr>
              <p:cNvSpPr/>
              <p:nvPr/>
            </p:nvSpPr>
            <p:spPr>
              <a:xfrm rot="8100000">
                <a:off x="6203917" y="6068451"/>
                <a:ext cx="2527366" cy="2527366"/>
              </a:xfrm>
              <a:prstGeom prst="teardrop">
                <a:avLst>
                  <a:gd name="adj" fmla="val 118365"/>
                </a:avLst>
              </a:prstGeom>
              <a:solidFill>
                <a:srgbClr val="FF66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77773"/>
                  </a:solidFill>
                  <a:effectLst/>
                  <a:uLnTx/>
                  <a:uFillTx/>
                  <a:latin typeface="Lato Light" panose="020F0502020204030203" pitchFamily="34" charset="0"/>
                  <a:ea typeface="+mn-ea"/>
                  <a:cs typeface="+mn-cs"/>
                </a:endParaRPr>
              </a:p>
            </p:txBody>
          </p:sp>
          <p:sp useBgFill="1">
            <p:nvSpPr>
              <p:cNvPr id="116" name="Oval 115">
                <a:extLst>
                  <a:ext uri="{FF2B5EF4-FFF2-40B4-BE49-F238E27FC236}">
                    <a16:creationId xmlns:a16="http://schemas.microsoft.com/office/drawing/2014/main" id="{9A01F7B7-16B1-46F5-AB04-3C68594FFD26}"/>
                  </a:ext>
                </a:extLst>
              </p:cNvPr>
              <p:cNvSpPr/>
              <p:nvPr/>
            </p:nvSpPr>
            <p:spPr>
              <a:xfrm>
                <a:off x="6369481" y="6230072"/>
                <a:ext cx="2194970" cy="21949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77773"/>
                  </a:solidFill>
                  <a:effectLst/>
                  <a:uLnTx/>
                  <a:uFillTx/>
                  <a:latin typeface="Lato Light" panose="020F0502020204030203" pitchFamily="34" charset="0"/>
                  <a:ea typeface="+mn-ea"/>
                  <a:cs typeface="+mn-cs"/>
                </a:endParaRPr>
              </a:p>
            </p:txBody>
          </p:sp>
        </p:grpSp>
        <p:pic>
          <p:nvPicPr>
            <p:cNvPr id="465" name="Picture 4" descr="How to Communicate Benefits to a Culturally Diverse Population">
              <a:extLst>
                <a:ext uri="{FF2B5EF4-FFF2-40B4-BE49-F238E27FC236}">
                  <a16:creationId xmlns:a16="http://schemas.microsoft.com/office/drawing/2014/main" id="{69A0E3C6-5203-42AC-8B62-9C1BA21F45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094" y="1451731"/>
              <a:ext cx="1069803" cy="52567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466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pic>
        <p:nvPicPr>
          <p:cNvPr id="27" name="Picture 6" descr="Vector Illustration Of Multicultural National Children, People On Planet  Earth Stock Vector - Illustration of friendship, children: 64818371">
            <a:extLst>
              <a:ext uri="{FF2B5EF4-FFF2-40B4-BE49-F238E27FC236}">
                <a16:creationId xmlns:a16="http://schemas.microsoft.com/office/drawing/2014/main" id="{C928B3A7-EDB6-4867-B928-F3006251582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118" b="97242" l="7500" r="94750"/>
                    </a14:imgEffect>
                  </a14:imgLayer>
                </a14:imgProps>
              </a:ext>
              <a:ext uri="{28A0092B-C50C-407E-A947-70E740481C1C}">
                <a14:useLocalDpi xmlns:a14="http://schemas.microsoft.com/office/drawing/2010/main" val="0"/>
              </a:ext>
            </a:extLst>
          </a:blip>
          <a:srcRect t="2469" b="2222"/>
          <a:stretch/>
        </p:blipFill>
        <p:spPr bwMode="auto">
          <a:xfrm>
            <a:off x="5927835" y="1964346"/>
            <a:ext cx="2896432" cy="287779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539DDC0-D731-45E6-88AE-C40ECE31F609}"/>
              </a:ext>
            </a:extLst>
          </p:cNvPr>
          <p:cNvSpPr/>
          <p:nvPr/>
        </p:nvSpPr>
        <p:spPr>
          <a:xfrm>
            <a:off x="5449330" y="420130"/>
            <a:ext cx="2224216" cy="827902"/>
          </a:xfrm>
          <a:prstGeom prst="rect">
            <a:avLst/>
          </a:prstGeom>
          <a:solidFill>
            <a:srgbClr val="0EA9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6E9"/>
              </a:solidFill>
              <a:effectLst/>
              <a:uLnTx/>
              <a:uFillTx/>
              <a:latin typeface="Arial"/>
              <a:ea typeface="+mn-ea"/>
              <a:cs typeface="+mn-cs"/>
            </a:endParaRPr>
          </a:p>
        </p:txBody>
      </p:sp>
      <p:sp>
        <p:nvSpPr>
          <p:cNvPr id="28" name="TextBox 27">
            <a:extLst>
              <a:ext uri="{FF2B5EF4-FFF2-40B4-BE49-F238E27FC236}">
                <a16:creationId xmlns:a16="http://schemas.microsoft.com/office/drawing/2014/main" id="{4649CE4B-FEF4-40AF-B9F8-453D24E089AE}"/>
              </a:ext>
            </a:extLst>
          </p:cNvPr>
          <p:cNvSpPr txBox="1"/>
          <p:nvPr/>
        </p:nvSpPr>
        <p:spPr>
          <a:xfrm>
            <a:off x="462893" y="512198"/>
            <a:ext cx="5919636" cy="643766"/>
          </a:xfrm>
          <a:prstGeom prst="rect">
            <a:avLst/>
          </a:prstGeom>
          <a:noFill/>
        </p:spPr>
        <p:txBody>
          <a:bodyPr wrap="square">
            <a:spAutoFit/>
          </a:bodyPr>
          <a:lstStyle/>
          <a:p>
            <a:pPr lvl="0" defTabSz="457200">
              <a:lnSpc>
                <a:spcPts val="4320"/>
              </a:lnSpc>
            </a:pPr>
            <a:r>
              <a:rPr kumimoji="0" lang="en-US" sz="3600" b="1" i="0" u="none" strike="noStrike" kern="1200" cap="none" spc="0" normalizeH="0" baseline="0" noProof="0" dirty="0">
                <a:ln>
                  <a:noFill/>
                </a:ln>
                <a:solidFill>
                  <a:srgbClr val="FFF6E9"/>
                </a:solidFill>
                <a:effectLst/>
                <a:uLnTx/>
                <a:uFillTx/>
                <a:latin typeface="#9Slide03 IcielUni Sans Heavy" panose="00000500000000000000" pitchFamily="2" charset="-93"/>
                <a:ea typeface="#9Slide03 Roboto Condensed" panose="02000000000000000000" pitchFamily="2" charset="0"/>
                <a:cs typeface="+mn-cs"/>
              </a:rPr>
              <a:t>1</a:t>
            </a:r>
            <a:r>
              <a:rPr lang="en-US" sz="3600" b="1">
                <a:solidFill>
                  <a:srgbClr val="FFF6E9"/>
                </a:solidFill>
                <a:latin typeface="#9Slide03 IcielUni Sans Heavy" panose="00000500000000000000" pitchFamily="2" charset="-93"/>
                <a:ea typeface="#9Slide03 Roboto Condensed" panose="02000000000000000000" pitchFamily="2" charset="0"/>
              </a:rPr>
              <a:t>. Dân số</a:t>
            </a:r>
            <a:endParaRPr kumimoji="0" lang="en-US" sz="3600" b="1" i="0" u="none" strike="noStrike" kern="1200" cap="none" spc="0" normalizeH="0" baseline="0" noProof="0" dirty="0">
              <a:ln>
                <a:noFill/>
              </a:ln>
              <a:solidFill>
                <a:srgbClr val="FFF6E9"/>
              </a:solidFill>
              <a:effectLst/>
              <a:uLnTx/>
              <a:uFillTx/>
              <a:latin typeface="#9Slide03 IcielUni Sans Heavy" panose="00000500000000000000" pitchFamily="2" charset="-93"/>
              <a:ea typeface="#9Slide03 Roboto Condensed" panose="02000000000000000000" pitchFamily="2" charset="0"/>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F94E23-2344-466A-8CB1-D72A0299C9EF}"/>
              </a:ext>
            </a:extLst>
          </p:cNvPr>
          <p:cNvSpPr/>
          <p:nvPr/>
        </p:nvSpPr>
        <p:spPr>
          <a:xfrm>
            <a:off x="12356" y="-11743"/>
            <a:ext cx="9144000" cy="5143500"/>
          </a:xfrm>
          <a:prstGeom prst="rect">
            <a:avLst/>
          </a:prstGeom>
          <a:solidFill>
            <a:srgbClr val="FF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4E5"/>
              </a:solidFill>
              <a:effectLst/>
              <a:uLnTx/>
              <a:uFillTx/>
              <a:latin typeface="Arial"/>
              <a:ea typeface="+mn-ea"/>
              <a:cs typeface="+mn-cs"/>
            </a:endParaRPr>
          </a:p>
        </p:txBody>
      </p:sp>
      <p:sp>
        <p:nvSpPr>
          <p:cNvPr id="466" name="TextBox 465">
            <a:extLst>
              <a:ext uri="{FF2B5EF4-FFF2-40B4-BE49-F238E27FC236}">
                <a16:creationId xmlns:a16="http://schemas.microsoft.com/office/drawing/2014/main" id="{BA901005-4FEC-41C1-88BC-1D2088AE94F3}"/>
              </a:ext>
            </a:extLst>
          </p:cNvPr>
          <p:cNvSpPr txBox="1"/>
          <p:nvPr/>
        </p:nvSpPr>
        <p:spPr>
          <a:xfrm>
            <a:off x="585737" y="13504"/>
            <a:ext cx="7972526" cy="446276"/>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300" b="1" dirty="0" err="1">
                <a:solidFill>
                  <a:srgbClr val="2B2823"/>
                </a:solidFill>
                <a:latin typeface="#9Slide03 Roboto Condensed" panose="02000000000000000000" pitchFamily="2" charset="0"/>
                <a:ea typeface="#9Slide03 Roboto Condensed" panose="02000000000000000000" pitchFamily="2" charset="0"/>
              </a:rPr>
              <a:t>Dân</a:t>
            </a:r>
            <a:r>
              <a:rPr lang="en-US" sz="2300" b="1" dirty="0">
                <a:solidFill>
                  <a:srgbClr val="2B2823"/>
                </a:solidFill>
                <a:latin typeface="#9Slide03 Roboto Condensed" panose="02000000000000000000" pitchFamily="2" charset="0"/>
                <a:ea typeface="#9Slide03 Roboto Condensed" panose="02000000000000000000" pitchFamily="2" charset="0"/>
              </a:rPr>
              <a:t> </a:t>
            </a:r>
            <a:r>
              <a:rPr lang="en-US" sz="2300" b="1" dirty="0" err="1">
                <a:solidFill>
                  <a:srgbClr val="2B2823"/>
                </a:solidFill>
                <a:latin typeface="#9Slide03 Roboto Condensed" panose="02000000000000000000" pitchFamily="2" charset="0"/>
                <a:ea typeface="#9Slide03 Roboto Condensed" panose="02000000000000000000" pitchFamily="2" charset="0"/>
              </a:rPr>
              <a:t>số</a:t>
            </a:r>
            <a:r>
              <a:rPr lang="en-US" sz="2300" b="1" dirty="0">
                <a:solidFill>
                  <a:srgbClr val="2B2823"/>
                </a:solidFill>
                <a:latin typeface="#9Slide03 Roboto Condensed" panose="02000000000000000000" pitchFamily="2" charset="0"/>
                <a:ea typeface="#9Slide03 Roboto Condensed" panose="02000000000000000000" pitchFamily="2" charset="0"/>
              </a:rPr>
              <a:t> </a:t>
            </a:r>
            <a:r>
              <a:rPr lang="en-US" sz="2300" b="1" dirty="0" err="1">
                <a:solidFill>
                  <a:srgbClr val="2B2823"/>
                </a:solidFill>
                <a:latin typeface="#9Slide03 Roboto Condensed" panose="02000000000000000000" pitchFamily="2" charset="0"/>
                <a:ea typeface="#9Slide03 Roboto Condensed" panose="02000000000000000000" pitchFamily="2" charset="0"/>
              </a:rPr>
              <a:t>và</a:t>
            </a:r>
            <a:r>
              <a:rPr lang="en-US" sz="2300" b="1" dirty="0">
                <a:solidFill>
                  <a:srgbClr val="2B2823"/>
                </a:solidFill>
                <a:latin typeface="#9Slide03 Roboto Condensed" panose="02000000000000000000" pitchFamily="2" charset="0"/>
                <a:ea typeface="#9Slide03 Roboto Condensed" panose="02000000000000000000" pitchFamily="2" charset="0"/>
              </a:rPr>
              <a:t> </a:t>
            </a:r>
            <a:r>
              <a:rPr lang="en-US" sz="2300" b="1" dirty="0" err="1">
                <a:solidFill>
                  <a:srgbClr val="2B2823"/>
                </a:solidFill>
                <a:latin typeface="#9Slide03 Roboto Condensed" panose="02000000000000000000" pitchFamily="2" charset="0"/>
                <a:ea typeface="#9Slide03 Roboto Condensed" panose="02000000000000000000" pitchFamily="2" charset="0"/>
              </a:rPr>
              <a:t>tỉ</a:t>
            </a:r>
            <a:r>
              <a:rPr lang="en-US" sz="2300" b="1" dirty="0">
                <a:solidFill>
                  <a:srgbClr val="2B2823"/>
                </a:solidFill>
                <a:latin typeface="#9Slide03 Roboto Condensed" panose="02000000000000000000" pitchFamily="2" charset="0"/>
                <a:ea typeface="#9Slide03 Roboto Condensed" panose="02000000000000000000" pitchFamily="2" charset="0"/>
              </a:rPr>
              <a:t> </a:t>
            </a:r>
            <a:r>
              <a:rPr lang="en-US" sz="2300" b="1" dirty="0" err="1">
                <a:solidFill>
                  <a:srgbClr val="2B2823"/>
                </a:solidFill>
                <a:latin typeface="#9Slide03 Roboto Condensed" panose="02000000000000000000" pitchFamily="2" charset="0"/>
                <a:ea typeface="#9Slide03 Roboto Condensed" panose="02000000000000000000" pitchFamily="2" charset="0"/>
              </a:rPr>
              <a:t>lệ</a:t>
            </a:r>
            <a:r>
              <a:rPr lang="en-US" sz="2300" b="1" dirty="0">
                <a:solidFill>
                  <a:srgbClr val="2B2823"/>
                </a:solidFill>
                <a:latin typeface="#9Slide03 Roboto Condensed" panose="02000000000000000000" pitchFamily="2" charset="0"/>
                <a:ea typeface="#9Slide03 Roboto Condensed" panose="02000000000000000000" pitchFamily="2" charset="0"/>
              </a:rPr>
              <a:t> </a:t>
            </a:r>
            <a:r>
              <a:rPr lang="en-US" sz="2300" b="1" dirty="0" err="1">
                <a:solidFill>
                  <a:srgbClr val="2B2823"/>
                </a:solidFill>
                <a:latin typeface="#9Slide03 Roboto Condensed" panose="02000000000000000000" pitchFamily="2" charset="0"/>
                <a:ea typeface="#9Slide03 Roboto Condensed" panose="02000000000000000000" pitchFamily="2" charset="0"/>
              </a:rPr>
              <a:t>gia</a:t>
            </a:r>
            <a:r>
              <a:rPr lang="en-US" sz="2300" b="1" dirty="0">
                <a:solidFill>
                  <a:srgbClr val="2B2823"/>
                </a:solidFill>
                <a:latin typeface="#9Slide03 Roboto Condensed" panose="02000000000000000000" pitchFamily="2" charset="0"/>
                <a:ea typeface="#9Slide03 Roboto Condensed" panose="02000000000000000000" pitchFamily="2" charset="0"/>
              </a:rPr>
              <a:t> </a:t>
            </a:r>
            <a:r>
              <a:rPr lang="en-US" sz="2300" b="1" dirty="0" err="1">
                <a:solidFill>
                  <a:srgbClr val="2B2823"/>
                </a:solidFill>
                <a:latin typeface="#9Slide03 Roboto Condensed" panose="02000000000000000000" pitchFamily="2" charset="0"/>
                <a:ea typeface="#9Slide03 Roboto Condensed" panose="02000000000000000000" pitchFamily="2" charset="0"/>
              </a:rPr>
              <a:t>tăng</a:t>
            </a:r>
            <a:r>
              <a:rPr lang="en-US" sz="2300" b="1" dirty="0">
                <a:solidFill>
                  <a:srgbClr val="2B2823"/>
                </a:solidFill>
                <a:latin typeface="#9Slide03 Roboto Condensed" panose="02000000000000000000" pitchFamily="2" charset="0"/>
                <a:ea typeface="#9Slide03 Roboto Condensed" panose="02000000000000000000" pitchFamily="2" charset="0"/>
              </a:rPr>
              <a:t> </a:t>
            </a:r>
            <a:r>
              <a:rPr lang="en-US" sz="2300" b="1" dirty="0" err="1">
                <a:solidFill>
                  <a:srgbClr val="2B2823"/>
                </a:solidFill>
                <a:latin typeface="#9Slide03 Roboto Condensed" panose="02000000000000000000" pitchFamily="2" charset="0"/>
                <a:ea typeface="#9Slide03 Roboto Condensed" panose="02000000000000000000" pitchFamily="2" charset="0"/>
              </a:rPr>
              <a:t>dân</a:t>
            </a:r>
            <a:r>
              <a:rPr lang="en-US" sz="2300" b="1" dirty="0">
                <a:solidFill>
                  <a:srgbClr val="2B2823"/>
                </a:solidFill>
                <a:latin typeface="#9Slide03 Roboto Condensed" panose="02000000000000000000" pitchFamily="2" charset="0"/>
                <a:ea typeface="#9Slide03 Roboto Condensed" panose="02000000000000000000" pitchFamily="2" charset="0"/>
              </a:rPr>
              <a:t> </a:t>
            </a:r>
            <a:r>
              <a:rPr lang="en-US" sz="2300" b="1" dirty="0" err="1">
                <a:solidFill>
                  <a:srgbClr val="2B2823"/>
                </a:solidFill>
                <a:latin typeface="#9Slide03 Roboto Condensed" panose="02000000000000000000" pitchFamily="2" charset="0"/>
                <a:ea typeface="#9Slide03 Roboto Condensed" panose="02000000000000000000" pitchFamily="2" charset="0"/>
              </a:rPr>
              <a:t>số</a:t>
            </a:r>
            <a:r>
              <a:rPr lang="en-US" sz="2300" b="1" dirty="0">
                <a:solidFill>
                  <a:srgbClr val="2B2823"/>
                </a:solidFill>
                <a:latin typeface="#9Slide03 Roboto Condensed" panose="02000000000000000000" pitchFamily="2" charset="0"/>
                <a:ea typeface="#9Slide03 Roboto Condensed" panose="02000000000000000000" pitchFamily="2" charset="0"/>
              </a:rPr>
              <a:t> </a:t>
            </a:r>
            <a:r>
              <a:rPr lang="en-US" sz="2300" b="1" dirty="0" err="1">
                <a:solidFill>
                  <a:srgbClr val="2B2823"/>
                </a:solidFill>
                <a:latin typeface="#9Slide03 Roboto Condensed" panose="02000000000000000000" pitchFamily="2" charset="0"/>
                <a:ea typeface="#9Slide03 Roboto Condensed" panose="02000000000000000000" pitchFamily="2" charset="0"/>
              </a:rPr>
              <a:t>tự</a:t>
            </a:r>
            <a:r>
              <a:rPr lang="en-US" sz="2300" b="1" dirty="0">
                <a:solidFill>
                  <a:srgbClr val="2B2823"/>
                </a:solidFill>
                <a:latin typeface="#9Slide03 Roboto Condensed" panose="02000000000000000000" pitchFamily="2" charset="0"/>
                <a:ea typeface="#9Slide03 Roboto Condensed" panose="02000000000000000000" pitchFamily="2" charset="0"/>
              </a:rPr>
              <a:t> </a:t>
            </a:r>
            <a:r>
              <a:rPr lang="en-US" sz="2300" b="1" dirty="0" err="1">
                <a:solidFill>
                  <a:srgbClr val="2B2823"/>
                </a:solidFill>
                <a:latin typeface="#9Slide03 Roboto Condensed" panose="02000000000000000000" pitchFamily="2" charset="0"/>
                <a:ea typeface="#9Slide03 Roboto Condensed" panose="02000000000000000000" pitchFamily="2" charset="0"/>
              </a:rPr>
              <a:t>nhiên</a:t>
            </a:r>
            <a:r>
              <a:rPr lang="en-US" sz="2300" b="1" dirty="0">
                <a:solidFill>
                  <a:srgbClr val="2B2823"/>
                </a:solidFill>
                <a:latin typeface="#9Slide03 Roboto Condensed" panose="02000000000000000000" pitchFamily="2" charset="0"/>
                <a:ea typeface="#9Slide03 Roboto Condensed" panose="02000000000000000000" pitchFamily="2" charset="0"/>
              </a:rPr>
              <a:t> </a:t>
            </a:r>
            <a:r>
              <a:rPr lang="en-US" sz="2300" b="1" dirty="0" err="1">
                <a:solidFill>
                  <a:srgbClr val="2B2823"/>
                </a:solidFill>
                <a:latin typeface="#9Slide03 Roboto Condensed" panose="02000000000000000000" pitchFamily="2" charset="0"/>
                <a:ea typeface="#9Slide03 Roboto Condensed" panose="02000000000000000000" pitchFamily="2" charset="0"/>
              </a:rPr>
              <a:t>các</a:t>
            </a:r>
            <a:r>
              <a:rPr lang="en-US" sz="2300" b="1" dirty="0">
                <a:solidFill>
                  <a:srgbClr val="2B2823"/>
                </a:solidFill>
                <a:latin typeface="#9Slide03 Roboto Condensed" panose="02000000000000000000" pitchFamily="2" charset="0"/>
                <a:ea typeface="#9Slide03 Roboto Condensed" panose="02000000000000000000" pitchFamily="2" charset="0"/>
              </a:rPr>
              <a:t> </a:t>
            </a:r>
            <a:r>
              <a:rPr lang="en-US" sz="2300" b="1" dirty="0" err="1">
                <a:solidFill>
                  <a:srgbClr val="2B2823"/>
                </a:solidFill>
                <a:latin typeface="#9Slide03 Roboto Condensed" panose="02000000000000000000" pitchFamily="2" charset="0"/>
                <a:ea typeface="#9Slide03 Roboto Condensed" panose="02000000000000000000" pitchFamily="2" charset="0"/>
              </a:rPr>
              <a:t>châu</a:t>
            </a:r>
            <a:r>
              <a:rPr lang="en-US" sz="2300" b="1" dirty="0">
                <a:solidFill>
                  <a:srgbClr val="2B2823"/>
                </a:solidFill>
                <a:latin typeface="#9Slide03 Roboto Condensed" panose="02000000000000000000" pitchFamily="2" charset="0"/>
                <a:ea typeface="#9Slide03 Roboto Condensed" panose="02000000000000000000" pitchFamily="2" charset="0"/>
              </a:rPr>
              <a:t> </a:t>
            </a:r>
            <a:r>
              <a:rPr lang="en-US" sz="2300" b="1" dirty="0" err="1">
                <a:solidFill>
                  <a:srgbClr val="2B2823"/>
                </a:solidFill>
                <a:latin typeface="#9Slide03 Roboto Condensed" panose="02000000000000000000" pitchFamily="2" charset="0"/>
                <a:ea typeface="#9Slide03 Roboto Condensed" panose="02000000000000000000" pitchFamily="2" charset="0"/>
              </a:rPr>
              <a:t>lục</a:t>
            </a:r>
            <a:r>
              <a:rPr lang="en-US" sz="2300" b="1" dirty="0">
                <a:solidFill>
                  <a:srgbClr val="2B2823"/>
                </a:solidFill>
                <a:latin typeface="#9Slide03 Roboto Condensed" panose="02000000000000000000" pitchFamily="2" charset="0"/>
                <a:ea typeface="#9Slide03 Roboto Condensed" panose="02000000000000000000" pitchFamily="2" charset="0"/>
              </a:rPr>
              <a:t> qua </a:t>
            </a:r>
            <a:r>
              <a:rPr lang="en-US" sz="2300" b="1" dirty="0" err="1">
                <a:solidFill>
                  <a:srgbClr val="2B2823"/>
                </a:solidFill>
                <a:latin typeface="#9Slide03 Roboto Condensed" panose="02000000000000000000" pitchFamily="2" charset="0"/>
                <a:ea typeface="#9Slide03 Roboto Condensed" panose="02000000000000000000" pitchFamily="2" charset="0"/>
              </a:rPr>
              <a:t>các</a:t>
            </a:r>
            <a:r>
              <a:rPr lang="en-US" sz="2300" b="1" dirty="0">
                <a:solidFill>
                  <a:srgbClr val="2B2823"/>
                </a:solidFill>
                <a:latin typeface="#9Slide03 Roboto Condensed" panose="02000000000000000000" pitchFamily="2" charset="0"/>
                <a:ea typeface="#9Slide03 Roboto Condensed" panose="02000000000000000000" pitchFamily="2" charset="0"/>
              </a:rPr>
              <a:t> </a:t>
            </a:r>
            <a:r>
              <a:rPr lang="en-US" sz="2300" b="1" dirty="0" err="1">
                <a:solidFill>
                  <a:srgbClr val="2B2823"/>
                </a:solidFill>
                <a:latin typeface="#9Slide03 Roboto Condensed" panose="02000000000000000000" pitchFamily="2" charset="0"/>
                <a:ea typeface="#9Slide03 Roboto Condensed" panose="02000000000000000000" pitchFamily="2" charset="0"/>
              </a:rPr>
              <a:t>năm</a:t>
            </a:r>
            <a:r>
              <a:rPr lang="en-US" sz="2300" b="1" dirty="0">
                <a:solidFill>
                  <a:srgbClr val="2B2823"/>
                </a:solidFill>
                <a:latin typeface="#9Slide03 Roboto Condensed" panose="02000000000000000000" pitchFamily="2" charset="0"/>
                <a:ea typeface="#9Slide03 Roboto Condensed" panose="02000000000000000000" pitchFamily="2" charset="0"/>
              </a:rPr>
              <a:t> </a:t>
            </a:r>
            <a:endParaRPr kumimoji="0" lang="en-US" sz="2300" b="1" i="0" u="none" strike="noStrike" kern="1200" cap="none" spc="0" normalizeH="0" baseline="0" noProof="0" dirty="0">
              <a:ln>
                <a:noFill/>
              </a:ln>
              <a:solidFill>
                <a:srgbClr val="2B2823"/>
              </a:solidFill>
              <a:effectLst/>
              <a:uLnTx/>
              <a:uFillTx/>
              <a:latin typeface="#9Slide03 Roboto Condensed" panose="02000000000000000000" pitchFamily="2" charset="0"/>
              <a:ea typeface="#9Slide03 Roboto Condensed" panose="02000000000000000000" pitchFamily="2" charset="0"/>
            </a:endParaRPr>
          </a:p>
        </p:txBody>
      </p:sp>
      <p:graphicFrame>
        <p:nvGraphicFramePr>
          <p:cNvPr id="2" name="Table 1">
            <a:extLst>
              <a:ext uri="{FF2B5EF4-FFF2-40B4-BE49-F238E27FC236}">
                <a16:creationId xmlns:a16="http://schemas.microsoft.com/office/drawing/2014/main" id="{B3422B93-578B-450C-8C6C-88B78E3EED48}"/>
              </a:ext>
            </a:extLst>
          </p:cNvPr>
          <p:cNvGraphicFramePr>
            <a:graphicFrameLocks noGrp="1"/>
          </p:cNvGraphicFramePr>
          <p:nvPr>
            <p:extLst>
              <p:ext uri="{D42A27DB-BD31-4B8C-83A1-F6EECF244321}">
                <p14:modId xmlns:p14="http://schemas.microsoft.com/office/powerpoint/2010/main" val="3072447194"/>
              </p:ext>
            </p:extLst>
          </p:nvPr>
        </p:nvGraphicFramePr>
        <p:xfrm>
          <a:off x="0" y="623610"/>
          <a:ext cx="9144000" cy="2808986"/>
        </p:xfrm>
        <a:graphic>
          <a:graphicData uri="http://schemas.openxmlformats.org/drawingml/2006/table">
            <a:tbl>
              <a:tblPr firstRow="1" firstCol="1" bandRow="1">
                <a:tableStyleId>{5940675A-B579-460E-94D1-54222C63F5DA}</a:tableStyleId>
              </a:tblPr>
              <a:tblGrid>
                <a:gridCol w="1911466">
                  <a:extLst>
                    <a:ext uri="{9D8B030D-6E8A-4147-A177-3AD203B41FA5}">
                      <a16:colId xmlns:a16="http://schemas.microsoft.com/office/drawing/2014/main" val="2151503720"/>
                    </a:ext>
                  </a:extLst>
                </a:gridCol>
                <a:gridCol w="868804">
                  <a:extLst>
                    <a:ext uri="{9D8B030D-6E8A-4147-A177-3AD203B41FA5}">
                      <a16:colId xmlns:a16="http://schemas.microsoft.com/office/drawing/2014/main" val="2585298213"/>
                    </a:ext>
                  </a:extLst>
                </a:gridCol>
                <a:gridCol w="815546">
                  <a:extLst>
                    <a:ext uri="{9D8B030D-6E8A-4147-A177-3AD203B41FA5}">
                      <a16:colId xmlns:a16="http://schemas.microsoft.com/office/drawing/2014/main" val="2410612015"/>
                    </a:ext>
                  </a:extLst>
                </a:gridCol>
                <a:gridCol w="939114">
                  <a:extLst>
                    <a:ext uri="{9D8B030D-6E8A-4147-A177-3AD203B41FA5}">
                      <a16:colId xmlns:a16="http://schemas.microsoft.com/office/drawing/2014/main" val="1072446863"/>
                    </a:ext>
                  </a:extLst>
                </a:gridCol>
                <a:gridCol w="803189">
                  <a:extLst>
                    <a:ext uri="{9D8B030D-6E8A-4147-A177-3AD203B41FA5}">
                      <a16:colId xmlns:a16="http://schemas.microsoft.com/office/drawing/2014/main" val="384675607"/>
                    </a:ext>
                  </a:extLst>
                </a:gridCol>
                <a:gridCol w="1604279">
                  <a:extLst>
                    <a:ext uri="{9D8B030D-6E8A-4147-A177-3AD203B41FA5}">
                      <a16:colId xmlns:a16="http://schemas.microsoft.com/office/drawing/2014/main" val="4237216971"/>
                    </a:ext>
                  </a:extLst>
                </a:gridCol>
                <a:gridCol w="2201602">
                  <a:extLst>
                    <a:ext uri="{9D8B030D-6E8A-4147-A177-3AD203B41FA5}">
                      <a16:colId xmlns:a16="http://schemas.microsoft.com/office/drawing/2014/main" val="4195284838"/>
                    </a:ext>
                  </a:extLst>
                </a:gridCol>
              </a:tblGrid>
              <a:tr h="219710">
                <a:tc rowSpan="2">
                  <a:txBody>
                    <a:bodyPr/>
                    <a:lstStyle/>
                    <a:p>
                      <a:pPr marL="0" marR="0" algn="ctr">
                        <a:lnSpc>
                          <a:spcPct val="107000"/>
                        </a:lnSpc>
                        <a:spcBef>
                          <a:spcPts val="0"/>
                        </a:spcBef>
                        <a:spcAft>
                          <a:spcPts val="0"/>
                        </a:spcAft>
                      </a:pPr>
                      <a:r>
                        <a:rPr lang="en-US" sz="2000" b="1" dirty="0" err="1">
                          <a:solidFill>
                            <a:schemeClr val="bg1"/>
                          </a:solidFill>
                          <a:effectLst/>
                          <a:latin typeface="#9Slide03 Roboto Condensed" panose="02000000000000000000" pitchFamily="2" charset="0"/>
                          <a:ea typeface="#9Slide03 Roboto Condensed" panose="02000000000000000000" pitchFamily="2" charset="0"/>
                        </a:rPr>
                        <a:t>Châu</a:t>
                      </a:r>
                      <a:r>
                        <a:rPr lang="en-US" sz="2000" b="1" dirty="0">
                          <a:solidFill>
                            <a:schemeClr val="bg1"/>
                          </a:solidFill>
                          <a:effectLst/>
                          <a:latin typeface="#9Slide03 Roboto Condensed" panose="02000000000000000000" pitchFamily="2" charset="0"/>
                          <a:ea typeface="#9Slide03 Roboto Condensed" panose="02000000000000000000" pitchFamily="2" charset="0"/>
                        </a:rPr>
                        <a:t> </a:t>
                      </a:r>
                      <a:r>
                        <a:rPr lang="en-US" sz="2000" b="1" dirty="0" err="1">
                          <a:solidFill>
                            <a:schemeClr val="bg1"/>
                          </a:solidFill>
                          <a:effectLst/>
                          <a:latin typeface="#9Slide03 Roboto Condensed" panose="02000000000000000000" pitchFamily="2" charset="0"/>
                          <a:ea typeface="#9Slide03 Roboto Condensed" panose="02000000000000000000" pitchFamily="2" charset="0"/>
                        </a:rPr>
                        <a:t>lục</a:t>
                      </a:r>
                      <a:endParaRPr lang="en-US" sz="2000" b="1" dirty="0">
                        <a:solidFill>
                          <a:schemeClr val="bg1"/>
                        </a:solidFill>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rgbClr val="00B0F0"/>
                    </a:solidFill>
                  </a:tcPr>
                </a:tc>
                <a:tc gridSpan="5">
                  <a:txBody>
                    <a:bodyPr/>
                    <a:lstStyle/>
                    <a:p>
                      <a:pPr marL="0" marR="0" algn="ctr">
                        <a:lnSpc>
                          <a:spcPct val="107000"/>
                        </a:lnSpc>
                        <a:spcBef>
                          <a:spcPts val="0"/>
                        </a:spcBef>
                        <a:spcAft>
                          <a:spcPts val="0"/>
                        </a:spcAft>
                      </a:pPr>
                      <a:r>
                        <a:rPr lang="en-US" sz="2200" b="1" dirty="0" err="1">
                          <a:solidFill>
                            <a:schemeClr val="bg1"/>
                          </a:solidFill>
                          <a:effectLst/>
                          <a:latin typeface="#9Slide03 Roboto Condensed" panose="02000000000000000000" pitchFamily="2" charset="0"/>
                          <a:ea typeface="#9Slide03 Roboto Condensed" panose="02000000000000000000" pitchFamily="2" charset="0"/>
                        </a:rPr>
                        <a:t>Dân</a:t>
                      </a:r>
                      <a:r>
                        <a:rPr lang="en-US" sz="2200" b="1" dirty="0">
                          <a:solidFill>
                            <a:schemeClr val="bg1"/>
                          </a:solidFill>
                          <a:effectLst/>
                          <a:latin typeface="#9Slide03 Roboto Condensed" panose="02000000000000000000" pitchFamily="2" charset="0"/>
                          <a:ea typeface="#9Slide03 Roboto Condensed" panose="02000000000000000000" pitchFamily="2" charset="0"/>
                        </a:rPr>
                        <a:t> </a:t>
                      </a:r>
                      <a:r>
                        <a:rPr lang="en-US" sz="2200" b="1" dirty="0" err="1">
                          <a:solidFill>
                            <a:schemeClr val="bg1"/>
                          </a:solidFill>
                          <a:effectLst/>
                          <a:latin typeface="#9Slide03 Roboto Condensed" panose="02000000000000000000" pitchFamily="2" charset="0"/>
                          <a:ea typeface="#9Slide03 Roboto Condensed" panose="02000000000000000000" pitchFamily="2" charset="0"/>
                        </a:rPr>
                        <a:t>số</a:t>
                      </a:r>
                      <a:r>
                        <a:rPr lang="en-US" sz="2200" b="1" dirty="0">
                          <a:solidFill>
                            <a:schemeClr val="bg1"/>
                          </a:solidFill>
                          <a:effectLst/>
                          <a:latin typeface="#9Slide03 Roboto Condensed" panose="02000000000000000000" pitchFamily="2" charset="0"/>
                          <a:ea typeface="#9Slide03 Roboto Condensed" panose="02000000000000000000" pitchFamily="2" charset="0"/>
                        </a:rPr>
                        <a:t> (</a:t>
                      </a:r>
                      <a:r>
                        <a:rPr lang="en-US" sz="2200" b="1" dirty="0" err="1">
                          <a:solidFill>
                            <a:schemeClr val="bg1"/>
                          </a:solidFill>
                          <a:effectLst/>
                          <a:latin typeface="#9Slide03 Roboto Condensed" panose="02000000000000000000" pitchFamily="2" charset="0"/>
                          <a:ea typeface="#9Slide03 Roboto Condensed" panose="02000000000000000000" pitchFamily="2" charset="0"/>
                        </a:rPr>
                        <a:t>triệu</a:t>
                      </a:r>
                      <a:r>
                        <a:rPr lang="en-US" sz="2200" b="1" dirty="0">
                          <a:solidFill>
                            <a:schemeClr val="bg1"/>
                          </a:solidFill>
                          <a:effectLst/>
                          <a:latin typeface="#9Slide03 Roboto Condensed" panose="02000000000000000000" pitchFamily="2" charset="0"/>
                          <a:ea typeface="#9Slide03 Roboto Condensed" panose="02000000000000000000" pitchFamily="2" charset="0"/>
                        </a:rPr>
                        <a:t> </a:t>
                      </a:r>
                      <a:r>
                        <a:rPr lang="en-US" sz="2200" b="1" dirty="0" err="1">
                          <a:solidFill>
                            <a:schemeClr val="bg1"/>
                          </a:solidFill>
                          <a:effectLst/>
                          <a:latin typeface="#9Slide03 Roboto Condensed" panose="02000000000000000000" pitchFamily="2" charset="0"/>
                          <a:ea typeface="#9Slide03 Roboto Condensed" panose="02000000000000000000" pitchFamily="2" charset="0"/>
                        </a:rPr>
                        <a:t>người</a:t>
                      </a:r>
                      <a:r>
                        <a:rPr lang="en-US" sz="2200" b="1" dirty="0">
                          <a:solidFill>
                            <a:schemeClr val="bg1"/>
                          </a:solidFill>
                          <a:effectLst/>
                          <a:latin typeface="#9Slide03 Roboto Condensed" panose="02000000000000000000" pitchFamily="2" charset="0"/>
                          <a:ea typeface="#9Slide03 Roboto Condensed" panose="02000000000000000000" pitchFamily="2" charset="0"/>
                        </a:rPr>
                        <a:t>)</a:t>
                      </a:r>
                      <a:endParaRPr lang="en-US" sz="2200" b="1" dirty="0">
                        <a:solidFill>
                          <a:schemeClr val="bg1"/>
                        </a:solidFill>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algn="ctr">
                        <a:lnSpc>
                          <a:spcPct val="107000"/>
                        </a:lnSpc>
                        <a:spcBef>
                          <a:spcPts val="0"/>
                        </a:spcBef>
                        <a:spcAft>
                          <a:spcPts val="0"/>
                        </a:spcAft>
                      </a:pPr>
                      <a:r>
                        <a:rPr lang="en-US" sz="2000" b="1">
                          <a:solidFill>
                            <a:schemeClr val="bg1"/>
                          </a:solidFill>
                          <a:effectLst/>
                          <a:latin typeface="#9Slide03 Roboto Condensed" panose="02000000000000000000" pitchFamily="2" charset="0"/>
                          <a:ea typeface="#9Slide03 Roboto Condensed" panose="02000000000000000000" pitchFamily="2" charset="0"/>
                        </a:rPr>
                        <a:t>Tỉ lệ tăng tự nhiên giai đoạn 2015 - 2020</a:t>
                      </a:r>
                      <a:endParaRPr lang="en-US" sz="2000" b="1">
                        <a:solidFill>
                          <a:schemeClr val="bg1"/>
                        </a:solidFill>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rgbClr val="00B0F0"/>
                    </a:solidFill>
                  </a:tcPr>
                </a:tc>
                <a:extLst>
                  <a:ext uri="{0D108BD9-81ED-4DB2-BD59-A6C34878D82A}">
                    <a16:rowId xmlns:a16="http://schemas.microsoft.com/office/drawing/2014/main" val="1205682756"/>
                  </a:ext>
                </a:extLst>
              </a:tr>
              <a:tr h="44450">
                <a:tc vMerge="1">
                  <a:txBody>
                    <a:bodyPr/>
                    <a:lstStyle/>
                    <a:p>
                      <a:endParaRPr lang="en-US"/>
                    </a:p>
                  </a:txBody>
                  <a:tcPr/>
                </a:tc>
                <a:tc>
                  <a:txBody>
                    <a:bodyPr/>
                    <a:lstStyle/>
                    <a:p>
                      <a:pPr marL="0" marR="0" algn="ctr">
                        <a:lnSpc>
                          <a:spcPct val="107000"/>
                        </a:lnSpc>
                        <a:spcBef>
                          <a:spcPts val="0"/>
                        </a:spcBef>
                        <a:spcAft>
                          <a:spcPts val="0"/>
                        </a:spcAft>
                      </a:pPr>
                      <a:r>
                        <a:rPr lang="en-US" sz="2000" b="1" dirty="0">
                          <a:solidFill>
                            <a:schemeClr val="bg1"/>
                          </a:solidFill>
                          <a:effectLst/>
                          <a:latin typeface="#9Slide03 Roboto Condensed" panose="02000000000000000000" pitchFamily="2" charset="0"/>
                          <a:ea typeface="#9Slide03 Roboto Condensed" panose="02000000000000000000" pitchFamily="2" charset="0"/>
                        </a:rPr>
                        <a:t>1950</a:t>
                      </a:r>
                      <a:endParaRPr lang="en-US" sz="2000" b="1" dirty="0">
                        <a:solidFill>
                          <a:schemeClr val="bg1"/>
                        </a:solidFill>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rgbClr val="00B0F0"/>
                    </a:solidFill>
                  </a:tcPr>
                </a:tc>
                <a:tc>
                  <a:txBody>
                    <a:bodyPr/>
                    <a:lstStyle/>
                    <a:p>
                      <a:pPr marL="0" marR="0" algn="ctr">
                        <a:lnSpc>
                          <a:spcPct val="107000"/>
                        </a:lnSpc>
                        <a:spcBef>
                          <a:spcPts val="0"/>
                        </a:spcBef>
                        <a:spcAft>
                          <a:spcPts val="0"/>
                        </a:spcAft>
                      </a:pPr>
                      <a:r>
                        <a:rPr lang="en-US" sz="2000" b="1" dirty="0">
                          <a:solidFill>
                            <a:schemeClr val="bg1"/>
                          </a:solidFill>
                          <a:effectLst/>
                          <a:latin typeface="#9Slide03 Roboto Condensed" panose="02000000000000000000" pitchFamily="2" charset="0"/>
                          <a:ea typeface="#9Slide03 Roboto Condensed" panose="02000000000000000000" pitchFamily="2" charset="0"/>
                        </a:rPr>
                        <a:t>2000</a:t>
                      </a:r>
                      <a:endParaRPr lang="en-US" sz="2000" b="1" dirty="0">
                        <a:solidFill>
                          <a:schemeClr val="bg1"/>
                        </a:solidFill>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rgbClr val="00B0F0"/>
                    </a:solidFill>
                  </a:tcPr>
                </a:tc>
                <a:tc>
                  <a:txBody>
                    <a:bodyPr/>
                    <a:lstStyle/>
                    <a:p>
                      <a:pPr marL="0" marR="0" algn="ctr">
                        <a:lnSpc>
                          <a:spcPct val="107000"/>
                        </a:lnSpc>
                        <a:spcBef>
                          <a:spcPts val="0"/>
                        </a:spcBef>
                        <a:spcAft>
                          <a:spcPts val="0"/>
                        </a:spcAft>
                      </a:pPr>
                      <a:r>
                        <a:rPr lang="en-US" sz="2000" b="1" dirty="0">
                          <a:solidFill>
                            <a:schemeClr val="bg1"/>
                          </a:solidFill>
                          <a:effectLst/>
                          <a:latin typeface="#9Slide03 Roboto Condensed" panose="02000000000000000000" pitchFamily="2" charset="0"/>
                          <a:ea typeface="#9Slide03 Roboto Condensed" panose="02000000000000000000" pitchFamily="2" charset="0"/>
                        </a:rPr>
                        <a:t>2010</a:t>
                      </a:r>
                      <a:endParaRPr lang="en-US" sz="2000" b="1" dirty="0">
                        <a:solidFill>
                          <a:schemeClr val="bg1"/>
                        </a:solidFill>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rgbClr val="00B0F0"/>
                    </a:solidFill>
                  </a:tcPr>
                </a:tc>
                <a:tc>
                  <a:txBody>
                    <a:bodyPr/>
                    <a:lstStyle/>
                    <a:p>
                      <a:pPr marL="0" marR="0" algn="ctr">
                        <a:lnSpc>
                          <a:spcPct val="107000"/>
                        </a:lnSpc>
                        <a:spcBef>
                          <a:spcPts val="0"/>
                        </a:spcBef>
                        <a:spcAft>
                          <a:spcPts val="0"/>
                        </a:spcAft>
                      </a:pPr>
                      <a:r>
                        <a:rPr lang="en-US" sz="2000" b="1" dirty="0">
                          <a:solidFill>
                            <a:schemeClr val="bg1"/>
                          </a:solidFill>
                          <a:effectLst/>
                          <a:latin typeface="#9Slide03 Roboto Condensed" panose="02000000000000000000" pitchFamily="2" charset="0"/>
                          <a:ea typeface="#9Slide03 Roboto Condensed" panose="02000000000000000000" pitchFamily="2" charset="0"/>
                        </a:rPr>
                        <a:t>2017</a:t>
                      </a:r>
                      <a:endParaRPr lang="en-US" sz="2000" b="1" dirty="0">
                        <a:solidFill>
                          <a:schemeClr val="bg1"/>
                        </a:solidFill>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rgbClr val="00B0F0"/>
                    </a:solidFill>
                  </a:tcPr>
                </a:tc>
                <a:tc>
                  <a:txBody>
                    <a:bodyPr/>
                    <a:lstStyle/>
                    <a:p>
                      <a:pPr marL="0" marR="0" algn="ctr">
                        <a:lnSpc>
                          <a:spcPct val="107000"/>
                        </a:lnSpc>
                        <a:spcBef>
                          <a:spcPts val="0"/>
                        </a:spcBef>
                        <a:spcAft>
                          <a:spcPts val="0"/>
                        </a:spcAft>
                      </a:pPr>
                      <a:r>
                        <a:rPr lang="en-US" sz="2000" b="1" dirty="0">
                          <a:solidFill>
                            <a:schemeClr val="bg1"/>
                          </a:solidFill>
                          <a:effectLst/>
                          <a:latin typeface="#9Slide03 Roboto Condensed" panose="02000000000000000000" pitchFamily="2" charset="0"/>
                          <a:ea typeface="#9Slide03 Roboto Condensed" panose="02000000000000000000" pitchFamily="2" charset="0"/>
                        </a:rPr>
                        <a:t>T6/2021</a:t>
                      </a:r>
                      <a:endParaRPr lang="en-US" sz="2000" b="1" dirty="0">
                        <a:solidFill>
                          <a:schemeClr val="bg1"/>
                        </a:solidFill>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rgbClr val="00B0F0"/>
                    </a:solidFill>
                  </a:tcPr>
                </a:tc>
                <a:tc vMerge="1">
                  <a:txBody>
                    <a:bodyPr/>
                    <a:lstStyle/>
                    <a:p>
                      <a:endParaRPr lang="en-US"/>
                    </a:p>
                  </a:txBody>
                  <a:tcPr/>
                </a:tc>
                <a:extLst>
                  <a:ext uri="{0D108BD9-81ED-4DB2-BD59-A6C34878D82A}">
                    <a16:rowId xmlns:a16="http://schemas.microsoft.com/office/drawing/2014/main" val="3129962126"/>
                  </a:ext>
                </a:extLst>
              </a:tr>
              <a:tr h="0">
                <a:tc>
                  <a:txBody>
                    <a:bodyPr/>
                    <a:lstStyle/>
                    <a:p>
                      <a:pPr marL="0" marR="0" algn="ctr">
                        <a:lnSpc>
                          <a:spcPct val="107000"/>
                        </a:lnSpc>
                        <a:spcBef>
                          <a:spcPts val="0"/>
                        </a:spcBef>
                        <a:spcAft>
                          <a:spcPts val="0"/>
                        </a:spcAft>
                      </a:pPr>
                      <a:r>
                        <a:rPr lang="en-US" sz="2000" b="1" dirty="0" err="1">
                          <a:effectLst/>
                          <a:latin typeface="#9Slide03 Roboto Condensed" panose="02000000000000000000" pitchFamily="2" charset="0"/>
                          <a:ea typeface="#9Slide03 Roboto Condensed" panose="02000000000000000000" pitchFamily="2" charset="0"/>
                        </a:rPr>
                        <a:t>Châu</a:t>
                      </a:r>
                      <a:r>
                        <a:rPr lang="en-US" sz="2000" b="1" dirty="0">
                          <a:effectLst/>
                          <a:latin typeface="#9Slide03 Roboto Condensed" panose="02000000000000000000" pitchFamily="2" charset="0"/>
                          <a:ea typeface="#9Slide03 Roboto Condensed" panose="02000000000000000000" pitchFamily="2" charset="0"/>
                        </a:rPr>
                        <a:t> Á *</a:t>
                      </a:r>
                      <a:endParaRPr lang="en-US" sz="2000" b="1" dirty="0">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2000" b="1">
                          <a:effectLst/>
                          <a:latin typeface="#9Slide03 Roboto Condensed" panose="02000000000000000000" pitchFamily="2" charset="0"/>
                          <a:ea typeface="#9Slide03 Roboto Condensed" panose="02000000000000000000" pitchFamily="2" charset="0"/>
                        </a:rPr>
                        <a:t>1402</a:t>
                      </a:r>
                      <a:endParaRPr lang="en-US" sz="2000" b="1">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2000" b="1" dirty="0">
                          <a:effectLst/>
                          <a:latin typeface="#9Slide03 Roboto Condensed" panose="02000000000000000000" pitchFamily="2" charset="0"/>
                          <a:ea typeface="#9Slide03 Roboto Condensed" panose="02000000000000000000" pitchFamily="2" charset="0"/>
                        </a:rPr>
                        <a:t>3683</a:t>
                      </a:r>
                      <a:endParaRPr lang="en-US" sz="2000" b="1" dirty="0">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2000" b="1" dirty="0">
                          <a:effectLst/>
                          <a:latin typeface="#9Slide03 Roboto Condensed" panose="02000000000000000000" pitchFamily="2" charset="0"/>
                          <a:ea typeface="#9Slide03 Roboto Condensed" panose="02000000000000000000" pitchFamily="2" charset="0"/>
                        </a:rPr>
                        <a:t>4164</a:t>
                      </a:r>
                      <a:endParaRPr lang="en-US" sz="2000" b="1" dirty="0">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2000" b="1" dirty="0">
                          <a:effectLst/>
                          <a:latin typeface="#9Slide03 Roboto Condensed" panose="02000000000000000000" pitchFamily="2" charset="0"/>
                          <a:ea typeface="#9Slide03 Roboto Condensed" panose="02000000000000000000" pitchFamily="2" charset="0"/>
                        </a:rPr>
                        <a:t>4494</a:t>
                      </a:r>
                      <a:endParaRPr lang="en-US" sz="2000" b="1" dirty="0">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l">
                        <a:lnSpc>
                          <a:spcPct val="107000"/>
                        </a:lnSpc>
                        <a:spcBef>
                          <a:spcPts val="0"/>
                        </a:spcBef>
                        <a:spcAft>
                          <a:spcPts val="0"/>
                        </a:spcAft>
                      </a:pPr>
                      <a:r>
                        <a:rPr lang="en-US" sz="2000" b="1" spc="20" dirty="0">
                          <a:effectLst/>
                          <a:latin typeface="#9Slide03 Roboto Condensed" panose="02000000000000000000" pitchFamily="2" charset="0"/>
                          <a:ea typeface="#9Slide03 Roboto Condensed" panose="02000000000000000000" pitchFamily="2" charset="0"/>
                        </a:rPr>
                        <a:t>4.680</a:t>
                      </a:r>
                      <a:endParaRPr lang="en-US" sz="2000" b="1" dirty="0">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2000" b="1" dirty="0">
                          <a:effectLst/>
                          <a:latin typeface="#9Slide03 Roboto Condensed" panose="02000000000000000000" pitchFamily="2" charset="0"/>
                          <a:ea typeface="#9Slide03 Roboto Condensed" panose="02000000000000000000" pitchFamily="2" charset="0"/>
                        </a:rPr>
                        <a:t>1,0</a:t>
                      </a:r>
                      <a:endParaRPr lang="en-US" sz="2000" b="1" dirty="0">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2160156218"/>
                  </a:ext>
                </a:extLst>
              </a:tr>
              <a:tr h="0">
                <a:tc>
                  <a:txBody>
                    <a:bodyPr/>
                    <a:lstStyle/>
                    <a:p>
                      <a:pPr marL="0" marR="0" algn="ctr">
                        <a:lnSpc>
                          <a:spcPct val="107000"/>
                        </a:lnSpc>
                        <a:spcBef>
                          <a:spcPts val="0"/>
                        </a:spcBef>
                        <a:spcAft>
                          <a:spcPts val="0"/>
                        </a:spcAft>
                      </a:pPr>
                      <a:r>
                        <a:rPr lang="en-US" sz="2000" dirty="0" err="1">
                          <a:effectLst/>
                          <a:latin typeface="#9Slide03 Roboto Condensed" panose="02000000000000000000" pitchFamily="2" charset="0"/>
                          <a:ea typeface="#9Slide03 Roboto Condensed" panose="02000000000000000000" pitchFamily="2" charset="0"/>
                        </a:rPr>
                        <a:t>Châu</a:t>
                      </a:r>
                      <a:r>
                        <a:rPr lang="en-US" sz="2000" dirty="0">
                          <a:effectLst/>
                          <a:latin typeface="#9Slide03 Roboto Condensed" panose="02000000000000000000" pitchFamily="2" charset="0"/>
                          <a:ea typeface="#9Slide03 Roboto Condensed" panose="02000000000000000000" pitchFamily="2" charset="0"/>
                        </a:rPr>
                        <a:t> </a:t>
                      </a:r>
                      <a:r>
                        <a:rPr lang="en-US" sz="2000" dirty="0" err="1">
                          <a:effectLst/>
                          <a:latin typeface="#9Slide03 Roboto Condensed" panose="02000000000000000000" pitchFamily="2" charset="0"/>
                          <a:ea typeface="#9Slide03 Roboto Condensed" panose="02000000000000000000" pitchFamily="2" charset="0"/>
                        </a:rPr>
                        <a:t>Âu</a:t>
                      </a:r>
                      <a:r>
                        <a:rPr lang="en-US" sz="2000" dirty="0">
                          <a:effectLst/>
                          <a:latin typeface="#9Slide03 Roboto Condensed" panose="02000000000000000000" pitchFamily="2" charset="0"/>
                          <a:ea typeface="#9Slide03 Roboto Condensed" panose="02000000000000000000" pitchFamily="2" charset="0"/>
                        </a:rPr>
                        <a:t> **</a:t>
                      </a:r>
                      <a:endParaRPr lang="en-US" sz="2000" dirty="0">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2000" dirty="0">
                          <a:effectLst/>
                          <a:latin typeface="#9Slide03 Roboto Condensed" panose="02000000000000000000" pitchFamily="2" charset="0"/>
                          <a:ea typeface="#9Slide03 Roboto Condensed" panose="02000000000000000000" pitchFamily="2" charset="0"/>
                        </a:rPr>
                        <a:t>547</a:t>
                      </a:r>
                      <a:endParaRPr lang="en-US" sz="2000" dirty="0">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2000">
                          <a:effectLst/>
                          <a:latin typeface="#9Slide03 Roboto Condensed" panose="02000000000000000000" pitchFamily="2" charset="0"/>
                          <a:ea typeface="#9Slide03 Roboto Condensed" panose="02000000000000000000" pitchFamily="2" charset="0"/>
                        </a:rPr>
                        <a:t>729</a:t>
                      </a:r>
                      <a:endParaRPr lang="en-US" sz="2000">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2000">
                          <a:effectLst/>
                          <a:latin typeface="#9Slide03 Roboto Condensed" panose="02000000000000000000" pitchFamily="2" charset="0"/>
                          <a:ea typeface="#9Slide03 Roboto Condensed" panose="02000000000000000000" pitchFamily="2" charset="0"/>
                        </a:rPr>
                        <a:t>739</a:t>
                      </a:r>
                      <a:endParaRPr lang="en-US" sz="2000">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2000">
                          <a:effectLst/>
                          <a:latin typeface="#9Slide03 Roboto Condensed" panose="02000000000000000000" pitchFamily="2" charset="0"/>
                          <a:ea typeface="#9Slide03 Roboto Condensed" panose="02000000000000000000" pitchFamily="2" charset="0"/>
                        </a:rPr>
                        <a:t>745</a:t>
                      </a:r>
                      <a:endParaRPr lang="en-US" sz="2000">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l">
                        <a:lnSpc>
                          <a:spcPct val="107000"/>
                        </a:lnSpc>
                        <a:spcBef>
                          <a:spcPts val="0"/>
                        </a:spcBef>
                        <a:spcAft>
                          <a:spcPts val="0"/>
                        </a:spcAft>
                      </a:pPr>
                      <a:r>
                        <a:rPr lang="en-US" sz="2000">
                          <a:effectLst/>
                          <a:latin typeface="#9Slide03 Roboto Condensed" panose="02000000000000000000" pitchFamily="2" charset="0"/>
                          <a:ea typeface="#9Slide03 Roboto Condensed" panose="02000000000000000000" pitchFamily="2" charset="0"/>
                        </a:rPr>
                        <a:t>747,7 </a:t>
                      </a:r>
                      <a:endParaRPr lang="en-US" sz="2000">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2000" dirty="0">
                          <a:effectLst/>
                          <a:latin typeface="#9Slide03 Roboto Condensed" panose="02000000000000000000" pitchFamily="2" charset="0"/>
                          <a:ea typeface="#9Slide03 Roboto Condensed" panose="02000000000000000000" pitchFamily="2" charset="0"/>
                        </a:rPr>
                        <a:t>-0,1</a:t>
                      </a:r>
                      <a:endParaRPr lang="en-US" sz="2000" dirty="0">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3633348018"/>
                  </a:ext>
                </a:extLst>
              </a:tr>
              <a:tr h="0">
                <a:tc>
                  <a:txBody>
                    <a:bodyPr/>
                    <a:lstStyle/>
                    <a:p>
                      <a:pPr marL="0" marR="0" algn="ctr">
                        <a:lnSpc>
                          <a:spcPct val="107000"/>
                        </a:lnSpc>
                        <a:spcBef>
                          <a:spcPts val="0"/>
                        </a:spcBef>
                        <a:spcAft>
                          <a:spcPts val="0"/>
                        </a:spcAft>
                      </a:pPr>
                      <a:r>
                        <a:rPr lang="en-US" sz="2000" dirty="0" err="1">
                          <a:effectLst/>
                          <a:latin typeface="#9Slide03 Roboto Condensed" panose="02000000000000000000" pitchFamily="2" charset="0"/>
                          <a:ea typeface="#9Slide03 Roboto Condensed" panose="02000000000000000000" pitchFamily="2" charset="0"/>
                        </a:rPr>
                        <a:t>Châu</a:t>
                      </a:r>
                      <a:r>
                        <a:rPr lang="en-US" sz="2000" dirty="0">
                          <a:effectLst/>
                          <a:latin typeface="#9Slide03 Roboto Condensed" panose="02000000000000000000" pitchFamily="2" charset="0"/>
                          <a:ea typeface="#9Slide03 Roboto Condensed" panose="02000000000000000000" pitchFamily="2" charset="0"/>
                        </a:rPr>
                        <a:t> </a:t>
                      </a:r>
                      <a:r>
                        <a:rPr lang="en-US" sz="2000" dirty="0" err="1">
                          <a:effectLst/>
                          <a:latin typeface="#9Slide03 Roboto Condensed" panose="02000000000000000000" pitchFamily="2" charset="0"/>
                          <a:ea typeface="#9Slide03 Roboto Condensed" panose="02000000000000000000" pitchFamily="2" charset="0"/>
                        </a:rPr>
                        <a:t>Đại</a:t>
                      </a:r>
                      <a:r>
                        <a:rPr lang="en-US" sz="2000" dirty="0">
                          <a:effectLst/>
                          <a:latin typeface="#9Slide03 Roboto Condensed" panose="02000000000000000000" pitchFamily="2" charset="0"/>
                          <a:ea typeface="#9Slide03 Roboto Condensed" panose="02000000000000000000" pitchFamily="2" charset="0"/>
                        </a:rPr>
                        <a:t> </a:t>
                      </a:r>
                      <a:r>
                        <a:rPr lang="en-US" sz="2000" dirty="0" err="1">
                          <a:effectLst/>
                          <a:latin typeface="#9Slide03 Roboto Condensed" panose="02000000000000000000" pitchFamily="2" charset="0"/>
                          <a:ea typeface="#9Slide03 Roboto Condensed" panose="02000000000000000000" pitchFamily="2" charset="0"/>
                        </a:rPr>
                        <a:t>Dương</a:t>
                      </a:r>
                      <a:endParaRPr lang="en-US" sz="2000" dirty="0">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2000" dirty="0">
                          <a:effectLst/>
                          <a:latin typeface="#9Slide03 Roboto Condensed" panose="02000000000000000000" pitchFamily="2" charset="0"/>
                          <a:ea typeface="#9Slide03 Roboto Condensed" panose="02000000000000000000" pitchFamily="2" charset="0"/>
                        </a:rPr>
                        <a:t>13</a:t>
                      </a:r>
                      <a:endParaRPr lang="en-US" sz="2000" dirty="0">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2000" dirty="0">
                          <a:effectLst/>
                          <a:latin typeface="#9Slide03 Roboto Condensed" panose="02000000000000000000" pitchFamily="2" charset="0"/>
                          <a:ea typeface="#9Slide03 Roboto Condensed" panose="02000000000000000000" pitchFamily="2" charset="0"/>
                        </a:rPr>
                        <a:t>30,4</a:t>
                      </a:r>
                      <a:endParaRPr lang="en-US" sz="2000" dirty="0">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2000">
                          <a:effectLst/>
                          <a:latin typeface="#9Slide03 Roboto Condensed" panose="02000000000000000000" pitchFamily="2" charset="0"/>
                          <a:ea typeface="#9Slide03 Roboto Condensed" panose="02000000000000000000" pitchFamily="2" charset="0"/>
                        </a:rPr>
                        <a:t>37</a:t>
                      </a:r>
                      <a:endParaRPr lang="en-US" sz="2000">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2000">
                          <a:effectLst/>
                          <a:latin typeface="#9Slide03 Roboto Condensed" panose="02000000000000000000" pitchFamily="2" charset="0"/>
                          <a:ea typeface="#9Slide03 Roboto Condensed" panose="02000000000000000000" pitchFamily="2" charset="0"/>
                        </a:rPr>
                        <a:t>42</a:t>
                      </a:r>
                      <a:endParaRPr lang="en-US" sz="2000">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l">
                        <a:lnSpc>
                          <a:spcPct val="107000"/>
                        </a:lnSpc>
                        <a:spcBef>
                          <a:spcPts val="0"/>
                        </a:spcBef>
                        <a:spcAft>
                          <a:spcPts val="0"/>
                        </a:spcAft>
                      </a:pPr>
                      <a:r>
                        <a:rPr lang="en-US" sz="2000">
                          <a:effectLst/>
                          <a:latin typeface="#9Slide03 Roboto Condensed" panose="02000000000000000000" pitchFamily="2" charset="0"/>
                          <a:ea typeface="#9Slide03 Roboto Condensed" panose="02000000000000000000" pitchFamily="2" charset="0"/>
                        </a:rPr>
                        <a:t>43,2</a:t>
                      </a:r>
                      <a:endParaRPr lang="en-US" sz="2000">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2000" dirty="0">
                          <a:effectLst/>
                          <a:latin typeface="#9Slide03 Roboto Condensed" panose="02000000000000000000" pitchFamily="2" charset="0"/>
                          <a:ea typeface="#9Slide03 Roboto Condensed" panose="02000000000000000000" pitchFamily="2" charset="0"/>
                        </a:rPr>
                        <a:t>1,0</a:t>
                      </a:r>
                      <a:endParaRPr lang="en-US" sz="2000" dirty="0">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23006967"/>
                  </a:ext>
                </a:extLst>
              </a:tr>
              <a:tr h="0">
                <a:tc>
                  <a:txBody>
                    <a:bodyPr/>
                    <a:lstStyle/>
                    <a:p>
                      <a:pPr marL="0" marR="0" algn="ctr">
                        <a:lnSpc>
                          <a:spcPct val="107000"/>
                        </a:lnSpc>
                        <a:spcBef>
                          <a:spcPts val="0"/>
                        </a:spcBef>
                        <a:spcAft>
                          <a:spcPts val="0"/>
                        </a:spcAft>
                      </a:pPr>
                      <a:r>
                        <a:rPr lang="en-US" sz="2000">
                          <a:effectLst/>
                          <a:latin typeface="#9Slide03 Roboto Condensed" panose="02000000000000000000" pitchFamily="2" charset="0"/>
                          <a:ea typeface="#9Slide03 Roboto Condensed" panose="02000000000000000000" pitchFamily="2" charset="0"/>
                        </a:rPr>
                        <a:t>Châu Mỹ</a:t>
                      </a:r>
                      <a:endParaRPr lang="en-US" sz="2000">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2000" dirty="0">
                          <a:effectLst/>
                          <a:latin typeface="#9Slide03 Roboto Condensed" panose="02000000000000000000" pitchFamily="2" charset="0"/>
                          <a:ea typeface="#9Slide03 Roboto Condensed" panose="02000000000000000000" pitchFamily="2" charset="0"/>
                        </a:rPr>
                        <a:t>339</a:t>
                      </a:r>
                      <a:endParaRPr lang="en-US" sz="2000" dirty="0">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2000" dirty="0">
                          <a:effectLst/>
                          <a:latin typeface="#9Slide03 Roboto Condensed" panose="02000000000000000000" pitchFamily="2" charset="0"/>
                          <a:ea typeface="#9Slide03 Roboto Condensed" panose="02000000000000000000" pitchFamily="2" charset="0"/>
                        </a:rPr>
                        <a:t>829</a:t>
                      </a:r>
                      <a:endParaRPr lang="en-US" sz="2000" dirty="0">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2000" dirty="0">
                          <a:effectLst/>
                          <a:latin typeface="#9Slide03 Roboto Condensed" panose="02000000000000000000" pitchFamily="2" charset="0"/>
                          <a:ea typeface="#9Slide03 Roboto Condensed" panose="02000000000000000000" pitchFamily="2" charset="0"/>
                        </a:rPr>
                        <a:t>935</a:t>
                      </a:r>
                      <a:endParaRPr lang="en-US" sz="2000" dirty="0">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2000">
                          <a:effectLst/>
                          <a:latin typeface="#9Slide03 Roboto Condensed" panose="02000000000000000000" pitchFamily="2" charset="0"/>
                          <a:ea typeface="#9Slide03 Roboto Condensed" panose="02000000000000000000" pitchFamily="2" charset="0"/>
                        </a:rPr>
                        <a:t>1005</a:t>
                      </a:r>
                      <a:endParaRPr lang="en-US" sz="2000">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l">
                        <a:lnSpc>
                          <a:spcPct val="107000"/>
                        </a:lnSpc>
                        <a:spcBef>
                          <a:spcPts val="0"/>
                        </a:spcBef>
                        <a:spcAft>
                          <a:spcPts val="0"/>
                        </a:spcAft>
                      </a:pPr>
                      <a:r>
                        <a:rPr lang="en-US" sz="2000">
                          <a:effectLst/>
                          <a:latin typeface="#9Slide03 Roboto Condensed" panose="02000000000000000000" pitchFamily="2" charset="0"/>
                          <a:ea typeface="#9Slide03 Roboto Condensed" panose="02000000000000000000" pitchFamily="2" charset="0"/>
                        </a:rPr>
                        <a:t>1030,9</a:t>
                      </a:r>
                      <a:endParaRPr lang="en-US" sz="2000">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2000" dirty="0">
                          <a:effectLst/>
                          <a:latin typeface="#9Slide03 Roboto Condensed" panose="02000000000000000000" pitchFamily="2" charset="0"/>
                          <a:ea typeface="#9Slide03 Roboto Condensed" panose="02000000000000000000" pitchFamily="2" charset="0"/>
                        </a:rPr>
                        <a:t>0,7</a:t>
                      </a:r>
                      <a:endParaRPr lang="en-US" sz="2000" dirty="0">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3952342351"/>
                  </a:ext>
                </a:extLst>
              </a:tr>
              <a:tr h="0">
                <a:tc>
                  <a:txBody>
                    <a:bodyPr/>
                    <a:lstStyle/>
                    <a:p>
                      <a:pPr marL="0" marR="0" algn="ctr">
                        <a:lnSpc>
                          <a:spcPct val="107000"/>
                        </a:lnSpc>
                        <a:spcBef>
                          <a:spcPts val="0"/>
                        </a:spcBef>
                        <a:spcAft>
                          <a:spcPts val="0"/>
                        </a:spcAft>
                      </a:pPr>
                      <a:r>
                        <a:rPr lang="en-US" sz="2000">
                          <a:effectLst/>
                          <a:latin typeface="#9Slide03 Roboto Condensed" panose="02000000000000000000" pitchFamily="2" charset="0"/>
                          <a:ea typeface="#9Slide03 Roboto Condensed" panose="02000000000000000000" pitchFamily="2" charset="0"/>
                        </a:rPr>
                        <a:t>Châu Phi</a:t>
                      </a:r>
                      <a:endParaRPr lang="en-US" sz="2000">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2000">
                          <a:effectLst/>
                          <a:latin typeface="#9Slide03 Roboto Condensed" panose="02000000000000000000" pitchFamily="2" charset="0"/>
                          <a:ea typeface="#9Slide03 Roboto Condensed" panose="02000000000000000000" pitchFamily="2" charset="0"/>
                        </a:rPr>
                        <a:t>221</a:t>
                      </a:r>
                      <a:endParaRPr lang="en-US" sz="2000">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2000" dirty="0">
                          <a:effectLst/>
                          <a:latin typeface="#9Slide03 Roboto Condensed" panose="02000000000000000000" pitchFamily="2" charset="0"/>
                          <a:ea typeface="#9Slide03 Roboto Condensed" panose="02000000000000000000" pitchFamily="2" charset="0"/>
                        </a:rPr>
                        <a:t>784</a:t>
                      </a:r>
                      <a:endParaRPr lang="en-US" sz="2000" dirty="0">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2000" dirty="0">
                          <a:effectLst/>
                          <a:latin typeface="#9Slide03 Roboto Condensed" panose="02000000000000000000" pitchFamily="2" charset="0"/>
                          <a:ea typeface="#9Slide03 Roboto Condensed" panose="02000000000000000000" pitchFamily="2" charset="0"/>
                        </a:rPr>
                        <a:t>1022</a:t>
                      </a:r>
                      <a:endParaRPr lang="en-US" sz="2000" dirty="0">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2000" dirty="0">
                          <a:effectLst/>
                          <a:latin typeface="#9Slide03 Roboto Condensed" panose="02000000000000000000" pitchFamily="2" charset="0"/>
                          <a:ea typeface="#9Slide03 Roboto Condensed" panose="02000000000000000000" pitchFamily="2" charset="0"/>
                        </a:rPr>
                        <a:t>1250</a:t>
                      </a:r>
                      <a:endParaRPr lang="en-US" sz="2000" dirty="0">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l">
                        <a:lnSpc>
                          <a:spcPct val="107000"/>
                        </a:lnSpc>
                        <a:spcBef>
                          <a:spcPts val="0"/>
                        </a:spcBef>
                        <a:spcAft>
                          <a:spcPts val="0"/>
                        </a:spcAft>
                      </a:pPr>
                      <a:r>
                        <a:rPr lang="en-US" sz="2000" dirty="0">
                          <a:effectLst/>
                          <a:latin typeface="#9Slide03 Roboto Condensed" panose="02000000000000000000" pitchFamily="2" charset="0"/>
                          <a:ea typeface="#9Slide03 Roboto Condensed" panose="02000000000000000000" pitchFamily="2" charset="0"/>
                        </a:rPr>
                        <a:t>1373,9</a:t>
                      </a:r>
                      <a:endParaRPr lang="en-US" sz="2000" dirty="0">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2000" dirty="0">
                          <a:effectLst/>
                          <a:latin typeface="#9Slide03 Roboto Condensed" panose="02000000000000000000" pitchFamily="2" charset="0"/>
                          <a:ea typeface="#9Slide03 Roboto Condensed" panose="02000000000000000000" pitchFamily="2" charset="0"/>
                        </a:rPr>
                        <a:t>2,5</a:t>
                      </a:r>
                      <a:endParaRPr lang="en-US" sz="2000" dirty="0">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4278574711"/>
                  </a:ext>
                </a:extLst>
              </a:tr>
              <a:tr h="0">
                <a:tc>
                  <a:txBody>
                    <a:bodyPr/>
                    <a:lstStyle/>
                    <a:p>
                      <a:pPr marL="0" marR="0" algn="ctr">
                        <a:lnSpc>
                          <a:spcPct val="107000"/>
                        </a:lnSpc>
                        <a:spcBef>
                          <a:spcPts val="0"/>
                        </a:spcBef>
                        <a:spcAft>
                          <a:spcPts val="0"/>
                        </a:spcAft>
                      </a:pPr>
                      <a:r>
                        <a:rPr lang="en-US" sz="2000" b="1" dirty="0" err="1">
                          <a:solidFill>
                            <a:srgbClr val="C00000"/>
                          </a:solidFill>
                          <a:effectLst/>
                          <a:latin typeface="#9Slide03 Roboto Condensed" panose="02000000000000000000" pitchFamily="2" charset="0"/>
                          <a:ea typeface="#9Slide03 Roboto Condensed" panose="02000000000000000000" pitchFamily="2" charset="0"/>
                        </a:rPr>
                        <a:t>Toàn</a:t>
                      </a:r>
                      <a:r>
                        <a:rPr lang="en-US" sz="2000" b="1" dirty="0">
                          <a:solidFill>
                            <a:srgbClr val="C00000"/>
                          </a:solidFill>
                          <a:effectLst/>
                          <a:latin typeface="#9Slide03 Roboto Condensed" panose="02000000000000000000" pitchFamily="2" charset="0"/>
                          <a:ea typeface="#9Slide03 Roboto Condensed" panose="02000000000000000000" pitchFamily="2" charset="0"/>
                        </a:rPr>
                        <a:t> </a:t>
                      </a:r>
                      <a:r>
                        <a:rPr lang="en-US" sz="2000" b="1" dirty="0" err="1">
                          <a:solidFill>
                            <a:srgbClr val="C00000"/>
                          </a:solidFill>
                          <a:effectLst/>
                          <a:latin typeface="#9Slide03 Roboto Condensed" panose="02000000000000000000" pitchFamily="2" charset="0"/>
                          <a:ea typeface="#9Slide03 Roboto Condensed" panose="02000000000000000000" pitchFamily="2" charset="0"/>
                        </a:rPr>
                        <a:t>thế</a:t>
                      </a:r>
                      <a:r>
                        <a:rPr lang="en-US" sz="2000" b="1" dirty="0">
                          <a:solidFill>
                            <a:srgbClr val="C00000"/>
                          </a:solidFill>
                          <a:effectLst/>
                          <a:latin typeface="#9Slide03 Roboto Condensed" panose="02000000000000000000" pitchFamily="2" charset="0"/>
                          <a:ea typeface="#9Slide03 Roboto Condensed" panose="02000000000000000000" pitchFamily="2" charset="0"/>
                        </a:rPr>
                        <a:t> </a:t>
                      </a:r>
                      <a:r>
                        <a:rPr lang="en-US" sz="2000" b="1" dirty="0" err="1">
                          <a:solidFill>
                            <a:srgbClr val="C00000"/>
                          </a:solidFill>
                          <a:effectLst/>
                          <a:latin typeface="#9Slide03 Roboto Condensed" panose="02000000000000000000" pitchFamily="2" charset="0"/>
                          <a:ea typeface="#9Slide03 Roboto Condensed" panose="02000000000000000000" pitchFamily="2" charset="0"/>
                        </a:rPr>
                        <a:t>giới</a:t>
                      </a:r>
                      <a:endParaRPr lang="en-US" sz="2000" b="1" dirty="0">
                        <a:solidFill>
                          <a:srgbClr val="C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2000" b="1" dirty="0">
                          <a:solidFill>
                            <a:srgbClr val="C00000"/>
                          </a:solidFill>
                          <a:effectLst/>
                          <a:latin typeface="#9Slide03 Roboto Condensed" panose="02000000000000000000" pitchFamily="2" charset="0"/>
                          <a:ea typeface="#9Slide03 Roboto Condensed" panose="02000000000000000000" pitchFamily="2" charset="0"/>
                        </a:rPr>
                        <a:t>2522</a:t>
                      </a:r>
                      <a:endParaRPr lang="en-US" sz="2000" b="1" dirty="0">
                        <a:solidFill>
                          <a:srgbClr val="C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2000" b="1" dirty="0">
                          <a:solidFill>
                            <a:srgbClr val="C00000"/>
                          </a:solidFill>
                          <a:effectLst/>
                          <a:latin typeface="#9Slide03 Roboto Condensed" panose="02000000000000000000" pitchFamily="2" charset="0"/>
                          <a:ea typeface="#9Slide03 Roboto Condensed" panose="02000000000000000000" pitchFamily="2" charset="0"/>
                        </a:rPr>
                        <a:t>6055,4</a:t>
                      </a:r>
                      <a:endParaRPr lang="en-US" sz="2000" b="1" dirty="0">
                        <a:solidFill>
                          <a:srgbClr val="C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2000" b="1" dirty="0">
                          <a:solidFill>
                            <a:srgbClr val="C00000"/>
                          </a:solidFill>
                          <a:effectLst/>
                          <a:latin typeface="#9Slide03 Roboto Condensed" panose="02000000000000000000" pitchFamily="2" charset="0"/>
                          <a:ea typeface="#9Slide03 Roboto Condensed" panose="02000000000000000000" pitchFamily="2" charset="0"/>
                        </a:rPr>
                        <a:t>6896</a:t>
                      </a:r>
                      <a:endParaRPr lang="en-US" sz="2000" b="1" dirty="0">
                        <a:solidFill>
                          <a:srgbClr val="C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2000" b="1" dirty="0">
                          <a:solidFill>
                            <a:srgbClr val="C00000"/>
                          </a:solidFill>
                          <a:effectLst/>
                          <a:latin typeface="#9Slide03 Roboto Condensed" panose="02000000000000000000" pitchFamily="2" charset="0"/>
                          <a:ea typeface="#9Slide03 Roboto Condensed" panose="02000000000000000000" pitchFamily="2" charset="0"/>
                        </a:rPr>
                        <a:t>7536</a:t>
                      </a:r>
                      <a:endParaRPr lang="en-US" sz="2000" b="1" dirty="0">
                        <a:solidFill>
                          <a:srgbClr val="C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l">
                        <a:lnSpc>
                          <a:spcPct val="107000"/>
                        </a:lnSpc>
                        <a:spcBef>
                          <a:spcPts val="0"/>
                        </a:spcBef>
                        <a:spcAft>
                          <a:spcPts val="0"/>
                        </a:spcAft>
                      </a:pPr>
                      <a:r>
                        <a:rPr lang="en-US" sz="2000" b="1" dirty="0">
                          <a:solidFill>
                            <a:srgbClr val="C00000"/>
                          </a:solidFill>
                          <a:effectLst/>
                          <a:latin typeface="#9Slide03 Roboto Condensed" panose="02000000000000000000" pitchFamily="2" charset="0"/>
                          <a:ea typeface="#9Slide03 Roboto Condensed" panose="02000000000000000000" pitchFamily="2" charset="0"/>
                        </a:rPr>
                        <a:t>7876,0</a:t>
                      </a:r>
                      <a:endParaRPr lang="en-US" sz="2000" b="1" dirty="0">
                        <a:solidFill>
                          <a:srgbClr val="C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2000" b="1" dirty="0">
                          <a:solidFill>
                            <a:srgbClr val="C00000"/>
                          </a:solidFill>
                          <a:effectLst/>
                          <a:latin typeface="#9Slide03 Roboto Condensed" panose="02000000000000000000" pitchFamily="2" charset="0"/>
                          <a:ea typeface="#9Slide03 Roboto Condensed" panose="02000000000000000000" pitchFamily="2" charset="0"/>
                        </a:rPr>
                        <a:t>1,1</a:t>
                      </a:r>
                      <a:endParaRPr lang="en-US" sz="2000" b="1" dirty="0">
                        <a:solidFill>
                          <a:srgbClr val="C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2775724824"/>
                  </a:ext>
                </a:extLst>
              </a:tr>
            </a:tbl>
          </a:graphicData>
        </a:graphic>
      </p:graphicFrame>
      <p:sp>
        <p:nvSpPr>
          <p:cNvPr id="467" name="TextBox 466">
            <a:extLst>
              <a:ext uri="{FF2B5EF4-FFF2-40B4-BE49-F238E27FC236}">
                <a16:creationId xmlns:a16="http://schemas.microsoft.com/office/drawing/2014/main" id="{9DA2C5B1-A1F5-4D5B-88F8-F29346B2F5F0}"/>
              </a:ext>
            </a:extLst>
          </p:cNvPr>
          <p:cNvSpPr txBox="1"/>
          <p:nvPr/>
        </p:nvSpPr>
        <p:spPr>
          <a:xfrm>
            <a:off x="496225" y="3590947"/>
            <a:ext cx="7972526" cy="646331"/>
          </a:xfrm>
          <a:prstGeom prst="rect">
            <a:avLst/>
          </a:prstGeom>
          <a:noFill/>
        </p:spPr>
        <p:txBody>
          <a:bodyPr wrap="square">
            <a:spAutoFit/>
          </a:bodyPr>
          <a:lstStyle/>
          <a:p>
            <a:pPr marR="0" lvl="0" algn="just" defTabSz="685800" rtl="0" eaLnBrk="1" fontAlgn="auto" latinLnBrk="0" hangingPunct="1">
              <a:lnSpc>
                <a:spcPct val="100000"/>
              </a:lnSpc>
              <a:spcBef>
                <a:spcPts val="0"/>
              </a:spcBef>
              <a:spcAft>
                <a:spcPts val="0"/>
              </a:spcAft>
              <a:buClrTx/>
              <a:buSzTx/>
              <a:tabLst/>
              <a:defRPr/>
            </a:pPr>
            <a:r>
              <a:rPr lang="en-US" sz="1800" i="1" dirty="0">
                <a:solidFill>
                  <a:srgbClr val="2B2823"/>
                </a:solidFill>
                <a:latin typeface="#9Slide03 Roboto Condensed" panose="02000000000000000000" pitchFamily="2" charset="0"/>
                <a:ea typeface="#9Slide03 Roboto Condensed" panose="02000000000000000000" pitchFamily="2" charset="0"/>
              </a:rPr>
              <a:t>* </a:t>
            </a:r>
            <a:r>
              <a:rPr lang="en-US" sz="1800" i="1" dirty="0" err="1">
                <a:solidFill>
                  <a:srgbClr val="2B2823"/>
                </a:solidFill>
                <a:latin typeface="#9Slide03 Roboto Condensed" panose="02000000000000000000" pitchFamily="2" charset="0"/>
                <a:ea typeface="#9Slide03 Roboto Condensed" panose="02000000000000000000" pitchFamily="2" charset="0"/>
              </a:rPr>
              <a:t>Không</a:t>
            </a:r>
            <a:r>
              <a:rPr lang="en-US" sz="1800" i="1" dirty="0">
                <a:solidFill>
                  <a:srgbClr val="2B2823"/>
                </a:solidFill>
                <a:latin typeface="#9Slide03 Roboto Condensed" panose="02000000000000000000" pitchFamily="2" charset="0"/>
                <a:ea typeface="#9Slide03 Roboto Condensed" panose="02000000000000000000" pitchFamily="2" charset="0"/>
              </a:rPr>
              <a:t> bao </a:t>
            </a:r>
            <a:r>
              <a:rPr lang="en-US" sz="1800" i="1" dirty="0" err="1">
                <a:solidFill>
                  <a:srgbClr val="2B2823"/>
                </a:solidFill>
                <a:latin typeface="#9Slide03 Roboto Condensed" panose="02000000000000000000" pitchFamily="2" charset="0"/>
                <a:ea typeface="#9Slide03 Roboto Condensed" panose="02000000000000000000" pitchFamily="2" charset="0"/>
              </a:rPr>
              <a:t>gồm</a:t>
            </a:r>
            <a:r>
              <a:rPr lang="en-US" sz="1800" i="1" dirty="0">
                <a:solidFill>
                  <a:srgbClr val="2B2823"/>
                </a:solidFill>
                <a:latin typeface="#9Slide03 Roboto Condensed" panose="02000000000000000000" pitchFamily="2" charset="0"/>
                <a:ea typeface="#9Slide03 Roboto Condensed" panose="02000000000000000000" pitchFamily="2" charset="0"/>
              </a:rPr>
              <a:t> </a:t>
            </a:r>
            <a:r>
              <a:rPr lang="en-US" sz="1800" i="1" dirty="0" err="1">
                <a:solidFill>
                  <a:srgbClr val="2B2823"/>
                </a:solidFill>
                <a:latin typeface="#9Slide03 Roboto Condensed" panose="02000000000000000000" pitchFamily="2" charset="0"/>
                <a:ea typeface="#9Slide03 Roboto Condensed" panose="02000000000000000000" pitchFamily="2" charset="0"/>
              </a:rPr>
              <a:t>dân</a:t>
            </a:r>
            <a:r>
              <a:rPr lang="en-US" sz="1800" i="1" dirty="0">
                <a:solidFill>
                  <a:srgbClr val="2B2823"/>
                </a:solidFill>
                <a:latin typeface="#9Slide03 Roboto Condensed" panose="02000000000000000000" pitchFamily="2" charset="0"/>
                <a:ea typeface="#9Slide03 Roboto Condensed" panose="02000000000000000000" pitchFamily="2" charset="0"/>
              </a:rPr>
              <a:t> </a:t>
            </a:r>
            <a:r>
              <a:rPr lang="en-US" sz="1800" i="1" dirty="0" err="1">
                <a:solidFill>
                  <a:srgbClr val="2B2823"/>
                </a:solidFill>
                <a:latin typeface="#9Slide03 Roboto Condensed" panose="02000000000000000000" pitchFamily="2" charset="0"/>
                <a:ea typeface="#9Slide03 Roboto Condensed" panose="02000000000000000000" pitchFamily="2" charset="0"/>
              </a:rPr>
              <a:t>số</a:t>
            </a:r>
            <a:r>
              <a:rPr lang="en-US" sz="1800" i="1" dirty="0">
                <a:solidFill>
                  <a:srgbClr val="2B2823"/>
                </a:solidFill>
                <a:latin typeface="#9Slide03 Roboto Condensed" panose="02000000000000000000" pitchFamily="2" charset="0"/>
                <a:ea typeface="#9Slide03 Roboto Condensed" panose="02000000000000000000" pitchFamily="2" charset="0"/>
              </a:rPr>
              <a:t> </a:t>
            </a:r>
            <a:r>
              <a:rPr lang="en-US" sz="1800" i="1" dirty="0" err="1">
                <a:solidFill>
                  <a:srgbClr val="2B2823"/>
                </a:solidFill>
                <a:latin typeface="#9Slide03 Roboto Condensed" panose="02000000000000000000" pitchFamily="2" charset="0"/>
                <a:ea typeface="#9Slide03 Roboto Condensed" panose="02000000000000000000" pitchFamily="2" charset="0"/>
              </a:rPr>
              <a:t>của</a:t>
            </a:r>
            <a:r>
              <a:rPr lang="en-US" sz="1800" i="1" dirty="0">
                <a:solidFill>
                  <a:srgbClr val="2B2823"/>
                </a:solidFill>
                <a:latin typeface="#9Slide03 Roboto Condensed" panose="02000000000000000000" pitchFamily="2" charset="0"/>
                <a:ea typeface="#9Slide03 Roboto Condensed" panose="02000000000000000000" pitchFamily="2" charset="0"/>
              </a:rPr>
              <a:t> </a:t>
            </a:r>
            <a:r>
              <a:rPr lang="en-US" sz="1800" i="1" dirty="0" err="1">
                <a:solidFill>
                  <a:srgbClr val="2B2823"/>
                </a:solidFill>
                <a:latin typeface="#9Slide03 Roboto Condensed" panose="02000000000000000000" pitchFamily="2" charset="0"/>
                <a:ea typeface="#9Slide03 Roboto Condensed" panose="02000000000000000000" pitchFamily="2" charset="0"/>
              </a:rPr>
              <a:t>Liên</a:t>
            </a:r>
            <a:r>
              <a:rPr lang="en-US" sz="1800" i="1" dirty="0">
                <a:solidFill>
                  <a:srgbClr val="2B2823"/>
                </a:solidFill>
                <a:latin typeface="#9Slide03 Roboto Condensed" panose="02000000000000000000" pitchFamily="2" charset="0"/>
                <a:ea typeface="#9Slide03 Roboto Condensed" panose="02000000000000000000" pitchFamily="2" charset="0"/>
              </a:rPr>
              <a:t> Bang Nga</a:t>
            </a:r>
          </a:p>
          <a:p>
            <a:pPr>
              <a:defRPr/>
            </a:pPr>
            <a:r>
              <a:rPr kumimoji="0" lang="en-US" sz="1800" i="1" u="none" strike="noStrike" kern="1200" cap="none" spc="0" normalizeH="0" baseline="0" noProof="0" dirty="0">
                <a:ln>
                  <a:noFill/>
                </a:ln>
                <a:solidFill>
                  <a:srgbClr val="2B2823"/>
                </a:solidFill>
                <a:effectLst/>
                <a:uLnTx/>
                <a:uFillTx/>
                <a:latin typeface="#9Slide03 Roboto Condensed" panose="02000000000000000000" pitchFamily="2" charset="0"/>
                <a:ea typeface="#9Slide03 Roboto Condensed" panose="02000000000000000000" pitchFamily="2" charset="0"/>
              </a:rPr>
              <a:t>** Bao </a:t>
            </a:r>
            <a:r>
              <a:rPr lang="en-US" sz="1800" i="1" dirty="0" err="1">
                <a:solidFill>
                  <a:srgbClr val="2B2823"/>
                </a:solidFill>
                <a:latin typeface="#9Slide03 Roboto Condensed" panose="02000000000000000000" pitchFamily="2" charset="0"/>
                <a:ea typeface="#9Slide03 Roboto Condensed" panose="02000000000000000000" pitchFamily="2" charset="0"/>
              </a:rPr>
              <a:t>gồm</a:t>
            </a:r>
            <a:r>
              <a:rPr lang="en-US" sz="1800" i="1" dirty="0">
                <a:solidFill>
                  <a:srgbClr val="2B2823"/>
                </a:solidFill>
                <a:latin typeface="#9Slide03 Roboto Condensed" panose="02000000000000000000" pitchFamily="2" charset="0"/>
                <a:ea typeface="#9Slide03 Roboto Condensed" panose="02000000000000000000" pitchFamily="2" charset="0"/>
              </a:rPr>
              <a:t> </a:t>
            </a:r>
            <a:r>
              <a:rPr lang="en-US" sz="1800" i="1" dirty="0" err="1">
                <a:solidFill>
                  <a:srgbClr val="2B2823"/>
                </a:solidFill>
                <a:latin typeface="#9Slide03 Roboto Condensed" panose="02000000000000000000" pitchFamily="2" charset="0"/>
                <a:ea typeface="#9Slide03 Roboto Condensed" panose="02000000000000000000" pitchFamily="2" charset="0"/>
              </a:rPr>
              <a:t>dân</a:t>
            </a:r>
            <a:r>
              <a:rPr lang="en-US" sz="1800" i="1" dirty="0">
                <a:solidFill>
                  <a:srgbClr val="2B2823"/>
                </a:solidFill>
                <a:latin typeface="#9Slide03 Roboto Condensed" panose="02000000000000000000" pitchFamily="2" charset="0"/>
                <a:ea typeface="#9Slide03 Roboto Condensed" panose="02000000000000000000" pitchFamily="2" charset="0"/>
              </a:rPr>
              <a:t> </a:t>
            </a:r>
            <a:r>
              <a:rPr lang="en-US" sz="1800" i="1" dirty="0" err="1">
                <a:solidFill>
                  <a:srgbClr val="2B2823"/>
                </a:solidFill>
                <a:latin typeface="#9Slide03 Roboto Condensed" panose="02000000000000000000" pitchFamily="2" charset="0"/>
                <a:ea typeface="#9Slide03 Roboto Condensed" panose="02000000000000000000" pitchFamily="2" charset="0"/>
              </a:rPr>
              <a:t>số</a:t>
            </a:r>
            <a:r>
              <a:rPr lang="en-US" sz="1800" i="1" dirty="0">
                <a:solidFill>
                  <a:srgbClr val="2B2823"/>
                </a:solidFill>
                <a:latin typeface="#9Slide03 Roboto Condensed" panose="02000000000000000000" pitchFamily="2" charset="0"/>
                <a:ea typeface="#9Slide03 Roboto Condensed" panose="02000000000000000000" pitchFamily="2" charset="0"/>
              </a:rPr>
              <a:t> </a:t>
            </a:r>
            <a:r>
              <a:rPr lang="en-US" sz="1800" i="1" dirty="0" err="1">
                <a:solidFill>
                  <a:srgbClr val="2B2823"/>
                </a:solidFill>
                <a:latin typeface="#9Slide03 Roboto Condensed" panose="02000000000000000000" pitchFamily="2" charset="0"/>
                <a:ea typeface="#9Slide03 Roboto Condensed" panose="02000000000000000000" pitchFamily="2" charset="0"/>
              </a:rPr>
              <a:t>của</a:t>
            </a:r>
            <a:r>
              <a:rPr lang="en-US" sz="1800" i="1" dirty="0">
                <a:solidFill>
                  <a:srgbClr val="2B2823"/>
                </a:solidFill>
                <a:latin typeface="#9Slide03 Roboto Condensed" panose="02000000000000000000" pitchFamily="2" charset="0"/>
                <a:ea typeface="#9Slide03 Roboto Condensed" panose="02000000000000000000" pitchFamily="2" charset="0"/>
              </a:rPr>
              <a:t> </a:t>
            </a:r>
            <a:r>
              <a:rPr lang="en-US" sz="1800" i="1" dirty="0" err="1">
                <a:solidFill>
                  <a:srgbClr val="2B2823"/>
                </a:solidFill>
                <a:latin typeface="#9Slide03 Roboto Condensed" panose="02000000000000000000" pitchFamily="2" charset="0"/>
                <a:ea typeface="#9Slide03 Roboto Condensed" panose="02000000000000000000" pitchFamily="2" charset="0"/>
              </a:rPr>
              <a:t>Liên</a:t>
            </a:r>
            <a:r>
              <a:rPr lang="en-US" sz="1800" i="1" dirty="0">
                <a:solidFill>
                  <a:srgbClr val="2B2823"/>
                </a:solidFill>
                <a:latin typeface="#9Slide03 Roboto Condensed" panose="02000000000000000000" pitchFamily="2" charset="0"/>
                <a:ea typeface="#9Slide03 Roboto Condensed" panose="02000000000000000000" pitchFamily="2" charset="0"/>
              </a:rPr>
              <a:t> Bang Nga</a:t>
            </a:r>
          </a:p>
        </p:txBody>
      </p:sp>
      <p:sp>
        <p:nvSpPr>
          <p:cNvPr id="3" name="Rectangle 2">
            <a:extLst>
              <a:ext uri="{FF2B5EF4-FFF2-40B4-BE49-F238E27FC236}">
                <a16:creationId xmlns:a16="http://schemas.microsoft.com/office/drawing/2014/main" id="{94CDF2BD-13DB-46B3-B946-228C626243F1}"/>
              </a:ext>
            </a:extLst>
          </p:cNvPr>
          <p:cNvSpPr/>
          <p:nvPr/>
        </p:nvSpPr>
        <p:spPr>
          <a:xfrm>
            <a:off x="6277232" y="1915297"/>
            <a:ext cx="654908" cy="26029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latin typeface="Times New Roman" panose="02020603050405020304" pitchFamily="18" charset="0"/>
                <a:cs typeface="Times New Roman" panose="02020603050405020304" pitchFamily="18" charset="0"/>
              </a:rPr>
              <a:t>6 lần</a:t>
            </a:r>
          </a:p>
        </p:txBody>
      </p:sp>
      <p:sp>
        <p:nvSpPr>
          <p:cNvPr id="7" name="Rectangle 6">
            <a:extLst>
              <a:ext uri="{FF2B5EF4-FFF2-40B4-BE49-F238E27FC236}">
                <a16:creationId xmlns:a16="http://schemas.microsoft.com/office/drawing/2014/main" id="{3BE30CDD-5C11-4FBD-9ACA-0113FF3B0674}"/>
              </a:ext>
            </a:extLst>
          </p:cNvPr>
          <p:cNvSpPr/>
          <p:nvPr/>
        </p:nvSpPr>
        <p:spPr>
          <a:xfrm>
            <a:off x="6042454" y="2209272"/>
            <a:ext cx="889686" cy="26029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latin typeface="Times New Roman" panose="02020603050405020304" pitchFamily="18" charset="0"/>
                <a:cs typeface="Times New Roman" panose="02020603050405020304" pitchFamily="18" charset="0"/>
              </a:rPr>
              <a:t>108 lần</a:t>
            </a:r>
          </a:p>
        </p:txBody>
      </p:sp>
      <p:sp>
        <p:nvSpPr>
          <p:cNvPr id="8" name="Rectangle 7">
            <a:extLst>
              <a:ext uri="{FF2B5EF4-FFF2-40B4-BE49-F238E27FC236}">
                <a16:creationId xmlns:a16="http://schemas.microsoft.com/office/drawing/2014/main" id="{0B93729F-BE41-4AC2-B9E4-13E35B9A5D61}"/>
              </a:ext>
            </a:extLst>
          </p:cNvPr>
          <p:cNvSpPr/>
          <p:nvPr/>
        </p:nvSpPr>
        <p:spPr>
          <a:xfrm>
            <a:off x="6166022" y="2529117"/>
            <a:ext cx="766118" cy="245604"/>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latin typeface="Times New Roman" panose="02020603050405020304" pitchFamily="18" charset="0"/>
                <a:cs typeface="Times New Roman" panose="02020603050405020304" pitchFamily="18" charset="0"/>
              </a:rPr>
              <a:t>4.5 lần</a:t>
            </a:r>
          </a:p>
        </p:txBody>
      </p:sp>
      <p:sp>
        <p:nvSpPr>
          <p:cNvPr id="9" name="Rectangle 8">
            <a:extLst>
              <a:ext uri="{FF2B5EF4-FFF2-40B4-BE49-F238E27FC236}">
                <a16:creationId xmlns:a16="http://schemas.microsoft.com/office/drawing/2014/main" id="{595E220E-B336-465D-8B9A-64092E0193E1}"/>
              </a:ext>
            </a:extLst>
          </p:cNvPr>
          <p:cNvSpPr/>
          <p:nvPr/>
        </p:nvSpPr>
        <p:spPr>
          <a:xfrm>
            <a:off x="6166022" y="2828277"/>
            <a:ext cx="766118" cy="245604"/>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latin typeface="Times New Roman" panose="02020603050405020304" pitchFamily="18" charset="0"/>
                <a:cs typeface="Times New Roman" panose="02020603050405020304" pitchFamily="18" charset="0"/>
              </a:rPr>
              <a:t>3.4 lần</a:t>
            </a:r>
          </a:p>
        </p:txBody>
      </p:sp>
      <p:sp>
        <p:nvSpPr>
          <p:cNvPr id="10" name="Rectangle 9">
            <a:extLst>
              <a:ext uri="{FF2B5EF4-FFF2-40B4-BE49-F238E27FC236}">
                <a16:creationId xmlns:a16="http://schemas.microsoft.com/office/drawing/2014/main" id="{65F28BDF-06E7-46A2-AA47-4CD858BED8B8}"/>
              </a:ext>
            </a:extLst>
          </p:cNvPr>
          <p:cNvSpPr/>
          <p:nvPr/>
        </p:nvSpPr>
        <p:spPr>
          <a:xfrm>
            <a:off x="6166022" y="3141656"/>
            <a:ext cx="766118" cy="245604"/>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latin typeface="Times New Roman" panose="02020603050405020304" pitchFamily="18" charset="0"/>
                <a:cs typeface="Times New Roman" panose="02020603050405020304" pitchFamily="18" charset="0"/>
              </a:rPr>
              <a:t>59,4 %</a:t>
            </a:r>
          </a:p>
        </p:txBody>
      </p:sp>
      <p:sp>
        <p:nvSpPr>
          <p:cNvPr id="11" name="TextBox 10">
            <a:extLst>
              <a:ext uri="{FF2B5EF4-FFF2-40B4-BE49-F238E27FC236}">
                <a16:creationId xmlns:a16="http://schemas.microsoft.com/office/drawing/2014/main" id="{5F92F858-E590-48A8-9AE6-2EA03F21CEAF}"/>
              </a:ext>
            </a:extLst>
          </p:cNvPr>
          <p:cNvSpPr txBox="1"/>
          <p:nvPr/>
        </p:nvSpPr>
        <p:spPr>
          <a:xfrm>
            <a:off x="2377440" y="4267476"/>
            <a:ext cx="6270335" cy="800219"/>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srgbClr val="FF0000"/>
                </a:solidFill>
                <a:effectLst/>
                <a:uLnTx/>
                <a:uFillTx/>
                <a:latin typeface="#9Slide03 Roboto Condensed" panose="02000000000000000000" pitchFamily="2" charset="0"/>
                <a:ea typeface="#9Slide03 Roboto Condensed" panose="02000000000000000000" pitchFamily="2" charset="0"/>
              </a:rPr>
              <a:t>Nhận </a:t>
            </a:r>
            <a:r>
              <a:rPr lang="en-US" sz="2300" b="1">
                <a:solidFill>
                  <a:srgbClr val="FF0000"/>
                </a:solidFill>
                <a:latin typeface="#9Slide03 Roboto Condensed" panose="02000000000000000000" pitchFamily="2" charset="0"/>
                <a:ea typeface="#9Slide03 Roboto Condensed" panose="02000000000000000000" pitchFamily="2" charset="0"/>
              </a:rPr>
              <a:t>xét số dân của châu Á qua các năm, so sánh dân số châu Á với các châu lục khác? </a:t>
            </a:r>
            <a:endParaRPr kumimoji="0" lang="en-US" sz="2300" b="1" i="0" u="none" strike="noStrike" kern="1200" cap="none" spc="0" normalizeH="0" baseline="0" noProof="0" dirty="0">
              <a:ln>
                <a:noFill/>
              </a:ln>
              <a:solidFill>
                <a:srgbClr val="FF0000"/>
              </a:solidFill>
              <a:effectLst/>
              <a:uLnTx/>
              <a:uFillTx/>
              <a:latin typeface="#9Slide03 Roboto Condensed" panose="02000000000000000000" pitchFamily="2" charset="0"/>
              <a:ea typeface="#9Slide03 Roboto Condensed" panose="02000000000000000000" pitchFamily="2" charset="0"/>
            </a:endParaRPr>
          </a:p>
        </p:txBody>
      </p:sp>
      <p:pic>
        <p:nvPicPr>
          <p:cNvPr id="5" name="Picture 4">
            <a:extLst>
              <a:ext uri="{FF2B5EF4-FFF2-40B4-BE49-F238E27FC236}">
                <a16:creationId xmlns:a16="http://schemas.microsoft.com/office/drawing/2014/main" id="{7EB8BA18-45BA-4624-AE6B-6F4A8CCB259A}"/>
              </a:ext>
            </a:extLst>
          </p:cNvPr>
          <p:cNvPicPr>
            <a:picLocks noChangeAspect="1"/>
          </p:cNvPicPr>
          <p:nvPr/>
        </p:nvPicPr>
        <p:blipFill>
          <a:blip r:embed="rId3"/>
          <a:stretch>
            <a:fillRect/>
          </a:stretch>
        </p:blipFill>
        <p:spPr>
          <a:xfrm>
            <a:off x="496225" y="4239440"/>
            <a:ext cx="1104457" cy="1104457"/>
          </a:xfrm>
          <a:prstGeom prst="rect">
            <a:avLst/>
          </a:prstGeom>
        </p:spPr>
      </p:pic>
    </p:spTree>
    <p:extLst>
      <p:ext uri="{BB962C8B-B14F-4D97-AF65-F5344CB8AC3E}">
        <p14:creationId xmlns:p14="http://schemas.microsoft.com/office/powerpoint/2010/main" val="983052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F94E23-2344-466A-8CB1-D72A0299C9EF}"/>
              </a:ext>
            </a:extLst>
          </p:cNvPr>
          <p:cNvSpPr/>
          <p:nvPr/>
        </p:nvSpPr>
        <p:spPr>
          <a:xfrm>
            <a:off x="0" y="0"/>
            <a:ext cx="9144000" cy="5143500"/>
          </a:xfrm>
          <a:prstGeom prst="rect">
            <a:avLst/>
          </a:prstGeom>
          <a:solidFill>
            <a:srgbClr val="FF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4E5"/>
              </a:solidFill>
              <a:effectLst/>
              <a:uLnTx/>
              <a:uFillTx/>
              <a:latin typeface="Arial"/>
              <a:ea typeface="+mn-ea"/>
              <a:cs typeface="+mn-cs"/>
            </a:endParaRPr>
          </a:p>
        </p:txBody>
      </p:sp>
      <p:sp>
        <p:nvSpPr>
          <p:cNvPr id="466" name="TextBox 465">
            <a:extLst>
              <a:ext uri="{FF2B5EF4-FFF2-40B4-BE49-F238E27FC236}">
                <a16:creationId xmlns:a16="http://schemas.microsoft.com/office/drawing/2014/main" id="{BA901005-4FEC-41C1-88BC-1D2088AE94F3}"/>
              </a:ext>
            </a:extLst>
          </p:cNvPr>
          <p:cNvSpPr txBox="1"/>
          <p:nvPr/>
        </p:nvSpPr>
        <p:spPr>
          <a:xfrm>
            <a:off x="1121636" y="260069"/>
            <a:ext cx="7158068" cy="400110"/>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err="1">
                <a:ln>
                  <a:noFill/>
                </a:ln>
                <a:solidFill>
                  <a:srgbClr val="2B2823"/>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Tỉ</a:t>
            </a:r>
            <a:r>
              <a:rPr kumimoji="0" lang="en-US" sz="2000" i="0" u="none" strike="noStrike" kern="1200" cap="none" spc="0" normalizeH="0" baseline="0" noProof="0" dirty="0">
                <a:ln>
                  <a:noFill/>
                </a:ln>
                <a:solidFill>
                  <a:srgbClr val="2B2823"/>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kumimoji="0" lang="en-US" sz="2000" i="0" u="none" strike="noStrike" kern="1200" cap="none" spc="0" normalizeH="0" baseline="0" noProof="0" dirty="0" err="1">
                <a:ln>
                  <a:noFill/>
                </a:ln>
                <a:solidFill>
                  <a:srgbClr val="2B2823"/>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lệ</a:t>
            </a:r>
            <a:r>
              <a:rPr kumimoji="0" lang="en-US" sz="2000" i="0" u="none" strike="noStrike" kern="1200" cap="none" spc="0" normalizeH="0" baseline="0" noProof="0" dirty="0">
                <a:ln>
                  <a:noFill/>
                </a:ln>
                <a:solidFill>
                  <a:srgbClr val="2B2823"/>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kumimoji="0" lang="en-US" sz="2000" i="0" u="none" strike="noStrike" kern="1200" cap="none" spc="0" normalizeH="0" baseline="0" noProof="0" dirty="0" err="1">
                <a:ln>
                  <a:noFill/>
                </a:ln>
                <a:solidFill>
                  <a:srgbClr val="2B2823"/>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dân</a:t>
            </a:r>
            <a:r>
              <a:rPr kumimoji="0" lang="en-US" sz="2000" i="0" u="none" strike="noStrike" kern="1200" cap="none" spc="0" normalizeH="0" baseline="0" noProof="0" dirty="0">
                <a:ln>
                  <a:noFill/>
                </a:ln>
                <a:solidFill>
                  <a:srgbClr val="2B2823"/>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kumimoji="0" lang="en-US" sz="2000" i="0" u="none" strike="noStrike" kern="1200" cap="none" spc="0" normalizeH="0" baseline="0" noProof="0" dirty="0" err="1">
                <a:ln>
                  <a:noFill/>
                </a:ln>
                <a:solidFill>
                  <a:srgbClr val="2B2823"/>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số</a:t>
            </a:r>
            <a:r>
              <a:rPr kumimoji="0" lang="en-US" sz="2000" i="0" u="none" strike="noStrike" kern="1200" cap="none" spc="0" normalizeH="0" baseline="0" noProof="0" dirty="0">
                <a:ln>
                  <a:noFill/>
                </a:ln>
                <a:solidFill>
                  <a:srgbClr val="2B2823"/>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kumimoji="0" lang="en-US" sz="2000" i="0" u="none" strike="noStrike" kern="1200" cap="none" spc="0" normalizeH="0" baseline="0" noProof="0" dirty="0" err="1">
                <a:ln>
                  <a:noFill/>
                </a:ln>
                <a:solidFill>
                  <a:srgbClr val="2B2823"/>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của</a:t>
            </a:r>
            <a:r>
              <a:rPr kumimoji="0" lang="en-US" sz="2000" i="0" u="none" strike="noStrike" kern="1200" cap="none" spc="0" normalizeH="0" baseline="0" noProof="0" dirty="0">
                <a:ln>
                  <a:noFill/>
                </a:ln>
                <a:solidFill>
                  <a:srgbClr val="2B2823"/>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kumimoji="0" lang="en-US" sz="2000" i="0" u="none" strike="noStrike" kern="1200" cap="none" spc="0" normalizeH="0" baseline="0" noProof="0" dirty="0" err="1">
                <a:ln>
                  <a:noFill/>
                </a:ln>
                <a:solidFill>
                  <a:srgbClr val="2B2823"/>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các</a:t>
            </a:r>
            <a:r>
              <a:rPr kumimoji="0" lang="en-US" sz="2000" i="0" u="none" strike="noStrike" kern="1200" cap="none" spc="0" normalizeH="0" baseline="0" noProof="0" dirty="0">
                <a:ln>
                  <a:noFill/>
                </a:ln>
                <a:solidFill>
                  <a:srgbClr val="2B2823"/>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kumimoji="0" lang="en-US" sz="2000" i="0" u="none" strike="noStrike" kern="1200" cap="none" spc="0" normalizeH="0" baseline="0" noProof="0" dirty="0" err="1">
                <a:ln>
                  <a:noFill/>
                </a:ln>
                <a:solidFill>
                  <a:srgbClr val="2B2823"/>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châu</a:t>
            </a:r>
            <a:r>
              <a:rPr kumimoji="0" lang="en-US" sz="2000" i="0" u="none" strike="noStrike" kern="1200" cap="none" spc="0" normalizeH="0" baseline="0" noProof="0" dirty="0">
                <a:ln>
                  <a:noFill/>
                </a:ln>
                <a:solidFill>
                  <a:srgbClr val="2B2823"/>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kumimoji="0" lang="en-US" sz="2000" i="0" u="none" strike="noStrike" kern="1200" cap="none" spc="0" normalizeH="0" baseline="0" noProof="0" dirty="0" err="1">
                <a:ln>
                  <a:noFill/>
                </a:ln>
                <a:solidFill>
                  <a:srgbClr val="2B2823"/>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lục</a:t>
            </a:r>
            <a:r>
              <a:rPr kumimoji="0" lang="en-US" sz="2000" i="0" u="none" strike="noStrike" kern="1200" cap="none" spc="0" normalizeH="0" baseline="0" noProof="0" dirty="0">
                <a:ln>
                  <a:noFill/>
                </a:ln>
                <a:solidFill>
                  <a:srgbClr val="2B2823"/>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 </a:t>
            </a:r>
            <a:r>
              <a:rPr kumimoji="0" lang="en-US" sz="2000" i="0" u="none" strike="noStrike" kern="1200" cap="none" spc="0" normalizeH="0" baseline="0" noProof="0" dirty="0" err="1">
                <a:ln>
                  <a:noFill/>
                </a:ln>
                <a:solidFill>
                  <a:srgbClr val="2B2823"/>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tháng</a:t>
            </a:r>
            <a:r>
              <a:rPr kumimoji="0" lang="en-US" sz="2000" i="0" u="none" strike="noStrike" kern="1200" cap="none" spc="0" normalizeH="0" baseline="0" noProof="0" dirty="0">
                <a:ln>
                  <a:noFill/>
                </a:ln>
                <a:solidFill>
                  <a:srgbClr val="2B2823"/>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6/2021 (%)</a:t>
            </a:r>
          </a:p>
        </p:txBody>
      </p:sp>
      <p:pic>
        <p:nvPicPr>
          <p:cNvPr id="5" name="Picture 4">
            <a:extLst>
              <a:ext uri="{FF2B5EF4-FFF2-40B4-BE49-F238E27FC236}">
                <a16:creationId xmlns:a16="http://schemas.microsoft.com/office/drawing/2014/main" id="{05FACCCB-1EDC-48B6-9383-216D20EA6723}"/>
              </a:ext>
            </a:extLst>
          </p:cNvPr>
          <p:cNvPicPr>
            <a:picLocks noChangeAspect="1"/>
          </p:cNvPicPr>
          <p:nvPr/>
        </p:nvPicPr>
        <p:blipFill rotWithShape="1">
          <a:blip r:embed="rId3"/>
          <a:srcRect l="8750" t="7609" r="7477"/>
          <a:stretch/>
        </p:blipFill>
        <p:spPr>
          <a:xfrm>
            <a:off x="1528077" y="660179"/>
            <a:ext cx="6087845" cy="3843687"/>
          </a:xfrm>
          <a:prstGeom prst="rect">
            <a:avLst/>
          </a:prstGeom>
        </p:spPr>
      </p:pic>
      <p:sp>
        <p:nvSpPr>
          <p:cNvPr id="6" name="TextBox 5">
            <a:extLst>
              <a:ext uri="{FF2B5EF4-FFF2-40B4-BE49-F238E27FC236}">
                <a16:creationId xmlns:a16="http://schemas.microsoft.com/office/drawing/2014/main" id="{573BB3F5-167D-4BCD-87D9-219B7F8F11B4}"/>
              </a:ext>
            </a:extLst>
          </p:cNvPr>
          <p:cNvSpPr txBox="1"/>
          <p:nvPr/>
        </p:nvSpPr>
        <p:spPr>
          <a:xfrm>
            <a:off x="4164226" y="4434548"/>
            <a:ext cx="5081329" cy="707886"/>
          </a:xfrm>
          <a:prstGeom prst="rect">
            <a:avLst/>
          </a:prstGeom>
          <a:noFill/>
        </p:spPr>
        <p:txBody>
          <a:bodyPr wrap="square">
            <a:spAutoFit/>
          </a:bodyPr>
          <a:lstStyle/>
          <a:p>
            <a:pPr marR="0" lvl="0" algn="just" defTabSz="685800" rtl="0" eaLnBrk="1" fontAlgn="auto" latinLnBrk="0" hangingPunct="1">
              <a:lnSpc>
                <a:spcPct val="100000"/>
              </a:lnSpc>
              <a:spcBef>
                <a:spcPts val="0"/>
              </a:spcBef>
              <a:spcAft>
                <a:spcPts val="0"/>
              </a:spcAft>
              <a:buClrTx/>
              <a:buSzTx/>
              <a:tabLst/>
              <a:defRPr/>
            </a:pPr>
            <a:r>
              <a:rPr lang="en-US" sz="2000" i="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000" i="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Không</a:t>
            </a:r>
            <a:r>
              <a:rPr lang="en-US" sz="2000" i="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bao </a:t>
            </a:r>
            <a:r>
              <a:rPr lang="en-US" sz="2000" i="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gồm</a:t>
            </a:r>
            <a:r>
              <a:rPr lang="en-US" sz="2000" i="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000" i="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dân</a:t>
            </a:r>
            <a:r>
              <a:rPr lang="en-US" sz="2000" i="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000" i="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số</a:t>
            </a:r>
            <a:r>
              <a:rPr lang="en-US" sz="2000" i="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000" i="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của</a:t>
            </a:r>
            <a:r>
              <a:rPr lang="en-US" sz="2000" i="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000" i="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Liên</a:t>
            </a:r>
            <a:r>
              <a:rPr lang="en-US" sz="2000" i="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Bang Nga</a:t>
            </a:r>
          </a:p>
          <a:p>
            <a:pPr>
              <a:defRPr/>
            </a:pPr>
            <a:r>
              <a:rPr kumimoji="0" lang="en-US" sz="2000" i="1" u="none" strike="noStrike" kern="1200" cap="none" spc="0" normalizeH="0" baseline="0" noProof="0" dirty="0">
                <a:ln>
                  <a:noFill/>
                </a:ln>
                <a:solidFill>
                  <a:srgbClr val="2B2823"/>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Bao </a:t>
            </a:r>
            <a:r>
              <a:rPr lang="en-US" sz="2000" i="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gồm</a:t>
            </a:r>
            <a:r>
              <a:rPr lang="en-US" sz="2000" i="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000" i="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dân</a:t>
            </a:r>
            <a:r>
              <a:rPr lang="en-US" sz="2000" i="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000" i="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số</a:t>
            </a:r>
            <a:r>
              <a:rPr lang="en-US" sz="2000" i="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000" i="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của</a:t>
            </a:r>
            <a:r>
              <a:rPr lang="en-US" sz="2000" i="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000" i="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Liên</a:t>
            </a:r>
            <a:r>
              <a:rPr lang="en-US" sz="2000" i="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Bang Nga</a:t>
            </a:r>
          </a:p>
        </p:txBody>
      </p:sp>
    </p:spTree>
    <p:extLst>
      <p:ext uri="{BB962C8B-B14F-4D97-AF65-F5344CB8AC3E}">
        <p14:creationId xmlns:p14="http://schemas.microsoft.com/office/powerpoint/2010/main" val="2531088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31F993D4-2D21-49A2-9E6D-5563CF835D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852" y="2280680"/>
            <a:ext cx="3559463" cy="2226305"/>
          </a:xfrm>
          <a:prstGeom prst="rect">
            <a:avLst/>
          </a:prstGeom>
          <a:noFill/>
          <a:ln>
            <a:solidFill>
              <a:srgbClr val="BD2030"/>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D351D29-A3F4-4324-A7B8-A781FCAD3682}"/>
              </a:ext>
            </a:extLst>
          </p:cNvPr>
          <p:cNvSpPr txBox="1"/>
          <p:nvPr/>
        </p:nvSpPr>
        <p:spPr>
          <a:xfrm>
            <a:off x="637991" y="4497169"/>
            <a:ext cx="3057187" cy="646331"/>
          </a:xfrm>
          <a:prstGeom prst="rect">
            <a:avLst/>
          </a:prstGeom>
          <a:noFill/>
        </p:spPr>
        <p:txBody>
          <a:bodyPr wrap="square">
            <a:spAutoFit/>
          </a:bodyPr>
          <a:lstStyle/>
          <a:p>
            <a:pPr algn="ctr"/>
            <a:r>
              <a:rPr lang="en-US" sz="1800" b="0" i="0">
                <a:solidFill>
                  <a:srgbClr val="002060"/>
                </a:solidFill>
                <a:effectLst/>
                <a:latin typeface="Times New Roman" panose="02020603050405020304" pitchFamily="18" charset="0"/>
                <a:cs typeface="Times New Roman" panose="02020603050405020304" pitchFamily="18" charset="0"/>
              </a:rPr>
              <a:t>Lươc đồ: </a:t>
            </a:r>
            <a:r>
              <a:rPr lang="vi-VN" sz="1800" b="0" i="0">
                <a:solidFill>
                  <a:srgbClr val="002060"/>
                </a:solidFill>
                <a:effectLst/>
                <a:latin typeface="Times New Roman" panose="02020603050405020304" pitchFamily="18" charset="0"/>
                <a:cs typeface="Times New Roman" panose="02020603050405020304" pitchFamily="18" charset="0"/>
              </a:rPr>
              <a:t>Mật độ dân số các nước </a:t>
            </a:r>
            <a:r>
              <a:rPr lang="en-US" sz="1800">
                <a:solidFill>
                  <a:srgbClr val="002060"/>
                </a:solidFill>
                <a:latin typeface="Times New Roman" panose="02020603050405020304" pitchFamily="18" charset="0"/>
                <a:cs typeface="Times New Roman" panose="02020603050405020304" pitchFamily="18" charset="0"/>
              </a:rPr>
              <a:t>trên</a:t>
            </a:r>
            <a:r>
              <a:rPr lang="vi-VN" sz="1800" b="0" i="0">
                <a:solidFill>
                  <a:srgbClr val="002060"/>
                </a:solidFill>
                <a:effectLst/>
                <a:latin typeface="Times New Roman" panose="02020603050405020304" pitchFamily="18" charset="0"/>
                <a:cs typeface="Times New Roman" panose="02020603050405020304" pitchFamily="18" charset="0"/>
              </a:rPr>
              <a:t> thế giới 2018</a:t>
            </a:r>
          </a:p>
        </p:txBody>
      </p:sp>
      <p:graphicFrame>
        <p:nvGraphicFramePr>
          <p:cNvPr id="5" name="Table 4">
            <a:extLst>
              <a:ext uri="{FF2B5EF4-FFF2-40B4-BE49-F238E27FC236}">
                <a16:creationId xmlns:a16="http://schemas.microsoft.com/office/drawing/2014/main" id="{35BF496A-83E9-4000-8A2F-105C2453AB8A}"/>
              </a:ext>
            </a:extLst>
          </p:cNvPr>
          <p:cNvGraphicFramePr>
            <a:graphicFrameLocks noGrp="1"/>
          </p:cNvGraphicFramePr>
          <p:nvPr>
            <p:extLst>
              <p:ext uri="{D42A27DB-BD31-4B8C-83A1-F6EECF244321}">
                <p14:modId xmlns:p14="http://schemas.microsoft.com/office/powerpoint/2010/main" val="1820468146"/>
              </p:ext>
            </p:extLst>
          </p:nvPr>
        </p:nvGraphicFramePr>
        <p:xfrm>
          <a:off x="5674267" y="1200274"/>
          <a:ext cx="3157063" cy="3161615"/>
        </p:xfrm>
        <a:graphic>
          <a:graphicData uri="http://schemas.openxmlformats.org/drawingml/2006/table">
            <a:tbl>
              <a:tblPr firstRow="1" bandRow="1">
                <a:tableStyleId>{00A15C55-8517-42AA-B614-E9B94910E393}</a:tableStyleId>
              </a:tblPr>
              <a:tblGrid>
                <a:gridCol w="1414244">
                  <a:extLst>
                    <a:ext uri="{9D8B030D-6E8A-4147-A177-3AD203B41FA5}">
                      <a16:colId xmlns:a16="http://schemas.microsoft.com/office/drawing/2014/main" val="1724209142"/>
                    </a:ext>
                  </a:extLst>
                </a:gridCol>
                <a:gridCol w="1742819">
                  <a:extLst>
                    <a:ext uri="{9D8B030D-6E8A-4147-A177-3AD203B41FA5}">
                      <a16:colId xmlns:a16="http://schemas.microsoft.com/office/drawing/2014/main" val="2342550215"/>
                    </a:ext>
                  </a:extLst>
                </a:gridCol>
              </a:tblGrid>
              <a:tr h="467120">
                <a:tc>
                  <a:txBody>
                    <a:bodyPr/>
                    <a:lstStyle/>
                    <a:p>
                      <a:r>
                        <a:rPr lang="en-US">
                          <a:latin typeface="Times New Roman" panose="02020603050405020304" pitchFamily="18" charset="0"/>
                          <a:cs typeface="Times New Roman" panose="02020603050405020304" pitchFamily="18" charset="0"/>
                        </a:rPr>
                        <a:t>Châu lục</a:t>
                      </a:r>
                    </a:p>
                  </a:txBody>
                  <a:tcPr/>
                </a:tc>
                <a:tc>
                  <a:txBody>
                    <a:bodyPr/>
                    <a:lstStyle/>
                    <a:p>
                      <a:r>
                        <a:rPr lang="en-US">
                          <a:latin typeface="Times New Roman" panose="02020603050405020304" pitchFamily="18" charset="0"/>
                          <a:cs typeface="Times New Roman" panose="02020603050405020304" pitchFamily="18" charset="0"/>
                        </a:rPr>
                        <a:t>Mật độ dân số</a:t>
                      </a:r>
                    </a:p>
                    <a:p>
                      <a:r>
                        <a:rPr lang="vi-VN" sz="1350" b="0" i="1" kern="1200">
                          <a:solidFill>
                            <a:schemeClr val="lt1"/>
                          </a:solidFill>
                          <a:effectLst/>
                          <a:latin typeface="Times New Roman" panose="02020603050405020304" pitchFamily="18" charset="0"/>
                          <a:ea typeface="+mn-ea"/>
                          <a:cs typeface="Times New Roman" panose="02020603050405020304" pitchFamily="18" charset="0"/>
                        </a:rPr>
                        <a:t>Người/Km</a:t>
                      </a:r>
                      <a:r>
                        <a:rPr lang="vi-VN" sz="1350" b="0" i="1" kern="1200" baseline="30000">
                          <a:solidFill>
                            <a:schemeClr val="lt1"/>
                          </a:solidFill>
                          <a:effectLst/>
                          <a:latin typeface="Times New Roman" panose="02020603050405020304" pitchFamily="18" charset="0"/>
                          <a:ea typeface="+mn-ea"/>
                          <a:cs typeface="Times New Roman" panose="02020603050405020304" pitchFamily="18" charset="0"/>
                        </a:rPr>
                        <a:t>2</a:t>
                      </a:r>
                      <a:endParaRPr 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7127204"/>
                  </a:ext>
                </a:extLst>
              </a:tr>
              <a:tr h="438315">
                <a:tc>
                  <a:txBody>
                    <a:bodyPr/>
                    <a:lstStyle/>
                    <a:p>
                      <a:r>
                        <a:rPr lang="en-US">
                          <a:latin typeface="Times New Roman" panose="02020603050405020304" pitchFamily="18" charset="0"/>
                          <a:cs typeface="Times New Roman" panose="02020603050405020304" pitchFamily="18" charset="0"/>
                        </a:rPr>
                        <a:t>Châu Á</a:t>
                      </a:r>
                    </a:p>
                  </a:txBody>
                  <a:tcPr/>
                </a:tc>
                <a:tc>
                  <a:txBody>
                    <a:bodyPr/>
                    <a:lstStyle/>
                    <a:p>
                      <a:r>
                        <a:rPr lang="en-US" sz="1350" b="0" kern="1200">
                          <a:solidFill>
                            <a:schemeClr val="dk1"/>
                          </a:solidFill>
                          <a:effectLst/>
                          <a:latin typeface="Times New Roman" panose="02020603050405020304" pitchFamily="18" charset="0"/>
                          <a:cs typeface="Times New Roman" panose="02020603050405020304" pitchFamily="18" charset="0"/>
                        </a:rPr>
                        <a:t>144</a:t>
                      </a:r>
                      <a:endParaRPr 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30583880"/>
                  </a:ext>
                </a:extLst>
              </a:tr>
              <a:tr h="438315">
                <a:tc>
                  <a:txBody>
                    <a:bodyPr/>
                    <a:lstStyle/>
                    <a:p>
                      <a:r>
                        <a:rPr lang="en-US">
                          <a:latin typeface="Times New Roman" panose="02020603050405020304" pitchFamily="18" charset="0"/>
                          <a:cs typeface="Times New Roman" panose="02020603050405020304" pitchFamily="18" charset="0"/>
                        </a:rPr>
                        <a:t>Châu Âu</a:t>
                      </a:r>
                    </a:p>
                  </a:txBody>
                  <a:tcPr/>
                </a:tc>
                <a:tc>
                  <a:txBody>
                    <a:bodyPr/>
                    <a:lstStyle/>
                    <a:p>
                      <a:r>
                        <a:rPr lang="en-US">
                          <a:latin typeface="Times New Roman" panose="02020603050405020304" pitchFamily="18" charset="0"/>
                          <a:cs typeface="Times New Roman" panose="02020603050405020304" pitchFamily="18" charset="0"/>
                        </a:rPr>
                        <a:t>33</a:t>
                      </a:r>
                    </a:p>
                  </a:txBody>
                  <a:tcPr/>
                </a:tc>
                <a:extLst>
                  <a:ext uri="{0D108BD9-81ED-4DB2-BD59-A6C34878D82A}">
                    <a16:rowId xmlns:a16="http://schemas.microsoft.com/office/drawing/2014/main" val="3310956170"/>
                  </a:ext>
                </a:extLst>
              </a:tr>
              <a:tr h="438315">
                <a:tc>
                  <a:txBody>
                    <a:bodyPr/>
                    <a:lstStyle/>
                    <a:p>
                      <a:r>
                        <a:rPr lang="en-US">
                          <a:latin typeface="Times New Roman" panose="02020603050405020304" pitchFamily="18" charset="0"/>
                          <a:cs typeface="Times New Roman" panose="02020603050405020304" pitchFamily="18" charset="0"/>
                        </a:rPr>
                        <a:t>Châu Phi</a:t>
                      </a:r>
                    </a:p>
                  </a:txBody>
                  <a:tcPr/>
                </a:tc>
                <a:tc>
                  <a:txBody>
                    <a:bodyPr/>
                    <a:lstStyle/>
                    <a:p>
                      <a:r>
                        <a:rPr lang="en-US">
                          <a:latin typeface="Times New Roman" panose="02020603050405020304" pitchFamily="18" charset="0"/>
                          <a:cs typeface="Times New Roman" panose="02020603050405020304" pitchFamily="18" charset="0"/>
                        </a:rPr>
                        <a:t>42</a:t>
                      </a:r>
                    </a:p>
                  </a:txBody>
                  <a:tcPr/>
                </a:tc>
                <a:extLst>
                  <a:ext uri="{0D108BD9-81ED-4DB2-BD59-A6C34878D82A}">
                    <a16:rowId xmlns:a16="http://schemas.microsoft.com/office/drawing/2014/main" val="1438476572"/>
                  </a:ext>
                </a:extLst>
              </a:tr>
              <a:tr h="438315">
                <a:tc>
                  <a:txBody>
                    <a:bodyPr/>
                    <a:lstStyle/>
                    <a:p>
                      <a:r>
                        <a:rPr lang="en-US">
                          <a:latin typeface="Times New Roman" panose="02020603050405020304" pitchFamily="18" charset="0"/>
                          <a:cs typeface="Times New Roman" panose="02020603050405020304" pitchFamily="18" charset="0"/>
                        </a:rPr>
                        <a:t>Châu Mỹ</a:t>
                      </a:r>
                    </a:p>
                  </a:txBody>
                  <a:tcPr/>
                </a:tc>
                <a:tc>
                  <a:txBody>
                    <a:bodyPr/>
                    <a:lstStyle/>
                    <a:p>
                      <a:r>
                        <a:rPr lang="en-US">
                          <a:latin typeface="Times New Roman" panose="02020603050405020304" pitchFamily="18" charset="0"/>
                          <a:cs typeface="Times New Roman" panose="02020603050405020304" pitchFamily="18" charset="0"/>
                        </a:rPr>
                        <a:t>26</a:t>
                      </a:r>
                    </a:p>
                  </a:txBody>
                  <a:tcPr/>
                </a:tc>
                <a:extLst>
                  <a:ext uri="{0D108BD9-81ED-4DB2-BD59-A6C34878D82A}">
                    <a16:rowId xmlns:a16="http://schemas.microsoft.com/office/drawing/2014/main" val="898534818"/>
                  </a:ext>
                </a:extLst>
              </a:tr>
              <a:tr h="467120">
                <a:tc>
                  <a:txBody>
                    <a:bodyPr/>
                    <a:lstStyle/>
                    <a:p>
                      <a:r>
                        <a:rPr lang="en-US">
                          <a:latin typeface="Times New Roman" panose="02020603050405020304" pitchFamily="18" charset="0"/>
                          <a:cs typeface="Times New Roman" panose="02020603050405020304" pitchFamily="18" charset="0"/>
                        </a:rPr>
                        <a:t>Châu Đại Dương</a:t>
                      </a:r>
                    </a:p>
                  </a:txBody>
                  <a:tcPr/>
                </a:tc>
                <a:tc>
                  <a:txBody>
                    <a:bodyPr/>
                    <a:lstStyle/>
                    <a:p>
                      <a:r>
                        <a:rPr lang="en-US">
                          <a:latin typeface="Times New Roman" panose="02020603050405020304" pitchFamily="18" charset="0"/>
                          <a:cs typeface="Times New Roman" panose="02020603050405020304" pitchFamily="18" charset="0"/>
                        </a:rPr>
                        <a:t>5</a:t>
                      </a:r>
                    </a:p>
                  </a:txBody>
                  <a:tcPr/>
                </a:tc>
                <a:extLst>
                  <a:ext uri="{0D108BD9-81ED-4DB2-BD59-A6C34878D82A}">
                    <a16:rowId xmlns:a16="http://schemas.microsoft.com/office/drawing/2014/main" val="751937897"/>
                  </a:ext>
                </a:extLst>
              </a:tr>
              <a:tr h="438315">
                <a:tc>
                  <a:txBody>
                    <a:bodyPr/>
                    <a:lstStyle/>
                    <a:p>
                      <a:r>
                        <a:rPr lang="en-US">
                          <a:latin typeface="Times New Roman" panose="02020603050405020304" pitchFamily="18" charset="0"/>
                          <a:cs typeface="Times New Roman" panose="02020603050405020304" pitchFamily="18" charset="0"/>
                        </a:rPr>
                        <a:t>Thế giới</a:t>
                      </a:r>
                    </a:p>
                  </a:txBody>
                  <a:tcPr/>
                </a:tc>
                <a:tc>
                  <a:txBody>
                    <a:bodyPr/>
                    <a:lstStyle/>
                    <a:p>
                      <a:r>
                        <a:rPr lang="en-US" sz="1350" b="0" i="1" kern="1200">
                          <a:solidFill>
                            <a:schemeClr val="dk1"/>
                          </a:solidFill>
                          <a:effectLst/>
                          <a:latin typeface="Times New Roman" panose="02020603050405020304" pitchFamily="18" charset="0"/>
                          <a:ea typeface="+mn-ea"/>
                          <a:cs typeface="Times New Roman" panose="02020603050405020304" pitchFamily="18" charset="0"/>
                        </a:rPr>
                        <a:t>58</a:t>
                      </a:r>
                      <a:endParaRPr 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12578359"/>
                  </a:ext>
                </a:extLst>
              </a:tr>
            </a:tbl>
          </a:graphicData>
        </a:graphic>
      </p:graphicFrame>
      <p:sp>
        <p:nvSpPr>
          <p:cNvPr id="6" name="TextBox 5">
            <a:extLst>
              <a:ext uri="{FF2B5EF4-FFF2-40B4-BE49-F238E27FC236}">
                <a16:creationId xmlns:a16="http://schemas.microsoft.com/office/drawing/2014/main" id="{FC1160AB-E942-4047-90F9-E9544018981C}"/>
              </a:ext>
            </a:extLst>
          </p:cNvPr>
          <p:cNvSpPr txBox="1"/>
          <p:nvPr/>
        </p:nvSpPr>
        <p:spPr>
          <a:xfrm>
            <a:off x="4572000" y="4506985"/>
            <a:ext cx="4634630" cy="707886"/>
          </a:xfrm>
          <a:prstGeom prst="rect">
            <a:avLst/>
          </a:prstGeom>
          <a:noFill/>
        </p:spPr>
        <p:txBody>
          <a:bodyPr wrap="square">
            <a:spAutoFit/>
          </a:bodyPr>
          <a:lstStyle/>
          <a:p>
            <a:pPr algn="ctr"/>
            <a:r>
              <a:rPr lang="en-US" sz="2000" b="0" i="0">
                <a:solidFill>
                  <a:srgbClr val="C00000"/>
                </a:solidFill>
                <a:effectLst/>
                <a:latin typeface="Times New Roman" panose="02020603050405020304" pitchFamily="18" charset="0"/>
                <a:cs typeface="Times New Roman" panose="02020603050405020304" pitchFamily="18" charset="0"/>
              </a:rPr>
              <a:t>Nhận xét về mật độ dân số của châu Á so với các châu lục khác và so với thế giới? </a:t>
            </a:r>
            <a:endParaRPr lang="vi-VN" sz="2000" b="0" i="0">
              <a:solidFill>
                <a:srgbClr val="C00000"/>
              </a:solidFill>
              <a:effectLst/>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3A6258CF-6FF2-44A9-AAE8-7936241A8D5B}"/>
              </a:ext>
            </a:extLst>
          </p:cNvPr>
          <p:cNvPicPr>
            <a:picLocks noChangeAspect="1"/>
          </p:cNvPicPr>
          <p:nvPr/>
        </p:nvPicPr>
        <p:blipFill>
          <a:blip r:embed="rId4"/>
          <a:stretch>
            <a:fillRect/>
          </a:stretch>
        </p:blipFill>
        <p:spPr>
          <a:xfrm>
            <a:off x="4810291" y="3604556"/>
            <a:ext cx="1104457" cy="1104457"/>
          </a:xfrm>
          <a:prstGeom prst="rect">
            <a:avLst/>
          </a:prstGeom>
        </p:spPr>
      </p:pic>
      <p:sp>
        <p:nvSpPr>
          <p:cNvPr id="3" name="Rectangle 2">
            <a:extLst>
              <a:ext uri="{FF2B5EF4-FFF2-40B4-BE49-F238E27FC236}">
                <a16:creationId xmlns:a16="http://schemas.microsoft.com/office/drawing/2014/main" id="{F456363C-134F-4655-8919-889FB64DDB85}"/>
              </a:ext>
            </a:extLst>
          </p:cNvPr>
          <p:cNvSpPr/>
          <p:nvPr/>
        </p:nvSpPr>
        <p:spPr>
          <a:xfrm>
            <a:off x="7914680" y="2175779"/>
            <a:ext cx="806546" cy="280408"/>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rPr>
              <a:t>4,3 lần </a:t>
            </a:r>
          </a:p>
        </p:txBody>
      </p:sp>
      <p:sp>
        <p:nvSpPr>
          <p:cNvPr id="10" name="Rectangle 9">
            <a:extLst>
              <a:ext uri="{FF2B5EF4-FFF2-40B4-BE49-F238E27FC236}">
                <a16:creationId xmlns:a16="http://schemas.microsoft.com/office/drawing/2014/main" id="{619EC869-D433-4F58-AF2D-C07BF2C37E53}"/>
              </a:ext>
            </a:extLst>
          </p:cNvPr>
          <p:cNvSpPr/>
          <p:nvPr/>
        </p:nvSpPr>
        <p:spPr>
          <a:xfrm>
            <a:off x="7915998" y="2535826"/>
            <a:ext cx="805228" cy="413358"/>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rPr>
              <a:t>3,4 lần </a:t>
            </a:r>
          </a:p>
        </p:txBody>
      </p:sp>
      <p:sp>
        <p:nvSpPr>
          <p:cNvPr id="11" name="Rectangle 10">
            <a:extLst>
              <a:ext uri="{FF2B5EF4-FFF2-40B4-BE49-F238E27FC236}">
                <a16:creationId xmlns:a16="http://schemas.microsoft.com/office/drawing/2014/main" id="{1825FFD7-CFD7-452B-8DC2-74327B2258E1}"/>
              </a:ext>
            </a:extLst>
          </p:cNvPr>
          <p:cNvSpPr/>
          <p:nvPr/>
        </p:nvSpPr>
        <p:spPr>
          <a:xfrm>
            <a:off x="7946344" y="3942050"/>
            <a:ext cx="805228" cy="413358"/>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rPr>
              <a:t>2.5 lần </a:t>
            </a:r>
          </a:p>
        </p:txBody>
      </p:sp>
      <p:sp>
        <p:nvSpPr>
          <p:cNvPr id="12" name="Rectangle 11">
            <a:extLst>
              <a:ext uri="{FF2B5EF4-FFF2-40B4-BE49-F238E27FC236}">
                <a16:creationId xmlns:a16="http://schemas.microsoft.com/office/drawing/2014/main" id="{B2752553-8B72-4B72-82FD-F5680AEBC9F1}"/>
              </a:ext>
            </a:extLst>
          </p:cNvPr>
          <p:cNvSpPr/>
          <p:nvPr/>
        </p:nvSpPr>
        <p:spPr>
          <a:xfrm>
            <a:off x="7827547" y="3497229"/>
            <a:ext cx="937671" cy="413358"/>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rPr>
              <a:t>28,8 lần </a:t>
            </a:r>
          </a:p>
        </p:txBody>
      </p:sp>
      <p:sp>
        <p:nvSpPr>
          <p:cNvPr id="13" name="Rectangle 12">
            <a:extLst>
              <a:ext uri="{FF2B5EF4-FFF2-40B4-BE49-F238E27FC236}">
                <a16:creationId xmlns:a16="http://schemas.microsoft.com/office/drawing/2014/main" id="{570B2BE8-D6AC-4A58-A368-C281B343D4FC}"/>
              </a:ext>
            </a:extLst>
          </p:cNvPr>
          <p:cNvSpPr/>
          <p:nvPr/>
        </p:nvSpPr>
        <p:spPr>
          <a:xfrm>
            <a:off x="7959990" y="3059864"/>
            <a:ext cx="805228" cy="413358"/>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rPr>
              <a:t>5.5 lần </a:t>
            </a:r>
          </a:p>
        </p:txBody>
      </p:sp>
      <p:sp>
        <p:nvSpPr>
          <p:cNvPr id="14" name="TextBox 13">
            <a:extLst>
              <a:ext uri="{FF2B5EF4-FFF2-40B4-BE49-F238E27FC236}">
                <a16:creationId xmlns:a16="http://schemas.microsoft.com/office/drawing/2014/main" id="{1020FF42-8450-499E-87B9-780E3622FFDB}"/>
              </a:ext>
            </a:extLst>
          </p:cNvPr>
          <p:cNvSpPr txBox="1"/>
          <p:nvPr/>
        </p:nvSpPr>
        <p:spPr>
          <a:xfrm>
            <a:off x="5411244" y="736685"/>
            <a:ext cx="3795386" cy="369332"/>
          </a:xfrm>
          <a:prstGeom prst="rect">
            <a:avLst/>
          </a:prstGeom>
          <a:noFill/>
        </p:spPr>
        <p:txBody>
          <a:bodyPr wrap="square">
            <a:spAutoFit/>
          </a:bodyPr>
          <a:lstStyle/>
          <a:p>
            <a:pPr algn="ctr"/>
            <a:r>
              <a:rPr lang="en-US" sz="1800" b="0" i="0">
                <a:solidFill>
                  <a:srgbClr val="002060"/>
                </a:solidFill>
                <a:effectLst/>
                <a:latin typeface="Times New Roman" panose="02020603050405020304" pitchFamily="18" charset="0"/>
                <a:cs typeface="Times New Roman" panose="02020603050405020304" pitchFamily="18" charset="0"/>
              </a:rPr>
              <a:t>Mật độ dân số các châu lục năm 2017</a:t>
            </a:r>
            <a:endParaRPr lang="vi-VN" sz="1800" b="0" i="0">
              <a:solidFill>
                <a:srgbClr val="002060"/>
              </a:solidFill>
              <a:effectLst/>
              <a:latin typeface="Times New Roman" panose="02020603050405020304" pitchFamily="18" charset="0"/>
              <a:cs typeface="Times New Roman" panose="02020603050405020304" pitchFamily="18" charset="0"/>
            </a:endParaRPr>
          </a:p>
        </p:txBody>
      </p:sp>
      <p:sp>
        <p:nvSpPr>
          <p:cNvPr id="22" name="Google Shape;6631;p47">
            <a:extLst>
              <a:ext uri="{FF2B5EF4-FFF2-40B4-BE49-F238E27FC236}">
                <a16:creationId xmlns:a16="http://schemas.microsoft.com/office/drawing/2014/main" id="{6EA400A6-B505-49DB-8CC7-A4DFED2353C4}"/>
              </a:ext>
            </a:extLst>
          </p:cNvPr>
          <p:cNvSpPr txBox="1">
            <a:spLocks/>
          </p:cNvSpPr>
          <p:nvPr/>
        </p:nvSpPr>
        <p:spPr>
          <a:xfrm>
            <a:off x="444138" y="-55961"/>
            <a:ext cx="7999227" cy="464928"/>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Inter"/>
              <a:buNone/>
              <a:defRPr sz="30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2pPr>
            <a:lvl3pPr marR="0" lvl="2"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3pPr>
            <a:lvl4pPr marR="0" lvl="3"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4pPr>
            <a:lvl5pPr marR="0" lvl="4"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5pPr>
            <a:lvl6pPr marR="0" lvl="5"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6pPr>
            <a:lvl7pPr marR="0" lvl="6"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7pPr>
            <a:lvl8pPr marR="0" lvl="7"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8pPr>
            <a:lvl9pPr marR="0" lvl="8"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9pPr>
          </a:lstStyle>
          <a:p>
            <a:pPr>
              <a:lnSpc>
                <a:spcPct val="150000"/>
              </a:lnSpc>
              <a:buClr>
                <a:srgbClr val="313752"/>
              </a:buClr>
              <a:tabLst>
                <a:tab pos="171446" algn="l"/>
              </a:tabLst>
              <a:defRPr/>
            </a:pPr>
            <a:r>
              <a:rPr lang="en-US" sz="2200">
                <a:solidFill>
                  <a:srgbClr val="002060"/>
                </a:solidFill>
                <a:latin typeface="Times New Roman" panose="02020603050405020304" pitchFamily="18" charset="0"/>
                <a:ea typeface="Cambria" panose="02040503050406030204" pitchFamily="18" charset="0"/>
                <a:cs typeface="Times New Roman" panose="02020603050405020304" pitchFamily="18" charset="0"/>
              </a:rPr>
              <a:t>TIẾT 5  - </a:t>
            </a:r>
            <a:r>
              <a:rPr lang="vi-VN" sz="2200">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BÀI</a:t>
            </a:r>
            <a:r>
              <a:rPr lang="en-US" sz="220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5: ĐẶC ĐIỂM DÂN CƯ – XÃ HỘI CHÂU Á</a:t>
            </a:r>
            <a:endParaRPr lang="en-US" sz="2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F807C607-ED47-4AC4-B6BB-779DAE3571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27025"/>
            <a:ext cx="4810291" cy="1736468"/>
          </a:xfrm>
          <a:prstGeom prst="rect">
            <a:avLst/>
          </a:prstGeom>
        </p:spPr>
      </p:pic>
      <p:sp>
        <p:nvSpPr>
          <p:cNvPr id="24" name="TextBox 23">
            <a:extLst>
              <a:ext uri="{FF2B5EF4-FFF2-40B4-BE49-F238E27FC236}">
                <a16:creationId xmlns:a16="http://schemas.microsoft.com/office/drawing/2014/main" id="{B11C8269-62C8-44FC-99B7-D36EBE150F39}"/>
              </a:ext>
            </a:extLst>
          </p:cNvPr>
          <p:cNvSpPr txBox="1"/>
          <p:nvPr/>
        </p:nvSpPr>
        <p:spPr>
          <a:xfrm>
            <a:off x="165242" y="427024"/>
            <a:ext cx="3017603" cy="498663"/>
          </a:xfrm>
          <a:prstGeom prst="rect">
            <a:avLst/>
          </a:prstGeom>
          <a:noFill/>
        </p:spPr>
        <p:txBody>
          <a:bodyPr wrap="square">
            <a:spAutoFit/>
          </a:bodyPr>
          <a:lstStyle/>
          <a:p>
            <a:pPr lvl="0">
              <a:lnSpc>
                <a:spcPct val="150000"/>
              </a:lnSpc>
              <a:buClr>
                <a:srgbClr val="452666"/>
              </a:buClr>
              <a:buSzPts val="2000"/>
              <a:defRPr/>
            </a:pPr>
            <a:r>
              <a:rPr lang="en-US" sz="2000" kern="0">
                <a:solidFill>
                  <a:srgbClr val="FFFF00"/>
                </a:solidFill>
                <a:latin typeface="Times New Roman" panose="02020603050405020304" pitchFamily="18" charset="0"/>
                <a:ea typeface="#9Slide03 Roboto Medium" panose="02000000000000000000" pitchFamily="2" charset="0"/>
                <a:cs typeface="Times New Roman" panose="02020603050405020304" pitchFamily="18" charset="0"/>
              </a:rPr>
              <a:t>1. Dân số: </a:t>
            </a:r>
            <a:endParaRPr lang="en-US" sz="2000" kern="0" dirty="0">
              <a:solidFill>
                <a:srgbClr val="FFFF00"/>
              </a:solidFill>
              <a:latin typeface="Times New Roman" panose="02020603050405020304" pitchFamily="18" charset="0"/>
              <a:ea typeface="#9Slide03 Roboto Medium" panose="02000000000000000000" pitchFamily="2" charset="0"/>
              <a:cs typeface="Times New Roman" panose="02020603050405020304" pitchFamily="18" charset="0"/>
              <a:sym typeface="Ubuntu"/>
            </a:endParaRPr>
          </a:p>
        </p:txBody>
      </p:sp>
      <p:pic>
        <p:nvPicPr>
          <p:cNvPr id="25" name="Picture 24">
            <a:extLst>
              <a:ext uri="{FF2B5EF4-FFF2-40B4-BE49-F238E27FC236}">
                <a16:creationId xmlns:a16="http://schemas.microsoft.com/office/drawing/2014/main" id="{D004F8AA-492D-4BB3-8D14-756B8D759C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5337" y="510709"/>
            <a:ext cx="532773" cy="559055"/>
          </a:xfrm>
          <a:prstGeom prst="rect">
            <a:avLst/>
          </a:prstGeom>
        </p:spPr>
      </p:pic>
      <p:sp>
        <p:nvSpPr>
          <p:cNvPr id="26" name="TextBox 25">
            <a:extLst>
              <a:ext uri="{FF2B5EF4-FFF2-40B4-BE49-F238E27FC236}">
                <a16:creationId xmlns:a16="http://schemas.microsoft.com/office/drawing/2014/main" id="{86D5B2E6-77A8-449F-90EF-0626C543D6A7}"/>
              </a:ext>
            </a:extLst>
          </p:cNvPr>
          <p:cNvSpPr txBox="1"/>
          <p:nvPr/>
        </p:nvSpPr>
        <p:spPr>
          <a:xfrm>
            <a:off x="82620" y="921351"/>
            <a:ext cx="4645049" cy="1015663"/>
          </a:xfrm>
          <a:prstGeom prst="rect">
            <a:avLst/>
          </a:prstGeom>
          <a:noFill/>
        </p:spPr>
        <p:txBody>
          <a:bodyPr wrap="square">
            <a:spAutoFit/>
          </a:bodyPr>
          <a:lstStyle/>
          <a:p>
            <a:pPr indent="338138" algn="just"/>
            <a:r>
              <a:rPr lang="en-US" sz="2000">
                <a:solidFill>
                  <a:srgbClr val="FFFF00"/>
                </a:solidFill>
                <a:latin typeface="Times New Roman" panose="02020603050405020304" pitchFamily="18" charset="0"/>
                <a:cs typeface="Times New Roman" panose="02020603050405020304" pitchFamily="18" charset="0"/>
              </a:rPr>
              <a:t>- Là châu lục có dân  số và có mật độ dân số cao nhất thế giới (chiếm khoảng 60 % dân số TG).</a:t>
            </a:r>
          </a:p>
        </p:txBody>
      </p:sp>
    </p:spTree>
    <p:extLst>
      <p:ext uri="{BB962C8B-B14F-4D97-AF65-F5344CB8AC3E}">
        <p14:creationId xmlns:p14="http://schemas.microsoft.com/office/powerpoint/2010/main" val="1080603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2"/>
        <p:cNvGrpSpPr/>
        <p:nvPr/>
      </p:nvGrpSpPr>
      <p:grpSpPr>
        <a:xfrm>
          <a:off x="0" y="0"/>
          <a:ext cx="0" cy="0"/>
          <a:chOff x="0" y="0"/>
          <a:chExt cx="0" cy="0"/>
        </a:xfrm>
      </p:grpSpPr>
      <p:sp>
        <p:nvSpPr>
          <p:cNvPr id="17" name="Rectangle 16">
            <a:extLst>
              <a:ext uri="{FF2B5EF4-FFF2-40B4-BE49-F238E27FC236}">
                <a16:creationId xmlns:a16="http://schemas.microsoft.com/office/drawing/2014/main" id="{4EB6CBE5-74BA-49F2-A1EC-D9014E1299EB}"/>
              </a:ext>
            </a:extLst>
          </p:cNvPr>
          <p:cNvSpPr/>
          <p:nvPr/>
        </p:nvSpPr>
        <p:spPr>
          <a:xfrm>
            <a:off x="129209" y="248479"/>
            <a:ext cx="8905461" cy="4711148"/>
          </a:xfrm>
          <a:prstGeom prst="rect">
            <a:avLst/>
          </a:prstGeom>
          <a:solidFill>
            <a:srgbClr val="FF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6E9"/>
              </a:solidFill>
              <a:effectLst/>
              <a:uLnTx/>
              <a:uFillTx/>
              <a:latin typeface="#9Slide03 Roboto Medium" panose="02000000000000000000" pitchFamily="2" charset="0"/>
              <a:ea typeface="#9Slide03 Roboto Medium" panose="02000000000000000000" pitchFamily="2" charset="0"/>
              <a:cs typeface="+mn-cs"/>
            </a:endParaRPr>
          </a:p>
        </p:txBody>
      </p:sp>
      <p:sp>
        <p:nvSpPr>
          <p:cNvPr id="11" name="Rectangle 10">
            <a:extLst>
              <a:ext uri="{FF2B5EF4-FFF2-40B4-BE49-F238E27FC236}">
                <a16:creationId xmlns:a16="http://schemas.microsoft.com/office/drawing/2014/main" id="{44F1461C-095B-4508-B091-65061F1F767F}"/>
              </a:ext>
            </a:extLst>
          </p:cNvPr>
          <p:cNvSpPr/>
          <p:nvPr/>
        </p:nvSpPr>
        <p:spPr>
          <a:xfrm>
            <a:off x="59634" y="59634"/>
            <a:ext cx="9034670" cy="5009322"/>
          </a:xfrm>
          <a:prstGeom prst="rect">
            <a:avLst/>
          </a:prstGeom>
          <a:solidFill>
            <a:srgbClr val="FF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srgbClr val="FFF6E9"/>
              </a:solidFill>
              <a:effectLst/>
              <a:uLnTx/>
              <a:uFillTx/>
              <a:latin typeface="#9Slide03 Roboto Medium" panose="02000000000000000000" pitchFamily="2" charset="0"/>
              <a:ea typeface="#9Slide03 Roboto Medium" panose="02000000000000000000" pitchFamily="2" charset="0"/>
              <a:cs typeface="+mn-cs"/>
            </a:endParaRPr>
          </a:p>
        </p:txBody>
      </p:sp>
      <p:pic>
        <p:nvPicPr>
          <p:cNvPr id="3" name="Picture 2">
            <a:extLst>
              <a:ext uri="{FF2B5EF4-FFF2-40B4-BE49-F238E27FC236}">
                <a16:creationId xmlns:a16="http://schemas.microsoft.com/office/drawing/2014/main" id="{D90B97EA-67AB-4030-8211-04033987388F}"/>
              </a:ext>
            </a:extLst>
          </p:cNvPr>
          <p:cNvPicPr>
            <a:picLocks noChangeAspect="1"/>
          </p:cNvPicPr>
          <p:nvPr/>
        </p:nvPicPr>
        <p:blipFill rotWithShape="1">
          <a:blip r:embed="rId3">
            <a:extLst>
              <a:ext uri="{28A0092B-C50C-407E-A947-70E740481C1C}">
                <a14:useLocalDpi xmlns:a14="http://schemas.microsoft.com/office/drawing/2010/main" val="0"/>
              </a:ext>
            </a:extLst>
          </a:blip>
          <a:srcRect b="3679"/>
          <a:stretch/>
        </p:blipFill>
        <p:spPr>
          <a:xfrm>
            <a:off x="4469254" y="839244"/>
            <a:ext cx="4424226" cy="3284484"/>
          </a:xfrm>
          <a:prstGeom prst="rect">
            <a:avLst/>
          </a:prstGeom>
        </p:spPr>
      </p:pic>
      <p:sp>
        <p:nvSpPr>
          <p:cNvPr id="9" name="TextBox 8">
            <a:extLst>
              <a:ext uri="{FF2B5EF4-FFF2-40B4-BE49-F238E27FC236}">
                <a16:creationId xmlns:a16="http://schemas.microsoft.com/office/drawing/2014/main" id="{D05BD235-CC18-444D-B39C-B74E255AF59C}"/>
              </a:ext>
            </a:extLst>
          </p:cNvPr>
          <p:cNvSpPr txBox="1"/>
          <p:nvPr/>
        </p:nvSpPr>
        <p:spPr>
          <a:xfrm>
            <a:off x="3718552" y="4155937"/>
            <a:ext cx="6176819"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a:solidFill>
                  <a:srgbClr val="3B3232"/>
                </a:solidFill>
                <a:latin typeface="Times New Roman" panose="02020603050405020304" pitchFamily="18" charset="0"/>
                <a:ea typeface="#9Slide03 Roboto Medium" panose="02000000000000000000" pitchFamily="2" charset="0"/>
                <a:cs typeface="Times New Roman" panose="02020603050405020304" pitchFamily="18" charset="0"/>
              </a:rPr>
              <a:t>Lược đồ p</a:t>
            </a:r>
            <a:r>
              <a:rPr kumimoji="0" lang="en-US" sz="1800" b="1" i="0" u="none" strike="noStrike" kern="1200" cap="none" spc="0" normalizeH="0" baseline="0" noProof="0">
                <a:ln>
                  <a:noFill/>
                </a:ln>
                <a:solidFill>
                  <a:srgbClr val="3B323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hân </a:t>
            </a:r>
            <a:r>
              <a:rPr kumimoji="0" lang="en-US" sz="1800" b="1" i="0" u="none" strike="noStrike" kern="1200" cap="none" spc="0" normalizeH="0" baseline="0" noProof="0" dirty="0" err="1">
                <a:ln>
                  <a:noFill/>
                </a:ln>
                <a:solidFill>
                  <a:srgbClr val="3B323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bố</a:t>
            </a:r>
            <a:r>
              <a:rPr kumimoji="0" lang="en-US" sz="1800" b="1" i="0" u="none" strike="noStrike" kern="1200" cap="none" spc="0" normalizeH="0" baseline="0" noProof="0" dirty="0">
                <a:ln>
                  <a:noFill/>
                </a:ln>
                <a:solidFill>
                  <a:srgbClr val="3B323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a:t>
            </a:r>
            <a:r>
              <a:rPr kumimoji="0" lang="en-US" sz="1800" b="1" i="0" u="none" strike="noStrike" kern="1200" cap="none" spc="0" normalizeH="0" baseline="0" noProof="0" dirty="0" err="1">
                <a:ln>
                  <a:noFill/>
                </a:ln>
                <a:solidFill>
                  <a:srgbClr val="3B323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dân</a:t>
            </a:r>
            <a:r>
              <a:rPr kumimoji="0" lang="en-US" sz="1800" b="1" i="0" u="none" strike="noStrike" kern="1200" cap="none" spc="0" normalizeH="0" baseline="0" noProof="0" dirty="0">
                <a:ln>
                  <a:noFill/>
                </a:ln>
                <a:solidFill>
                  <a:srgbClr val="3B323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c</a:t>
            </a:r>
            <a:r>
              <a:rPr kumimoji="0" lang="vi-VN" sz="1800" b="1" i="0" u="none" strike="noStrike" kern="1200" cap="none" spc="0" normalizeH="0" baseline="0" noProof="0" dirty="0">
                <a:ln>
                  <a:noFill/>
                </a:ln>
                <a:solidFill>
                  <a:srgbClr val="3B323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ư</a:t>
            </a:r>
            <a:r>
              <a:rPr kumimoji="0" lang="en-US" sz="1800" b="1" i="0" u="none" strike="noStrike" kern="1200" cap="none" spc="0" normalizeH="0" baseline="0" noProof="0" dirty="0">
                <a:ln>
                  <a:noFill/>
                </a:ln>
                <a:solidFill>
                  <a:srgbClr val="3B323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a:t>
            </a:r>
            <a:r>
              <a:rPr kumimoji="0" lang="en-US" sz="1800" b="1" i="0" u="none" strike="noStrike" kern="1200" cap="none" spc="0" normalizeH="0" baseline="0" noProof="0" dirty="0" err="1">
                <a:ln>
                  <a:noFill/>
                </a:ln>
                <a:solidFill>
                  <a:srgbClr val="3B323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Châu</a:t>
            </a:r>
            <a:r>
              <a:rPr kumimoji="0" lang="en-US" sz="1800" b="1" i="0" u="none" strike="noStrike" kern="1200" cap="none" spc="0" normalizeH="0" baseline="0" noProof="0" dirty="0">
                <a:ln>
                  <a:noFill/>
                </a:ln>
                <a:solidFill>
                  <a:srgbClr val="3B323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Á</a:t>
            </a:r>
          </a:p>
        </p:txBody>
      </p:sp>
      <p:sp>
        <p:nvSpPr>
          <p:cNvPr id="10" name="TextBox 9">
            <a:extLst>
              <a:ext uri="{FF2B5EF4-FFF2-40B4-BE49-F238E27FC236}">
                <a16:creationId xmlns:a16="http://schemas.microsoft.com/office/drawing/2014/main" id="{3BB01632-FA58-487A-8393-64D29FAF2B14}"/>
              </a:ext>
            </a:extLst>
          </p:cNvPr>
          <p:cNvSpPr txBox="1"/>
          <p:nvPr/>
        </p:nvSpPr>
        <p:spPr>
          <a:xfrm>
            <a:off x="4283901" y="4554885"/>
            <a:ext cx="5164539" cy="461665"/>
          </a:xfrm>
          <a:prstGeom prst="rect">
            <a:avLst/>
          </a:prstGeom>
          <a:noFill/>
        </p:spPr>
        <p:txBody>
          <a:bodyPr wrap="square">
            <a:spAutoFit/>
          </a:bodyPr>
          <a:lstStyle/>
          <a:p>
            <a:pPr algn="ctr"/>
            <a:r>
              <a:rPr lang="en-US" sz="2400" b="0" i="0">
                <a:solidFill>
                  <a:srgbClr val="C00000"/>
                </a:solidFill>
                <a:effectLst/>
                <a:latin typeface="Times New Roman" panose="02020603050405020304" pitchFamily="18" charset="0"/>
                <a:cs typeface="Times New Roman" panose="02020603050405020304" pitchFamily="18" charset="0"/>
              </a:rPr>
              <a:t>Nhận xét sự phân bố dân cư châu Á? </a:t>
            </a:r>
            <a:endParaRPr lang="vi-VN" sz="2400" b="0" i="0">
              <a:solidFill>
                <a:srgbClr val="C00000"/>
              </a:solidFill>
              <a:effectLst/>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A93B5CD0-2BFF-485A-A3F6-FA1836DF0C1A}"/>
              </a:ext>
            </a:extLst>
          </p:cNvPr>
          <p:cNvPicPr>
            <a:picLocks noChangeAspect="1"/>
          </p:cNvPicPr>
          <p:nvPr/>
        </p:nvPicPr>
        <p:blipFill>
          <a:blip r:embed="rId4"/>
          <a:stretch>
            <a:fillRect/>
          </a:stretch>
        </p:blipFill>
        <p:spPr>
          <a:xfrm>
            <a:off x="3474795" y="4153344"/>
            <a:ext cx="1104457" cy="1104457"/>
          </a:xfrm>
          <a:prstGeom prst="rect">
            <a:avLst/>
          </a:prstGeom>
        </p:spPr>
      </p:pic>
      <p:sp>
        <p:nvSpPr>
          <p:cNvPr id="13" name="Google Shape;6631;p47">
            <a:extLst>
              <a:ext uri="{FF2B5EF4-FFF2-40B4-BE49-F238E27FC236}">
                <a16:creationId xmlns:a16="http://schemas.microsoft.com/office/drawing/2014/main" id="{34DDD57A-DC0D-4D33-B6C6-690B32619456}"/>
              </a:ext>
            </a:extLst>
          </p:cNvPr>
          <p:cNvSpPr txBox="1">
            <a:spLocks/>
          </p:cNvSpPr>
          <p:nvPr/>
        </p:nvSpPr>
        <p:spPr>
          <a:xfrm>
            <a:off x="444138" y="-55961"/>
            <a:ext cx="7999227" cy="464928"/>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Inter"/>
              <a:buNone/>
              <a:defRPr sz="30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2pPr>
            <a:lvl3pPr marR="0" lvl="2"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3pPr>
            <a:lvl4pPr marR="0" lvl="3"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4pPr>
            <a:lvl5pPr marR="0" lvl="4"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5pPr>
            <a:lvl6pPr marR="0" lvl="5"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6pPr>
            <a:lvl7pPr marR="0" lvl="6"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7pPr>
            <a:lvl8pPr marR="0" lvl="7"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8pPr>
            <a:lvl9pPr marR="0" lvl="8"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9pPr>
          </a:lstStyle>
          <a:p>
            <a:pPr>
              <a:lnSpc>
                <a:spcPct val="150000"/>
              </a:lnSpc>
              <a:buClr>
                <a:srgbClr val="313752"/>
              </a:buClr>
              <a:tabLst>
                <a:tab pos="171446" algn="l"/>
              </a:tabLst>
              <a:defRPr/>
            </a:pPr>
            <a:r>
              <a:rPr lang="en-US" sz="2200">
                <a:solidFill>
                  <a:srgbClr val="002060"/>
                </a:solidFill>
                <a:latin typeface="Times New Roman" panose="02020603050405020304" pitchFamily="18" charset="0"/>
                <a:ea typeface="Cambria" panose="02040503050406030204" pitchFamily="18" charset="0"/>
                <a:cs typeface="Times New Roman" panose="02020603050405020304" pitchFamily="18" charset="0"/>
              </a:rPr>
              <a:t>TIẾT 5  - </a:t>
            </a:r>
            <a:r>
              <a:rPr lang="vi-VN" sz="2200">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BÀI</a:t>
            </a:r>
            <a:r>
              <a:rPr lang="en-US" sz="220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5: ĐẶC ĐIỂM DÂN CƯ – XÃ HỘI CHÂU Á</a:t>
            </a:r>
            <a:endParaRPr lang="en-US" sz="2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D88CC6FE-D180-4701-8A99-7A1C67E980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85" y="427024"/>
            <a:ext cx="4386635" cy="3130367"/>
          </a:xfrm>
          <a:prstGeom prst="rect">
            <a:avLst/>
          </a:prstGeom>
        </p:spPr>
      </p:pic>
      <p:sp>
        <p:nvSpPr>
          <p:cNvPr id="15" name="TextBox 14">
            <a:extLst>
              <a:ext uri="{FF2B5EF4-FFF2-40B4-BE49-F238E27FC236}">
                <a16:creationId xmlns:a16="http://schemas.microsoft.com/office/drawing/2014/main" id="{F83D561A-35AF-4428-B023-A06A1D810808}"/>
              </a:ext>
            </a:extLst>
          </p:cNvPr>
          <p:cNvSpPr txBox="1"/>
          <p:nvPr/>
        </p:nvSpPr>
        <p:spPr>
          <a:xfrm>
            <a:off x="165242" y="427024"/>
            <a:ext cx="3017603" cy="498663"/>
          </a:xfrm>
          <a:prstGeom prst="rect">
            <a:avLst/>
          </a:prstGeom>
          <a:noFill/>
        </p:spPr>
        <p:txBody>
          <a:bodyPr wrap="square">
            <a:spAutoFit/>
          </a:bodyPr>
          <a:lstStyle/>
          <a:p>
            <a:pPr lvl="0">
              <a:lnSpc>
                <a:spcPct val="150000"/>
              </a:lnSpc>
              <a:buClr>
                <a:srgbClr val="452666"/>
              </a:buClr>
              <a:buSzPts val="2000"/>
              <a:defRPr/>
            </a:pPr>
            <a:r>
              <a:rPr lang="en-US" sz="2000" kern="0">
                <a:solidFill>
                  <a:srgbClr val="FFFF00"/>
                </a:solidFill>
                <a:latin typeface="Times New Roman" panose="02020603050405020304" pitchFamily="18" charset="0"/>
                <a:ea typeface="#9Slide03 Roboto Medium" panose="02000000000000000000" pitchFamily="2" charset="0"/>
                <a:cs typeface="Times New Roman" panose="02020603050405020304" pitchFamily="18" charset="0"/>
              </a:rPr>
              <a:t>1. Dân số: </a:t>
            </a:r>
            <a:endParaRPr lang="en-US" sz="2000" kern="0" dirty="0">
              <a:solidFill>
                <a:srgbClr val="FFFF00"/>
              </a:solidFill>
              <a:latin typeface="Times New Roman" panose="02020603050405020304" pitchFamily="18" charset="0"/>
              <a:ea typeface="#9Slide03 Roboto Medium" panose="02000000000000000000" pitchFamily="2" charset="0"/>
              <a:cs typeface="Times New Roman" panose="02020603050405020304" pitchFamily="18" charset="0"/>
              <a:sym typeface="Ubuntu"/>
            </a:endParaRPr>
          </a:p>
        </p:txBody>
      </p:sp>
      <p:pic>
        <p:nvPicPr>
          <p:cNvPr id="16" name="Picture 15">
            <a:extLst>
              <a:ext uri="{FF2B5EF4-FFF2-40B4-BE49-F238E27FC236}">
                <a16:creationId xmlns:a16="http://schemas.microsoft.com/office/drawing/2014/main" id="{EF398343-923E-4D0E-B6E6-910A13471A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5337" y="510709"/>
            <a:ext cx="532773" cy="559055"/>
          </a:xfrm>
          <a:prstGeom prst="rect">
            <a:avLst/>
          </a:prstGeom>
        </p:spPr>
      </p:pic>
      <p:sp>
        <p:nvSpPr>
          <p:cNvPr id="18" name="TextBox 17">
            <a:extLst>
              <a:ext uri="{FF2B5EF4-FFF2-40B4-BE49-F238E27FC236}">
                <a16:creationId xmlns:a16="http://schemas.microsoft.com/office/drawing/2014/main" id="{E9B99D77-0E09-47E7-8989-CF4A706D6541}"/>
              </a:ext>
            </a:extLst>
          </p:cNvPr>
          <p:cNvSpPr txBox="1"/>
          <p:nvPr/>
        </p:nvSpPr>
        <p:spPr>
          <a:xfrm>
            <a:off x="82620" y="921351"/>
            <a:ext cx="4201281" cy="1015663"/>
          </a:xfrm>
          <a:prstGeom prst="rect">
            <a:avLst/>
          </a:prstGeom>
          <a:noFill/>
        </p:spPr>
        <p:txBody>
          <a:bodyPr wrap="square">
            <a:spAutoFit/>
          </a:bodyPr>
          <a:lstStyle/>
          <a:p>
            <a:pPr indent="338138" algn="just"/>
            <a:r>
              <a:rPr lang="en-US" sz="2000">
                <a:solidFill>
                  <a:srgbClr val="FFFF00"/>
                </a:solidFill>
                <a:latin typeface="Times New Roman" panose="02020603050405020304" pitchFamily="18" charset="0"/>
                <a:cs typeface="Times New Roman" panose="02020603050405020304" pitchFamily="18" charset="0"/>
              </a:rPr>
              <a:t>- Là châu lục có dân  số và có mật độ dân số cao nhất thế giới (chiếm khoảng 60 % dân số TG).</a:t>
            </a:r>
          </a:p>
        </p:txBody>
      </p:sp>
      <p:sp>
        <p:nvSpPr>
          <p:cNvPr id="19" name="TextBox 18">
            <a:extLst>
              <a:ext uri="{FF2B5EF4-FFF2-40B4-BE49-F238E27FC236}">
                <a16:creationId xmlns:a16="http://schemas.microsoft.com/office/drawing/2014/main" id="{7BE32951-BB72-4184-8283-8C6D187ECF86}"/>
              </a:ext>
            </a:extLst>
          </p:cNvPr>
          <p:cNvSpPr txBox="1"/>
          <p:nvPr/>
        </p:nvSpPr>
        <p:spPr>
          <a:xfrm>
            <a:off x="-1929" y="1966630"/>
            <a:ext cx="4201281" cy="400110"/>
          </a:xfrm>
          <a:prstGeom prst="rect">
            <a:avLst/>
          </a:prstGeom>
          <a:noFill/>
        </p:spPr>
        <p:txBody>
          <a:bodyPr wrap="square">
            <a:spAutoFit/>
          </a:bodyPr>
          <a:lstStyle/>
          <a:p>
            <a:pPr indent="338138" algn="just"/>
            <a:r>
              <a:rPr lang="en-US" sz="2000">
                <a:solidFill>
                  <a:srgbClr val="FFFF00"/>
                </a:solidFill>
                <a:latin typeface="Times New Roman" panose="02020603050405020304" pitchFamily="18" charset="0"/>
                <a:cs typeface="Times New Roman" panose="02020603050405020304" pitchFamily="18" charset="0"/>
              </a:rPr>
              <a:t>- Phân bố dân cư không đồng đều. </a:t>
            </a:r>
          </a:p>
        </p:txBody>
      </p:sp>
    </p:spTree>
    <p:extLst>
      <p:ext uri="{BB962C8B-B14F-4D97-AF65-F5344CB8AC3E}">
        <p14:creationId xmlns:p14="http://schemas.microsoft.com/office/powerpoint/2010/main" val="641315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6"/>
</p:tagLst>
</file>

<file path=ppt/theme/theme1.xml><?xml version="1.0" encoding="utf-8"?>
<a:theme xmlns:a="http://schemas.openxmlformats.org/drawingml/2006/main" name="Flight Attendant CV by Slidesgo">
  <a:themeElements>
    <a:clrScheme name="Simple Light">
      <a:dk1>
        <a:srgbClr val="3B3232"/>
      </a:dk1>
      <a:lt1>
        <a:srgbClr val="FFF6E9"/>
      </a:lt1>
      <a:dk2>
        <a:srgbClr val="3B3232"/>
      </a:dk2>
      <a:lt2>
        <a:srgbClr val="0EA9AF"/>
      </a:lt2>
      <a:accent1>
        <a:srgbClr val="F5A700"/>
      </a:accent1>
      <a:accent2>
        <a:srgbClr val="EB471A"/>
      </a:accent2>
      <a:accent3>
        <a:srgbClr val="FDE9BF"/>
      </a:accent3>
      <a:accent4>
        <a:srgbClr val="FF6B65"/>
      </a:accent4>
      <a:accent5>
        <a:srgbClr val="0EA9AF"/>
      </a:accent5>
      <a:accent6>
        <a:srgbClr val="F5A700"/>
      </a:accent6>
      <a:hlink>
        <a:srgbClr val="3B32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Flight Attendant CV by Slidesgo">
  <a:themeElements>
    <a:clrScheme name="Simple Light">
      <a:dk1>
        <a:srgbClr val="3B3232"/>
      </a:dk1>
      <a:lt1>
        <a:srgbClr val="FFF6E9"/>
      </a:lt1>
      <a:dk2>
        <a:srgbClr val="3B3232"/>
      </a:dk2>
      <a:lt2>
        <a:srgbClr val="0EA9AF"/>
      </a:lt2>
      <a:accent1>
        <a:srgbClr val="F5A700"/>
      </a:accent1>
      <a:accent2>
        <a:srgbClr val="EB471A"/>
      </a:accent2>
      <a:accent3>
        <a:srgbClr val="FDE9BF"/>
      </a:accent3>
      <a:accent4>
        <a:srgbClr val="FF6B65"/>
      </a:accent4>
      <a:accent5>
        <a:srgbClr val="0EA9AF"/>
      </a:accent5>
      <a:accent6>
        <a:srgbClr val="F5A700"/>
      </a:accent6>
      <a:hlink>
        <a:srgbClr val="3B32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1571</TotalTime>
  <Words>1728</Words>
  <Application>Microsoft Office PowerPoint</Application>
  <PresentationFormat>On-screen Show (16:9)</PresentationFormat>
  <Paragraphs>225</Paragraphs>
  <Slides>32</Slides>
  <Notes>25</Notes>
  <HiddenSlides>0</HiddenSlides>
  <MMClips>1</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32</vt:i4>
      </vt:variant>
    </vt:vector>
  </HeadingPairs>
  <TitlesOfParts>
    <vt:vector size="55" baseType="lpstr">
      <vt:lpstr>#9Slide03 Jura Bold</vt:lpstr>
      <vt:lpstr>#9Slide03 Roboto Condensed</vt:lpstr>
      <vt:lpstr>#9Slide03 IcielPanton Black</vt:lpstr>
      <vt:lpstr>Arial</vt:lpstr>
      <vt:lpstr>Calibri Light</vt:lpstr>
      <vt:lpstr>Inter</vt:lpstr>
      <vt:lpstr>Limelight</vt:lpstr>
      <vt:lpstr>#9Slide03 Roboto Medium</vt:lpstr>
      <vt:lpstr>Roboto</vt:lpstr>
      <vt:lpstr>VNI-Times</vt:lpstr>
      <vt:lpstr>#9Slide03 IcielUni Sans Heavy</vt:lpstr>
      <vt:lpstr>Times New Roman</vt:lpstr>
      <vt:lpstr>Lato Light</vt:lpstr>
      <vt:lpstr>#9Slide05 Great Vibes</vt:lpstr>
      <vt:lpstr>Calibri</vt:lpstr>
      <vt:lpstr>.VnTime</vt:lpstr>
      <vt:lpstr>Montserrat</vt:lpstr>
      <vt:lpstr>#9Slide03 AllRoundGothic</vt:lpstr>
      <vt:lpstr>Open Sans</vt:lpstr>
      <vt:lpstr>Muli</vt:lpstr>
      <vt:lpstr>Flight Attendant CV by Slidesgo</vt:lpstr>
      <vt:lpstr>Office Theme</vt:lpstr>
      <vt:lpstr>1_Flight Attendant CV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84974897627</cp:lastModifiedBy>
  <cp:revision>117</cp:revision>
  <dcterms:created xsi:type="dcterms:W3CDTF">2021-07-04T15:52:46Z</dcterms:created>
  <dcterms:modified xsi:type="dcterms:W3CDTF">2021-09-20T02:56:53Z</dcterms:modified>
</cp:coreProperties>
</file>