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7" r:id="rId1"/>
    <p:sldMasterId id="2147483703" r:id="rId2"/>
    <p:sldMasterId id="2147483717" r:id="rId3"/>
  </p:sldMasterIdLst>
  <p:notesMasterIdLst>
    <p:notesMasterId r:id="rId40"/>
  </p:notesMasterIdLst>
  <p:sldIdLst>
    <p:sldId id="256" r:id="rId4"/>
    <p:sldId id="258" r:id="rId5"/>
    <p:sldId id="259" r:id="rId6"/>
    <p:sldId id="263" r:id="rId7"/>
    <p:sldId id="316" r:id="rId8"/>
    <p:sldId id="295" r:id="rId9"/>
    <p:sldId id="296" r:id="rId10"/>
    <p:sldId id="260" r:id="rId11"/>
    <p:sldId id="268" r:id="rId12"/>
    <p:sldId id="261" r:id="rId13"/>
    <p:sldId id="297" r:id="rId14"/>
    <p:sldId id="264" r:id="rId15"/>
    <p:sldId id="298" r:id="rId16"/>
    <p:sldId id="299" r:id="rId17"/>
    <p:sldId id="267" r:id="rId18"/>
    <p:sldId id="301" r:id="rId19"/>
    <p:sldId id="303" r:id="rId20"/>
    <p:sldId id="272" r:id="rId21"/>
    <p:sldId id="314" r:id="rId22"/>
    <p:sldId id="269" r:id="rId23"/>
    <p:sldId id="308" r:id="rId24"/>
    <p:sldId id="315" r:id="rId25"/>
    <p:sldId id="304" r:id="rId26"/>
    <p:sldId id="270" r:id="rId27"/>
    <p:sldId id="290" r:id="rId28"/>
    <p:sldId id="311" r:id="rId29"/>
    <p:sldId id="312" r:id="rId30"/>
    <p:sldId id="313" r:id="rId31"/>
    <p:sldId id="563" r:id="rId32"/>
    <p:sldId id="564" r:id="rId33"/>
    <p:sldId id="305" r:id="rId34"/>
    <p:sldId id="565" r:id="rId35"/>
    <p:sldId id="566" r:id="rId36"/>
    <p:sldId id="567" r:id="rId37"/>
    <p:sldId id="568" r:id="rId38"/>
    <p:sldId id="317" r:id="rId39"/>
  </p:sldIdLst>
  <p:sldSz cx="9144000" cy="5143500" type="screen16x9"/>
  <p:notesSz cx="6858000" cy="9144000"/>
  <p:embeddedFontLst>
    <p:embeddedFont>
      <p:font typeface="Roboto Slab" panose="020B0604020202020204" charset="0"/>
      <p:regular r:id="rId41"/>
      <p:bold r:id="rId42"/>
    </p:embeddedFont>
    <p:embeddedFont>
      <p:font typeface="Calibri" panose="020F0502020204030204" pitchFamily="34" charset="0"/>
      <p:regular r:id="rId43"/>
      <p:bold r:id="rId44"/>
      <p:italic r:id="rId45"/>
      <p:boldItalic r:id="rId46"/>
    </p:embeddedFont>
    <p:embeddedFont>
      <p:font typeface="Wingdings 3" panose="05040102010807070707" pitchFamily="18" charset="2"/>
      <p:regular r:id="rId47"/>
    </p:embeddedFont>
    <p:embeddedFont>
      <p:font typeface="SNELL ROUNDHAND BLACK" panose="020B0604020202020204" charset="0"/>
      <p:bold r:id="rId48"/>
    </p:embeddedFont>
    <p:embeddedFont>
      <p:font typeface="Cambria" panose="02040503050406030204" pitchFamily="18" charset="0"/>
      <p:regular r:id="rId49"/>
      <p:bold r:id="rId50"/>
      <p:italic r:id="rId51"/>
      <p:boldItalic r:id="rId52"/>
    </p:embeddedFont>
    <p:embeddedFont>
      <p:font typeface="Roboto Condensed" panose="020B0604020202020204" charset="0"/>
      <p:regular r:id="rId53"/>
      <p:bold r:id="rId54"/>
      <p:italic r:id="rId55"/>
      <p:boldItalic r:id="rId56"/>
    </p:embeddedFont>
    <p:embeddedFont>
      <p:font typeface="Muli" panose="020B0604020202020204" charset="0"/>
      <p:regular r:id="rId57"/>
      <p:bold r:id="rId58"/>
      <p:italic r:id="rId59"/>
      <p:boldItalic r:id="rId60"/>
    </p:embeddedFont>
    <p:embeddedFont>
      <p:font typeface="宋体" panose="02010600030101010101" pitchFamily="2" charset="-122"/>
      <p:regular r:id="rId61"/>
    </p:embeddedFont>
    <p:embeddedFont>
      <p:font typeface="Open Sans" panose="020B0606030504020204" pitchFamily="34" charset="0"/>
      <p:regular r:id="rId62"/>
      <p:bold r:id="rId63"/>
      <p:italic r:id="rId64"/>
      <p:boldItalic r:id="rId65"/>
    </p:embeddedFont>
    <p:embeddedFont>
      <p:font typeface="Calibri Light" panose="020F0302020204030204" pitchFamily="34" charset="0"/>
      <p:regular r:id="rId66"/>
      <p: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601535-8F16-46A1-80A1-FE38815D05FC}">
  <a:tblStyle styleId="{EF601535-8F16-46A1-80A1-FE38815D05FC}"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AEC"/>
          </a:solidFill>
        </a:fill>
      </a:tcStyle>
    </a:wholeTbl>
    <a:band1H>
      <a:tcTxStyle/>
      <a:tcStyle>
        <a:tcBdr/>
        <a:fill>
          <a:solidFill>
            <a:srgbClr val="CBD2D7"/>
          </a:solidFill>
        </a:fill>
      </a:tcStyle>
    </a:band1H>
    <a:band2H>
      <a:tcTxStyle/>
      <a:tcStyle>
        <a:tcBdr/>
      </a:tcStyle>
    </a:band2H>
    <a:band1V>
      <a:tcTxStyle/>
      <a:tcStyle>
        <a:tcBdr/>
        <a:fill>
          <a:solidFill>
            <a:srgbClr val="CBD2D7"/>
          </a:solidFill>
        </a:fill>
      </a:tcStyle>
    </a:band1V>
    <a:band2V>
      <a:tcTxStyle/>
      <a:tcStyle>
        <a:tcBdr/>
      </a:tcStyle>
    </a:band2V>
    <a:lastCol>
      <a:tcTxStyle b="on" i="off">
        <a:font>
          <a:latin typeface="Calibri"/>
          <a:ea typeface="Calibri"/>
          <a:cs typeface="Calibri"/>
        </a:font>
        <a:srgbClr val="FFFFFF"/>
      </a:tcTxStyle>
      <a:tcStyle>
        <a:tcBdr/>
        <a:fill>
          <a:solidFill>
            <a:srgbClr val="296480"/>
          </a:solidFill>
        </a:fill>
      </a:tcStyle>
    </a:lastCol>
    <a:firstCol>
      <a:tcTxStyle b="on" i="off">
        <a:font>
          <a:latin typeface="Calibri"/>
          <a:ea typeface="Calibri"/>
          <a:cs typeface="Calibri"/>
        </a:font>
        <a:srgbClr val="FFFFFF"/>
      </a:tcTxStyle>
      <a:tcStyle>
        <a:tcBdr/>
        <a:fill>
          <a:solidFill>
            <a:srgbClr val="296480"/>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296480"/>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296480"/>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24"/>
    <p:restoredTop sz="94580"/>
  </p:normalViewPr>
  <p:slideViewPr>
    <p:cSldViewPr snapToGrid="0" snapToObjects="1">
      <p:cViewPr varScale="1">
        <p:scale>
          <a:sx n="107" d="100"/>
          <a:sy n="107" d="100"/>
        </p:scale>
        <p:origin x="33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0.fntdata"/><Relationship Id="rId5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c71ecb04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c71ecb04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0986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c71ecb041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c71ecb04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71ecb041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71ecb041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u="sng" dirty="0">
              <a:solidFill>
                <a:schemeClr val="hlink"/>
              </a:solidFill>
            </a:endParaRPr>
          </a:p>
        </p:txBody>
      </p:sp>
    </p:spTree>
    <p:extLst>
      <p:ext uri="{BB962C8B-B14F-4D97-AF65-F5344CB8AC3E}">
        <p14:creationId xmlns:p14="http://schemas.microsoft.com/office/powerpoint/2010/main" val="2620070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c71ecb041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c71ecb041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35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5FA434A-1301-BF4A-8291-3B9F0CD44A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DF8DF3-CF4F-B24E-B84B-5E140ABAC662}" type="slidenum">
              <a:rPr lang="en-US" altLang="vi-VN"/>
              <a:pPr>
                <a:spcBef>
                  <a:spcPct val="0"/>
                </a:spcBef>
              </a:pPr>
              <a:t>17</a:t>
            </a:fld>
            <a:endParaRPr lang="en-US" altLang="vi-VN"/>
          </a:p>
        </p:txBody>
      </p:sp>
      <p:sp>
        <p:nvSpPr>
          <p:cNvPr id="18435" name="Rectangle 2">
            <a:extLst>
              <a:ext uri="{FF2B5EF4-FFF2-40B4-BE49-F238E27FC236}">
                <a16:creationId xmlns:a16="http://schemas.microsoft.com/office/drawing/2014/main" id="{74376C6D-42C6-FB4D-AB8D-799E12F3743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9B0C5198-3B36-4440-9C1F-E1B40117CC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endParaRPr lang="en-US" altLang="vi-VN" sz="1000"/>
          </a:p>
          <a:p>
            <a:pPr eaLnBrk="1" hangingPunct="1">
              <a:lnSpc>
                <a:spcPct val="80000"/>
              </a:lnSpc>
              <a:spcBef>
                <a:spcPct val="0"/>
              </a:spcBef>
            </a:pPr>
            <a:r>
              <a:rPr lang="en-US" altLang="vi-VN" sz="1000"/>
              <a:t>Copyright (c) 2005  -  Doan Van Hung, Khoa Lich su- ĐH Quy Nhon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c736f5c39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c736f5c39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c736f5c39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c736f5c39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https://pixabay.com/en/bright-hanging-illuminated-1854161/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c71e9d6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c71e9d63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c83f9a38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c83f9a38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433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143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8474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574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406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8049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6163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747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c83f9a38d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c83f9a38d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c71ecb041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c71ecb041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c71ecb041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c71ecb041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150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5381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71ecb041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71ecb041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u="sng" dirty="0">
              <a:solidFill>
                <a:schemeClr val="hlin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c736f5c3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c736f5c3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https://pixabay.com/en/bright-hanging-illuminated-1854161/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c71ecb04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c71ecb04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ragraph Right And Picture Left ">
  <p:cSld name="TITLE_AND_BODY_1_2_1">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Picture Layout">
  <p:cSld name="TITLE_AND_BODY_1_1">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4458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4/6/2023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133866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32258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602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49854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24">
                <a:solidFill>
                  <a:schemeClr val="tx1">
                    <a:tint val="75000"/>
                  </a:schemeClr>
                </a:solidFill>
              </a:defRPr>
            </a:lvl1pPr>
            <a:lvl2pPr marL="457097" indent="0">
              <a:buNone/>
              <a:defRPr sz="1800">
                <a:solidFill>
                  <a:schemeClr val="tx1">
                    <a:tint val="75000"/>
                  </a:schemeClr>
                </a:solidFill>
              </a:defRPr>
            </a:lvl2pPr>
            <a:lvl3pPr marL="914195" indent="0">
              <a:buNone/>
              <a:defRPr sz="1650">
                <a:solidFill>
                  <a:schemeClr val="tx1">
                    <a:tint val="75000"/>
                  </a:schemeClr>
                </a:solidFill>
              </a:defRPr>
            </a:lvl3pPr>
            <a:lvl4pPr marL="1371291" indent="0">
              <a:buNone/>
              <a:defRPr sz="1425">
                <a:solidFill>
                  <a:schemeClr val="tx1">
                    <a:tint val="75000"/>
                  </a:schemeClr>
                </a:solidFill>
              </a:defRPr>
            </a:lvl4pPr>
            <a:lvl5pPr marL="1828388" indent="0">
              <a:buNone/>
              <a:defRPr sz="1425">
                <a:solidFill>
                  <a:schemeClr val="tx1">
                    <a:tint val="75000"/>
                  </a:schemeClr>
                </a:solidFill>
              </a:defRPr>
            </a:lvl5pPr>
            <a:lvl6pPr marL="2285486" indent="0">
              <a:buNone/>
              <a:defRPr sz="1425">
                <a:solidFill>
                  <a:schemeClr val="tx1">
                    <a:tint val="75000"/>
                  </a:schemeClr>
                </a:solidFill>
              </a:defRPr>
            </a:lvl6pPr>
            <a:lvl7pPr marL="2742583" indent="0">
              <a:buNone/>
              <a:defRPr sz="1425">
                <a:solidFill>
                  <a:schemeClr val="tx1">
                    <a:tint val="75000"/>
                  </a:schemeClr>
                </a:solidFill>
              </a:defRPr>
            </a:lvl7pPr>
            <a:lvl8pPr marL="3199680" indent="0">
              <a:buNone/>
              <a:defRPr sz="1425">
                <a:solidFill>
                  <a:schemeClr val="tx1">
                    <a:tint val="75000"/>
                  </a:schemeClr>
                </a:solidFill>
              </a:defRPr>
            </a:lvl8pPr>
            <a:lvl9pPr marL="3656777"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241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4722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18421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13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8057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236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485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97" indent="0">
              <a:buNone/>
              <a:defRPr sz="2849"/>
            </a:lvl2pPr>
            <a:lvl3pPr marL="914195" indent="0">
              <a:buNone/>
              <a:defRPr sz="2399"/>
            </a:lvl3pPr>
            <a:lvl4pPr marL="1371291" indent="0">
              <a:buNone/>
              <a:defRPr sz="2024"/>
            </a:lvl4pPr>
            <a:lvl5pPr marL="1828388" indent="0">
              <a:buNone/>
              <a:defRPr sz="2024"/>
            </a:lvl5pPr>
            <a:lvl6pPr marL="2285486" indent="0">
              <a:buNone/>
              <a:defRPr sz="2024"/>
            </a:lvl6pPr>
            <a:lvl7pPr marL="2742583" indent="0">
              <a:buNone/>
              <a:defRPr sz="2024"/>
            </a:lvl7pPr>
            <a:lvl8pPr marL="3199680" indent="0">
              <a:buNone/>
              <a:defRPr sz="2024"/>
            </a:lvl8pPr>
            <a:lvl9pPr marL="3656777"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7373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39306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5636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491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017"/>
            <a:ext cx="9161599" cy="5153399"/>
          </a:xfrm>
          <a:prstGeom prst="rect">
            <a:avLst/>
          </a:prstGeom>
        </p:spPr>
      </p:pic>
    </p:spTree>
    <p:extLst>
      <p:ext uri="{BB962C8B-B14F-4D97-AF65-F5344CB8AC3E}">
        <p14:creationId xmlns:p14="http://schemas.microsoft.com/office/powerpoint/2010/main" val="2901949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499754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421045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3794584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8984693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8156701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ight Text and Three Picture ">
  <p:cSld name="TITLE_1_1_2">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22554015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858849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942899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7697234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0828256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1 1">
  <p:cSld name="TITLE_1_1_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ragraph Left And Picture Right">
  <p:cSld name="TITLE_AND_BODY_1_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jp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 id="2147483663" r:id="rId12"/>
    <p:sldLayoutId id="2147483664" r:id="rId13"/>
    <p:sldLayoutId id="2147483665" r:id="rId14"/>
    <p:sldLayoutId id="2147483666" r:id="rId15"/>
    <p:sldLayoutId id="2147483667" r:id="rId16"/>
    <p:sldLayoutId id="2147483668" r:id="rId17"/>
    <p:sldLayoutId id="2147483700" r:id="rId18"/>
    <p:sldLayoutId id="2147483701" r:id="rId19"/>
    <p:sldLayoutId id="214748370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4/6/2023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594127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hdr="0" ftr="0" dt="0"/>
  <p:txStyles>
    <p:titleStyle>
      <a:lvl1pPr algn="ctr" defTabSz="914195" rtl="0" eaLnBrk="1" latinLnBrk="0" hangingPunct="1">
        <a:spcBef>
          <a:spcPct val="0"/>
        </a:spcBef>
        <a:buNone/>
        <a:defRPr sz="4424"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28B0512-9EB9-49FF-BFB3-EBC69D97D886}" type="datetimeFigureOut">
              <a:rPr lang="zh-CN" altLang="en-US" smtClean="0"/>
              <a:t>2023/4/6</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4829175" y="3436315"/>
            <a:ext cx="3620861" cy="696855"/>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50" dirty="0">
                <a:solidFill>
                  <a:schemeClr val="bg1"/>
                </a:solidFill>
              </a:rPr>
              <a:t>感谢您下载包图网平台上提供的</a:t>
            </a:r>
            <a:r>
              <a:rPr lang="en-US" altLang="zh-CN" sz="1050" dirty="0">
                <a:solidFill>
                  <a:schemeClr val="bg1"/>
                </a:solidFill>
              </a:rPr>
              <a:t>PPT</a:t>
            </a:r>
            <a:r>
              <a:rPr lang="zh-CN" altLang="en-US" sz="1050" dirty="0">
                <a:solidFill>
                  <a:schemeClr val="bg1"/>
                </a:solidFill>
              </a:rPr>
              <a:t>作品，为了您和包图网以及原创作者的利益，请勿复制、传播、销售，否则将承担法律责任！包图网将对作品进行维权，按照传播下载次数进行十倍索取赔偿！</a:t>
            </a:r>
            <a:r>
              <a:rPr lang="en-US" altLang="zh-CN" sz="1050" dirty="0">
                <a:solidFill>
                  <a:schemeClr val="bg1"/>
                </a:solidFill>
              </a:rPr>
              <a:t>Ibaotu.com</a:t>
            </a:r>
            <a:endParaRPr lang="zh-CN" altLang="en-US" sz="1050"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017"/>
            <a:ext cx="9161599" cy="5153399"/>
          </a:xfrm>
          <a:prstGeom prst="rect">
            <a:avLst/>
          </a:prstGeom>
        </p:spPr>
      </p:pic>
    </p:spTree>
    <p:extLst>
      <p:ext uri="{BB962C8B-B14F-4D97-AF65-F5344CB8AC3E}">
        <p14:creationId xmlns:p14="http://schemas.microsoft.com/office/powerpoint/2010/main" val="42278334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1.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2.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gi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9.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31.xml"/><Relationship Id="rId3" Type="http://schemas.openxmlformats.org/officeDocument/2006/relationships/image" Target="../media/image2.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slide" Target="slide2.xml"/><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audio" Target="../media/audio1.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5.xml"/><Relationship Id="rId16" Type="http://schemas.openxmlformats.org/officeDocument/2006/relationships/image" Target="../media/image86.png"/><Relationship Id="rId1" Type="http://schemas.openxmlformats.org/officeDocument/2006/relationships/slideLayout" Target="../slideLayouts/slideLayout34.xml"/><Relationship Id="rId6" Type="http://schemas.openxmlformats.org/officeDocument/2006/relationships/audio" Target="../media/audio4.wav"/><Relationship Id="rId11" Type="http://schemas.openxmlformats.org/officeDocument/2006/relationships/image" Target="../media/image82.png"/><Relationship Id="rId5" Type="http://schemas.openxmlformats.org/officeDocument/2006/relationships/audio" Target="../media/audio3.wav"/><Relationship Id="rId15" Type="http://schemas.openxmlformats.org/officeDocument/2006/relationships/slide" Target="slide32.xml"/><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pn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audio" Target="../media/audio1.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6.xml"/><Relationship Id="rId16" Type="http://schemas.openxmlformats.org/officeDocument/2006/relationships/image" Target="../media/image86.png"/><Relationship Id="rId1" Type="http://schemas.openxmlformats.org/officeDocument/2006/relationships/slideLayout" Target="../slideLayouts/slideLayout34.xml"/><Relationship Id="rId6" Type="http://schemas.openxmlformats.org/officeDocument/2006/relationships/audio" Target="../media/audio4.wav"/><Relationship Id="rId11" Type="http://schemas.openxmlformats.org/officeDocument/2006/relationships/image" Target="../media/image82.png"/><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png"/><Relationship Id="rId14"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image" Target="../media/image78.png"/><Relationship Id="rId12"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audio" Target="../media/audio4.wav"/><Relationship Id="rId11" Type="http://schemas.openxmlformats.org/officeDocument/2006/relationships/image" Target="../media/image83.png"/><Relationship Id="rId5" Type="http://schemas.openxmlformats.org/officeDocument/2006/relationships/audio" Target="../media/audio3.wav"/><Relationship Id="rId15" Type="http://schemas.openxmlformats.org/officeDocument/2006/relationships/image" Target="../media/image86.png"/><Relationship Id="rId10" Type="http://schemas.openxmlformats.org/officeDocument/2006/relationships/image" Target="../media/image82.png"/><Relationship Id="rId4" Type="http://schemas.openxmlformats.org/officeDocument/2006/relationships/audio" Target="../media/audio2.wav"/><Relationship Id="rId9" Type="http://schemas.openxmlformats.org/officeDocument/2006/relationships/image" Target="../media/image81.png"/><Relationship Id="rId14" Type="http://schemas.openxmlformats.org/officeDocument/2006/relationships/slide" Target="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audio" Target="../media/audio1.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8.xml"/><Relationship Id="rId16" Type="http://schemas.openxmlformats.org/officeDocument/2006/relationships/image" Target="../media/image86.png"/><Relationship Id="rId1" Type="http://schemas.openxmlformats.org/officeDocument/2006/relationships/slideLayout" Target="../slideLayouts/slideLayout34.xml"/><Relationship Id="rId6" Type="http://schemas.openxmlformats.org/officeDocument/2006/relationships/audio" Target="../media/audio4.wav"/><Relationship Id="rId11" Type="http://schemas.openxmlformats.org/officeDocument/2006/relationships/image" Target="../media/image82.png"/><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png"/><Relationship Id="rId1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audio" Target="../media/audio1.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9.xml"/><Relationship Id="rId16" Type="http://schemas.openxmlformats.org/officeDocument/2006/relationships/image" Target="../media/image86.png"/><Relationship Id="rId1" Type="http://schemas.openxmlformats.org/officeDocument/2006/relationships/slideLayout" Target="../slideLayouts/slideLayout34.xml"/><Relationship Id="rId6" Type="http://schemas.openxmlformats.org/officeDocument/2006/relationships/audio" Target="../media/audio4.wav"/><Relationship Id="rId11" Type="http://schemas.openxmlformats.org/officeDocument/2006/relationships/image" Target="../media/image82.png"/><Relationship Id="rId5" Type="http://schemas.openxmlformats.org/officeDocument/2006/relationships/audio" Target="../media/audio3.wav"/><Relationship Id="rId15" Type="http://schemas.openxmlformats.org/officeDocument/2006/relationships/slide" Target="slide32.xml"/><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png"/><Relationship Id="rId1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g"/><Relationship Id="rId1" Type="http://schemas.openxmlformats.org/officeDocument/2006/relationships/slideLayout" Target="../slideLayouts/slideLayout18.xml"/><Relationship Id="rId5" Type="http://schemas.openxmlformats.org/officeDocument/2006/relationships/image" Target="../media/image90.gif"/><Relationship Id="rId4" Type="http://schemas.openxmlformats.org/officeDocument/2006/relationships/image" Target="../media/image89.gi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eg"/><Relationship Id="rId7" Type="http://schemas.openxmlformats.org/officeDocument/2006/relationships/hyperlink" Target="https://www.greelane.com/link?to=franco-prussian-war-battle-of-sedan-2360809&amp;lang=vi&amp;alt=https://www.thoughtco.com/franco-prussian-war-battle-of-sedan-2360809&amp;source=franco-prussian-war-siege-of-paris-2360839" TargetMode="External"/><Relationship Id="rId2" Type="http://schemas.openxmlformats.org/officeDocument/2006/relationships/image" Target="../media/image18.jpeg"/><Relationship Id="rId1" Type="http://schemas.openxmlformats.org/officeDocument/2006/relationships/slideLayout" Target="../slideLayouts/slideLayout17.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5.gif"/><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pic>
        <p:nvPicPr>
          <p:cNvPr id="5" name="Picture 4">
            <a:extLst>
              <a:ext uri="{FF2B5EF4-FFF2-40B4-BE49-F238E27FC236}">
                <a16:creationId xmlns:a16="http://schemas.microsoft.com/office/drawing/2014/main" id="{7582B315-9B45-CF4B-A633-5B7BE18561D3}"/>
              </a:ext>
            </a:extLst>
          </p:cNvPr>
          <p:cNvPicPr>
            <a:picLocks noChangeAspect="1"/>
          </p:cNvPicPr>
          <p:nvPr/>
        </p:nvPicPr>
        <p:blipFill>
          <a:blip r:embed="rId4"/>
          <a:stretch>
            <a:fillRect/>
          </a:stretch>
        </p:blipFill>
        <p:spPr>
          <a:xfrm>
            <a:off x="-4926502" y="-851327"/>
            <a:ext cx="6583040" cy="5743158"/>
          </a:xfrm>
          <a:prstGeom prst="rect">
            <a:avLst/>
          </a:prstGeom>
        </p:spPr>
      </p:pic>
      <p:pic>
        <p:nvPicPr>
          <p:cNvPr id="13" name="Picture 12">
            <a:extLst>
              <a:ext uri="{FF2B5EF4-FFF2-40B4-BE49-F238E27FC236}">
                <a16:creationId xmlns:a16="http://schemas.microsoft.com/office/drawing/2014/main" id="{1851CB6A-E572-B346-BA29-E1D688BBAA57}"/>
              </a:ext>
            </a:extLst>
          </p:cNvPr>
          <p:cNvPicPr>
            <a:picLocks noChangeAspect="1"/>
          </p:cNvPicPr>
          <p:nvPr/>
        </p:nvPicPr>
        <p:blipFill rotWithShape="1">
          <a:blip r:embed="rId4"/>
          <a:srcRect l="12016" t="18307"/>
          <a:stretch/>
        </p:blipFill>
        <p:spPr>
          <a:xfrm>
            <a:off x="-644654" y="431423"/>
            <a:ext cx="5792040" cy="4691774"/>
          </a:xfrm>
          <a:prstGeom prst="rect">
            <a:avLst/>
          </a:prstGeom>
        </p:spPr>
      </p:pic>
      <p:sp>
        <p:nvSpPr>
          <p:cNvPr id="276" name="Google Shape;276;p53"/>
          <p:cNvSpPr/>
          <p:nvPr/>
        </p:nvSpPr>
        <p:spPr>
          <a:xfrm>
            <a:off x="0" y="0"/>
            <a:ext cx="9144000" cy="5143500"/>
          </a:xfrm>
          <a:prstGeom prst="rect">
            <a:avLst/>
          </a:prstGeom>
          <a:solidFill>
            <a:srgbClr val="000000">
              <a:alpha val="30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3"/>
          <p:cNvSpPr/>
          <p:nvPr/>
        </p:nvSpPr>
        <p:spPr>
          <a:xfrm>
            <a:off x="5647625" y="526050"/>
            <a:ext cx="2958900" cy="4091400"/>
          </a:xfrm>
          <a:prstGeom prst="frame">
            <a:avLst>
              <a:gd name="adj1" fmla="val 2221"/>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I</a:t>
            </a:r>
            <a:endParaRPr/>
          </a:p>
        </p:txBody>
      </p:sp>
      <p:sp>
        <p:nvSpPr>
          <p:cNvPr id="279" name="Google Shape;279;p53"/>
          <p:cNvSpPr/>
          <p:nvPr/>
        </p:nvSpPr>
        <p:spPr>
          <a:xfrm>
            <a:off x="6100600" y="942375"/>
            <a:ext cx="701400" cy="66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0" name="Google Shape;280;p53"/>
          <p:cNvCxnSpPr/>
          <p:nvPr/>
        </p:nvCxnSpPr>
        <p:spPr>
          <a:xfrm>
            <a:off x="964400" y="423750"/>
            <a:ext cx="0" cy="0"/>
          </a:xfrm>
          <a:prstGeom prst="straightConnector1">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B0E920A3-81B0-A844-8105-E2938E2B6C1C}"/>
              </a:ext>
            </a:extLst>
          </p:cNvPr>
          <p:cNvGrpSpPr/>
          <p:nvPr/>
        </p:nvGrpSpPr>
        <p:grpSpPr>
          <a:xfrm>
            <a:off x="122842" y="4047144"/>
            <a:ext cx="824592" cy="635062"/>
            <a:chOff x="122842" y="4047144"/>
            <a:chExt cx="824592" cy="635062"/>
          </a:xfrm>
        </p:grpSpPr>
        <p:sp>
          <p:nvSpPr>
            <p:cNvPr id="277" name="Google Shape;277;p53"/>
            <p:cNvSpPr/>
            <p:nvPr/>
          </p:nvSpPr>
          <p:spPr>
            <a:xfrm>
              <a:off x="122842" y="4047144"/>
              <a:ext cx="824592" cy="635062"/>
            </a:xfrm>
            <a:prstGeom prst="round2DiagRect">
              <a:avLst>
                <a:gd name="adj1" fmla="val 0"/>
                <a:gd name="adj2" fmla="val 24301"/>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3"/>
            <p:cNvSpPr/>
            <p:nvPr/>
          </p:nvSpPr>
          <p:spPr>
            <a:xfrm>
              <a:off x="339419" y="4182828"/>
              <a:ext cx="398029" cy="363693"/>
            </a:xfrm>
            <a:custGeom>
              <a:avLst/>
              <a:gdLst/>
              <a:ahLst/>
              <a:cxnLst/>
              <a:rect l="l" t="t" r="r" b="b"/>
              <a:pathLst>
                <a:path w="120000" h="120000" extrusionOk="0">
                  <a:moveTo>
                    <a:pt x="100869" y="57294"/>
                  </a:moveTo>
                  <a:cubicBezTo>
                    <a:pt x="99227" y="57294"/>
                    <a:pt x="98164" y="58357"/>
                    <a:pt x="98164" y="60000"/>
                  </a:cubicBezTo>
                  <a:cubicBezTo>
                    <a:pt x="98164" y="61642"/>
                    <a:pt x="99227" y="62801"/>
                    <a:pt x="100869" y="62801"/>
                  </a:cubicBezTo>
                  <a:cubicBezTo>
                    <a:pt x="102512" y="62801"/>
                    <a:pt x="103574" y="61642"/>
                    <a:pt x="103574" y="60000"/>
                  </a:cubicBezTo>
                  <a:cubicBezTo>
                    <a:pt x="103574" y="58357"/>
                    <a:pt x="102512" y="57294"/>
                    <a:pt x="100869" y="57294"/>
                  </a:cubicBezTo>
                  <a:close/>
                  <a:moveTo>
                    <a:pt x="40869" y="93043"/>
                  </a:moveTo>
                  <a:cubicBezTo>
                    <a:pt x="39516" y="92173"/>
                    <a:pt x="37874" y="92753"/>
                    <a:pt x="37101" y="94106"/>
                  </a:cubicBezTo>
                  <a:cubicBezTo>
                    <a:pt x="36231" y="95458"/>
                    <a:pt x="36811" y="97101"/>
                    <a:pt x="38164" y="97971"/>
                  </a:cubicBezTo>
                  <a:cubicBezTo>
                    <a:pt x="39516" y="98743"/>
                    <a:pt x="41159" y="98164"/>
                    <a:pt x="42028" y="96811"/>
                  </a:cubicBezTo>
                  <a:cubicBezTo>
                    <a:pt x="42512" y="95458"/>
                    <a:pt x="42222" y="93816"/>
                    <a:pt x="40869" y="93043"/>
                  </a:cubicBezTo>
                  <a:close/>
                  <a:moveTo>
                    <a:pt x="23188" y="78067"/>
                  </a:moveTo>
                  <a:cubicBezTo>
                    <a:pt x="21835" y="78840"/>
                    <a:pt x="21545" y="80483"/>
                    <a:pt x="22028" y="81835"/>
                  </a:cubicBezTo>
                  <a:cubicBezTo>
                    <a:pt x="22898" y="83188"/>
                    <a:pt x="24541" y="83478"/>
                    <a:pt x="25893" y="82898"/>
                  </a:cubicBezTo>
                  <a:cubicBezTo>
                    <a:pt x="27246" y="82125"/>
                    <a:pt x="27536" y="80483"/>
                    <a:pt x="26956" y="79130"/>
                  </a:cubicBezTo>
                  <a:cubicBezTo>
                    <a:pt x="26183" y="77777"/>
                    <a:pt x="24541" y="77487"/>
                    <a:pt x="23188" y="78067"/>
                  </a:cubicBezTo>
                  <a:close/>
                  <a:moveTo>
                    <a:pt x="38164" y="22125"/>
                  </a:moveTo>
                  <a:cubicBezTo>
                    <a:pt x="36811" y="22995"/>
                    <a:pt x="36521" y="24541"/>
                    <a:pt x="37101" y="25990"/>
                  </a:cubicBezTo>
                  <a:cubicBezTo>
                    <a:pt x="37874" y="27342"/>
                    <a:pt x="39516" y="27536"/>
                    <a:pt x="40869" y="27053"/>
                  </a:cubicBezTo>
                  <a:cubicBezTo>
                    <a:pt x="42222" y="26183"/>
                    <a:pt x="42512" y="24541"/>
                    <a:pt x="42028" y="23188"/>
                  </a:cubicBezTo>
                  <a:cubicBezTo>
                    <a:pt x="41159" y="21835"/>
                    <a:pt x="39516" y="21545"/>
                    <a:pt x="38164" y="22125"/>
                  </a:cubicBezTo>
                  <a:close/>
                  <a:moveTo>
                    <a:pt x="19033" y="57294"/>
                  </a:moveTo>
                  <a:cubicBezTo>
                    <a:pt x="17487" y="57294"/>
                    <a:pt x="16328" y="58357"/>
                    <a:pt x="16328" y="60000"/>
                  </a:cubicBezTo>
                  <a:cubicBezTo>
                    <a:pt x="16328" y="61642"/>
                    <a:pt x="17487" y="62801"/>
                    <a:pt x="19033" y="62801"/>
                  </a:cubicBezTo>
                  <a:cubicBezTo>
                    <a:pt x="20676" y="62801"/>
                    <a:pt x="21835" y="61642"/>
                    <a:pt x="21835" y="60000"/>
                  </a:cubicBezTo>
                  <a:cubicBezTo>
                    <a:pt x="21835" y="58357"/>
                    <a:pt x="20676" y="57294"/>
                    <a:pt x="19033" y="57294"/>
                  </a:cubicBezTo>
                  <a:close/>
                  <a:moveTo>
                    <a:pt x="79033" y="27053"/>
                  </a:moveTo>
                  <a:cubicBezTo>
                    <a:pt x="80386" y="27826"/>
                    <a:pt x="82028" y="27342"/>
                    <a:pt x="82898" y="25990"/>
                  </a:cubicBezTo>
                  <a:cubicBezTo>
                    <a:pt x="83671" y="24541"/>
                    <a:pt x="83188" y="22995"/>
                    <a:pt x="81835" y="22125"/>
                  </a:cubicBezTo>
                  <a:cubicBezTo>
                    <a:pt x="80386" y="21352"/>
                    <a:pt x="78840" y="21835"/>
                    <a:pt x="77971" y="23188"/>
                  </a:cubicBezTo>
                  <a:cubicBezTo>
                    <a:pt x="77391" y="24541"/>
                    <a:pt x="77681" y="26183"/>
                    <a:pt x="79033" y="27053"/>
                  </a:cubicBezTo>
                  <a:close/>
                  <a:moveTo>
                    <a:pt x="25893" y="37101"/>
                  </a:moveTo>
                  <a:cubicBezTo>
                    <a:pt x="24541" y="36328"/>
                    <a:pt x="22898" y="36811"/>
                    <a:pt x="22028" y="38260"/>
                  </a:cubicBezTo>
                  <a:cubicBezTo>
                    <a:pt x="21256" y="39613"/>
                    <a:pt x="21835" y="41256"/>
                    <a:pt x="23188" y="42028"/>
                  </a:cubicBezTo>
                  <a:cubicBezTo>
                    <a:pt x="24541" y="42898"/>
                    <a:pt x="26183" y="42318"/>
                    <a:pt x="26956" y="40966"/>
                  </a:cubicBezTo>
                  <a:cubicBezTo>
                    <a:pt x="27826" y="39613"/>
                    <a:pt x="27246" y="37971"/>
                    <a:pt x="25893" y="37101"/>
                  </a:cubicBezTo>
                  <a:close/>
                  <a:moveTo>
                    <a:pt x="96811" y="78067"/>
                  </a:moveTo>
                  <a:cubicBezTo>
                    <a:pt x="95458" y="77198"/>
                    <a:pt x="93816" y="77777"/>
                    <a:pt x="92946" y="79130"/>
                  </a:cubicBezTo>
                  <a:cubicBezTo>
                    <a:pt x="92173" y="80483"/>
                    <a:pt x="92657" y="82125"/>
                    <a:pt x="94106" y="82898"/>
                  </a:cubicBezTo>
                  <a:cubicBezTo>
                    <a:pt x="95458" y="83768"/>
                    <a:pt x="97101" y="83188"/>
                    <a:pt x="97874" y="81835"/>
                  </a:cubicBezTo>
                  <a:cubicBezTo>
                    <a:pt x="98454" y="80483"/>
                    <a:pt x="98164" y="78840"/>
                    <a:pt x="96811" y="78067"/>
                  </a:cubicBezTo>
                  <a:close/>
                  <a:moveTo>
                    <a:pt x="60000" y="98164"/>
                  </a:moveTo>
                  <a:cubicBezTo>
                    <a:pt x="58357" y="98164"/>
                    <a:pt x="57294" y="99323"/>
                    <a:pt x="57294" y="100966"/>
                  </a:cubicBezTo>
                  <a:cubicBezTo>
                    <a:pt x="57294" y="102608"/>
                    <a:pt x="58357" y="103671"/>
                    <a:pt x="60000" y="103671"/>
                  </a:cubicBezTo>
                  <a:cubicBezTo>
                    <a:pt x="61642" y="103671"/>
                    <a:pt x="62705" y="102608"/>
                    <a:pt x="62705" y="100966"/>
                  </a:cubicBezTo>
                  <a:cubicBezTo>
                    <a:pt x="62705" y="99323"/>
                    <a:pt x="61642" y="98164"/>
                    <a:pt x="60000" y="98164"/>
                  </a:cubicBezTo>
                  <a:close/>
                  <a:moveTo>
                    <a:pt x="94106" y="37101"/>
                  </a:moveTo>
                  <a:cubicBezTo>
                    <a:pt x="92657" y="37971"/>
                    <a:pt x="92463" y="39613"/>
                    <a:pt x="92946" y="40966"/>
                  </a:cubicBezTo>
                  <a:cubicBezTo>
                    <a:pt x="93816" y="42318"/>
                    <a:pt x="95458" y="42608"/>
                    <a:pt x="96811" y="42028"/>
                  </a:cubicBezTo>
                  <a:cubicBezTo>
                    <a:pt x="98164" y="41256"/>
                    <a:pt x="98454" y="39613"/>
                    <a:pt x="97874" y="38260"/>
                  </a:cubicBezTo>
                  <a:cubicBezTo>
                    <a:pt x="97101" y="36811"/>
                    <a:pt x="95458" y="36618"/>
                    <a:pt x="94106" y="37101"/>
                  </a:cubicBezTo>
                  <a:close/>
                  <a:moveTo>
                    <a:pt x="84541" y="57294"/>
                  </a:moveTo>
                  <a:lnTo>
                    <a:pt x="70628" y="57294"/>
                  </a:lnTo>
                  <a:cubicBezTo>
                    <a:pt x="69565" y="53526"/>
                    <a:pt x="66570" y="50531"/>
                    <a:pt x="62705" y="49371"/>
                  </a:cubicBezTo>
                  <a:lnTo>
                    <a:pt x="62705" y="19130"/>
                  </a:lnTo>
                  <a:cubicBezTo>
                    <a:pt x="62705" y="17487"/>
                    <a:pt x="61642" y="16425"/>
                    <a:pt x="60000" y="16425"/>
                  </a:cubicBezTo>
                  <a:cubicBezTo>
                    <a:pt x="58357" y="16425"/>
                    <a:pt x="57294" y="17487"/>
                    <a:pt x="57294" y="19130"/>
                  </a:cubicBezTo>
                  <a:lnTo>
                    <a:pt x="57294" y="49371"/>
                  </a:lnTo>
                  <a:cubicBezTo>
                    <a:pt x="52657" y="50531"/>
                    <a:pt x="49082" y="54879"/>
                    <a:pt x="49082" y="60000"/>
                  </a:cubicBezTo>
                  <a:cubicBezTo>
                    <a:pt x="49082" y="65990"/>
                    <a:pt x="54009" y="70917"/>
                    <a:pt x="60000" y="70917"/>
                  </a:cubicBezTo>
                  <a:cubicBezTo>
                    <a:pt x="65120" y="70917"/>
                    <a:pt x="69275" y="67439"/>
                    <a:pt x="70628" y="62801"/>
                  </a:cubicBezTo>
                  <a:lnTo>
                    <a:pt x="84541" y="62801"/>
                  </a:lnTo>
                  <a:cubicBezTo>
                    <a:pt x="86183" y="62801"/>
                    <a:pt x="87246" y="61642"/>
                    <a:pt x="87246" y="60000"/>
                  </a:cubicBezTo>
                  <a:cubicBezTo>
                    <a:pt x="87246" y="58357"/>
                    <a:pt x="86183" y="57294"/>
                    <a:pt x="84541" y="57294"/>
                  </a:cubicBezTo>
                  <a:close/>
                  <a:moveTo>
                    <a:pt x="60000" y="65507"/>
                  </a:moveTo>
                  <a:cubicBezTo>
                    <a:pt x="57004" y="65507"/>
                    <a:pt x="54492" y="62995"/>
                    <a:pt x="54492" y="60000"/>
                  </a:cubicBezTo>
                  <a:cubicBezTo>
                    <a:pt x="54492" y="57004"/>
                    <a:pt x="57004" y="54589"/>
                    <a:pt x="60000" y="54589"/>
                  </a:cubicBezTo>
                  <a:cubicBezTo>
                    <a:pt x="62995" y="54589"/>
                    <a:pt x="65410" y="57004"/>
                    <a:pt x="65410" y="60000"/>
                  </a:cubicBezTo>
                  <a:cubicBezTo>
                    <a:pt x="65410" y="62995"/>
                    <a:pt x="62995" y="65507"/>
                    <a:pt x="60000" y="65507"/>
                  </a:cubicBezTo>
                  <a:close/>
                  <a:moveTo>
                    <a:pt x="79033" y="93043"/>
                  </a:moveTo>
                  <a:cubicBezTo>
                    <a:pt x="77681" y="93816"/>
                    <a:pt x="77391" y="95458"/>
                    <a:pt x="77971" y="96811"/>
                  </a:cubicBezTo>
                  <a:cubicBezTo>
                    <a:pt x="78840" y="98164"/>
                    <a:pt x="80386" y="98454"/>
                    <a:pt x="81835" y="97971"/>
                  </a:cubicBezTo>
                  <a:cubicBezTo>
                    <a:pt x="83188" y="97101"/>
                    <a:pt x="83381" y="95458"/>
                    <a:pt x="82898" y="94106"/>
                  </a:cubicBezTo>
                  <a:cubicBezTo>
                    <a:pt x="82028" y="92753"/>
                    <a:pt x="80386" y="92173"/>
                    <a:pt x="79033" y="93043"/>
                  </a:cubicBezTo>
                  <a:close/>
                  <a:moveTo>
                    <a:pt x="60000" y="0"/>
                  </a:moveTo>
                  <a:cubicBezTo>
                    <a:pt x="26666" y="0"/>
                    <a:pt x="0" y="27053"/>
                    <a:pt x="0" y="60000"/>
                  </a:cubicBezTo>
                  <a:cubicBezTo>
                    <a:pt x="0" y="93333"/>
                    <a:pt x="26666" y="120000"/>
                    <a:pt x="60000" y="120000"/>
                  </a:cubicBezTo>
                  <a:cubicBezTo>
                    <a:pt x="93236" y="120000"/>
                    <a:pt x="120000" y="93333"/>
                    <a:pt x="120000" y="60000"/>
                  </a:cubicBezTo>
                  <a:cubicBezTo>
                    <a:pt x="120000" y="27053"/>
                    <a:pt x="93236" y="0"/>
                    <a:pt x="60000" y="0"/>
                  </a:cubicBezTo>
                  <a:close/>
                  <a:moveTo>
                    <a:pt x="60000" y="114589"/>
                  </a:moveTo>
                  <a:cubicBezTo>
                    <a:pt x="29951" y="114589"/>
                    <a:pt x="5410" y="90048"/>
                    <a:pt x="5410" y="60000"/>
                  </a:cubicBezTo>
                  <a:cubicBezTo>
                    <a:pt x="5410" y="30048"/>
                    <a:pt x="29951" y="5507"/>
                    <a:pt x="60000" y="5507"/>
                  </a:cubicBezTo>
                  <a:cubicBezTo>
                    <a:pt x="89951" y="5507"/>
                    <a:pt x="114492" y="30048"/>
                    <a:pt x="114492" y="60000"/>
                  </a:cubicBezTo>
                  <a:cubicBezTo>
                    <a:pt x="114492" y="90048"/>
                    <a:pt x="89951" y="114589"/>
                    <a:pt x="60000" y="11458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 name="Google Shape;283;p53"/>
          <p:cNvSpPr txBox="1">
            <a:spLocks noGrp="1"/>
          </p:cNvSpPr>
          <p:nvPr>
            <p:ph type="ctrTitle"/>
          </p:nvPr>
        </p:nvSpPr>
        <p:spPr>
          <a:xfrm>
            <a:off x="5866127" y="1153389"/>
            <a:ext cx="2675254" cy="14183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4000" dirty="0">
                <a:solidFill>
                  <a:schemeClr val="lt1"/>
                </a:solidFill>
                <a:latin typeface="Roboto Slab"/>
                <a:ea typeface="Roboto Slab"/>
                <a:cs typeface="Roboto Slab"/>
                <a:sym typeface="Roboto Slab"/>
              </a:rPr>
              <a:t>CÔNG XÃ PARI 1871</a:t>
            </a:r>
            <a:endParaRPr sz="4000" dirty="0"/>
          </a:p>
        </p:txBody>
      </p:sp>
      <p:sp>
        <p:nvSpPr>
          <p:cNvPr id="284" name="Google Shape;284;p53"/>
          <p:cNvSpPr txBox="1">
            <a:spLocks noGrp="1"/>
          </p:cNvSpPr>
          <p:nvPr>
            <p:ph type="subTitle" idx="1"/>
          </p:nvPr>
        </p:nvSpPr>
        <p:spPr>
          <a:xfrm>
            <a:off x="880498" y="3870617"/>
            <a:ext cx="4539825" cy="792600"/>
          </a:xfrm>
          <a:prstGeom prst="rect">
            <a:avLst/>
          </a:prstGeom>
        </p:spPr>
        <p:txBody>
          <a:bodyPr spcFirstLastPara="1" wrap="square" lIns="91425" tIns="91425" rIns="91425" bIns="91425" anchor="t" anchorCtr="0">
            <a:noAutofit/>
          </a:bodyPr>
          <a:lstStyle/>
          <a:p>
            <a:pPr marL="114300" indent="0" algn="just" eaLnBrk="1" hangingPunct="1">
              <a:spcBef>
                <a:spcPct val="50000"/>
              </a:spcBef>
              <a:defRPr/>
            </a:pPr>
            <a:r>
              <a:rPr lang="en-US" altLang="vi-VN" sz="1400" b="1" dirty="0">
                <a:solidFill>
                  <a:schemeClr val="bg1"/>
                </a:solidFill>
                <a:latin typeface="Times New Roman" panose="02020603050405020304" pitchFamily="18" charset="0"/>
              </a:rPr>
              <a:t>I. </a:t>
            </a:r>
            <a:r>
              <a:rPr lang="en-US" altLang="vi-VN" sz="1400" b="1" dirty="0" err="1">
                <a:solidFill>
                  <a:schemeClr val="bg1"/>
                </a:solidFill>
                <a:latin typeface="Times New Roman" panose="02020603050405020304" pitchFamily="18" charset="0"/>
              </a:rPr>
              <a:t>Sự</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thành</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lập</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công</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xã</a:t>
            </a:r>
            <a:r>
              <a:rPr lang="en-US" altLang="vi-VN" sz="1400" b="1" dirty="0">
                <a:solidFill>
                  <a:schemeClr val="bg1"/>
                </a:solidFill>
                <a:latin typeface="Times New Roman" panose="02020603050405020304" pitchFamily="18" charset="0"/>
              </a:rPr>
              <a:t>.  </a:t>
            </a:r>
            <a:r>
              <a:rPr lang="en-US" altLang="vi-VN" sz="1400" b="1" dirty="0">
                <a:solidFill>
                  <a:schemeClr val="accent6">
                    <a:lumMod val="75000"/>
                  </a:schemeClr>
                </a:solidFill>
                <a:latin typeface="Times New Roman" panose="02020603050405020304" pitchFamily="18" charset="0"/>
              </a:rPr>
              <a:t>II. </a:t>
            </a:r>
            <a:r>
              <a:rPr lang="en-US" altLang="vi-VN" sz="1400" b="1" dirty="0" err="1">
                <a:solidFill>
                  <a:schemeClr val="accent6">
                    <a:lumMod val="75000"/>
                  </a:schemeClr>
                </a:solidFill>
                <a:latin typeface="Times New Roman" panose="02020603050405020304" pitchFamily="18" charset="0"/>
              </a:rPr>
              <a:t>Tổ</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chức</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bộ</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máy</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và</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chính</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sách</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của</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công</a:t>
            </a:r>
            <a:r>
              <a:rPr lang="en-US" altLang="vi-VN" sz="1400" b="1" dirty="0">
                <a:solidFill>
                  <a:schemeClr val="accent6">
                    <a:lumMod val="75000"/>
                  </a:schemeClr>
                </a:solidFill>
                <a:latin typeface="Times New Roman" panose="02020603050405020304" pitchFamily="18" charset="0"/>
              </a:rPr>
              <a:t> </a:t>
            </a:r>
            <a:r>
              <a:rPr lang="en-US" altLang="vi-VN" sz="1400" b="1" dirty="0" err="1">
                <a:solidFill>
                  <a:schemeClr val="accent6">
                    <a:lumMod val="75000"/>
                  </a:schemeClr>
                </a:solidFill>
                <a:latin typeface="Times New Roman" panose="02020603050405020304" pitchFamily="18" charset="0"/>
              </a:rPr>
              <a:t>xa</a:t>
            </a:r>
            <a:r>
              <a:rPr lang="en-US" altLang="vi-VN" sz="1400" b="1" dirty="0">
                <a:solidFill>
                  <a:schemeClr val="accent6">
                    <a:lumMod val="75000"/>
                  </a:schemeClr>
                </a:solidFill>
                <a:latin typeface="Times New Roman" panose="02020603050405020304" pitchFamily="18" charset="0"/>
              </a:rPr>
              <a:t> Pa-</a:t>
            </a:r>
            <a:r>
              <a:rPr lang="en-US" altLang="vi-VN" sz="1400" b="1" dirty="0" err="1">
                <a:solidFill>
                  <a:schemeClr val="accent6">
                    <a:lumMod val="75000"/>
                  </a:schemeClr>
                </a:solidFill>
                <a:latin typeface="Times New Roman" panose="02020603050405020304" pitchFamily="18" charset="0"/>
              </a:rPr>
              <a:t>ri</a:t>
            </a:r>
            <a:r>
              <a:rPr lang="en-US" altLang="vi-VN" sz="1400" b="1" dirty="0">
                <a:solidFill>
                  <a:schemeClr val="bg1"/>
                </a:solidFill>
                <a:latin typeface="Times New Roman" panose="02020603050405020304" pitchFamily="18" charset="0"/>
              </a:rPr>
              <a:t>  III. </a:t>
            </a:r>
            <a:r>
              <a:rPr lang="en-US" altLang="vi-VN" sz="1400" b="1" dirty="0" err="1">
                <a:solidFill>
                  <a:schemeClr val="bg1"/>
                </a:solidFill>
                <a:latin typeface="Times New Roman" panose="02020603050405020304" pitchFamily="18" charset="0"/>
              </a:rPr>
              <a:t>Nội</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chiến</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ở</a:t>
            </a:r>
            <a:r>
              <a:rPr lang="en-US" altLang="vi-VN" sz="1400" b="1" dirty="0">
                <a:solidFill>
                  <a:schemeClr val="bg1"/>
                </a:solidFill>
                <a:latin typeface="Times New Roman" panose="02020603050405020304" pitchFamily="18" charset="0"/>
              </a:rPr>
              <a:t> </a:t>
            </a:r>
            <a:r>
              <a:rPr lang="en-US" altLang="vi-VN" sz="1400" b="1" dirty="0" err="1">
                <a:solidFill>
                  <a:schemeClr val="bg1"/>
                </a:solidFill>
                <a:latin typeface="Times New Roman" panose="02020603050405020304" pitchFamily="18" charset="0"/>
              </a:rPr>
              <a:t>pháp</a:t>
            </a:r>
            <a:r>
              <a:rPr lang="en-US" altLang="vi-VN" sz="1400" b="1" dirty="0">
                <a:solidFill>
                  <a:schemeClr val="bg1"/>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Ý</a:t>
            </a:r>
            <a:r>
              <a:rPr lang="en-US" altLang="vi-VN" sz="1400" b="1" dirty="0">
                <a:solidFill>
                  <a:schemeClr val="accent6"/>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nghĩa</a:t>
            </a:r>
            <a:r>
              <a:rPr lang="en-US" altLang="vi-VN" sz="1400" b="1" dirty="0">
                <a:solidFill>
                  <a:schemeClr val="accent6"/>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lịch</a:t>
            </a:r>
            <a:r>
              <a:rPr lang="en-US" altLang="vi-VN" sz="1400" b="1" dirty="0">
                <a:solidFill>
                  <a:schemeClr val="accent6"/>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sử</a:t>
            </a:r>
            <a:r>
              <a:rPr lang="en-US" altLang="vi-VN" sz="1400" b="1" dirty="0">
                <a:solidFill>
                  <a:schemeClr val="accent6"/>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của</a:t>
            </a:r>
            <a:r>
              <a:rPr lang="en-US" altLang="vi-VN" sz="1400" b="1" dirty="0">
                <a:solidFill>
                  <a:schemeClr val="accent6"/>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công</a:t>
            </a:r>
            <a:r>
              <a:rPr lang="en-US" altLang="vi-VN" sz="1400" b="1" dirty="0">
                <a:solidFill>
                  <a:schemeClr val="accent6"/>
                </a:solidFill>
                <a:latin typeface="Times New Roman" panose="02020603050405020304" pitchFamily="18" charset="0"/>
              </a:rPr>
              <a:t> </a:t>
            </a:r>
            <a:r>
              <a:rPr lang="en-US" altLang="vi-VN" sz="1400" b="1" dirty="0" err="1">
                <a:solidFill>
                  <a:schemeClr val="accent6"/>
                </a:solidFill>
                <a:latin typeface="Times New Roman" panose="02020603050405020304" pitchFamily="18" charset="0"/>
              </a:rPr>
              <a:t>xã</a:t>
            </a:r>
            <a:r>
              <a:rPr lang="en-US" altLang="vi-VN" sz="1400" b="1" dirty="0">
                <a:solidFill>
                  <a:schemeClr val="accent6"/>
                </a:solidFill>
                <a:latin typeface="Times New Roman" panose="02020603050405020304" pitchFamily="18" charset="0"/>
              </a:rPr>
              <a:t> Pa-</a:t>
            </a:r>
            <a:r>
              <a:rPr lang="en-US" altLang="vi-VN" sz="1400" b="1" dirty="0" err="1">
                <a:solidFill>
                  <a:schemeClr val="accent6"/>
                </a:solidFill>
                <a:latin typeface="Times New Roman" panose="02020603050405020304" pitchFamily="18" charset="0"/>
              </a:rPr>
              <a:t>ri</a:t>
            </a:r>
            <a:endParaRPr lang="en-US" altLang="vi-VN" sz="1400" b="1" dirty="0">
              <a:solidFill>
                <a:schemeClr val="accent6"/>
              </a:solidFill>
              <a:latin typeface="Times New Roman" panose="02020603050405020304" pitchFamily="18" charset="0"/>
            </a:endParaRPr>
          </a:p>
          <a:p>
            <a:pPr marL="0" lvl="0" indent="0" algn="l" rtl="0">
              <a:spcBef>
                <a:spcPts val="0"/>
              </a:spcBef>
              <a:spcAft>
                <a:spcPts val="0"/>
              </a:spcAft>
              <a:buNone/>
            </a:pPr>
            <a:endParaRPr dirty="0">
              <a:latin typeface="Roboto Slab"/>
              <a:ea typeface="Roboto Slab"/>
              <a:cs typeface="Roboto Slab"/>
              <a:sym typeface="Roboto Slab"/>
            </a:endParaRPr>
          </a:p>
        </p:txBody>
      </p:sp>
      <p:pic>
        <p:nvPicPr>
          <p:cNvPr id="7" name="Picture 6">
            <a:extLst>
              <a:ext uri="{FF2B5EF4-FFF2-40B4-BE49-F238E27FC236}">
                <a16:creationId xmlns:a16="http://schemas.microsoft.com/office/drawing/2014/main" id="{1EF74BA2-F2F8-3345-884F-5B1E99FB50F3}"/>
              </a:ext>
            </a:extLst>
          </p:cNvPr>
          <p:cNvPicPr>
            <a:picLocks noChangeAspect="1"/>
          </p:cNvPicPr>
          <p:nvPr/>
        </p:nvPicPr>
        <p:blipFill rotWithShape="1">
          <a:blip r:embed="rId5"/>
          <a:srcRect b="17087"/>
          <a:stretch/>
        </p:blipFill>
        <p:spPr>
          <a:xfrm>
            <a:off x="6234468" y="2616656"/>
            <a:ext cx="1713250" cy="184375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5.55556E-7 -2.59259E-6 L 0.25 -2.59259E-6 " pathEditMode="relative" rAng="0" ptsTypes="AA">
                                          <p:cBhvr>
                                            <p:cTn id="6" dur="4750" fill="hold"/>
                                            <p:tgtEl>
                                              <p:spTgt spid="5"/>
                                            </p:tgtEl>
                                            <p:attrNameLst>
                                              <p:attrName>ppt_x</p:attrName>
                                              <p:attrName>ppt_y</p:attrName>
                                            </p:attrNameLst>
                                          </p:cBhvr>
                                          <p:rCtr x="12500" y="0"/>
                                        </p:animMotion>
                                      </p:childTnLst>
                                    </p:cTn>
                                  </p:par>
                                  <p:par>
                                    <p:cTn id="7" presetID="63" presetClass="path" presetSubtype="0" repeatCount="indefinite" accel="50000" decel="50000" autoRev="1" fill="hold" nodeType="withEffect">
                                      <p:stCondLst>
                                        <p:cond delay="0"/>
                                      </p:stCondLst>
                                      <p:childTnLst>
                                        <p:animMotion origin="layout" path="M -5.55556E-7 -4.81481E-6 L 0.25 -4.81481E-6 " pathEditMode="relative" rAng="0" ptsTypes="AA">
                                          <p:cBhvr>
                                            <p:cTn id="8" dur="5000" fill="hold"/>
                                            <p:tgtEl>
                                              <p:spTgt spid="13"/>
                                            </p:tgtEl>
                                            <p:attrNameLst>
                                              <p:attrName>ppt_x</p:attrName>
                                              <p:attrName>ppt_y</p:attrName>
                                            </p:attrNameLst>
                                          </p:cBhvr>
                                          <p:rCtr x="12500" y="0"/>
                                        </p:animMotion>
                                      </p:childTnLst>
                                    </p:cTn>
                                  </p:par>
                                  <p:par>
                                    <p:cTn id="9" presetID="2" presetClass="entr" presetSubtype="1" fill="hold" grpId="0" nodeType="withEffect" p14:presetBounceEnd="50000">
                                      <p:stCondLst>
                                        <p:cond delay="0"/>
                                      </p:stCondLst>
                                      <p:childTnLst>
                                        <p:set>
                                          <p:cBhvr>
                                            <p:cTn id="10" dur="1" fill="hold">
                                              <p:stCondLst>
                                                <p:cond delay="0"/>
                                              </p:stCondLst>
                                            </p:cTn>
                                            <p:tgtEl>
                                              <p:spTgt spid="278"/>
                                            </p:tgtEl>
                                            <p:attrNameLst>
                                              <p:attrName>style.visibility</p:attrName>
                                            </p:attrNameLst>
                                          </p:cBhvr>
                                          <p:to>
                                            <p:strVal val="visible"/>
                                          </p:to>
                                        </p:set>
                                        <p:anim calcmode="lin" valueType="num" p14:bounceEnd="50000">
                                          <p:cBhvr additive="base">
                                            <p:cTn id="11" dur="500" fill="hold"/>
                                            <p:tgtEl>
                                              <p:spTgt spid="27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78"/>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283"/>
                                            </p:tgtEl>
                                            <p:attrNameLst>
                                              <p:attrName>style.visibility</p:attrName>
                                            </p:attrNameLst>
                                          </p:cBhvr>
                                          <p:to>
                                            <p:strVal val="visible"/>
                                          </p:to>
                                        </p:set>
                                        <p:anim calcmode="lin" valueType="num" p14:bounceEnd="50000">
                                          <p:cBhvr additive="base">
                                            <p:cTn id="15" dur="500" fill="hold"/>
                                            <p:tgtEl>
                                              <p:spTgt spid="28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83"/>
                                            </p:tgtEl>
                                            <p:attrNameLst>
                                              <p:attrName>ppt_y</p:attrName>
                                            </p:attrNameLst>
                                          </p:cBhvr>
                                          <p:tavLst>
                                            <p:tav tm="0">
                                              <p:val>
                                                <p:strVal val="#ppt_y"/>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dissolve">
                                          <p:cBhvr>
                                            <p:cTn id="19" dur="500"/>
                                            <p:tgtEl>
                                              <p:spTgt spid="279"/>
                                            </p:tgtEl>
                                          </p:cBhvr>
                                        </p:animEffect>
                                      </p:childTnLst>
                                    </p:cTn>
                                  </p:par>
                                  <p:par>
                                    <p:cTn id="20" presetID="2" presetClass="entr" presetSubtype="2" fill="hold" nodeType="with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3" presetClass="entr" presetSubtype="5"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vertical)">
                                          <p:cBhvr>
                                            <p:cTn id="26" dur="500"/>
                                            <p:tgtEl>
                                              <p:spTgt spid="2"/>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284">
                                                <p:txEl>
                                                  <p:pRg st="0" end="0"/>
                                                </p:txEl>
                                              </p:spTgt>
                                            </p:tgtEl>
                                            <p:attrNameLst>
                                              <p:attrName>style.visibility</p:attrName>
                                            </p:attrNameLst>
                                          </p:cBhvr>
                                          <p:to>
                                            <p:strVal val="visible"/>
                                          </p:to>
                                        </p:set>
                                        <p:anim calcmode="lin" valueType="num">
                                          <p:cBhvr>
                                            <p:cTn id="29" dur="250" fill="hold"/>
                                            <p:tgtEl>
                                              <p:spTgt spid="28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84">
                                                <p:txEl>
                                                  <p:pRg st="0" end="0"/>
                                                </p:txEl>
                                              </p:spTgt>
                                            </p:tgtEl>
                                            <p:attrNameLst>
                                              <p:attrName>ppt_y</p:attrName>
                                            </p:attrNameLst>
                                          </p:cBhvr>
                                          <p:tavLst>
                                            <p:tav tm="0">
                                              <p:val>
                                                <p:strVal val="#ppt_y"/>
                                              </p:val>
                                            </p:tav>
                                            <p:tav tm="100000">
                                              <p:val>
                                                <p:strVal val="#ppt_y"/>
                                              </p:val>
                                            </p:tav>
                                          </p:tavLst>
                                        </p:anim>
                                        <p:anim calcmode="lin" valueType="num">
                                          <p:cBhvr>
                                            <p:cTn id="31" dur="250" fill="hold"/>
                                            <p:tgtEl>
                                              <p:spTgt spid="28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8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283" grpId="0"/>
          <p:bldP spid="28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5.55556E-7 -2.59259E-6 L 0.25 -2.59259E-6 " pathEditMode="relative" rAng="0" ptsTypes="AA">
                                          <p:cBhvr>
                                            <p:cTn id="6" dur="4750" fill="hold"/>
                                            <p:tgtEl>
                                              <p:spTgt spid="5"/>
                                            </p:tgtEl>
                                            <p:attrNameLst>
                                              <p:attrName>ppt_x</p:attrName>
                                              <p:attrName>ppt_y</p:attrName>
                                            </p:attrNameLst>
                                          </p:cBhvr>
                                          <p:rCtr x="12500" y="0"/>
                                        </p:animMotion>
                                      </p:childTnLst>
                                    </p:cTn>
                                  </p:par>
                                  <p:par>
                                    <p:cTn id="7" presetID="63" presetClass="path" presetSubtype="0" repeatCount="indefinite" accel="50000" decel="50000" autoRev="1" fill="hold" nodeType="withEffect">
                                      <p:stCondLst>
                                        <p:cond delay="0"/>
                                      </p:stCondLst>
                                      <p:childTnLst>
                                        <p:animMotion origin="layout" path="M -5.55556E-7 -4.81481E-6 L 0.25 -4.81481E-6 " pathEditMode="relative" rAng="0" ptsTypes="AA">
                                          <p:cBhvr>
                                            <p:cTn id="8" dur="5000" fill="hold"/>
                                            <p:tgtEl>
                                              <p:spTgt spid="13"/>
                                            </p:tgtEl>
                                            <p:attrNameLst>
                                              <p:attrName>ppt_x</p:attrName>
                                              <p:attrName>ppt_y</p:attrName>
                                            </p:attrNameLst>
                                          </p:cBhvr>
                                          <p:rCtr x="12500" y="0"/>
                                        </p:animMotion>
                                      </p:childTnLst>
                                    </p:cTn>
                                  </p:par>
                                  <p:par>
                                    <p:cTn id="9" presetID="2" presetClass="entr" presetSubtype="1" fill="hold" grpId="0" nodeType="withEffect">
                                      <p:stCondLst>
                                        <p:cond delay="0"/>
                                      </p:stCondLst>
                                      <p:childTnLst>
                                        <p:set>
                                          <p:cBhvr>
                                            <p:cTn id="10" dur="1" fill="hold">
                                              <p:stCondLst>
                                                <p:cond delay="0"/>
                                              </p:stCondLst>
                                            </p:cTn>
                                            <p:tgtEl>
                                              <p:spTgt spid="278"/>
                                            </p:tgtEl>
                                            <p:attrNameLst>
                                              <p:attrName>style.visibility</p:attrName>
                                            </p:attrNameLst>
                                          </p:cBhvr>
                                          <p:to>
                                            <p:strVal val="visible"/>
                                          </p:to>
                                        </p:set>
                                        <p:anim calcmode="lin" valueType="num">
                                          <p:cBhvr additive="base">
                                            <p:cTn id="11" dur="500" fill="hold"/>
                                            <p:tgtEl>
                                              <p:spTgt spid="278"/>
                                            </p:tgtEl>
                                            <p:attrNameLst>
                                              <p:attrName>ppt_x</p:attrName>
                                            </p:attrNameLst>
                                          </p:cBhvr>
                                          <p:tavLst>
                                            <p:tav tm="0">
                                              <p:val>
                                                <p:strVal val="#ppt_x"/>
                                              </p:val>
                                            </p:tav>
                                            <p:tav tm="100000">
                                              <p:val>
                                                <p:strVal val="#ppt_x"/>
                                              </p:val>
                                            </p:tav>
                                          </p:tavLst>
                                        </p:anim>
                                        <p:anim calcmode="lin" valueType="num">
                                          <p:cBhvr additive="base">
                                            <p:cTn id="12" dur="500" fill="hold"/>
                                            <p:tgtEl>
                                              <p:spTgt spid="278"/>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3"/>
                                            </p:tgtEl>
                                            <p:attrNameLst>
                                              <p:attrName>style.visibility</p:attrName>
                                            </p:attrNameLst>
                                          </p:cBhvr>
                                          <p:to>
                                            <p:strVal val="visible"/>
                                          </p:to>
                                        </p:set>
                                        <p:anim calcmode="lin" valueType="num">
                                          <p:cBhvr additive="base">
                                            <p:cTn id="15" dur="500" fill="hold"/>
                                            <p:tgtEl>
                                              <p:spTgt spid="283"/>
                                            </p:tgtEl>
                                            <p:attrNameLst>
                                              <p:attrName>ppt_x</p:attrName>
                                            </p:attrNameLst>
                                          </p:cBhvr>
                                          <p:tavLst>
                                            <p:tav tm="0">
                                              <p:val>
                                                <p:strVal val="0-#ppt_w/2"/>
                                              </p:val>
                                            </p:tav>
                                            <p:tav tm="100000">
                                              <p:val>
                                                <p:strVal val="#ppt_x"/>
                                              </p:val>
                                            </p:tav>
                                          </p:tavLst>
                                        </p:anim>
                                        <p:anim calcmode="lin" valueType="num">
                                          <p:cBhvr additive="base">
                                            <p:cTn id="16" dur="500" fill="hold"/>
                                            <p:tgtEl>
                                              <p:spTgt spid="283"/>
                                            </p:tgtEl>
                                            <p:attrNameLst>
                                              <p:attrName>ppt_y</p:attrName>
                                            </p:attrNameLst>
                                          </p:cBhvr>
                                          <p:tavLst>
                                            <p:tav tm="0">
                                              <p:val>
                                                <p:strVal val="#ppt_y"/>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dissolve">
                                          <p:cBhvr>
                                            <p:cTn id="19" dur="500"/>
                                            <p:tgtEl>
                                              <p:spTgt spid="279"/>
                                            </p:tgtEl>
                                          </p:cBhvr>
                                        </p:animEffect>
                                      </p:childTnLst>
                                    </p:cTn>
                                  </p:par>
                                  <p:par>
                                    <p:cTn id="20" presetID="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3" presetClass="entr" presetSubtype="5"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vertical)">
                                          <p:cBhvr>
                                            <p:cTn id="26" dur="500"/>
                                            <p:tgtEl>
                                              <p:spTgt spid="2"/>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284">
                                                <p:txEl>
                                                  <p:pRg st="0" end="0"/>
                                                </p:txEl>
                                              </p:spTgt>
                                            </p:tgtEl>
                                            <p:attrNameLst>
                                              <p:attrName>style.visibility</p:attrName>
                                            </p:attrNameLst>
                                          </p:cBhvr>
                                          <p:to>
                                            <p:strVal val="visible"/>
                                          </p:to>
                                        </p:set>
                                        <p:anim calcmode="lin" valueType="num">
                                          <p:cBhvr>
                                            <p:cTn id="29" dur="250" fill="hold"/>
                                            <p:tgtEl>
                                              <p:spTgt spid="28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84">
                                                <p:txEl>
                                                  <p:pRg st="0" end="0"/>
                                                </p:txEl>
                                              </p:spTgt>
                                            </p:tgtEl>
                                            <p:attrNameLst>
                                              <p:attrName>ppt_y</p:attrName>
                                            </p:attrNameLst>
                                          </p:cBhvr>
                                          <p:tavLst>
                                            <p:tav tm="0">
                                              <p:val>
                                                <p:strVal val="#ppt_y"/>
                                              </p:val>
                                            </p:tav>
                                            <p:tav tm="100000">
                                              <p:val>
                                                <p:strVal val="#ppt_y"/>
                                              </p:val>
                                            </p:tav>
                                          </p:tavLst>
                                        </p:anim>
                                        <p:anim calcmode="lin" valueType="num">
                                          <p:cBhvr>
                                            <p:cTn id="31" dur="250" fill="hold"/>
                                            <p:tgtEl>
                                              <p:spTgt spid="28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8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283" grpId="0"/>
          <p:bldP spid="284" grpId="0" build="p"/>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36"/>
        <p:cNvGrpSpPr/>
        <p:nvPr/>
      </p:nvGrpSpPr>
      <p:grpSpPr>
        <a:xfrm>
          <a:off x="0" y="0"/>
          <a:ext cx="0" cy="0"/>
          <a:chOff x="0" y="0"/>
          <a:chExt cx="0" cy="0"/>
        </a:xfrm>
      </p:grpSpPr>
      <p:sp>
        <p:nvSpPr>
          <p:cNvPr id="342" name="Google Shape;342;p58"/>
          <p:cNvSpPr txBox="1">
            <a:spLocks noGrp="1"/>
          </p:cNvSpPr>
          <p:nvPr>
            <p:ph type="ctrTitle"/>
          </p:nvPr>
        </p:nvSpPr>
        <p:spPr>
          <a:xfrm>
            <a:off x="4991757" y="630737"/>
            <a:ext cx="3592500" cy="91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500" dirty="0" err="1">
                <a:solidFill>
                  <a:schemeClr val="lt1"/>
                </a:solidFill>
                <a:latin typeface="Roboto Slab"/>
                <a:ea typeface="Roboto Slab"/>
                <a:cs typeface="Roboto Slab"/>
                <a:sym typeface="Roboto Slab"/>
              </a:rPr>
              <a:t>Hình</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ảnh</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nhân</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dân</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đúng</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lên</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đấu</a:t>
            </a:r>
            <a:r>
              <a:rPr lang="en-GB" sz="2500" dirty="0">
                <a:solidFill>
                  <a:schemeClr val="lt1"/>
                </a:solidFill>
                <a:latin typeface="Roboto Slab"/>
                <a:ea typeface="Roboto Slab"/>
                <a:cs typeface="Roboto Slab"/>
                <a:sym typeface="Roboto Slab"/>
              </a:rPr>
              <a:t> </a:t>
            </a:r>
            <a:r>
              <a:rPr lang="en-GB" sz="2500" dirty="0" err="1">
                <a:solidFill>
                  <a:schemeClr val="lt1"/>
                </a:solidFill>
                <a:latin typeface="Roboto Slab"/>
                <a:ea typeface="Roboto Slab"/>
                <a:cs typeface="Roboto Slab"/>
                <a:sym typeface="Roboto Slab"/>
              </a:rPr>
              <a:t>tranh</a:t>
            </a:r>
            <a:endParaRPr dirty="0">
              <a:latin typeface="Roboto Slab"/>
              <a:ea typeface="Roboto Slab"/>
              <a:cs typeface="Roboto Slab"/>
              <a:sym typeface="Roboto Slab"/>
            </a:endParaRPr>
          </a:p>
        </p:txBody>
      </p:sp>
      <p:pic>
        <p:nvPicPr>
          <p:cNvPr id="2050" name="Picture 2" descr="Amies et Amis de la Commune de Paris 1871">
            <a:extLst>
              <a:ext uri="{FF2B5EF4-FFF2-40B4-BE49-F238E27FC236}">
                <a16:creationId xmlns:a16="http://schemas.microsoft.com/office/drawing/2014/main" id="{10D128A3-6C53-CD4D-83F0-C7BE17AA2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 y="0"/>
            <a:ext cx="4471551" cy="21752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VE LA COMMUNE DE PARIS, 18 mars 1871 ! - INITIATIVE COMMUNISTE">
            <a:extLst>
              <a:ext uri="{FF2B5EF4-FFF2-40B4-BE49-F238E27FC236}">
                <a16:creationId xmlns:a16="http://schemas.microsoft.com/office/drawing/2014/main" id="{81549E92-A08D-2542-9927-33B92A990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90" y="2343948"/>
            <a:ext cx="4103435" cy="23192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rendre la Commune de Paris : #02 Qui est Thiers ? | Reportages | Là-bas  si j&amp;#39;y suis">
            <a:extLst>
              <a:ext uri="{FF2B5EF4-FFF2-40B4-BE49-F238E27FC236}">
                <a16:creationId xmlns:a16="http://schemas.microsoft.com/office/drawing/2014/main" id="{98B4F004-67B5-1749-A78D-284DD47D1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942" y="1817649"/>
            <a:ext cx="3933315" cy="2845568"/>
          </a:xfrm>
          <a:prstGeom prst="rect">
            <a:avLst/>
          </a:prstGeom>
          <a:noFill/>
          <a:extLst>
            <a:ext uri="{909E8E84-426E-40DD-AFC4-6F175D3DCCD1}">
              <a14:hiddenFill xmlns:a14="http://schemas.microsoft.com/office/drawing/2010/main">
                <a:solidFill>
                  <a:srgbClr val="FFFFFF"/>
                </a:solidFill>
              </a14:hiddenFill>
            </a:ext>
          </a:extLst>
        </p:spPr>
      </p:pic>
      <p:sp>
        <p:nvSpPr>
          <p:cNvPr id="6" name="!!a">
            <a:extLst>
              <a:ext uri="{FF2B5EF4-FFF2-40B4-BE49-F238E27FC236}">
                <a16:creationId xmlns:a16="http://schemas.microsoft.com/office/drawing/2014/main" id="{96339841-1239-3648-B902-022707225643}"/>
              </a:ext>
            </a:extLst>
          </p:cNvPr>
          <p:cNvSpPr/>
          <p:nvPr/>
        </p:nvSpPr>
        <p:spPr>
          <a:xfrm>
            <a:off x="4858331" y="480283"/>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14:bounceEnd="50000">
                                          <p:cBhvr additive="base">
                                            <p:cTn id="11" dur="500" fill="hold"/>
                                            <p:tgtEl>
                                              <p:spTgt spid="205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05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14:bounceEnd="50000">
                                          <p:cBhvr additive="base">
                                            <p:cTn id="15" dur="500" fill="hold"/>
                                            <p:tgtEl>
                                              <p:spTgt spid="205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054"/>
                                            </p:tgtEl>
                                            <p:attrNameLst>
                                              <p:attrName>ppt_y</p:attrName>
                                            </p:attrNameLst>
                                          </p:cBhvr>
                                          <p:tavLst>
                                            <p:tav tm="0">
                                              <p:val>
                                                <p:strVal val="0-#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342"/>
                                            </p:tgtEl>
                                            <p:attrNameLst>
                                              <p:attrName>style.visibility</p:attrName>
                                            </p:attrNameLst>
                                          </p:cBhvr>
                                          <p:to>
                                            <p:strVal val="visible"/>
                                          </p:to>
                                        </p:set>
                                        <p:animEffect transition="in" filter="barn(inVertical)">
                                          <p:cBhvr>
                                            <p:cTn id="19"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0-#ppt_w/2"/>
                                              </p:val>
                                            </p:tav>
                                            <p:tav tm="100000">
                                              <p:val>
                                                <p:strVal val="#ppt_x"/>
                                              </p:val>
                                            </p:tav>
                                          </p:tavLst>
                                        </p:anim>
                                        <p:anim calcmode="lin" valueType="num">
                                          <p:cBhvr additive="base">
                                            <p:cTn id="12" dur="500" fill="hold"/>
                                            <p:tgtEl>
                                              <p:spTgt spid="205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additive="base">
                                            <p:cTn id="15" dur="500" fill="hold"/>
                                            <p:tgtEl>
                                              <p:spTgt spid="2054"/>
                                            </p:tgtEl>
                                            <p:attrNameLst>
                                              <p:attrName>ppt_x</p:attrName>
                                            </p:attrNameLst>
                                          </p:cBhvr>
                                          <p:tavLst>
                                            <p:tav tm="0">
                                              <p:val>
                                                <p:strVal val="#ppt_x"/>
                                              </p:val>
                                            </p:tav>
                                            <p:tav tm="100000">
                                              <p:val>
                                                <p:strVal val="#ppt_x"/>
                                              </p:val>
                                            </p:tav>
                                          </p:tavLst>
                                        </p:anim>
                                        <p:anim calcmode="lin" valueType="num">
                                          <p:cBhvr additive="base">
                                            <p:cTn id="16" dur="500" fill="hold"/>
                                            <p:tgtEl>
                                              <p:spTgt spid="2054"/>
                                            </p:tgtEl>
                                            <p:attrNameLst>
                                              <p:attrName>ppt_y</p:attrName>
                                            </p:attrNameLst>
                                          </p:cBhvr>
                                          <p:tavLst>
                                            <p:tav tm="0">
                                              <p:val>
                                                <p:strVal val="0-#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342"/>
                                            </p:tgtEl>
                                            <p:attrNameLst>
                                              <p:attrName>style.visibility</p:attrName>
                                            </p:attrNameLst>
                                          </p:cBhvr>
                                          <p:to>
                                            <p:strVal val="visible"/>
                                          </p:to>
                                        </p:set>
                                        <p:animEffect transition="in" filter="barn(inVertical)">
                                          <p:cBhvr>
                                            <p:cTn id="19"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36"/>
        <p:cNvGrpSpPr/>
        <p:nvPr/>
      </p:nvGrpSpPr>
      <p:grpSpPr>
        <a:xfrm>
          <a:off x="0" y="0"/>
          <a:ext cx="0" cy="0"/>
          <a:chOff x="0" y="0"/>
          <a:chExt cx="0" cy="0"/>
        </a:xfrm>
      </p:grpSpPr>
      <p:sp>
        <p:nvSpPr>
          <p:cNvPr id="340" name="Google Shape;34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342" name="Google Shape;342;p58"/>
          <p:cNvSpPr txBox="1">
            <a:spLocks noGrp="1"/>
          </p:cNvSpPr>
          <p:nvPr>
            <p:ph type="ctrTitle"/>
          </p:nvPr>
        </p:nvSpPr>
        <p:spPr>
          <a:xfrm>
            <a:off x="189017" y="607478"/>
            <a:ext cx="3135479" cy="913800"/>
          </a:xfrm>
          <a:prstGeom prst="rect">
            <a:avLst/>
          </a:prstGeom>
        </p:spPr>
        <p:txBody>
          <a:bodyPr spcFirstLastPara="1" wrap="square" lIns="91425" tIns="91425" rIns="91425" bIns="91425" anchor="t" anchorCtr="0">
            <a:noAutofit/>
          </a:bodyPr>
          <a:lstStyle/>
          <a:p>
            <a:pPr lvl="0"/>
            <a:r>
              <a:rPr lang="en-GB" dirty="0" err="1">
                <a:solidFill>
                  <a:schemeClr val="lt1"/>
                </a:solidFill>
              </a:rPr>
              <a:t>Hình</a:t>
            </a:r>
            <a:r>
              <a:rPr lang="en-GB" dirty="0">
                <a:solidFill>
                  <a:schemeClr val="lt1"/>
                </a:solidFill>
              </a:rPr>
              <a:t> </a:t>
            </a:r>
            <a:r>
              <a:rPr lang="en-GB" dirty="0" err="1">
                <a:solidFill>
                  <a:schemeClr val="lt1"/>
                </a:solidFill>
              </a:rPr>
              <a:t>ảnh</a:t>
            </a:r>
            <a:r>
              <a:rPr lang="en-GB" dirty="0">
                <a:solidFill>
                  <a:schemeClr val="lt1"/>
                </a:solidFill>
              </a:rPr>
              <a:t> </a:t>
            </a:r>
            <a:r>
              <a:rPr lang="en-GB" dirty="0" err="1">
                <a:solidFill>
                  <a:schemeClr val="lt1"/>
                </a:solidFill>
              </a:rPr>
              <a:t>đầu</a:t>
            </a:r>
            <a:r>
              <a:rPr lang="en-GB" dirty="0">
                <a:solidFill>
                  <a:schemeClr val="lt1"/>
                </a:solidFill>
              </a:rPr>
              <a:t> </a:t>
            </a:r>
            <a:r>
              <a:rPr lang="en-GB" dirty="0" err="1">
                <a:solidFill>
                  <a:schemeClr val="lt1"/>
                </a:solidFill>
              </a:rPr>
              <a:t>hàng</a:t>
            </a:r>
            <a:r>
              <a:rPr lang="en-GB" dirty="0">
                <a:solidFill>
                  <a:schemeClr val="lt1"/>
                </a:solidFill>
              </a:rPr>
              <a:t> </a:t>
            </a:r>
            <a:r>
              <a:rPr lang="en-GB" dirty="0" err="1">
                <a:solidFill>
                  <a:schemeClr val="lt1"/>
                </a:solidFill>
              </a:rPr>
              <a:t>của</a:t>
            </a:r>
            <a:r>
              <a:rPr lang="en-GB" dirty="0">
                <a:solidFill>
                  <a:schemeClr val="lt1"/>
                </a:solidFill>
              </a:rPr>
              <a:t> </a:t>
            </a:r>
            <a:r>
              <a:rPr lang="en-GB" dirty="0" err="1">
                <a:solidFill>
                  <a:schemeClr val="lt1"/>
                </a:solidFill>
              </a:rPr>
              <a:t>giai</a:t>
            </a:r>
            <a:r>
              <a:rPr lang="en-GB" dirty="0">
                <a:solidFill>
                  <a:schemeClr val="lt1"/>
                </a:solidFill>
              </a:rPr>
              <a:t> </a:t>
            </a:r>
            <a:r>
              <a:rPr lang="en-GB" dirty="0" err="1">
                <a:solidFill>
                  <a:schemeClr val="lt1"/>
                </a:solidFill>
              </a:rPr>
              <a:t>cấp</a:t>
            </a:r>
            <a:r>
              <a:rPr lang="en-GB" dirty="0">
                <a:solidFill>
                  <a:schemeClr val="lt1"/>
                </a:solidFill>
              </a:rPr>
              <a:t> </a:t>
            </a:r>
            <a:r>
              <a:rPr lang="en-GB" dirty="0" err="1">
                <a:solidFill>
                  <a:schemeClr val="lt1"/>
                </a:solidFill>
              </a:rPr>
              <a:t>tư</a:t>
            </a:r>
            <a:r>
              <a:rPr lang="en-GB" dirty="0">
                <a:solidFill>
                  <a:schemeClr val="lt1"/>
                </a:solidFill>
              </a:rPr>
              <a:t> </a:t>
            </a:r>
            <a:r>
              <a:rPr lang="en-GB" dirty="0" err="1">
                <a:solidFill>
                  <a:schemeClr val="lt1"/>
                </a:solidFill>
              </a:rPr>
              <a:t>sản</a:t>
            </a:r>
            <a:endParaRPr dirty="0">
              <a:latin typeface="Roboto Slab"/>
              <a:ea typeface="Roboto Slab"/>
              <a:cs typeface="Roboto Slab"/>
              <a:sym typeface="Roboto Slab"/>
            </a:endParaRPr>
          </a:p>
        </p:txBody>
      </p:sp>
      <p:pic>
        <p:nvPicPr>
          <p:cNvPr id="4098" name="Picture 2" descr="Histoire : le jour où la Commune de Paris s&amp;#39;est soulevée">
            <a:extLst>
              <a:ext uri="{FF2B5EF4-FFF2-40B4-BE49-F238E27FC236}">
                <a16:creationId xmlns:a16="http://schemas.microsoft.com/office/drawing/2014/main" id="{941D66D2-B762-4844-9C1F-8D943DB33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3" y="1653217"/>
            <a:ext cx="3571424" cy="3416300"/>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4100" name="Picture 4" descr="La Commune de Paris a associé le droit au travail et le droit du travail |  L&amp;#39;Humanité">
            <a:extLst>
              <a:ext uri="{FF2B5EF4-FFF2-40B4-BE49-F238E27FC236}">
                <a16:creationId xmlns:a16="http://schemas.microsoft.com/office/drawing/2014/main" id="{CF7FAAD2-930D-A54D-8C0F-975BD52D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703" y="2421364"/>
            <a:ext cx="5307980" cy="2648153"/>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4102" name="Picture 6" descr="Il a photographié la Commune de Paris : Bruno Braquehais premier  photo-reporter de l&amp;#39;Histoire de France">
            <a:extLst>
              <a:ext uri="{FF2B5EF4-FFF2-40B4-BE49-F238E27FC236}">
                <a16:creationId xmlns:a16="http://schemas.microsoft.com/office/drawing/2014/main" id="{F64C58B1-9636-A14A-AC42-433F65811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837" y="86683"/>
            <a:ext cx="4623146" cy="2251622"/>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
        <p:nvSpPr>
          <p:cNvPr id="7" name="Rectangle 6" hidden="1">
            <a:extLst>
              <a:ext uri="{FF2B5EF4-FFF2-40B4-BE49-F238E27FC236}">
                <a16:creationId xmlns:a16="http://schemas.microsoft.com/office/drawing/2014/main" id="{5325433C-D1C6-CF4F-9270-F92FA7DC422B}"/>
              </a:ext>
            </a:extLst>
          </p:cNvPr>
          <p:cNvSpPr/>
          <p:nvPr/>
        </p:nvSpPr>
        <p:spPr>
          <a:xfrm>
            <a:off x="4858331" y="480283"/>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a">
            <a:extLst>
              <a:ext uri="{FF2B5EF4-FFF2-40B4-BE49-F238E27FC236}">
                <a16:creationId xmlns:a16="http://schemas.microsoft.com/office/drawing/2014/main" id="{F2CFBE24-FF35-C843-B789-848838786930}"/>
              </a:ext>
            </a:extLst>
          </p:cNvPr>
          <p:cNvSpPr/>
          <p:nvPr/>
        </p:nvSpPr>
        <p:spPr>
          <a:xfrm>
            <a:off x="172031" y="200883"/>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6210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14:bounceEnd="50000">
                                          <p:cBhvr additive="base">
                                            <p:cTn id="7" dur="500" fill="hold"/>
                                            <p:tgtEl>
                                              <p:spTgt spid="410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10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50000">
                                          <p:cBhvr additive="base">
                                            <p:cTn id="15"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342"/>
                                            </p:tgtEl>
                                            <p:attrNameLst>
                                              <p:attrName>style.visibility</p:attrName>
                                            </p:attrNameLst>
                                          </p:cBhvr>
                                          <p:to>
                                            <p:strVal val="visible"/>
                                          </p:to>
                                        </p:set>
                                        <p:animEffect transition="in" filter="barn(outVertical)">
                                          <p:cBhvr>
                                            <p:cTn id="19"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ppt_x"/>
                                              </p:val>
                                            </p:tav>
                                            <p:tav tm="100000">
                                              <p:val>
                                                <p:strVal val="#ppt_x"/>
                                              </p:val>
                                            </p:tav>
                                          </p:tavLst>
                                        </p:anim>
                                        <p:anim calcmode="lin" valueType="num">
                                          <p:cBhvr additive="base">
                                            <p:cTn id="8" dur="500" fill="hold"/>
                                            <p:tgtEl>
                                              <p:spTgt spid="410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0-#ppt_w/2"/>
                                              </p:val>
                                            </p:tav>
                                            <p:tav tm="100000">
                                              <p:val>
                                                <p:strVal val="#ppt_x"/>
                                              </p:val>
                                            </p:tav>
                                          </p:tavLst>
                                        </p:anim>
                                        <p:anim calcmode="lin" valueType="num">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342"/>
                                            </p:tgtEl>
                                            <p:attrNameLst>
                                              <p:attrName>style.visibility</p:attrName>
                                            </p:attrNameLst>
                                          </p:cBhvr>
                                          <p:to>
                                            <p:strVal val="visible"/>
                                          </p:to>
                                        </p:set>
                                        <p:animEffect transition="in" filter="barn(outVertical)">
                                          <p:cBhvr>
                                            <p:cTn id="19"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67"/>
        <p:cNvGrpSpPr/>
        <p:nvPr/>
      </p:nvGrpSpPr>
      <p:grpSpPr>
        <a:xfrm>
          <a:off x="0" y="0"/>
          <a:ext cx="0" cy="0"/>
          <a:chOff x="0" y="0"/>
          <a:chExt cx="0" cy="0"/>
        </a:xfrm>
      </p:grpSpPr>
      <p:sp>
        <p:nvSpPr>
          <p:cNvPr id="370" name="Google Shape;370;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371" name="Google Shape;371;p61"/>
          <p:cNvSpPr txBox="1">
            <a:spLocks noGrp="1"/>
          </p:cNvSpPr>
          <p:nvPr>
            <p:ph type="title"/>
          </p:nvPr>
        </p:nvSpPr>
        <p:spPr>
          <a:xfrm>
            <a:off x="122842" y="423350"/>
            <a:ext cx="5238321" cy="1058700"/>
          </a:xfrm>
          <a:prstGeom prst="rect">
            <a:avLst/>
          </a:prstGeom>
        </p:spPr>
        <p:txBody>
          <a:bodyPr spcFirstLastPara="1" wrap="square" lIns="91425" tIns="91425" rIns="91425" bIns="91425" anchor="t" anchorCtr="0">
            <a:noAutofit/>
          </a:bodyPr>
          <a:lstStyle/>
          <a:p>
            <a:pPr algn="ctr" eaLnBrk="1" hangingPunct="1">
              <a:defRPr/>
            </a:pPr>
            <a:r>
              <a:rPr lang="en-US" i="1" dirty="0" err="1">
                <a:solidFill>
                  <a:schemeClr val="accent6"/>
                </a:solidFill>
                <a:latin typeface="Times New Roman" pitchFamily="18" charset="0"/>
                <a:cs typeface="Times New Roman" pitchFamily="18" charset="0"/>
              </a:rPr>
              <a:t>Tại</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sao</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chính</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phủ</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vệ</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quốc</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của</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tư</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sản</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lại</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đầu</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hàng</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quân</a:t>
            </a:r>
            <a:r>
              <a:rPr lang="en-US" i="1" dirty="0">
                <a:solidFill>
                  <a:schemeClr val="accent6"/>
                </a:solidFill>
                <a:latin typeface="Times New Roman" pitchFamily="18" charset="0"/>
                <a:cs typeface="Times New Roman" pitchFamily="18" charset="0"/>
              </a:rPr>
              <a:t> </a:t>
            </a:r>
            <a:r>
              <a:rPr lang="en-US" i="1" dirty="0" err="1">
                <a:solidFill>
                  <a:schemeClr val="accent6"/>
                </a:solidFill>
                <a:latin typeface="Times New Roman" pitchFamily="18" charset="0"/>
                <a:cs typeface="Times New Roman" pitchFamily="18" charset="0"/>
              </a:rPr>
              <a:t>Phổ</a:t>
            </a:r>
            <a:r>
              <a:rPr lang="en-US" i="1" dirty="0">
                <a:solidFill>
                  <a:schemeClr val="accent6"/>
                </a:solidFill>
                <a:latin typeface="Times New Roman" pitchFamily="18" charset="0"/>
                <a:cs typeface="Times New Roman" pitchFamily="18" charset="0"/>
              </a:rPr>
              <a:t>? </a:t>
            </a:r>
          </a:p>
        </p:txBody>
      </p:sp>
      <p:sp>
        <p:nvSpPr>
          <p:cNvPr id="372" name="Google Shape;372;p61"/>
          <p:cNvSpPr txBox="1">
            <a:spLocks noGrp="1"/>
          </p:cNvSpPr>
          <p:nvPr>
            <p:ph type="subTitle" idx="1"/>
          </p:nvPr>
        </p:nvSpPr>
        <p:spPr>
          <a:xfrm>
            <a:off x="265851" y="1673509"/>
            <a:ext cx="4952301" cy="1764300"/>
          </a:xfrm>
          <a:prstGeom prst="rect">
            <a:avLst/>
          </a:prstGeom>
          <a:solidFill>
            <a:schemeClr val="accent6">
              <a:lumMod val="75000"/>
            </a:schemeClr>
          </a:solidFill>
        </p:spPr>
        <p:txBody>
          <a:bodyPr spcFirstLastPara="1" wrap="square" lIns="91425" tIns="91425" rIns="91425" bIns="91425" anchor="t" anchorCtr="0">
            <a:noAutofit/>
          </a:bodyPr>
          <a:lstStyle/>
          <a:p>
            <a:pPr marL="0" lvl="0" indent="0" algn="ctr">
              <a:lnSpc>
                <a:spcPct val="120000"/>
              </a:lnSpc>
              <a:buClr>
                <a:schemeClr val="dk1"/>
              </a:buClr>
              <a:buSzPts val="1100"/>
            </a:pP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Chủ</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tịch</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Hồ</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Chí</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Minh </a:t>
            </a: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đã</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nhận</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b="1" kern="1200" dirty="0" err="1">
                <a:solidFill>
                  <a:schemeClr val="tx1"/>
                </a:solidFill>
                <a:latin typeface="Times New Roman" panose="02020603050405020304" pitchFamily="18" charset="0"/>
                <a:ea typeface="+mn-ea"/>
                <a:cs typeface="Times New Roman" panose="02020603050405020304" pitchFamily="18" charset="0"/>
              </a:rPr>
              <a:t>định</a:t>
            </a:r>
            <a:r>
              <a:rPr lang="en-US" altLang="vi-VN" sz="1800" b="1" kern="1200" dirty="0">
                <a:solidFill>
                  <a:schemeClr val="tx1"/>
                </a:solidFill>
                <a:latin typeface="Times New Roman" panose="02020603050405020304" pitchFamily="18" charset="0"/>
                <a:ea typeface="+mn-ea"/>
                <a:cs typeface="Times New Roman" panose="02020603050405020304" pitchFamily="18" charset="0"/>
              </a:rPr>
              <a:t> </a:t>
            </a:r>
          </a:p>
          <a:p>
            <a:pPr marL="0" lvl="0" indent="0" algn="just">
              <a:lnSpc>
                <a:spcPct val="120000"/>
              </a:lnSpc>
              <a:buClr>
                <a:schemeClr val="dk1"/>
              </a:buClr>
              <a:buSzPts val="1100"/>
            </a:pPr>
            <a:r>
              <a:rPr lang="en-US" altLang="vi-VN" sz="1800" kern="1200" dirty="0">
                <a:solidFill>
                  <a:schemeClr val="tx1"/>
                </a:solidFill>
                <a:latin typeface="Times New Roman" panose="02020603050405020304" pitchFamily="18" charset="0"/>
                <a:ea typeface="+mn-ea"/>
                <a:cs typeface="Times New Roman" panose="02020603050405020304" pitchFamily="18" charset="0"/>
              </a:rPr>
              <a:t>“</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Tư</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bản</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Pháp</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khi</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ấy</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như</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lửa</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cháy</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hai</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bên</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bên</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thì</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Đức</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bắt</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chịu</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đầu</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hàng</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bên</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thì</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cách</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mạng</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nổi</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trước</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mắt</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Tư</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bản</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Pháp</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thề</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chịu</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nhục</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với</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Đức</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chứ</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không</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chịu</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hoà</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với</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cách</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 </a:t>
            </a:r>
            <a:r>
              <a:rPr lang="en-US" altLang="vi-VN" sz="1800" kern="1200" dirty="0" err="1">
                <a:solidFill>
                  <a:schemeClr val="tx1"/>
                </a:solidFill>
                <a:latin typeface="Times New Roman" panose="02020603050405020304" pitchFamily="18" charset="0"/>
                <a:ea typeface="+mn-ea"/>
                <a:cs typeface="Times New Roman" panose="02020603050405020304" pitchFamily="18" charset="0"/>
              </a:rPr>
              <a:t>mạng</a:t>
            </a:r>
            <a:r>
              <a:rPr lang="en-US" altLang="vi-VN" sz="1800" kern="1200" dirty="0">
                <a:solidFill>
                  <a:schemeClr val="tx1"/>
                </a:solidFill>
                <a:latin typeface="Times New Roman" panose="02020603050405020304" pitchFamily="18" charset="0"/>
                <a:ea typeface="+mn-ea"/>
                <a:cs typeface="Times New Roman" panose="02020603050405020304" pitchFamily="18" charset="0"/>
              </a:rPr>
              <a:t>”</a:t>
            </a:r>
            <a:endParaRPr dirty="0">
              <a:solidFill>
                <a:schemeClr val="tx1"/>
              </a:solidFill>
            </a:endParaRPr>
          </a:p>
        </p:txBody>
      </p:sp>
      <p:pic>
        <p:nvPicPr>
          <p:cNvPr id="10" name="Picture 9">
            <a:extLst>
              <a:ext uri="{FF2B5EF4-FFF2-40B4-BE49-F238E27FC236}">
                <a16:creationId xmlns:a16="http://schemas.microsoft.com/office/drawing/2014/main" id="{ABED8FC5-3264-1744-9831-F2E64C326D45}"/>
              </a:ext>
            </a:extLst>
          </p:cNvPr>
          <p:cNvPicPr>
            <a:picLocks noChangeAspect="1"/>
          </p:cNvPicPr>
          <p:nvPr/>
        </p:nvPicPr>
        <p:blipFill>
          <a:blip r:embed="rId3"/>
          <a:stretch>
            <a:fillRect/>
          </a:stretch>
        </p:blipFill>
        <p:spPr>
          <a:xfrm flipH="1">
            <a:off x="-333286" y="3583581"/>
            <a:ext cx="1559919" cy="1559919"/>
          </a:xfrm>
          <a:prstGeom prst="rect">
            <a:avLst/>
          </a:prstGeom>
        </p:spPr>
      </p:pic>
      <p:sp>
        <p:nvSpPr>
          <p:cNvPr id="11" name="Rectangle 10">
            <a:extLst>
              <a:ext uri="{FF2B5EF4-FFF2-40B4-BE49-F238E27FC236}">
                <a16:creationId xmlns:a16="http://schemas.microsoft.com/office/drawing/2014/main" id="{C00A8044-CC4C-9C4E-A8B9-6BD21958D27A}"/>
              </a:ext>
            </a:extLst>
          </p:cNvPr>
          <p:cNvSpPr/>
          <p:nvPr/>
        </p:nvSpPr>
        <p:spPr>
          <a:xfrm>
            <a:off x="1333017" y="4014077"/>
            <a:ext cx="4028146" cy="923330"/>
          </a:xfrm>
          <a:prstGeom prst="rect">
            <a:avLst/>
          </a:prstGeom>
          <a:solidFill>
            <a:schemeClr val="accent6">
              <a:lumMod val="75000"/>
            </a:schemeClr>
          </a:solidFill>
        </p:spPr>
        <p:txBody>
          <a:bodyPr wrap="square">
            <a:spAutoFit/>
          </a:bodyPr>
          <a:lstStyle/>
          <a:p>
            <a:pPr algn="just"/>
            <a:r>
              <a:rPr lang="en-US" altLang="vi-VN" sz="1800" u="sng" dirty="0" err="1">
                <a:solidFill>
                  <a:srgbClr val="C00000"/>
                </a:solidFill>
                <a:latin typeface="Times New Roman" panose="02020603050405020304" pitchFamily="18" charset="0"/>
                <a:cs typeface="Times New Roman" panose="02020603050405020304" pitchFamily="18" charset="0"/>
              </a:rPr>
              <a:t>Chứng</a:t>
            </a:r>
            <a:r>
              <a:rPr lang="en-US" altLang="vi-VN" sz="1800" u="sng" dirty="0">
                <a:solidFill>
                  <a:srgbClr val="C00000"/>
                </a:solidFill>
                <a:latin typeface="Times New Roman" panose="02020603050405020304" pitchFamily="18" charset="0"/>
                <a:cs typeface="Times New Roman" panose="02020603050405020304" pitchFamily="18" charset="0"/>
              </a:rPr>
              <a:t> </a:t>
            </a:r>
            <a:r>
              <a:rPr lang="en-US" altLang="vi-VN" sz="1800" u="sng" dirty="0" err="1">
                <a:solidFill>
                  <a:srgbClr val="C00000"/>
                </a:solidFill>
                <a:latin typeface="Times New Roman" panose="02020603050405020304" pitchFamily="18" charset="0"/>
                <a:cs typeface="Times New Roman" panose="02020603050405020304" pitchFamily="18" charset="0"/>
              </a:rPr>
              <a:t>tỏ</a:t>
            </a:r>
            <a:r>
              <a:rPr lang="en-US" altLang="vi-VN" sz="1800" u="sng" dirty="0">
                <a:solidFill>
                  <a:srgbClr val="C00000"/>
                </a:solidFill>
                <a:latin typeface="Times New Roman" panose="02020603050405020304" pitchFamily="18" charset="0"/>
                <a:cs typeface="Times New Roman" panose="02020603050405020304" pitchFamily="18" charset="0"/>
              </a:rPr>
              <a:t>:</a:t>
            </a:r>
            <a:r>
              <a:rPr lang="en-US" altLang="vi-VN" sz="1800" dirty="0">
                <a:solidFill>
                  <a:srgbClr val="C00000"/>
                </a:solidFill>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Tư</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sản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Pháp</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sợ</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nhân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dân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hơn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sợ</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quân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Đức</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xâm</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lược</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nên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đã</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đầu</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hàng</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Đức</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để</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rảnh</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tay</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đối</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phó</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với</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nhân</a:t>
            </a:r>
            <a:r>
              <a:rPr lang="en-US" altLang="vi-VN" sz="1800" dirty="0">
                <a:latin typeface="Times New Roman" panose="02020603050405020304" pitchFamily="18" charset="0"/>
                <a:cs typeface="Times New Roman" panose="02020603050405020304" pitchFamily="18" charset="0"/>
              </a:rPr>
              <a:t> </a:t>
            </a:r>
            <a:r>
              <a:rPr lang="en-US" altLang="vi-VN" sz="1800" dirty="0" err="1">
                <a:latin typeface="Times New Roman" panose="02020603050405020304" pitchFamily="18" charset="0"/>
                <a:cs typeface="Times New Roman" panose="02020603050405020304" pitchFamily="18" charset="0"/>
              </a:rPr>
              <a:t>dân</a:t>
            </a:r>
            <a:endParaRPr lang="en-VN" sz="1800" dirty="0"/>
          </a:p>
        </p:txBody>
      </p:sp>
      <p:sp>
        <p:nvSpPr>
          <p:cNvPr id="8" name="Rectangle 7">
            <a:extLst>
              <a:ext uri="{FF2B5EF4-FFF2-40B4-BE49-F238E27FC236}">
                <a16:creationId xmlns:a16="http://schemas.microsoft.com/office/drawing/2014/main" id="{BF92A1BA-AD24-4C42-82CD-1650DFDCAEE5}"/>
              </a:ext>
            </a:extLst>
          </p:cNvPr>
          <p:cNvSpPr/>
          <p:nvPr/>
        </p:nvSpPr>
        <p:spPr>
          <a:xfrm>
            <a:off x="517921" y="423350"/>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a">
            <a:extLst>
              <a:ext uri="{FF2B5EF4-FFF2-40B4-BE49-F238E27FC236}">
                <a16:creationId xmlns:a16="http://schemas.microsoft.com/office/drawing/2014/main" id="{E8DC79DA-AE09-6147-B982-132F7F012B49}"/>
              </a:ext>
            </a:extLst>
          </p:cNvPr>
          <p:cNvSpPr/>
          <p:nvPr/>
        </p:nvSpPr>
        <p:spPr>
          <a:xfrm>
            <a:off x="6428509" y="0"/>
            <a:ext cx="2715491"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122" name="!!1" descr="Amazon.fr - Paris insurgé: La Commune de 1871 - Rougerie,Jacques - Livres">
            <a:extLst>
              <a:ext uri="{FF2B5EF4-FFF2-40B4-BE49-F238E27FC236}">
                <a16:creationId xmlns:a16="http://schemas.microsoft.com/office/drawing/2014/main" id="{1436BC22-6795-AF4A-8559-D5A52CFDD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557" y="96595"/>
            <a:ext cx="3441443" cy="4962293"/>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14:presetBounceEnd="50000">
                                      <p:stCondLst>
                                        <p:cond delay="0"/>
                                      </p:stCondLst>
                                      <p:childTnLst>
                                        <p:set>
                                          <p:cBhvr>
                                            <p:cTn id="9" dur="1" fill="hold">
                                              <p:stCondLst>
                                                <p:cond delay="0"/>
                                              </p:stCondLst>
                                            </p:cTn>
                                            <p:tgtEl>
                                              <p:spTgt spid="5122"/>
                                            </p:tgtEl>
                                            <p:attrNameLst>
                                              <p:attrName>style.visibility</p:attrName>
                                            </p:attrNameLst>
                                          </p:cBhvr>
                                          <p:to>
                                            <p:strVal val="visible"/>
                                          </p:to>
                                        </p:set>
                                        <p:anim calcmode="lin" valueType="num" p14:bounceEnd="50000">
                                          <p:cBhvr additive="base">
                                            <p:cTn id="10"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5122"/>
                                            </p:tgtEl>
                                            <p:attrNameLst>
                                              <p:attrName>ppt_y</p:attrName>
                                            </p:attrNameLst>
                                          </p:cBhvr>
                                          <p:tavLst>
                                            <p:tav tm="0">
                                              <p:val>
                                                <p:strVal val="1+#ppt_h/2"/>
                                              </p:val>
                                            </p:tav>
                                            <p:tav tm="100000">
                                              <p:val>
                                                <p:strVal val="#ppt_y"/>
                                              </p:val>
                                            </p:tav>
                                          </p:tavLst>
                                        </p:anim>
                                      </p:childTnLst>
                                    </p:cTn>
                                  </p:par>
                                  <p:par>
                                    <p:cTn id="12" presetID="9"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2" presetClass="entr" presetSubtype="8" fill="hold" grpId="0" nodeType="withEffect" p14:presetBounceEnd="50000">
                                      <p:stCondLst>
                                        <p:cond delay="0"/>
                                      </p:stCondLst>
                                      <p:childTnLst>
                                        <p:set>
                                          <p:cBhvr>
                                            <p:cTn id="16" dur="1" fill="hold">
                                              <p:stCondLst>
                                                <p:cond delay="0"/>
                                              </p:stCondLst>
                                            </p:cTn>
                                            <p:tgtEl>
                                              <p:spTgt spid="371"/>
                                            </p:tgtEl>
                                            <p:attrNameLst>
                                              <p:attrName>style.visibility</p:attrName>
                                            </p:attrNameLst>
                                          </p:cBhvr>
                                          <p:to>
                                            <p:strVal val="visible"/>
                                          </p:to>
                                        </p:set>
                                        <p:anim calcmode="lin" valueType="num" p14:bounceEnd="50000">
                                          <p:cBhvr additive="base">
                                            <p:cTn id="17" dur="500" fill="hold"/>
                                            <p:tgtEl>
                                              <p:spTgt spid="371"/>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7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3" presetClass="entr" presetSubtype="5" fill="hold" grpId="0" nodeType="afterEffect">
                                      <p:stCondLst>
                                        <p:cond delay="0"/>
                                      </p:stCondLst>
                                      <p:childTnLst>
                                        <p:set>
                                          <p:cBhvr>
                                            <p:cTn id="21" dur="1" fill="hold">
                                              <p:stCondLst>
                                                <p:cond delay="0"/>
                                              </p:stCondLst>
                                            </p:cTn>
                                            <p:tgtEl>
                                              <p:spTgt spid="372">
                                                <p:bg/>
                                              </p:spTgt>
                                            </p:tgtEl>
                                            <p:attrNameLst>
                                              <p:attrName>style.visibility</p:attrName>
                                            </p:attrNameLst>
                                          </p:cBhvr>
                                          <p:to>
                                            <p:strVal val="visible"/>
                                          </p:to>
                                        </p:set>
                                        <p:animEffect transition="in" filter="blinds(vertical)">
                                          <p:cBhvr>
                                            <p:cTn id="22" dur="500"/>
                                            <p:tgtEl>
                                              <p:spTgt spid="372">
                                                <p:bg/>
                                              </p:spTgt>
                                            </p:tgtEl>
                                          </p:cBhvr>
                                        </p:animEffect>
                                      </p:childTnLst>
                                    </p:cTn>
                                  </p:par>
                                </p:childTnLst>
                              </p:cTn>
                            </p:par>
                            <p:par>
                              <p:cTn id="23" fill="hold">
                                <p:stCondLst>
                                  <p:cond delay="1000"/>
                                </p:stCondLst>
                                <p:childTnLst>
                                  <p:par>
                                    <p:cTn id="24" presetID="3" presetClass="entr" presetSubtype="5" fill="hold" grpId="0" nodeType="afterEffect">
                                      <p:stCondLst>
                                        <p:cond delay="0"/>
                                      </p:stCondLst>
                                      <p:childTnLst>
                                        <p:set>
                                          <p:cBhvr>
                                            <p:cTn id="25" dur="1" fill="hold">
                                              <p:stCondLst>
                                                <p:cond delay="0"/>
                                              </p:stCondLst>
                                            </p:cTn>
                                            <p:tgtEl>
                                              <p:spTgt spid="372">
                                                <p:txEl>
                                                  <p:pRg st="0" end="0"/>
                                                </p:txEl>
                                              </p:spTgt>
                                            </p:tgtEl>
                                            <p:attrNameLst>
                                              <p:attrName>style.visibility</p:attrName>
                                            </p:attrNameLst>
                                          </p:cBhvr>
                                          <p:to>
                                            <p:strVal val="visible"/>
                                          </p:to>
                                        </p:set>
                                        <p:animEffect transition="in" filter="blinds(vertical)">
                                          <p:cBhvr>
                                            <p:cTn id="26" dur="500"/>
                                            <p:tgtEl>
                                              <p:spTgt spid="372">
                                                <p:txEl>
                                                  <p:pRg st="0" end="0"/>
                                                </p:txEl>
                                              </p:spTgt>
                                            </p:tgtEl>
                                          </p:cBhvr>
                                        </p:animEffect>
                                      </p:childTnLst>
                                    </p:cTn>
                                  </p:par>
                                </p:childTnLst>
                              </p:cTn>
                            </p:par>
                            <p:par>
                              <p:cTn id="27" fill="hold">
                                <p:stCondLst>
                                  <p:cond delay="1500"/>
                                </p:stCondLst>
                                <p:childTnLst>
                                  <p:par>
                                    <p:cTn id="28" presetID="3" presetClass="entr" presetSubtype="5" fill="hold" grpId="0" nodeType="afterEffect">
                                      <p:stCondLst>
                                        <p:cond delay="0"/>
                                      </p:stCondLst>
                                      <p:childTnLst>
                                        <p:set>
                                          <p:cBhvr>
                                            <p:cTn id="29" dur="1" fill="hold">
                                              <p:stCondLst>
                                                <p:cond delay="0"/>
                                              </p:stCondLst>
                                            </p:cTn>
                                            <p:tgtEl>
                                              <p:spTgt spid="372">
                                                <p:txEl>
                                                  <p:pRg st="1" end="1"/>
                                                </p:txEl>
                                              </p:spTgt>
                                            </p:tgtEl>
                                            <p:attrNameLst>
                                              <p:attrName>style.visibility</p:attrName>
                                            </p:attrNameLst>
                                          </p:cBhvr>
                                          <p:to>
                                            <p:strVal val="visible"/>
                                          </p:to>
                                        </p:set>
                                        <p:animEffect transition="in" filter="blinds(vertical)">
                                          <p:cBhvr>
                                            <p:cTn id="30" dur="500"/>
                                            <p:tgtEl>
                                              <p:spTgt spid="37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1"/>
                                            </p:tgtEl>
                                            <p:attrNameLst>
                                              <p:attrName>ppt_y</p:attrName>
                                            </p:attrNameLst>
                                          </p:cBhvr>
                                          <p:tavLst>
                                            <p:tav tm="0">
                                              <p:val>
                                                <p:strVal val="#ppt_y"/>
                                              </p:val>
                                            </p:tav>
                                            <p:tav tm="100000">
                                              <p:val>
                                                <p:strVal val="#ppt_y"/>
                                              </p:val>
                                            </p:tav>
                                          </p:tavLst>
                                        </p:anim>
                                        <p:anim calcmode="lin" valueType="num">
                                          <p:cBhvr>
                                            <p:cTn id="37"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p:bldP spid="372" grpId="0" build="p" animBg="1"/>
          <p:bldP spid="11"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 calcmode="lin" valueType="num">
                                          <p:cBhvr additive="base">
                                            <p:cTn id="10" dur="500" fill="hold"/>
                                            <p:tgtEl>
                                              <p:spTgt spid="5122"/>
                                            </p:tgtEl>
                                            <p:attrNameLst>
                                              <p:attrName>ppt_x</p:attrName>
                                            </p:attrNameLst>
                                          </p:cBhvr>
                                          <p:tavLst>
                                            <p:tav tm="0">
                                              <p:val>
                                                <p:strVal val="#ppt_x"/>
                                              </p:val>
                                            </p:tav>
                                            <p:tav tm="100000">
                                              <p:val>
                                                <p:strVal val="#ppt_x"/>
                                              </p:val>
                                            </p:tav>
                                          </p:tavLst>
                                        </p:anim>
                                        <p:anim calcmode="lin" valueType="num">
                                          <p:cBhvr additive="base">
                                            <p:cTn id="11" dur="500" fill="hold"/>
                                            <p:tgtEl>
                                              <p:spTgt spid="5122"/>
                                            </p:tgtEl>
                                            <p:attrNameLst>
                                              <p:attrName>ppt_y</p:attrName>
                                            </p:attrNameLst>
                                          </p:cBhvr>
                                          <p:tavLst>
                                            <p:tav tm="0">
                                              <p:val>
                                                <p:strVal val="1+#ppt_h/2"/>
                                              </p:val>
                                            </p:tav>
                                            <p:tav tm="100000">
                                              <p:val>
                                                <p:strVal val="#ppt_y"/>
                                              </p:val>
                                            </p:tav>
                                          </p:tavLst>
                                        </p:anim>
                                      </p:childTnLst>
                                    </p:cTn>
                                  </p:par>
                                  <p:par>
                                    <p:cTn id="12" presetID="9"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71"/>
                                            </p:tgtEl>
                                            <p:attrNameLst>
                                              <p:attrName>style.visibility</p:attrName>
                                            </p:attrNameLst>
                                          </p:cBhvr>
                                          <p:to>
                                            <p:strVal val="visible"/>
                                          </p:to>
                                        </p:set>
                                        <p:anim calcmode="lin" valueType="num">
                                          <p:cBhvr additive="base">
                                            <p:cTn id="17" dur="500" fill="hold"/>
                                            <p:tgtEl>
                                              <p:spTgt spid="371"/>
                                            </p:tgtEl>
                                            <p:attrNameLst>
                                              <p:attrName>ppt_x</p:attrName>
                                            </p:attrNameLst>
                                          </p:cBhvr>
                                          <p:tavLst>
                                            <p:tav tm="0">
                                              <p:val>
                                                <p:strVal val="0-#ppt_w/2"/>
                                              </p:val>
                                            </p:tav>
                                            <p:tav tm="100000">
                                              <p:val>
                                                <p:strVal val="#ppt_x"/>
                                              </p:val>
                                            </p:tav>
                                          </p:tavLst>
                                        </p:anim>
                                        <p:anim calcmode="lin" valueType="num">
                                          <p:cBhvr additive="base">
                                            <p:cTn id="18" dur="500" fill="hold"/>
                                            <p:tgtEl>
                                              <p:spTgt spid="37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3" presetClass="entr" presetSubtype="5" fill="hold" grpId="0" nodeType="afterEffect">
                                      <p:stCondLst>
                                        <p:cond delay="0"/>
                                      </p:stCondLst>
                                      <p:childTnLst>
                                        <p:set>
                                          <p:cBhvr>
                                            <p:cTn id="21" dur="1" fill="hold">
                                              <p:stCondLst>
                                                <p:cond delay="0"/>
                                              </p:stCondLst>
                                            </p:cTn>
                                            <p:tgtEl>
                                              <p:spTgt spid="372">
                                                <p:bg/>
                                              </p:spTgt>
                                            </p:tgtEl>
                                            <p:attrNameLst>
                                              <p:attrName>style.visibility</p:attrName>
                                            </p:attrNameLst>
                                          </p:cBhvr>
                                          <p:to>
                                            <p:strVal val="visible"/>
                                          </p:to>
                                        </p:set>
                                        <p:animEffect transition="in" filter="blinds(vertical)">
                                          <p:cBhvr>
                                            <p:cTn id="22" dur="500"/>
                                            <p:tgtEl>
                                              <p:spTgt spid="372">
                                                <p:bg/>
                                              </p:spTgt>
                                            </p:tgtEl>
                                          </p:cBhvr>
                                        </p:animEffect>
                                      </p:childTnLst>
                                    </p:cTn>
                                  </p:par>
                                </p:childTnLst>
                              </p:cTn>
                            </p:par>
                            <p:par>
                              <p:cTn id="23" fill="hold">
                                <p:stCondLst>
                                  <p:cond delay="1000"/>
                                </p:stCondLst>
                                <p:childTnLst>
                                  <p:par>
                                    <p:cTn id="24" presetID="3" presetClass="entr" presetSubtype="5" fill="hold" grpId="0" nodeType="afterEffect">
                                      <p:stCondLst>
                                        <p:cond delay="0"/>
                                      </p:stCondLst>
                                      <p:childTnLst>
                                        <p:set>
                                          <p:cBhvr>
                                            <p:cTn id="25" dur="1" fill="hold">
                                              <p:stCondLst>
                                                <p:cond delay="0"/>
                                              </p:stCondLst>
                                            </p:cTn>
                                            <p:tgtEl>
                                              <p:spTgt spid="372">
                                                <p:txEl>
                                                  <p:pRg st="0" end="0"/>
                                                </p:txEl>
                                              </p:spTgt>
                                            </p:tgtEl>
                                            <p:attrNameLst>
                                              <p:attrName>style.visibility</p:attrName>
                                            </p:attrNameLst>
                                          </p:cBhvr>
                                          <p:to>
                                            <p:strVal val="visible"/>
                                          </p:to>
                                        </p:set>
                                        <p:animEffect transition="in" filter="blinds(vertical)">
                                          <p:cBhvr>
                                            <p:cTn id="26" dur="500"/>
                                            <p:tgtEl>
                                              <p:spTgt spid="372">
                                                <p:txEl>
                                                  <p:pRg st="0" end="0"/>
                                                </p:txEl>
                                              </p:spTgt>
                                            </p:tgtEl>
                                          </p:cBhvr>
                                        </p:animEffect>
                                      </p:childTnLst>
                                    </p:cTn>
                                  </p:par>
                                </p:childTnLst>
                              </p:cTn>
                            </p:par>
                            <p:par>
                              <p:cTn id="27" fill="hold">
                                <p:stCondLst>
                                  <p:cond delay="1500"/>
                                </p:stCondLst>
                                <p:childTnLst>
                                  <p:par>
                                    <p:cTn id="28" presetID="3" presetClass="entr" presetSubtype="5" fill="hold" grpId="0" nodeType="afterEffect">
                                      <p:stCondLst>
                                        <p:cond delay="0"/>
                                      </p:stCondLst>
                                      <p:childTnLst>
                                        <p:set>
                                          <p:cBhvr>
                                            <p:cTn id="29" dur="1" fill="hold">
                                              <p:stCondLst>
                                                <p:cond delay="0"/>
                                              </p:stCondLst>
                                            </p:cTn>
                                            <p:tgtEl>
                                              <p:spTgt spid="372">
                                                <p:txEl>
                                                  <p:pRg st="1" end="1"/>
                                                </p:txEl>
                                              </p:spTgt>
                                            </p:tgtEl>
                                            <p:attrNameLst>
                                              <p:attrName>style.visibility</p:attrName>
                                            </p:attrNameLst>
                                          </p:cBhvr>
                                          <p:to>
                                            <p:strVal val="visible"/>
                                          </p:to>
                                        </p:set>
                                        <p:animEffect transition="in" filter="blinds(vertical)">
                                          <p:cBhvr>
                                            <p:cTn id="30" dur="500"/>
                                            <p:tgtEl>
                                              <p:spTgt spid="37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1"/>
                                            </p:tgtEl>
                                            <p:attrNameLst>
                                              <p:attrName>ppt_y</p:attrName>
                                            </p:attrNameLst>
                                          </p:cBhvr>
                                          <p:tavLst>
                                            <p:tav tm="0">
                                              <p:val>
                                                <p:strVal val="#ppt_y"/>
                                              </p:val>
                                            </p:tav>
                                            <p:tav tm="100000">
                                              <p:val>
                                                <p:strVal val="#ppt_y"/>
                                              </p:val>
                                            </p:tav>
                                          </p:tavLst>
                                        </p:anim>
                                        <p:anim calcmode="lin" valueType="num">
                                          <p:cBhvr>
                                            <p:cTn id="37"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p:bldP spid="372" grpId="0" build="p" animBg="1"/>
          <p:bldP spid="11" grpId="0" animBg="1"/>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26"/>
        <p:cNvGrpSpPr/>
        <p:nvPr/>
      </p:nvGrpSpPr>
      <p:grpSpPr>
        <a:xfrm>
          <a:off x="0" y="0"/>
          <a:ext cx="0" cy="0"/>
          <a:chOff x="0" y="0"/>
          <a:chExt cx="0" cy="0"/>
        </a:xfrm>
      </p:grpSpPr>
      <p:sp>
        <p:nvSpPr>
          <p:cNvPr id="329" name="Google Shape;329;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330" name="Google Shape;330;p57"/>
          <p:cNvSpPr txBox="1">
            <a:spLocks noGrp="1"/>
          </p:cNvSpPr>
          <p:nvPr>
            <p:ph type="title"/>
          </p:nvPr>
        </p:nvSpPr>
        <p:spPr>
          <a:xfrm>
            <a:off x="1634991" y="75973"/>
            <a:ext cx="3695438" cy="1058700"/>
          </a:xfrm>
          <a:prstGeom prst="rect">
            <a:avLst/>
          </a:prstGeom>
        </p:spPr>
        <p:txBody>
          <a:bodyPr spcFirstLastPara="1" wrap="square" lIns="91425" tIns="91425" rIns="91425" bIns="91425" anchor="t" anchorCtr="0">
            <a:noAutofit/>
          </a:bodyPr>
          <a:lstStyle/>
          <a:p>
            <a:pPr lvl="0">
              <a:buClr>
                <a:schemeClr val="dk1"/>
              </a:buClr>
              <a:buSzPts val="1100"/>
            </a:pP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1.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Hoàn</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cảnh</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ra</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đời</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của</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Công</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xã</a:t>
            </a:r>
            <a:endParaRPr sz="2500" dirty="0"/>
          </a:p>
        </p:txBody>
      </p:sp>
      <p:sp>
        <p:nvSpPr>
          <p:cNvPr id="331" name="Google Shape;331;p57"/>
          <p:cNvSpPr txBox="1">
            <a:spLocks noGrp="1"/>
          </p:cNvSpPr>
          <p:nvPr>
            <p:ph type="subTitle" idx="1"/>
          </p:nvPr>
        </p:nvSpPr>
        <p:spPr>
          <a:xfrm>
            <a:off x="40292" y="988391"/>
            <a:ext cx="5349651" cy="792600"/>
          </a:xfrm>
          <a:prstGeom prst="rect">
            <a:avLst/>
          </a:prstGeom>
        </p:spPr>
        <p:txBody>
          <a:bodyPr spcFirstLastPara="1" wrap="square" lIns="91425" tIns="91425" rIns="91425" bIns="91425" anchor="t" anchorCtr="0">
            <a:noAutofit/>
          </a:bodyPr>
          <a:lstStyle/>
          <a:p>
            <a:pPr marL="0" indent="0">
              <a:lnSpc>
                <a:spcPct val="120000"/>
              </a:lnSpc>
            </a:pP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Năm</a:t>
            </a:r>
            <a:r>
              <a:rPr lang="pt-BR" altLang="zh-CN" sz="1600" dirty="0">
                <a:solidFill>
                  <a:schemeClr val="bg1"/>
                </a:solidFill>
                <a:latin typeface="Times New Roman" panose="02020603050405020304" pitchFamily="18" charset="0"/>
                <a:cs typeface="Times New Roman" panose="02020603050405020304" pitchFamily="18" charset="0"/>
              </a:rPr>
              <a:t> 1870, </a:t>
            </a:r>
            <a:r>
              <a:rPr lang="pt-BR" altLang="zh-CN" sz="1600" dirty="0" err="1">
                <a:solidFill>
                  <a:schemeClr val="bg1"/>
                </a:solidFill>
                <a:latin typeface="Times New Roman" panose="02020603050405020304" pitchFamily="18" charset="0"/>
                <a:cs typeface="Times New Roman" panose="02020603050405020304" pitchFamily="18" charset="0"/>
              </a:rPr>
              <a:t>chiến</a:t>
            </a: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tranh</a:t>
            </a: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Pháp</a:t>
            </a:r>
            <a:r>
              <a:rPr lang="pt-BR" altLang="zh-CN" sz="1600" dirty="0">
                <a:solidFill>
                  <a:schemeClr val="bg1"/>
                </a:solidFill>
                <a:latin typeface="Times New Roman" panose="02020603050405020304" pitchFamily="18" charset="0"/>
                <a:cs typeface="Times New Roman" panose="02020603050405020304" pitchFamily="18" charset="0"/>
              </a:rPr>
              <a:t> – </a:t>
            </a:r>
            <a:r>
              <a:rPr lang="pt-BR" altLang="zh-CN" sz="1600" dirty="0" err="1">
                <a:solidFill>
                  <a:schemeClr val="bg1"/>
                </a:solidFill>
                <a:latin typeface="Times New Roman" panose="02020603050405020304" pitchFamily="18" charset="0"/>
                <a:cs typeface="Times New Roman" panose="02020603050405020304" pitchFamily="18" charset="0"/>
              </a:rPr>
              <a:t>Phổ</a:t>
            </a: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bùng</a:t>
            </a: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nổ</a:t>
            </a:r>
            <a:r>
              <a:rPr lang="pt-BR" altLang="zh-CN" sz="1600" dirty="0">
                <a:solidFill>
                  <a:schemeClr val="bg1"/>
                </a:solidFill>
                <a:latin typeface="Times New Roman" panose="02020603050405020304" pitchFamily="18" charset="0"/>
                <a:cs typeface="Times New Roman" panose="02020603050405020304" pitchFamily="18" charset="0"/>
              </a:rPr>
              <a:t> =&gt; </a:t>
            </a:r>
            <a:r>
              <a:rPr lang="pt-BR" altLang="zh-CN" sz="1600" dirty="0" err="1">
                <a:solidFill>
                  <a:schemeClr val="bg1"/>
                </a:solidFill>
                <a:latin typeface="Times New Roman" panose="02020603050405020304" pitchFamily="18" charset="0"/>
                <a:cs typeface="Times New Roman" panose="02020603050405020304" pitchFamily="18" charset="0"/>
              </a:rPr>
              <a:t>Pháp</a:t>
            </a: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thất</a:t>
            </a:r>
            <a:r>
              <a:rPr lang="pt-BR" altLang="zh-CN" sz="1600" dirty="0">
                <a:solidFill>
                  <a:schemeClr val="bg1"/>
                </a:solidFill>
                <a:latin typeface="Times New Roman" panose="02020603050405020304" pitchFamily="18" charset="0"/>
                <a:cs typeface="Times New Roman" panose="02020603050405020304" pitchFamily="18" charset="0"/>
              </a:rPr>
              <a:t> </a:t>
            </a:r>
            <a:r>
              <a:rPr lang="pt-BR" altLang="zh-CN" sz="1600" dirty="0" err="1">
                <a:solidFill>
                  <a:schemeClr val="bg1"/>
                </a:solidFill>
                <a:latin typeface="Times New Roman" panose="02020603050405020304" pitchFamily="18" charset="0"/>
                <a:cs typeface="Times New Roman" panose="02020603050405020304" pitchFamily="18" charset="0"/>
              </a:rPr>
              <a:t>bại</a:t>
            </a:r>
            <a:endParaRPr lang="en-US" altLang="zh-CN" sz="1600" dirty="0">
              <a:solidFill>
                <a:schemeClr val="bg1"/>
              </a:solidFill>
              <a:latin typeface="Arial" panose="020B0604020202020204" pitchFamily="34" charset="0"/>
              <a:cs typeface="Times New Roman" panose="02020603050405020304" pitchFamily="18" charset="0"/>
            </a:endParaRPr>
          </a:p>
        </p:txBody>
      </p:sp>
      <p:sp>
        <p:nvSpPr>
          <p:cNvPr id="332" name="Google Shape;332;p57"/>
          <p:cNvSpPr txBox="1">
            <a:spLocks noGrp="1"/>
          </p:cNvSpPr>
          <p:nvPr>
            <p:ph type="subTitle" idx="2"/>
          </p:nvPr>
        </p:nvSpPr>
        <p:spPr>
          <a:xfrm>
            <a:off x="166896" y="1384691"/>
            <a:ext cx="5163533" cy="585128"/>
          </a:xfrm>
          <a:prstGeom prst="rect">
            <a:avLst/>
          </a:prstGeom>
        </p:spPr>
        <p:txBody>
          <a:bodyPr spcFirstLastPara="1" wrap="square" lIns="91425" tIns="91425" rIns="91425" bIns="91425" anchor="t" anchorCtr="0">
            <a:noAutofit/>
          </a:bodyPr>
          <a:lstStyle/>
          <a:p>
            <a:pPr marL="0" lvl="0" indent="0" eaLnBrk="0" fontAlgn="base" hangingPunct="0">
              <a:spcBef>
                <a:spcPct val="0"/>
              </a:spcBef>
              <a:spcAft>
                <a:spcPct val="0"/>
              </a:spcAft>
              <a:buClrTx/>
              <a:buSzTx/>
            </a:pP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Ngày</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4 – 9 – 1870,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nhân</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dân</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Pa-ri</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khởi</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nghĩa</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lật</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đổ</a:t>
            </a:r>
            <a:r>
              <a:rPr lang="en-US"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chính</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quyền</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Na-pô-lê-</a:t>
            </a:r>
            <a:r>
              <a:rPr lang="pt-BR" altLang="zh-CN" sz="14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ông</a:t>
            </a:r>
            <a:r>
              <a:rPr lang="pt-BR" altLang="zh-CN" sz="1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III</a:t>
            </a:r>
          </a:p>
        </p:txBody>
      </p:sp>
      <p:sp>
        <p:nvSpPr>
          <p:cNvPr id="2" name="Rectangle 1">
            <a:extLst>
              <a:ext uri="{FF2B5EF4-FFF2-40B4-BE49-F238E27FC236}">
                <a16:creationId xmlns:a16="http://schemas.microsoft.com/office/drawing/2014/main" id="{06A8A3CF-F333-8847-8C5A-D34B77ADFED5}"/>
              </a:ext>
            </a:extLst>
          </p:cNvPr>
          <p:cNvSpPr/>
          <p:nvPr/>
        </p:nvSpPr>
        <p:spPr>
          <a:xfrm>
            <a:off x="127" y="2016581"/>
            <a:ext cx="4571873" cy="369332"/>
          </a:xfrm>
          <a:prstGeom prst="rect">
            <a:avLst/>
          </a:prstGeom>
        </p:spPr>
        <p:txBody>
          <a:bodyPr wrap="square">
            <a:spAutoFit/>
          </a:bodyPr>
          <a:lstStyle/>
          <a:p>
            <a:pPr>
              <a:spcBef>
                <a:spcPct val="0"/>
              </a:spcBef>
              <a:buFontTx/>
              <a:buNone/>
            </a:pPr>
            <a:r>
              <a:rPr lang="pt-BR" altLang="zh-CN" sz="1800" i="1" dirty="0">
                <a:solidFill>
                  <a:schemeClr val="bg1"/>
                </a:solidFill>
                <a:latin typeface="Times New Roman" panose="02020603050405020304" pitchFamily="18" charset="0"/>
                <a:sym typeface="Wingdings" pitchFamily="2" charset="2"/>
              </a:rPr>
              <a:t></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rPr>
              <a:t>Chính</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rPr>
              <a:t>phủ</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rPr>
              <a:t>lâm</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rPr>
              <a:t>thời</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rPr>
              <a:t>tư</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rPr>
              <a:t>sản</a:t>
            </a:r>
            <a:r>
              <a:rPr lang="pt-BR" altLang="zh-CN" sz="1800" i="1" dirty="0">
                <a:solidFill>
                  <a:schemeClr val="bg1"/>
                </a:solidFill>
                <a:latin typeface="Times New Roman" panose="02020603050405020304" pitchFamily="18" charset="0"/>
              </a:rPr>
              <a:t> </a:t>
            </a:r>
            <a:r>
              <a:rPr lang="pt-BR" altLang="zh-CN" sz="1800" i="1" dirty="0" err="1">
                <a:solidFill>
                  <a:schemeClr val="bg1"/>
                </a:solidFill>
                <a:latin typeface="Times New Roman" panose="02020603050405020304" pitchFamily="18" charset="0"/>
                <a:sym typeface="Wingdings" pitchFamily="2" charset="2"/>
              </a:rPr>
              <a:t>được</a:t>
            </a:r>
            <a:r>
              <a:rPr lang="pt-BR" altLang="zh-CN" sz="1800" i="1" dirty="0">
                <a:solidFill>
                  <a:schemeClr val="bg1"/>
                </a:solidFill>
                <a:latin typeface="Times New Roman" panose="02020603050405020304" pitchFamily="18" charset="0"/>
                <a:sym typeface="Wingdings" pitchFamily="2" charset="2"/>
              </a:rPr>
              <a:t> </a:t>
            </a:r>
            <a:r>
              <a:rPr lang="pt-BR" altLang="zh-CN" sz="1800" i="1" dirty="0" err="1">
                <a:solidFill>
                  <a:schemeClr val="bg1"/>
                </a:solidFill>
                <a:latin typeface="Times New Roman" panose="02020603050405020304" pitchFamily="18" charset="0"/>
                <a:sym typeface="Wingdings" pitchFamily="2" charset="2"/>
              </a:rPr>
              <a:t>thành</a:t>
            </a:r>
            <a:r>
              <a:rPr lang="pt-BR" altLang="zh-CN" sz="1800" i="1" dirty="0">
                <a:solidFill>
                  <a:schemeClr val="bg1"/>
                </a:solidFill>
                <a:latin typeface="Times New Roman" panose="02020603050405020304" pitchFamily="18" charset="0"/>
                <a:sym typeface="Wingdings" pitchFamily="2" charset="2"/>
              </a:rPr>
              <a:t> </a:t>
            </a:r>
            <a:r>
              <a:rPr lang="pt-BR" altLang="zh-CN" sz="1800" i="1" dirty="0" err="1">
                <a:solidFill>
                  <a:schemeClr val="bg1"/>
                </a:solidFill>
                <a:latin typeface="Times New Roman" panose="02020603050405020304" pitchFamily="18" charset="0"/>
                <a:sym typeface="Wingdings" pitchFamily="2" charset="2"/>
              </a:rPr>
              <a:t>lập</a:t>
            </a:r>
            <a:endParaRPr lang="en-US" altLang="zh-CN" sz="1800" dirty="0">
              <a:solidFill>
                <a:schemeClr val="bg1"/>
              </a:solidFill>
              <a:latin typeface="Arial" panose="020B0604020202020204" pitchFamily="34" charset="0"/>
              <a:sym typeface="Wingdings" pitchFamily="2" charset="2"/>
            </a:endParaRPr>
          </a:p>
        </p:txBody>
      </p:sp>
      <p:pic>
        <p:nvPicPr>
          <p:cNvPr id="1028" name="Picture 4" descr="Tinh thần và giá trị lịch sử của Công xã Pa-ri 1871">
            <a:extLst>
              <a:ext uri="{FF2B5EF4-FFF2-40B4-BE49-F238E27FC236}">
                <a16:creationId xmlns:a16="http://schemas.microsoft.com/office/drawing/2014/main" id="{DDB07458-D0F9-AA4C-9C59-72E7207F1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4" y="152537"/>
            <a:ext cx="3449033" cy="4904280"/>
          </a:xfrm>
          <a:prstGeom prst="rect">
            <a:avLst/>
          </a:prstGeom>
          <a:noFill/>
          <a:ln w="57150">
            <a:solidFill>
              <a:schemeClr val="tx2"/>
            </a:solidFill>
          </a:ln>
          <a:effectLst>
            <a:outerShdw blurRad="50800" dist="38100" dir="5400000" algn="t" rotWithShape="0">
              <a:prstClr val="black">
                <a:alpha val="40000"/>
              </a:prstClr>
            </a:outerShdw>
            <a:reflection blurRad="6350" stA="30862" endPos="31855" dir="5400000" sy="-100000" algn="bl" rotWithShape="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3A8F98-EF07-E841-AE36-69EDE603A0E1}"/>
              </a:ext>
            </a:extLst>
          </p:cNvPr>
          <p:cNvSpPr/>
          <p:nvPr/>
        </p:nvSpPr>
        <p:spPr>
          <a:xfrm>
            <a:off x="122842" y="2777465"/>
            <a:ext cx="5207587" cy="1569660"/>
          </a:xfrm>
          <a:prstGeom prst="rect">
            <a:avLst/>
          </a:prstGeom>
        </p:spPr>
        <p:txBody>
          <a:bodyPr wrap="square">
            <a:spAutoFit/>
          </a:bodyPr>
          <a:lstStyle/>
          <a:p>
            <a:pPr algn="just">
              <a:spcBef>
                <a:spcPct val="0"/>
              </a:spcBef>
              <a:buFontTx/>
              <a:buNone/>
            </a:pPr>
            <a:r>
              <a:rPr lang="pt-BR" altLang="zh-CN" sz="2400" dirty="0">
                <a:solidFill>
                  <a:schemeClr val="accent6"/>
                </a:solidFill>
                <a:latin typeface="Times New Roman" panose="02020603050405020304" pitchFamily="18" charset="0"/>
                <a:cs typeface="Times New Roman" panose="02020603050405020304" pitchFamily="18" charset="0"/>
                <a:sym typeface="Wingdings"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pitchFamily="2" charset="2"/>
              </a:rPr>
              <a:t>Quân</a:t>
            </a:r>
            <a:r>
              <a:rPr lang="pt-BR" altLang="zh-CN" sz="2400" dirty="0">
                <a:solidFill>
                  <a:schemeClr val="accent6"/>
                </a:solidFill>
                <a:latin typeface="Times New Roman" panose="02020603050405020304" pitchFamily="18" charset="0"/>
                <a:cs typeface="Times New Roman" panose="02020603050405020304" pitchFamily="18" charset="0"/>
                <a:sym typeface="Wingdings"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pitchFamily="2" charset="2"/>
              </a:rPr>
              <a:t>Phổ</a:t>
            </a:r>
            <a:r>
              <a:rPr lang="pt-BR" altLang="zh-CN" sz="2400" dirty="0">
                <a:solidFill>
                  <a:schemeClr val="accent6"/>
                </a:solidFill>
                <a:latin typeface="Times New Roman" panose="02020603050405020304" pitchFamily="18" charset="0"/>
                <a:cs typeface="Times New Roman" panose="02020603050405020304" pitchFamily="18" charset="0"/>
                <a:sym typeface="Wingdings"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pitchFamily="2" charset="2"/>
              </a:rPr>
              <a:t>tràn</a:t>
            </a:r>
            <a:r>
              <a:rPr lang="pt-BR" altLang="zh-CN" sz="2400" dirty="0">
                <a:solidFill>
                  <a:schemeClr val="accent6"/>
                </a:solidFill>
                <a:latin typeface="Times New Roman" panose="02020603050405020304" pitchFamily="18" charset="0"/>
                <a:cs typeface="Times New Roman" panose="02020603050405020304" pitchFamily="18" charset="0"/>
                <a:sym typeface="Wingdings"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pitchFamily="2" charset="2"/>
              </a:rPr>
              <a:t>vào</a:t>
            </a:r>
            <a:r>
              <a:rPr lang="pt-BR" altLang="zh-CN" sz="2400" dirty="0">
                <a:solidFill>
                  <a:schemeClr val="accent6"/>
                </a:solidFill>
                <a:latin typeface="Times New Roman" panose="02020603050405020304" pitchFamily="18" charset="0"/>
                <a:cs typeface="Times New Roman" panose="02020603050405020304" pitchFamily="18" charset="0"/>
              </a:rPr>
              <a:t> </a:t>
            </a:r>
            <a:r>
              <a:rPr lang="pt-BR" altLang="zh-CN" sz="2400" dirty="0" err="1">
                <a:solidFill>
                  <a:schemeClr val="accent6"/>
                </a:solidFill>
                <a:latin typeface="Times New Roman" panose="02020603050405020304" pitchFamily="18" charset="0"/>
                <a:cs typeface="Times New Roman" panose="02020603050405020304" pitchFamily="18" charset="0"/>
              </a:rPr>
              <a:t>nước</a:t>
            </a:r>
            <a:r>
              <a:rPr lang="pt-BR" altLang="zh-CN" sz="2400" dirty="0">
                <a:solidFill>
                  <a:schemeClr val="accent6"/>
                </a:solidFill>
                <a:latin typeface="Times New Roman" panose="02020603050405020304" pitchFamily="18" charset="0"/>
                <a:cs typeface="Times New Roman" panose="02020603050405020304" pitchFamily="18" charset="0"/>
              </a:rPr>
              <a:t> </a:t>
            </a:r>
            <a:r>
              <a:rPr lang="pt-BR" altLang="zh-CN" sz="2400" dirty="0" err="1">
                <a:solidFill>
                  <a:schemeClr val="accent6"/>
                </a:solidFill>
                <a:latin typeface="Times New Roman" panose="02020603050405020304" pitchFamily="18" charset="0"/>
                <a:cs typeface="Times New Roman" panose="02020603050405020304" pitchFamily="18" charset="0"/>
              </a:rPr>
              <a:t>Pháp</a:t>
            </a:r>
            <a:r>
              <a:rPr lang="pt-BR" altLang="zh-CN" sz="2400" dirty="0">
                <a:solidFill>
                  <a:schemeClr val="accent6"/>
                </a:solidFill>
                <a:latin typeface="Times New Roman" panose="02020603050405020304" pitchFamily="18" charset="0"/>
                <a:cs typeface="Times New Roman" panose="02020603050405020304" pitchFamily="18" charset="0"/>
              </a:rPr>
              <a:t>.</a:t>
            </a:r>
            <a:endParaRPr lang="en-US" altLang="zh-CN" sz="2400" dirty="0">
              <a:solidFill>
                <a:schemeClr val="accent6"/>
              </a:solidFill>
              <a:latin typeface="Arial" panose="020B0604020202020204" pitchFamily="34" charset="0"/>
              <a:cs typeface="Times New Roman" panose="02020603050405020304" pitchFamily="18" charset="0"/>
              <a:sym typeface="Wingdings 3" pitchFamily="2" charset="2"/>
            </a:endParaRPr>
          </a:p>
          <a:p>
            <a:pPr algn="just">
              <a:spcBef>
                <a:spcPct val="0"/>
              </a:spcBef>
              <a:buFontTx/>
              <a:buNone/>
            </a:pP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Chính</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phủ</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tư</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sản</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vội</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vã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đình</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cs typeface="Times New Roman" panose="02020603050405020304" pitchFamily="18" charset="0"/>
                <a:sym typeface="Wingdings 3" pitchFamily="2" charset="2"/>
              </a:rPr>
              <a:t>chiến</a:t>
            </a:r>
            <a:r>
              <a:rPr lang="pt-BR" altLang="zh-CN" sz="2400" dirty="0">
                <a:solidFill>
                  <a:schemeClr val="accent6"/>
                </a:solidFill>
                <a:latin typeface="Times New Roman" panose="02020603050405020304" pitchFamily="18" charset="0"/>
                <a:cs typeface="Times New Roman" panose="02020603050405020304" pitchFamily="18" charset="0"/>
                <a:sym typeface="Wingdings 3" pitchFamily="2" charset="2"/>
              </a:rPr>
              <a:t>.</a:t>
            </a:r>
            <a:endParaRPr lang="en-US" altLang="zh-CN" sz="2400" dirty="0">
              <a:solidFill>
                <a:schemeClr val="accent6"/>
              </a:solidFill>
              <a:latin typeface="Arial" panose="020B0604020202020204" pitchFamily="34" charset="0"/>
              <a:sym typeface="Wingdings 3" pitchFamily="2" charset="2"/>
            </a:endParaRPr>
          </a:p>
          <a:p>
            <a:pPr algn="just">
              <a:spcBef>
                <a:spcPct val="0"/>
              </a:spcBef>
              <a:buFontTx/>
              <a:buNone/>
            </a:pP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Nhân</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dân</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Pa-ri</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kiên</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quyết</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chiến</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đấu</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bảo</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vệ</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Tổ</a:t>
            </a:r>
            <a:r>
              <a:rPr lang="pt-BR" altLang="zh-CN" sz="2400" dirty="0">
                <a:solidFill>
                  <a:schemeClr val="accent6"/>
                </a:solidFill>
                <a:latin typeface="Times New Roman" panose="02020603050405020304" pitchFamily="18" charset="0"/>
                <a:sym typeface="Wingdings 3" pitchFamily="2" charset="2"/>
              </a:rPr>
              <a:t> </a:t>
            </a:r>
            <a:r>
              <a:rPr lang="pt-BR" altLang="zh-CN" sz="2400" dirty="0" err="1">
                <a:solidFill>
                  <a:schemeClr val="accent6"/>
                </a:solidFill>
                <a:latin typeface="Times New Roman" panose="02020603050405020304" pitchFamily="18" charset="0"/>
                <a:sym typeface="Wingdings 3" pitchFamily="2" charset="2"/>
              </a:rPr>
              <a:t>quốc</a:t>
            </a:r>
            <a:r>
              <a:rPr lang="pt-BR" altLang="zh-CN" sz="2400" dirty="0">
                <a:solidFill>
                  <a:schemeClr val="accent6"/>
                </a:solidFill>
                <a:latin typeface="Times New Roman" panose="02020603050405020304" pitchFamily="18" charset="0"/>
                <a:sym typeface="Wingdings 3" pitchFamily="2" charset="2"/>
              </a:rPr>
              <a:t> .</a:t>
            </a:r>
          </a:p>
        </p:txBody>
      </p:sp>
      <p:pic>
        <p:nvPicPr>
          <p:cNvPr id="5" name="Graphic 4" descr="Farmer">
            <a:extLst>
              <a:ext uri="{FF2B5EF4-FFF2-40B4-BE49-F238E27FC236}">
                <a16:creationId xmlns:a16="http://schemas.microsoft.com/office/drawing/2014/main" id="{BADC0585-8221-3B44-80F5-36B679EEBE0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1183" y="4519809"/>
            <a:ext cx="676067" cy="676067"/>
          </a:xfrm>
          <a:prstGeom prst="rect">
            <a:avLst/>
          </a:prstGeom>
        </p:spPr>
      </p:pic>
      <p:pic>
        <p:nvPicPr>
          <p:cNvPr id="12" name="Graphic 11" descr="Farmer">
            <a:extLst>
              <a:ext uri="{FF2B5EF4-FFF2-40B4-BE49-F238E27FC236}">
                <a16:creationId xmlns:a16="http://schemas.microsoft.com/office/drawing/2014/main" id="{8532A81A-5B20-3946-96BD-1FC2B79E048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0839" y="4519809"/>
            <a:ext cx="676067" cy="676067"/>
          </a:xfrm>
          <a:prstGeom prst="rect">
            <a:avLst/>
          </a:prstGeom>
        </p:spPr>
      </p:pic>
      <p:pic>
        <p:nvPicPr>
          <p:cNvPr id="13" name="Graphic 12" descr="Farmer">
            <a:extLst>
              <a:ext uri="{FF2B5EF4-FFF2-40B4-BE49-F238E27FC236}">
                <a16:creationId xmlns:a16="http://schemas.microsoft.com/office/drawing/2014/main" id="{C0AE13B0-2AE1-7C4B-A965-35A4E13B7C9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60495" y="4519809"/>
            <a:ext cx="676067" cy="676067"/>
          </a:xfrm>
          <a:prstGeom prst="rect">
            <a:avLst/>
          </a:prstGeom>
        </p:spPr>
      </p:pic>
      <p:pic>
        <p:nvPicPr>
          <p:cNvPr id="14" name="Graphic 13" descr="Farmer">
            <a:extLst>
              <a:ext uri="{FF2B5EF4-FFF2-40B4-BE49-F238E27FC236}">
                <a16:creationId xmlns:a16="http://schemas.microsoft.com/office/drawing/2014/main" id="{858E4FFE-E4DD-AD47-B9CD-FC98DFC159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00151" y="4519809"/>
            <a:ext cx="676067" cy="676067"/>
          </a:xfrm>
          <a:prstGeom prst="rect">
            <a:avLst/>
          </a:prstGeom>
        </p:spPr>
      </p:pic>
      <p:sp>
        <p:nvSpPr>
          <p:cNvPr id="15" name="!!a">
            <a:extLst>
              <a:ext uri="{FF2B5EF4-FFF2-40B4-BE49-F238E27FC236}">
                <a16:creationId xmlns:a16="http://schemas.microsoft.com/office/drawing/2014/main" id="{004E3043-53A0-3C46-A606-9D3255E27C59}"/>
              </a:ext>
            </a:extLst>
          </p:cNvPr>
          <p:cNvSpPr/>
          <p:nvPr/>
        </p:nvSpPr>
        <p:spPr>
          <a:xfrm>
            <a:off x="519216" y="475445"/>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2654443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1"/>
        <p:cNvGrpSpPr/>
        <p:nvPr/>
      </p:nvGrpSpPr>
      <p:grpSpPr>
        <a:xfrm>
          <a:off x="0" y="0"/>
          <a:ext cx="0" cy="0"/>
          <a:chOff x="0" y="0"/>
          <a:chExt cx="0" cy="0"/>
        </a:xfrm>
      </p:grpSpPr>
      <p:sp>
        <p:nvSpPr>
          <p:cNvPr id="112" name="!!a"/>
          <p:cNvSpPr txBox="1">
            <a:spLocks noGrp="1"/>
          </p:cNvSpPr>
          <p:nvPr>
            <p:ph type="ctrTitle" idx="4294967295"/>
          </p:nvPr>
        </p:nvSpPr>
        <p:spPr>
          <a:xfrm>
            <a:off x="1166431" y="1966456"/>
            <a:ext cx="6811138" cy="1395084"/>
          </a:xfrm>
          <a:prstGeom prst="rect">
            <a:avLst/>
          </a:prstGeom>
          <a:ln w="57150">
            <a:solidFill>
              <a:srgbClr val="FFFF00"/>
            </a:solidFill>
          </a:ln>
        </p:spPr>
        <p:txBody>
          <a:bodyPr spcFirstLastPara="1" wrap="square" lIns="91425" tIns="91425" rIns="91425" bIns="91425" anchor="t" anchorCtr="0">
            <a:noAutofit/>
          </a:bodyPr>
          <a:lstStyle/>
          <a:p>
            <a:pPr algn="ctr">
              <a:spcBef>
                <a:spcPct val="50000"/>
              </a:spcBef>
            </a:pPr>
            <a:r>
              <a:rPr lang="en-US" altLang="vi-VN" dirty="0">
                <a:solidFill>
                  <a:schemeClr val="accent6"/>
                </a:solidFill>
                <a:latin typeface="Times New Roman" panose="02020603050405020304" pitchFamily="18" charset="0"/>
                <a:cs typeface="Times New Roman" panose="02020603050405020304" pitchFamily="18" charset="0"/>
              </a:rPr>
              <a:t>2. CUỘC KHỞI NGHĨA NGÀY 18-3-1871. SỰ THÀNH LẬP CÔNG XÃ.</a:t>
            </a:r>
          </a:p>
        </p:txBody>
      </p:sp>
      <p:sp>
        <p:nvSpPr>
          <p:cNvPr id="113" name="Google Shape;113;p19"/>
          <p:cNvSpPr txBox="1">
            <a:spLocks noGrp="1"/>
          </p:cNvSpPr>
          <p:nvPr>
            <p:ph type="subTitle" idx="4294967295"/>
          </p:nvPr>
        </p:nvSpPr>
        <p:spPr>
          <a:xfrm>
            <a:off x="2237364" y="3622361"/>
            <a:ext cx="5001301" cy="1297252"/>
          </a:xfrm>
          <a:prstGeom prst="rect">
            <a:avLst/>
          </a:prstGeom>
        </p:spPr>
        <p:txBody>
          <a:bodyPr spcFirstLastPara="1" wrap="square" lIns="91425" tIns="91425" rIns="91425" bIns="91425" anchor="t" anchorCtr="0">
            <a:noAutofit/>
          </a:bodyPr>
          <a:lstStyle/>
          <a:p>
            <a:pPr marL="0" lvl="0" indent="0" algn="ctr">
              <a:spcBef>
                <a:spcPts val="600"/>
              </a:spcBef>
              <a:buNone/>
            </a:pPr>
            <a:r>
              <a:rPr lang="vi-VN" dirty="0">
                <a:solidFill>
                  <a:srgbClr val="FFFFFF"/>
                </a:solidFill>
              </a:rPr>
              <a:t>Đây là cuộc cách mạng vô sản đầu tiên trên thế giới đã lật đổ giai cấp tư sản, đưa nhân dân lao động làm chủ Pa-ri</a:t>
            </a:r>
            <a:endParaRPr sz="1800" dirty="0">
              <a:solidFill>
                <a:srgbClr val="FFFFFF"/>
              </a:solidFill>
            </a:endParaRPr>
          </a:p>
        </p:txBody>
      </p:sp>
      <p:grpSp>
        <p:nvGrpSpPr>
          <p:cNvPr id="114" name="Google Shape;114;p19"/>
          <p:cNvGrpSpPr/>
          <p:nvPr/>
        </p:nvGrpSpPr>
        <p:grpSpPr>
          <a:xfrm>
            <a:off x="4189881" y="324364"/>
            <a:ext cx="1457296" cy="1457426"/>
            <a:chOff x="6654650" y="3665275"/>
            <a:chExt cx="409100" cy="409125"/>
          </a:xfrm>
        </p:grpSpPr>
        <p:sp>
          <p:nvSpPr>
            <p:cNvPr id="115" name="Google Shape;115;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19"/>
          <p:cNvGrpSpPr/>
          <p:nvPr/>
        </p:nvGrpSpPr>
        <p:grpSpPr>
          <a:xfrm rot="1868784">
            <a:off x="3161586" y="850242"/>
            <a:ext cx="779849" cy="779855"/>
            <a:chOff x="570875" y="4322250"/>
            <a:chExt cx="443300" cy="443325"/>
          </a:xfrm>
        </p:grpSpPr>
        <p:sp>
          <p:nvSpPr>
            <p:cNvPr id="118" name="Google Shape;118;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9"/>
          <p:cNvSpPr/>
          <p:nvPr/>
        </p:nvSpPr>
        <p:spPr>
          <a:xfrm>
            <a:off x="3696931" y="324366"/>
            <a:ext cx="316510" cy="3022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rot="1799983">
            <a:off x="5689069" y="987281"/>
            <a:ext cx="243896" cy="23288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descr="Power">
            <a:extLst>
              <a:ext uri="{FF2B5EF4-FFF2-40B4-BE49-F238E27FC236}">
                <a16:creationId xmlns:a16="http://schemas.microsoft.com/office/drawing/2014/main" id="{6F4BD1DE-D080-A148-9917-ED9B26C8842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60379" y="3744392"/>
            <a:ext cx="914400" cy="914400"/>
          </a:xfrm>
          <a:prstGeom prst="rect">
            <a:avLst/>
          </a:prstGeom>
        </p:spPr>
      </p:pic>
      <p:pic>
        <p:nvPicPr>
          <p:cNvPr id="5" name="Graphic 4" descr="Bubbles">
            <a:extLst>
              <a:ext uri="{FF2B5EF4-FFF2-40B4-BE49-F238E27FC236}">
                <a16:creationId xmlns:a16="http://schemas.microsoft.com/office/drawing/2014/main" id="{78D5029F-AA3D-9D44-823F-5C600B6B9A3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72362" y="-44274"/>
            <a:ext cx="1671638" cy="167163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 calcmode="lin" valueType="num">
                                      <p:cBhvr>
                                        <p:cTn id="7" dur="500" fill="hold"/>
                                        <p:tgtEl>
                                          <p:spTgt spid="1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410"/>
        <p:cNvGrpSpPr/>
        <p:nvPr/>
      </p:nvGrpSpPr>
      <p:grpSpPr>
        <a:xfrm>
          <a:off x="0" y="0"/>
          <a:ext cx="0" cy="0"/>
          <a:chOff x="0" y="0"/>
          <a:chExt cx="0" cy="0"/>
        </a:xfrm>
      </p:grpSpPr>
      <p:sp>
        <p:nvSpPr>
          <p:cNvPr id="435" name="Google Shape;435;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436" name="Google Shape;436;p64"/>
          <p:cNvSpPr txBox="1">
            <a:spLocks noGrp="1"/>
          </p:cNvSpPr>
          <p:nvPr>
            <p:ph type="title"/>
          </p:nvPr>
        </p:nvSpPr>
        <p:spPr>
          <a:xfrm>
            <a:off x="1423487" y="79322"/>
            <a:ext cx="6516091" cy="1131836"/>
          </a:xfrm>
          <a:prstGeom prst="rect">
            <a:avLst/>
          </a:prstGeom>
        </p:spPr>
        <p:txBody>
          <a:bodyPr spcFirstLastPara="1" wrap="square" lIns="91425" tIns="91425" rIns="91425" bIns="91425" anchor="t" anchorCtr="0">
            <a:noAutofit/>
          </a:bodyPr>
          <a:lstStyle/>
          <a:p>
            <a:pPr lvl="0"/>
            <a:r>
              <a:rPr lang="en-US" altLang="vi-VN" sz="3200" dirty="0">
                <a:solidFill>
                  <a:schemeClr val="accent6"/>
                </a:solidFill>
                <a:latin typeface="Times New Roman" panose="02020603050405020304" pitchFamily="18" charset="0"/>
                <a:cs typeface="Times New Roman" panose="02020603050405020304" pitchFamily="18" charset="0"/>
              </a:rPr>
              <a:t>2. </a:t>
            </a:r>
            <a:r>
              <a:rPr lang="en-US" altLang="vi-VN" sz="3200" dirty="0" err="1">
                <a:solidFill>
                  <a:schemeClr val="accent6"/>
                </a:solidFill>
                <a:latin typeface="Times New Roman" panose="02020603050405020304" pitchFamily="18" charset="0"/>
                <a:cs typeface="Times New Roman" panose="02020603050405020304" pitchFamily="18" charset="0"/>
              </a:rPr>
              <a:t>Cuộc</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khởi</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nghĩa</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ngày</a:t>
            </a:r>
            <a:r>
              <a:rPr lang="en-US" altLang="vi-VN" sz="3200" dirty="0">
                <a:solidFill>
                  <a:schemeClr val="accent6"/>
                </a:solidFill>
                <a:latin typeface="Times New Roman" panose="02020603050405020304" pitchFamily="18" charset="0"/>
                <a:cs typeface="Times New Roman" panose="02020603050405020304" pitchFamily="18" charset="0"/>
              </a:rPr>
              <a:t> 18-3-1871. </a:t>
            </a:r>
            <a:r>
              <a:rPr lang="en-US" altLang="vi-VN" sz="3200" dirty="0" err="1">
                <a:solidFill>
                  <a:schemeClr val="accent6"/>
                </a:solidFill>
                <a:latin typeface="Times New Roman" panose="02020603050405020304" pitchFamily="18" charset="0"/>
                <a:cs typeface="Times New Roman" panose="02020603050405020304" pitchFamily="18" charset="0"/>
              </a:rPr>
              <a:t>Sự</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thành</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lập</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công</a:t>
            </a:r>
            <a:r>
              <a:rPr lang="en-US" altLang="vi-VN" sz="3200" dirty="0">
                <a:solidFill>
                  <a:schemeClr val="accent6"/>
                </a:solidFill>
                <a:latin typeface="Times New Roman" panose="02020603050405020304" pitchFamily="18" charset="0"/>
                <a:cs typeface="Times New Roman" panose="02020603050405020304" pitchFamily="18" charset="0"/>
              </a:rPr>
              <a:t> </a:t>
            </a:r>
            <a:r>
              <a:rPr lang="en-US" altLang="vi-VN" sz="3200" dirty="0" err="1">
                <a:solidFill>
                  <a:schemeClr val="accent6"/>
                </a:solidFill>
                <a:latin typeface="Times New Roman" panose="02020603050405020304" pitchFamily="18" charset="0"/>
                <a:cs typeface="Times New Roman" panose="02020603050405020304" pitchFamily="18" charset="0"/>
              </a:rPr>
              <a:t>xã</a:t>
            </a:r>
            <a:r>
              <a:rPr lang="en-US" altLang="vi-VN" sz="3200" dirty="0">
                <a:solidFill>
                  <a:schemeClr val="accent6"/>
                </a:solidFill>
                <a:latin typeface="Times New Roman" panose="02020603050405020304" pitchFamily="18" charset="0"/>
                <a:cs typeface="Times New Roman" panose="02020603050405020304" pitchFamily="18" charset="0"/>
              </a:rPr>
              <a:t>.</a:t>
            </a:r>
            <a:endParaRPr lang="en-US" sz="3200" dirty="0"/>
          </a:p>
        </p:txBody>
      </p:sp>
      <p:pic>
        <p:nvPicPr>
          <p:cNvPr id="5" name="Graphic 4" descr="Lightbulb and gear">
            <a:extLst>
              <a:ext uri="{FF2B5EF4-FFF2-40B4-BE49-F238E27FC236}">
                <a16:creationId xmlns:a16="http://schemas.microsoft.com/office/drawing/2014/main" id="{7C219614-51AE-3445-8994-EFF0F773A9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10279" y="-22563"/>
            <a:ext cx="1233721" cy="1233721"/>
          </a:xfrm>
          <a:prstGeom prst="rect">
            <a:avLst/>
          </a:prstGeom>
        </p:spPr>
      </p:pic>
      <p:grpSp>
        <p:nvGrpSpPr>
          <p:cNvPr id="2" name="Group 1">
            <a:extLst>
              <a:ext uri="{FF2B5EF4-FFF2-40B4-BE49-F238E27FC236}">
                <a16:creationId xmlns:a16="http://schemas.microsoft.com/office/drawing/2014/main" id="{53514754-ED6D-A442-A912-B436715E4ACF}"/>
              </a:ext>
            </a:extLst>
          </p:cNvPr>
          <p:cNvGrpSpPr/>
          <p:nvPr/>
        </p:nvGrpSpPr>
        <p:grpSpPr>
          <a:xfrm>
            <a:off x="-480226" y="1454044"/>
            <a:ext cx="4378480" cy="3342295"/>
            <a:chOff x="-480226" y="1454044"/>
            <a:chExt cx="4378480" cy="3342295"/>
          </a:xfrm>
        </p:grpSpPr>
        <p:grpSp>
          <p:nvGrpSpPr>
            <p:cNvPr id="411" name="Google Shape;411;p64"/>
            <p:cNvGrpSpPr/>
            <p:nvPr/>
          </p:nvGrpSpPr>
          <p:grpSpPr>
            <a:xfrm>
              <a:off x="-480226" y="1454044"/>
              <a:ext cx="4378480" cy="3342295"/>
              <a:chOff x="-68522" y="1289300"/>
              <a:chExt cx="3043237" cy="3038100"/>
            </a:xfrm>
          </p:grpSpPr>
          <p:sp>
            <p:nvSpPr>
              <p:cNvPr id="412" name="Google Shape;412;p64"/>
              <p:cNvSpPr/>
              <p:nvPr/>
            </p:nvSpPr>
            <p:spPr>
              <a:xfrm>
                <a:off x="534419" y="1289300"/>
                <a:ext cx="1939200" cy="303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4"/>
              <p:cNvSpPr txBox="1"/>
              <p:nvPr/>
            </p:nvSpPr>
            <p:spPr>
              <a:xfrm>
                <a:off x="-68522" y="3022971"/>
                <a:ext cx="3043237" cy="989164"/>
              </a:xfrm>
              <a:prstGeom prst="rect">
                <a:avLst/>
              </a:prstGeom>
              <a:noFill/>
              <a:ln>
                <a:noFill/>
              </a:ln>
            </p:spPr>
            <p:txBody>
              <a:bodyPr spcFirstLastPara="1" wrap="square" lIns="91425" tIns="91425" rIns="91425" bIns="91425" anchor="ctr" anchorCtr="0">
                <a:noAutofit/>
              </a:bodyPr>
              <a:lstStyle/>
              <a:p>
                <a:pPr lvl="0" algn="ctr"/>
                <a:r>
                  <a:rPr lang="en-US" altLang="vi-VN" sz="3200" dirty="0">
                    <a:solidFill>
                      <a:srgbClr val="0070C0"/>
                    </a:solidFill>
                    <a:latin typeface="Times New Roman" panose="02020603050405020304" pitchFamily="18" charset="0"/>
                    <a:cs typeface="Times New Roman" panose="02020603050405020304" pitchFamily="18" charset="0"/>
                  </a:rPr>
                  <a:t> </a:t>
                </a:r>
                <a:r>
                  <a:rPr lang="en-US" altLang="vi-VN" sz="3200" dirty="0" err="1">
                    <a:solidFill>
                      <a:srgbClr val="0070C0"/>
                    </a:solidFill>
                    <a:latin typeface="Times New Roman" panose="02020603050405020304" pitchFamily="18" charset="0"/>
                    <a:cs typeface="Times New Roman" panose="02020603050405020304" pitchFamily="18" charset="0"/>
                  </a:rPr>
                  <a:t>Nguyên</a:t>
                </a:r>
                <a:r>
                  <a:rPr lang="en-US" altLang="vi-VN" sz="3200" dirty="0">
                    <a:solidFill>
                      <a:srgbClr val="0070C0"/>
                    </a:solidFill>
                    <a:latin typeface="Times New Roman" panose="02020603050405020304" pitchFamily="18" charset="0"/>
                    <a:cs typeface="Times New Roman" panose="02020603050405020304" pitchFamily="18" charset="0"/>
                  </a:rPr>
                  <a:t> </a:t>
                </a:r>
                <a:r>
                  <a:rPr lang="en-US" altLang="vi-VN" sz="3200" dirty="0" err="1">
                    <a:solidFill>
                      <a:srgbClr val="0070C0"/>
                    </a:solidFill>
                    <a:latin typeface="Times New Roman" panose="02020603050405020304" pitchFamily="18" charset="0"/>
                    <a:cs typeface="Times New Roman" panose="02020603050405020304" pitchFamily="18" charset="0"/>
                  </a:rPr>
                  <a:t>nhân</a:t>
                </a:r>
                <a:endParaRPr sz="3200" b="1" dirty="0">
                  <a:solidFill>
                    <a:srgbClr val="CC4125"/>
                  </a:solidFill>
                  <a:latin typeface="Roboto Slab"/>
                  <a:ea typeface="Roboto Slab"/>
                  <a:cs typeface="Roboto Slab"/>
                  <a:sym typeface="Roboto Slab"/>
                </a:endParaRPr>
              </a:p>
            </p:txBody>
          </p:sp>
          <p:sp>
            <p:nvSpPr>
              <p:cNvPr id="414" name="Google Shape;414;p64"/>
              <p:cNvSpPr/>
              <p:nvPr/>
            </p:nvSpPr>
            <p:spPr>
              <a:xfrm>
                <a:off x="534419" y="1289300"/>
                <a:ext cx="1939200" cy="15180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Graphic 6" descr="Target">
              <a:extLst>
                <a:ext uri="{FF2B5EF4-FFF2-40B4-BE49-F238E27FC236}">
                  <a16:creationId xmlns:a16="http://schemas.microsoft.com/office/drawing/2014/main" id="{41CE86DE-7D1E-ED4E-9238-B6B3B25B91A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10414" y="1782402"/>
              <a:ext cx="1137561" cy="1137561"/>
            </a:xfrm>
            <a:prstGeom prst="rect">
              <a:avLst/>
            </a:prstGeom>
          </p:spPr>
        </p:pic>
      </p:grpSp>
      <p:grpSp>
        <p:nvGrpSpPr>
          <p:cNvPr id="3" name="Group 2">
            <a:extLst>
              <a:ext uri="{FF2B5EF4-FFF2-40B4-BE49-F238E27FC236}">
                <a16:creationId xmlns:a16="http://schemas.microsoft.com/office/drawing/2014/main" id="{F5A11AA0-B94B-4747-A7CD-03DA16825544}"/>
              </a:ext>
            </a:extLst>
          </p:cNvPr>
          <p:cNvGrpSpPr/>
          <p:nvPr/>
        </p:nvGrpSpPr>
        <p:grpSpPr>
          <a:xfrm>
            <a:off x="3257403" y="1461189"/>
            <a:ext cx="2811732" cy="3342295"/>
            <a:chOff x="3257403" y="1461189"/>
            <a:chExt cx="2811732" cy="3342295"/>
          </a:xfrm>
        </p:grpSpPr>
        <p:grpSp>
          <p:nvGrpSpPr>
            <p:cNvPr id="417" name="Google Shape;417;p64"/>
            <p:cNvGrpSpPr/>
            <p:nvPr/>
          </p:nvGrpSpPr>
          <p:grpSpPr>
            <a:xfrm>
              <a:off x="3257403" y="1461189"/>
              <a:ext cx="2811732" cy="3342295"/>
              <a:chOff x="2568427" y="1289300"/>
              <a:chExt cx="1954278" cy="3038100"/>
            </a:xfrm>
          </p:grpSpPr>
          <p:sp>
            <p:nvSpPr>
              <p:cNvPr id="418" name="Google Shape;418;p64"/>
              <p:cNvSpPr/>
              <p:nvPr/>
            </p:nvSpPr>
            <p:spPr>
              <a:xfrm>
                <a:off x="2583505" y="1289300"/>
                <a:ext cx="1939200" cy="303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4"/>
              <p:cNvSpPr txBox="1"/>
              <p:nvPr/>
            </p:nvSpPr>
            <p:spPr>
              <a:xfrm>
                <a:off x="2568427" y="3301252"/>
                <a:ext cx="1939200" cy="328800"/>
              </a:xfrm>
              <a:prstGeom prst="rect">
                <a:avLst/>
              </a:prstGeom>
              <a:noFill/>
              <a:ln>
                <a:noFill/>
              </a:ln>
            </p:spPr>
            <p:txBody>
              <a:bodyPr spcFirstLastPara="1" wrap="square" lIns="91425" tIns="91425" rIns="91425" bIns="91425" anchor="ctr" anchorCtr="0">
                <a:noAutofit/>
              </a:bodyPr>
              <a:lstStyle/>
              <a:p>
                <a:pPr lvl="0" algn="ctr"/>
                <a:r>
                  <a:rPr lang="en-US" altLang="vi-VN" sz="3200" dirty="0" err="1">
                    <a:latin typeface="Times New Roman" panose="02020603050405020304" pitchFamily="18" charset="0"/>
                    <a:cs typeface="Times New Roman" panose="02020603050405020304" pitchFamily="18" charset="0"/>
                  </a:rPr>
                  <a:t>Diễn</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biến</a:t>
                </a:r>
                <a:endParaRPr sz="3200" b="1" dirty="0">
                  <a:solidFill>
                    <a:srgbClr val="CC4125"/>
                  </a:solidFill>
                  <a:latin typeface="Roboto Slab"/>
                  <a:ea typeface="Roboto Slab"/>
                  <a:cs typeface="Roboto Slab"/>
                  <a:sym typeface="Roboto Slab"/>
                </a:endParaRPr>
              </a:p>
            </p:txBody>
          </p:sp>
          <p:sp>
            <p:nvSpPr>
              <p:cNvPr id="420" name="Google Shape;420;p64"/>
              <p:cNvSpPr/>
              <p:nvPr/>
            </p:nvSpPr>
            <p:spPr>
              <a:xfrm>
                <a:off x="2583505" y="1289300"/>
                <a:ext cx="1939200" cy="1518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raphic 8" descr="Film reel">
              <a:extLst>
                <a:ext uri="{FF2B5EF4-FFF2-40B4-BE49-F238E27FC236}">
                  <a16:creationId xmlns:a16="http://schemas.microsoft.com/office/drawing/2014/main" id="{8491E5C3-2481-ED46-B6FC-99DF6F8FF7F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200797" y="1790137"/>
              <a:ext cx="1012096" cy="1012096"/>
            </a:xfrm>
            <a:prstGeom prst="rect">
              <a:avLst/>
            </a:prstGeom>
          </p:spPr>
        </p:pic>
      </p:grpSp>
      <p:grpSp>
        <p:nvGrpSpPr>
          <p:cNvPr id="4" name="Group 3">
            <a:extLst>
              <a:ext uri="{FF2B5EF4-FFF2-40B4-BE49-F238E27FC236}">
                <a16:creationId xmlns:a16="http://schemas.microsoft.com/office/drawing/2014/main" id="{689C07BB-3042-8A46-954B-0B0181A62133}"/>
              </a:ext>
            </a:extLst>
          </p:cNvPr>
          <p:cNvGrpSpPr/>
          <p:nvPr/>
        </p:nvGrpSpPr>
        <p:grpSpPr>
          <a:xfrm>
            <a:off x="6149240" y="1454044"/>
            <a:ext cx="2871918" cy="3342295"/>
            <a:chOff x="6149240" y="1454044"/>
            <a:chExt cx="2871918" cy="3342295"/>
          </a:xfrm>
        </p:grpSpPr>
        <p:grpSp>
          <p:nvGrpSpPr>
            <p:cNvPr id="423" name="Google Shape;423;p64"/>
            <p:cNvGrpSpPr/>
            <p:nvPr/>
          </p:nvGrpSpPr>
          <p:grpSpPr>
            <a:xfrm>
              <a:off x="6149240" y="1454044"/>
              <a:ext cx="2871918" cy="3342295"/>
              <a:chOff x="4630219" y="1289300"/>
              <a:chExt cx="1996110" cy="3038100"/>
            </a:xfrm>
          </p:grpSpPr>
          <p:sp>
            <p:nvSpPr>
              <p:cNvPr id="424" name="Google Shape;424;p64"/>
              <p:cNvSpPr/>
              <p:nvPr/>
            </p:nvSpPr>
            <p:spPr>
              <a:xfrm>
                <a:off x="4630219" y="1289300"/>
                <a:ext cx="1939200" cy="303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4"/>
              <p:cNvSpPr txBox="1"/>
              <p:nvPr/>
            </p:nvSpPr>
            <p:spPr>
              <a:xfrm>
                <a:off x="4687129" y="3330363"/>
                <a:ext cx="1939200" cy="328800"/>
              </a:xfrm>
              <a:prstGeom prst="rect">
                <a:avLst/>
              </a:prstGeom>
              <a:noFill/>
              <a:ln>
                <a:noFill/>
              </a:ln>
            </p:spPr>
            <p:txBody>
              <a:bodyPr spcFirstLastPara="1" wrap="square" lIns="91425" tIns="91425" rIns="91425" bIns="91425" anchor="ctr" anchorCtr="0">
                <a:noAutofit/>
              </a:bodyPr>
              <a:lstStyle/>
              <a:p>
                <a:pPr lvl="0" algn="ctr"/>
                <a:r>
                  <a:rPr lang="en-US" altLang="vi-VN" sz="3200" dirty="0" err="1">
                    <a:latin typeface="Times New Roman" panose="02020603050405020304" pitchFamily="18" charset="0"/>
                    <a:cs typeface="Times New Roman" panose="02020603050405020304" pitchFamily="18" charset="0"/>
                  </a:rPr>
                  <a:t>Kết</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quả</a:t>
                </a:r>
                <a:endParaRPr sz="3200" b="1" dirty="0">
                  <a:solidFill>
                    <a:srgbClr val="CC4125"/>
                  </a:solidFill>
                  <a:latin typeface="Roboto Slab"/>
                  <a:ea typeface="Roboto Slab"/>
                  <a:cs typeface="Roboto Slab"/>
                  <a:sym typeface="Roboto Slab"/>
                </a:endParaRPr>
              </a:p>
            </p:txBody>
          </p:sp>
          <p:sp>
            <p:nvSpPr>
              <p:cNvPr id="426" name="Google Shape;426;p64"/>
              <p:cNvSpPr/>
              <p:nvPr/>
            </p:nvSpPr>
            <p:spPr>
              <a:xfrm>
                <a:off x="4630219" y="1289300"/>
                <a:ext cx="1939200" cy="1518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1" name="Graphic 10" descr="Clapper board">
              <a:extLst>
                <a:ext uri="{FF2B5EF4-FFF2-40B4-BE49-F238E27FC236}">
                  <a16:creationId xmlns:a16="http://schemas.microsoft.com/office/drawing/2014/main" id="{AD197036-274E-1940-A8F1-B420369672A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205977" y="1868288"/>
              <a:ext cx="840324" cy="840324"/>
            </a:xfrm>
            <a:prstGeom prst="rect">
              <a:avLst/>
            </a:prstGeom>
          </p:spPr>
        </p:pic>
      </p:grpSp>
      <p:sp>
        <p:nvSpPr>
          <p:cNvPr id="23" name="!!a">
            <a:extLst>
              <a:ext uri="{FF2B5EF4-FFF2-40B4-BE49-F238E27FC236}">
                <a16:creationId xmlns:a16="http://schemas.microsoft.com/office/drawing/2014/main" id="{BEF278C9-E516-BB4D-9277-18DE77A83767}"/>
              </a:ext>
            </a:extLst>
          </p:cNvPr>
          <p:cNvSpPr/>
          <p:nvPr/>
        </p:nvSpPr>
        <p:spPr>
          <a:xfrm>
            <a:off x="514931" y="449615"/>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p:cTn id="7" dur="500" fill="hold"/>
                                            <p:tgtEl>
                                              <p:spTgt spid="436"/>
                                            </p:tgtEl>
                                            <p:attrNameLst>
                                              <p:attrName>ppt_w</p:attrName>
                                            </p:attrNameLst>
                                          </p:cBhvr>
                                          <p:tavLst>
                                            <p:tav tm="0">
                                              <p:val>
                                                <p:fltVal val="0"/>
                                              </p:val>
                                            </p:tav>
                                            <p:tav tm="100000">
                                              <p:val>
                                                <p:strVal val="#ppt_w"/>
                                              </p:val>
                                            </p:tav>
                                          </p:tavLst>
                                        </p:anim>
                                        <p:anim calcmode="lin" valueType="num">
                                          <p:cBhvr>
                                            <p:cTn id="8" dur="500" fill="hold"/>
                                            <p:tgtEl>
                                              <p:spTgt spid="43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14:presetBounceEnd="5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p:cTn id="7" dur="500" fill="hold"/>
                                            <p:tgtEl>
                                              <p:spTgt spid="436"/>
                                            </p:tgtEl>
                                            <p:attrNameLst>
                                              <p:attrName>ppt_w</p:attrName>
                                            </p:attrNameLst>
                                          </p:cBhvr>
                                          <p:tavLst>
                                            <p:tav tm="0">
                                              <p:val>
                                                <p:fltVal val="0"/>
                                              </p:val>
                                            </p:tav>
                                            <p:tav tm="100000">
                                              <p:val>
                                                <p:strVal val="#ppt_w"/>
                                              </p:val>
                                            </p:tav>
                                          </p:tavLst>
                                        </p:anim>
                                        <p:anim calcmode="lin" valueType="num">
                                          <p:cBhvr>
                                            <p:cTn id="8" dur="500" fill="hold"/>
                                            <p:tgtEl>
                                              <p:spTgt spid="43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6" name="Google Shape;286;p31"/>
          <p:cNvSpPr/>
          <p:nvPr/>
        </p:nvSpPr>
        <p:spPr>
          <a:xfrm>
            <a:off x="8402856" y="4444113"/>
            <a:ext cx="691553" cy="543813"/>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10EA7FBF-2C12-2D48-94A6-D6C037AE417F}"/>
              </a:ext>
            </a:extLst>
          </p:cNvPr>
          <p:cNvSpPr/>
          <p:nvPr/>
        </p:nvSpPr>
        <p:spPr>
          <a:xfrm>
            <a:off x="3202755" y="1624082"/>
            <a:ext cx="3071814" cy="2062103"/>
          </a:xfrm>
          <a:prstGeom prst="rect">
            <a:avLst/>
          </a:prstGeom>
        </p:spPr>
        <p:txBody>
          <a:bodyPr wrap="square">
            <a:spAutoFit/>
          </a:bodyPr>
          <a:lstStyle/>
          <a:p>
            <a:pPr algn="ctr" eaLnBrk="1" hangingPunct="1">
              <a:spcBef>
                <a:spcPct val="0"/>
              </a:spcBef>
              <a:buFontTx/>
              <a:buNone/>
            </a:pPr>
            <a:r>
              <a:rPr lang="en-US" altLang="vi-VN" sz="3200" dirty="0" err="1">
                <a:solidFill>
                  <a:srgbClr val="FF0000"/>
                </a:solidFill>
                <a:latin typeface="Times New Roman" panose="02020603050405020304" pitchFamily="18" charset="0"/>
                <a:cs typeface="Times New Roman" panose="02020603050405020304" pitchFamily="18" charset="0"/>
              </a:rPr>
              <a:t>Nguyên</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nhân</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nào</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dẫn</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đến</a:t>
            </a:r>
            <a:endParaRPr lang="en-US" altLang="vi-VN" sz="3200"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cuộc</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khởi</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nghĩa</a:t>
            </a:r>
            <a:r>
              <a:rPr lang="en-US" altLang="vi-VN" sz="3200" dirty="0">
                <a:solidFill>
                  <a:srgbClr val="FF0000"/>
                </a:solidFill>
                <a:latin typeface="Times New Roman" panose="02020603050405020304" pitchFamily="18" charset="0"/>
                <a:cs typeface="Times New Roman" panose="02020603050405020304" pitchFamily="18" charset="0"/>
              </a:rPr>
              <a:t> 18-3-1871? </a:t>
            </a:r>
            <a:endParaRPr lang="en-VN" sz="3200" dirty="0"/>
          </a:p>
        </p:txBody>
      </p:sp>
      <p:sp>
        <p:nvSpPr>
          <p:cNvPr id="7" name="Rectangle 6">
            <a:extLst>
              <a:ext uri="{FF2B5EF4-FFF2-40B4-BE49-F238E27FC236}">
                <a16:creationId xmlns:a16="http://schemas.microsoft.com/office/drawing/2014/main" id="{8E863C23-17EB-C346-9BA6-D622C44DF1BD}"/>
              </a:ext>
            </a:extLst>
          </p:cNvPr>
          <p:cNvSpPr/>
          <p:nvPr/>
        </p:nvSpPr>
        <p:spPr>
          <a:xfrm>
            <a:off x="1160734" y="4640760"/>
            <a:ext cx="7155856" cy="461665"/>
          </a:xfrm>
          <a:prstGeom prst="rect">
            <a:avLst/>
          </a:prstGeom>
        </p:spPr>
        <p:txBody>
          <a:bodyPr wrap="square">
            <a:spAutoFit/>
          </a:bodyPr>
          <a:lstStyle/>
          <a:p>
            <a:pPr eaLnBrk="1" hangingPunct="1">
              <a:spcBef>
                <a:spcPct val="50000"/>
              </a:spcBef>
              <a:buFontTx/>
              <a:buNone/>
            </a:pPr>
            <a:r>
              <a:rPr lang="en-US" altLang="vi-VN" sz="2400" dirty="0">
                <a:solidFill>
                  <a:srgbClr val="C00000"/>
                </a:solidFill>
                <a:latin typeface="Times New Roman" panose="02020603050405020304" pitchFamily="18" charset="0"/>
                <a:cs typeface="Times New Roman" panose="02020603050405020304" pitchFamily="18" charset="0"/>
              </a:rPr>
              <a:t>Do </a:t>
            </a:r>
            <a:r>
              <a:rPr lang="en-US" altLang="vi-VN" sz="2400" dirty="0" err="1">
                <a:solidFill>
                  <a:srgbClr val="C00000"/>
                </a:solidFill>
                <a:latin typeface="Times New Roman" panose="02020603050405020304" pitchFamily="18" charset="0"/>
                <a:cs typeface="Times New Roman" panose="02020603050405020304" pitchFamily="18" charset="0"/>
              </a:rPr>
              <a:t>mâu</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thuẫn</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giữa</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chính</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phủ</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tư</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sản</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với</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nhân</a:t>
            </a:r>
            <a:r>
              <a:rPr lang="en-US" altLang="vi-VN" sz="2400" dirty="0">
                <a:solidFill>
                  <a:srgbClr val="C00000"/>
                </a:solidFill>
                <a:latin typeface="Times New Roman" panose="02020603050405020304" pitchFamily="18" charset="0"/>
                <a:cs typeface="Times New Roman" panose="02020603050405020304" pitchFamily="18" charset="0"/>
              </a:rPr>
              <a:t> </a:t>
            </a:r>
            <a:r>
              <a:rPr lang="en-US" altLang="vi-VN" sz="2400" dirty="0" err="1">
                <a:solidFill>
                  <a:srgbClr val="C00000"/>
                </a:solidFill>
                <a:latin typeface="Times New Roman" panose="02020603050405020304" pitchFamily="18" charset="0"/>
                <a:cs typeface="Times New Roman" panose="02020603050405020304" pitchFamily="18" charset="0"/>
              </a:rPr>
              <a:t>dân</a:t>
            </a:r>
            <a:r>
              <a:rPr lang="en-US" altLang="vi-VN" sz="2400" dirty="0">
                <a:solidFill>
                  <a:srgbClr val="C00000"/>
                </a:solidFill>
                <a:latin typeface="Times New Roman" panose="02020603050405020304" pitchFamily="18" charset="0"/>
                <a:cs typeface="Times New Roman" panose="02020603050405020304" pitchFamily="18" charset="0"/>
              </a:rPr>
              <a:t> Pa-</a:t>
            </a:r>
            <a:r>
              <a:rPr lang="en-US" altLang="vi-VN" sz="2400" dirty="0" err="1">
                <a:solidFill>
                  <a:srgbClr val="C00000"/>
                </a:solidFill>
                <a:latin typeface="Times New Roman" panose="02020603050405020304" pitchFamily="18" charset="0"/>
                <a:cs typeface="Times New Roman" panose="02020603050405020304" pitchFamily="18" charset="0"/>
              </a:rPr>
              <a:t>ri</a:t>
            </a:r>
            <a:r>
              <a:rPr lang="en-US" altLang="vi-VN" sz="2400" dirty="0">
                <a:solidFill>
                  <a:srgbClr val="C00000"/>
                </a:solidFill>
                <a:latin typeface="Times New Roman" panose="02020603050405020304" pitchFamily="18" charset="0"/>
                <a:cs typeface="Times New Roman" panose="02020603050405020304" pitchFamily="18" charset="0"/>
              </a:rPr>
              <a:t>            </a:t>
            </a:r>
          </a:p>
        </p:txBody>
      </p:sp>
      <p:pic>
        <p:nvPicPr>
          <p:cNvPr id="13" name="Picture 12">
            <a:extLst>
              <a:ext uri="{FF2B5EF4-FFF2-40B4-BE49-F238E27FC236}">
                <a16:creationId xmlns:a16="http://schemas.microsoft.com/office/drawing/2014/main" id="{5D8B933E-AA83-EC48-BD25-C3D6C95870AC}"/>
              </a:ext>
            </a:extLst>
          </p:cNvPr>
          <p:cNvPicPr>
            <a:picLocks noChangeAspect="1"/>
          </p:cNvPicPr>
          <p:nvPr/>
        </p:nvPicPr>
        <p:blipFill rotWithShape="1">
          <a:blip r:embed="rId3"/>
          <a:srcRect l="37682" r="36369"/>
          <a:stretch/>
        </p:blipFill>
        <p:spPr>
          <a:xfrm>
            <a:off x="247256" y="47710"/>
            <a:ext cx="2257425" cy="4622800"/>
          </a:xfrm>
          <a:prstGeom prst="rect">
            <a:avLst/>
          </a:prstGeom>
        </p:spPr>
      </p:pic>
      <p:sp>
        <p:nvSpPr>
          <p:cNvPr id="15" name="!!1">
            <a:extLst>
              <a:ext uri="{FF2B5EF4-FFF2-40B4-BE49-F238E27FC236}">
                <a16:creationId xmlns:a16="http://schemas.microsoft.com/office/drawing/2014/main" id="{D3F381E8-38F0-BD4B-B6B6-271E2273D1C7}"/>
              </a:ext>
            </a:extLst>
          </p:cNvPr>
          <p:cNvSpPr/>
          <p:nvPr/>
        </p:nvSpPr>
        <p:spPr>
          <a:xfrm>
            <a:off x="2817229" y="907255"/>
            <a:ext cx="3814762" cy="3328988"/>
          </a:xfrm>
          <a:prstGeom prst="ellipse">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Oval Callout 15">
            <a:extLst>
              <a:ext uri="{FF2B5EF4-FFF2-40B4-BE49-F238E27FC236}">
                <a16:creationId xmlns:a16="http://schemas.microsoft.com/office/drawing/2014/main" id="{88A1D6D6-E9BF-1244-8C3D-C8765193B93E}"/>
              </a:ext>
            </a:extLst>
          </p:cNvPr>
          <p:cNvSpPr/>
          <p:nvPr/>
        </p:nvSpPr>
        <p:spPr>
          <a:xfrm>
            <a:off x="1950907" y="47710"/>
            <a:ext cx="1441712" cy="1214438"/>
          </a:xfrm>
          <a:prstGeom prst="wedgeEllipseCallout">
            <a:avLst>
              <a:gd name="adj1" fmla="val -66623"/>
              <a:gd name="adj2" fmla="val 1885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C</a:t>
            </a:r>
            <a:r>
              <a:rPr lang="en-VN" sz="2400" dirty="0">
                <a:latin typeface="Times New Roman" panose="02020603050405020304" pitchFamily="18" charset="0"/>
                <a:cs typeface="Times New Roman" panose="02020603050405020304" pitchFamily="18" charset="0"/>
              </a:rPr>
              <a:t>hiến đấu</a:t>
            </a:r>
          </a:p>
        </p:txBody>
      </p:sp>
      <p:sp>
        <p:nvSpPr>
          <p:cNvPr id="21" name="Oval Callout 20">
            <a:extLst>
              <a:ext uri="{FF2B5EF4-FFF2-40B4-BE49-F238E27FC236}">
                <a16:creationId xmlns:a16="http://schemas.microsoft.com/office/drawing/2014/main" id="{E2B95EAD-EC95-D545-9628-C37A9904AEEC}"/>
              </a:ext>
            </a:extLst>
          </p:cNvPr>
          <p:cNvSpPr/>
          <p:nvPr/>
        </p:nvSpPr>
        <p:spPr>
          <a:xfrm>
            <a:off x="5932751" y="47710"/>
            <a:ext cx="1441712" cy="1214438"/>
          </a:xfrm>
          <a:prstGeom prst="wedgeEllipseCallout">
            <a:avLst>
              <a:gd name="adj1" fmla="val 65181"/>
              <a:gd name="adj2" fmla="val 37680"/>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Times New Roman" panose="02020603050405020304" pitchFamily="18" charset="0"/>
                <a:cs typeface="Times New Roman" panose="02020603050405020304" pitchFamily="18" charset="0"/>
              </a:rPr>
              <a:t>Đầu hàng</a:t>
            </a:r>
            <a:endParaRPr lang="en-VN" sz="24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E1FC377-F8F5-0842-AF2D-C655E02E70B1}"/>
              </a:ext>
            </a:extLst>
          </p:cNvPr>
          <p:cNvPicPr>
            <a:picLocks noChangeAspect="1"/>
          </p:cNvPicPr>
          <p:nvPr/>
        </p:nvPicPr>
        <p:blipFill rotWithShape="1">
          <a:blip r:embed="rId4"/>
          <a:srcRect l="19771" t="3780" r="15536"/>
          <a:stretch/>
        </p:blipFill>
        <p:spPr>
          <a:xfrm>
            <a:off x="6988987" y="365126"/>
            <a:ext cx="2046755" cy="4305384"/>
          </a:xfrm>
          <a:prstGeom prst="rect">
            <a:avLst/>
          </a:prstGeom>
        </p:spPr>
      </p:pic>
      <p:sp>
        <p:nvSpPr>
          <p:cNvPr id="24" name="Google Shape;286;p31">
            <a:extLst>
              <a:ext uri="{FF2B5EF4-FFF2-40B4-BE49-F238E27FC236}">
                <a16:creationId xmlns:a16="http://schemas.microsoft.com/office/drawing/2014/main" id="{EA094C4F-644B-1147-B2B8-8631F9377ED6}"/>
              </a:ext>
            </a:extLst>
          </p:cNvPr>
          <p:cNvSpPr/>
          <p:nvPr/>
        </p:nvSpPr>
        <p:spPr>
          <a:xfrm flipH="1">
            <a:off x="23871" y="4569609"/>
            <a:ext cx="691553" cy="543813"/>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a">
            <a:extLst>
              <a:ext uri="{FF2B5EF4-FFF2-40B4-BE49-F238E27FC236}">
                <a16:creationId xmlns:a16="http://schemas.microsoft.com/office/drawing/2014/main" id="{559A5A39-734C-314A-8D61-153E204B4AA3}"/>
              </a:ext>
            </a:extLst>
          </p:cNvPr>
          <p:cNvSpPr/>
          <p:nvPr/>
        </p:nvSpPr>
        <p:spPr>
          <a:xfrm>
            <a:off x="8316591" y="4236243"/>
            <a:ext cx="803538" cy="908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Oval 11">
            <a:extLst>
              <a:ext uri="{FF2B5EF4-FFF2-40B4-BE49-F238E27FC236}">
                <a16:creationId xmlns:a16="http://schemas.microsoft.com/office/drawing/2014/main" id="{DCF86174-0E24-0C4E-95CB-95F9369B3FD8}"/>
              </a:ext>
            </a:extLst>
          </p:cNvPr>
          <p:cNvSpPr/>
          <p:nvPr/>
        </p:nvSpPr>
        <p:spPr>
          <a:xfrm>
            <a:off x="0" y="4261626"/>
            <a:ext cx="803538" cy="908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28441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50000">
                                          <p:cBhvr additive="base">
                                            <p:cTn id="15"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14:presetBounceEnd="5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50000">
                                          <p:cBhvr additive="base">
                                            <p:cTn id="1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14:presetBounceEnd="50000">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14:bounceEnd="50000">
                                          <p:cBhvr additive="base">
                                            <p:cTn id="23"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21"/>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14:presetBounceEnd="50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50000">
                                          <p:cBhvr additive="base">
                                            <p:cTn id="27"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19" presetClass="entr" presetSubtype="10" repeatCount="3000" fill="hold" grpId="1"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0" fill="hold"/>
                                            <p:tgtEl>
                                              <p:spTgt spid="15"/>
                                            </p:tgtEl>
                                            <p:attrNameLst>
                                              <p:attrName>ppt_w</p:attrName>
                                            </p:attrNameLst>
                                          </p:cBhvr>
                                          <p:tavLst>
                                            <p:tav tm="0" fmla="#ppt_w*sin(2.5*pi*$)">
                                              <p:val>
                                                <p:fltVal val="0"/>
                                              </p:val>
                                            </p:tav>
                                            <p:tav tm="100000">
                                              <p:val>
                                                <p:fltVal val="1"/>
                                              </p:val>
                                            </p:tav>
                                          </p:tavLst>
                                        </p:anim>
                                        <p:anim calcmode="lin" valueType="num">
                                          <p:cBhvr>
                                            <p:cTn id="33" dur="5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animBg="1"/>
          <p:bldP spid="15" grpId="1" animBg="1"/>
          <p:bldP spid="16"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19" presetClass="entr" presetSubtype="10" repeatCount="3000" fill="hold" grpId="1"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0" fill="hold"/>
                                            <p:tgtEl>
                                              <p:spTgt spid="15"/>
                                            </p:tgtEl>
                                            <p:attrNameLst>
                                              <p:attrName>ppt_w</p:attrName>
                                            </p:attrNameLst>
                                          </p:cBhvr>
                                          <p:tavLst>
                                            <p:tav tm="0" fmla="#ppt_w*sin(2.5*pi*$)">
                                              <p:val>
                                                <p:fltVal val="0"/>
                                              </p:val>
                                            </p:tav>
                                            <p:tav tm="100000">
                                              <p:val>
                                                <p:fltVal val="1"/>
                                              </p:val>
                                            </p:tav>
                                          </p:tavLst>
                                        </p:anim>
                                        <p:anim calcmode="lin" valueType="num">
                                          <p:cBhvr>
                                            <p:cTn id="33" dur="5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animBg="1"/>
          <p:bldP spid="15" grpId="1" animBg="1"/>
          <p:bldP spid="16" grpId="0" animBg="1"/>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76">
            <a:extLst>
              <a:ext uri="{FF2B5EF4-FFF2-40B4-BE49-F238E27FC236}">
                <a16:creationId xmlns:a16="http://schemas.microsoft.com/office/drawing/2014/main" id="{E20B7738-C39C-6846-85D1-D5F8F3E0F113}"/>
              </a:ext>
            </a:extLst>
          </p:cNvPr>
          <p:cNvGrpSpPr>
            <a:grpSpLocks/>
          </p:cNvGrpSpPr>
          <p:nvPr/>
        </p:nvGrpSpPr>
        <p:grpSpPr bwMode="auto">
          <a:xfrm>
            <a:off x="0" y="33338"/>
            <a:ext cx="9144000" cy="5110162"/>
            <a:chOff x="0" y="336"/>
            <a:chExt cx="5760" cy="3984"/>
          </a:xfrm>
        </p:grpSpPr>
        <p:pic>
          <p:nvPicPr>
            <p:cNvPr id="17445" name="Picture 2" descr="CONG XA PA RI MOI">
              <a:extLst>
                <a:ext uri="{FF2B5EF4-FFF2-40B4-BE49-F238E27FC236}">
                  <a16:creationId xmlns:a16="http://schemas.microsoft.com/office/drawing/2014/main" id="{45917115-CA87-7440-B538-07049E1DE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3984"/>
            </a:xfrm>
            <a:prstGeom prst="rect">
              <a:avLst/>
            </a:prstGeom>
            <a:solidFill>
              <a:srgbClr val="009900"/>
            </a:solidFill>
            <a:ln>
              <a:noFill/>
            </a:ln>
            <a:effectLst>
              <a:outerShdw dist="35921" dir="2700000"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pic>
        <p:grpSp>
          <p:nvGrpSpPr>
            <p:cNvPr id="17446" name="Group 68">
              <a:extLst>
                <a:ext uri="{FF2B5EF4-FFF2-40B4-BE49-F238E27FC236}">
                  <a16:creationId xmlns:a16="http://schemas.microsoft.com/office/drawing/2014/main" id="{F0864C13-0A9B-8E4C-A70A-ADE3FE9AED5E}"/>
                </a:ext>
              </a:extLst>
            </p:cNvPr>
            <p:cNvGrpSpPr>
              <a:grpSpLocks/>
            </p:cNvGrpSpPr>
            <p:nvPr/>
          </p:nvGrpSpPr>
          <p:grpSpPr bwMode="auto">
            <a:xfrm>
              <a:off x="4368" y="336"/>
              <a:ext cx="1392" cy="1150"/>
              <a:chOff x="4368" y="336"/>
              <a:chExt cx="1392" cy="1150"/>
            </a:xfrm>
          </p:grpSpPr>
          <p:sp>
            <p:nvSpPr>
              <p:cNvPr id="17447" name="Rectangle 35">
                <a:extLst>
                  <a:ext uri="{FF2B5EF4-FFF2-40B4-BE49-F238E27FC236}">
                    <a16:creationId xmlns:a16="http://schemas.microsoft.com/office/drawing/2014/main" id="{529821BF-C296-2B41-996D-A0551DB5DACE}"/>
                  </a:ext>
                </a:extLst>
              </p:cNvPr>
              <p:cNvSpPr>
                <a:spLocks noChangeArrowheads="1"/>
              </p:cNvSpPr>
              <p:nvPr/>
            </p:nvSpPr>
            <p:spPr bwMode="auto">
              <a:xfrm>
                <a:off x="4800" y="336"/>
                <a:ext cx="43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u="sng">
                    <a:latin typeface="Arial" panose="020B0604020202020204" pitchFamily="34" charset="0"/>
                  </a:rPr>
                  <a:t>Chú giải</a:t>
                </a:r>
              </a:p>
            </p:txBody>
          </p:sp>
          <p:sp>
            <p:nvSpPr>
              <p:cNvPr id="17448" name="AutoShape 52">
                <a:extLst>
                  <a:ext uri="{FF2B5EF4-FFF2-40B4-BE49-F238E27FC236}">
                    <a16:creationId xmlns:a16="http://schemas.microsoft.com/office/drawing/2014/main" id="{36117DFF-5D85-7344-8E3D-45399D160967}"/>
                  </a:ext>
                </a:extLst>
              </p:cNvPr>
              <p:cNvSpPr>
                <a:spLocks noChangeArrowheads="1"/>
              </p:cNvSpPr>
              <p:nvPr/>
            </p:nvSpPr>
            <p:spPr bwMode="auto">
              <a:xfrm>
                <a:off x="4416" y="1417"/>
                <a:ext cx="144" cy="69"/>
              </a:xfrm>
              <a:prstGeom prst="notchedRightArrow">
                <a:avLst>
                  <a:gd name="adj1" fmla="val 50000"/>
                  <a:gd name="adj2" fmla="val 52174"/>
                </a:avLst>
              </a:prstGeom>
              <a:solidFill>
                <a:srgbClr val="D60093"/>
              </a:solidFill>
              <a:ln w="28575">
                <a:solidFill>
                  <a:srgbClr val="D60093"/>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grpSp>
            <p:nvGrpSpPr>
              <p:cNvPr id="17449" name="Group 67">
                <a:extLst>
                  <a:ext uri="{FF2B5EF4-FFF2-40B4-BE49-F238E27FC236}">
                    <a16:creationId xmlns:a16="http://schemas.microsoft.com/office/drawing/2014/main" id="{73FC129A-E858-D44F-B568-10C9651ED45F}"/>
                  </a:ext>
                </a:extLst>
              </p:cNvPr>
              <p:cNvGrpSpPr>
                <a:grpSpLocks/>
              </p:cNvGrpSpPr>
              <p:nvPr/>
            </p:nvGrpSpPr>
            <p:grpSpPr bwMode="auto">
              <a:xfrm>
                <a:off x="4368" y="480"/>
                <a:ext cx="1392" cy="950"/>
                <a:chOff x="4368" y="436"/>
                <a:chExt cx="1392" cy="950"/>
              </a:xfrm>
            </p:grpSpPr>
            <p:grpSp>
              <p:nvGrpSpPr>
                <p:cNvPr id="17450" name="Group 66">
                  <a:extLst>
                    <a:ext uri="{FF2B5EF4-FFF2-40B4-BE49-F238E27FC236}">
                      <a16:creationId xmlns:a16="http://schemas.microsoft.com/office/drawing/2014/main" id="{FB83C210-9F97-8B4F-8F3E-6F8A80421B16}"/>
                    </a:ext>
                  </a:extLst>
                </p:cNvPr>
                <p:cNvGrpSpPr>
                  <a:grpSpLocks/>
                </p:cNvGrpSpPr>
                <p:nvPr/>
              </p:nvGrpSpPr>
              <p:grpSpPr bwMode="auto">
                <a:xfrm>
                  <a:off x="4368" y="480"/>
                  <a:ext cx="144" cy="49"/>
                  <a:chOff x="3456" y="480"/>
                  <a:chExt cx="144" cy="49"/>
                </a:xfrm>
              </p:grpSpPr>
              <p:sp>
                <p:nvSpPr>
                  <p:cNvPr id="17474" name="AutoShape 37">
                    <a:extLst>
                      <a:ext uri="{FF2B5EF4-FFF2-40B4-BE49-F238E27FC236}">
                        <a16:creationId xmlns:a16="http://schemas.microsoft.com/office/drawing/2014/main" id="{BBF24E06-CB6D-7747-9E4D-24AC94E3B0D5}"/>
                      </a:ext>
                    </a:extLst>
                  </p:cNvPr>
                  <p:cNvSpPr>
                    <a:spLocks noChangeArrowheads="1"/>
                  </p:cNvSpPr>
                  <p:nvPr/>
                </p:nvSpPr>
                <p:spPr bwMode="auto">
                  <a:xfrm rot="10800000">
                    <a:off x="3456" y="480"/>
                    <a:ext cx="48"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08 h 21600"/>
                      <a:gd name="T14" fmla="*/ 1710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9900"/>
                    </a:solidFill>
                    <a:miter lim="800000"/>
                    <a:headEnd/>
                    <a:tailEnd/>
                  </a:ln>
                </p:spPr>
                <p:txBody>
                  <a:bodyPr wrap="none" anchor="ctr"/>
                  <a:lstStyle/>
                  <a:p>
                    <a:endParaRPr lang="en-VN" sz="1050"/>
                  </a:p>
                </p:txBody>
              </p:sp>
              <p:sp>
                <p:nvSpPr>
                  <p:cNvPr id="17475" name="Line 38">
                    <a:extLst>
                      <a:ext uri="{FF2B5EF4-FFF2-40B4-BE49-F238E27FC236}">
                        <a16:creationId xmlns:a16="http://schemas.microsoft.com/office/drawing/2014/main" id="{9E5D9365-8B42-0740-BFFA-8DDA1C8B870F}"/>
                      </a:ext>
                    </a:extLst>
                  </p:cNvPr>
                  <p:cNvSpPr>
                    <a:spLocks noChangeShapeType="1"/>
                  </p:cNvSpPr>
                  <p:nvPr/>
                </p:nvSpPr>
                <p:spPr bwMode="auto">
                  <a:xfrm>
                    <a:off x="3456" y="528"/>
                    <a:ext cx="144"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VN" sz="1050"/>
                  </a:p>
                </p:txBody>
              </p:sp>
              <p:sp>
                <p:nvSpPr>
                  <p:cNvPr id="17476" name="AutoShape 39">
                    <a:extLst>
                      <a:ext uri="{FF2B5EF4-FFF2-40B4-BE49-F238E27FC236}">
                        <a16:creationId xmlns:a16="http://schemas.microsoft.com/office/drawing/2014/main" id="{1DFE486A-32B2-6D48-94E2-7498EDCDE808}"/>
                      </a:ext>
                    </a:extLst>
                  </p:cNvPr>
                  <p:cNvSpPr>
                    <a:spLocks noChangeArrowheads="1"/>
                  </p:cNvSpPr>
                  <p:nvPr/>
                </p:nvSpPr>
                <p:spPr bwMode="auto">
                  <a:xfrm rot="10800000">
                    <a:off x="3552" y="480"/>
                    <a:ext cx="47"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96 w 21600"/>
                      <a:gd name="T13" fmla="*/ 4408 h 21600"/>
                      <a:gd name="T14" fmla="*/ 17004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66"/>
                  </a:solidFill>
                  <a:ln w="9525">
                    <a:solidFill>
                      <a:srgbClr val="009900"/>
                    </a:solidFill>
                    <a:miter lim="800000"/>
                    <a:headEnd/>
                    <a:tailEnd/>
                  </a:ln>
                </p:spPr>
                <p:txBody>
                  <a:bodyPr wrap="none" anchor="ctr"/>
                  <a:lstStyle/>
                  <a:p>
                    <a:endParaRPr lang="en-VN" sz="1050"/>
                  </a:p>
                </p:txBody>
              </p:sp>
            </p:grpSp>
            <p:grpSp>
              <p:nvGrpSpPr>
                <p:cNvPr id="17451" name="Group 40">
                  <a:extLst>
                    <a:ext uri="{FF2B5EF4-FFF2-40B4-BE49-F238E27FC236}">
                      <a16:creationId xmlns:a16="http://schemas.microsoft.com/office/drawing/2014/main" id="{7050DCD2-C621-7547-996A-F9C653B0549A}"/>
                    </a:ext>
                  </a:extLst>
                </p:cNvPr>
                <p:cNvGrpSpPr>
                  <a:grpSpLocks/>
                </p:cNvGrpSpPr>
                <p:nvPr/>
              </p:nvGrpSpPr>
              <p:grpSpPr bwMode="auto">
                <a:xfrm>
                  <a:off x="4392" y="605"/>
                  <a:ext cx="96" cy="50"/>
                  <a:chOff x="3024" y="864"/>
                  <a:chExt cx="288" cy="96"/>
                </a:xfrm>
              </p:grpSpPr>
              <p:sp>
                <p:nvSpPr>
                  <p:cNvPr id="17471" name="AutoShape 41">
                    <a:extLst>
                      <a:ext uri="{FF2B5EF4-FFF2-40B4-BE49-F238E27FC236}">
                        <a16:creationId xmlns:a16="http://schemas.microsoft.com/office/drawing/2014/main" id="{14F2A0F2-E616-5646-8152-BC53C14FF0A7}"/>
                      </a:ext>
                    </a:extLst>
                  </p:cNvPr>
                  <p:cNvSpPr>
                    <a:spLocks noChangeArrowheads="1"/>
                  </p:cNvSpPr>
                  <p:nvPr/>
                </p:nvSpPr>
                <p:spPr bwMode="auto">
                  <a:xfrm rot="10800000">
                    <a:off x="3168" y="866"/>
                    <a:ext cx="144"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96 h 21600"/>
                      <a:gd name="T14" fmla="*/ 17100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66FF"/>
                  </a:solidFill>
                  <a:ln w="9525">
                    <a:solidFill>
                      <a:srgbClr val="3366FF"/>
                    </a:solidFill>
                    <a:miter lim="800000"/>
                    <a:headEnd/>
                    <a:tailEnd/>
                  </a:ln>
                </p:spPr>
                <p:txBody>
                  <a:bodyPr wrap="none" anchor="ctr"/>
                  <a:lstStyle/>
                  <a:p>
                    <a:endParaRPr lang="en-VN" sz="1050"/>
                  </a:p>
                </p:txBody>
              </p:sp>
              <p:sp>
                <p:nvSpPr>
                  <p:cNvPr id="17472" name="Line 42">
                    <a:extLst>
                      <a:ext uri="{FF2B5EF4-FFF2-40B4-BE49-F238E27FC236}">
                        <a16:creationId xmlns:a16="http://schemas.microsoft.com/office/drawing/2014/main" id="{6228B638-CA46-CB4B-AB39-A6D6B6F04FE9}"/>
                      </a:ext>
                    </a:extLst>
                  </p:cNvPr>
                  <p:cNvSpPr>
                    <a:spLocks noChangeShapeType="1"/>
                  </p:cNvSpPr>
                  <p:nvPr/>
                </p:nvSpPr>
                <p:spPr bwMode="auto">
                  <a:xfrm>
                    <a:off x="3024" y="960"/>
                    <a:ext cx="288" cy="0"/>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a:lstStyle/>
                  <a:p>
                    <a:endParaRPr lang="en-VN" sz="1050"/>
                  </a:p>
                </p:txBody>
              </p:sp>
              <p:sp>
                <p:nvSpPr>
                  <p:cNvPr id="17473" name="AutoShape 43">
                    <a:extLst>
                      <a:ext uri="{FF2B5EF4-FFF2-40B4-BE49-F238E27FC236}">
                        <a16:creationId xmlns:a16="http://schemas.microsoft.com/office/drawing/2014/main" id="{A0FC55F8-55E4-2343-A5C9-E2F9EBD2102F}"/>
                      </a:ext>
                    </a:extLst>
                  </p:cNvPr>
                  <p:cNvSpPr>
                    <a:spLocks noChangeArrowheads="1"/>
                  </p:cNvSpPr>
                  <p:nvPr/>
                </p:nvSpPr>
                <p:spPr bwMode="auto">
                  <a:xfrm rot="10800000">
                    <a:off x="3024" y="864"/>
                    <a:ext cx="142"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3 w 21600"/>
                      <a:gd name="T13" fmla="*/ 4596 h 21600"/>
                      <a:gd name="T14" fmla="*/ 17037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66FF"/>
                  </a:solidFill>
                  <a:ln w="9525">
                    <a:solidFill>
                      <a:srgbClr val="3366FF"/>
                    </a:solidFill>
                    <a:miter lim="800000"/>
                    <a:headEnd/>
                    <a:tailEnd/>
                  </a:ln>
                </p:spPr>
                <p:txBody>
                  <a:bodyPr wrap="none" anchor="ctr"/>
                  <a:lstStyle/>
                  <a:p>
                    <a:endParaRPr lang="en-VN" sz="1050"/>
                  </a:p>
                </p:txBody>
              </p:sp>
            </p:grpSp>
            <p:grpSp>
              <p:nvGrpSpPr>
                <p:cNvPr id="17452" name="Group 44">
                  <a:extLst>
                    <a:ext uri="{FF2B5EF4-FFF2-40B4-BE49-F238E27FC236}">
                      <a16:creationId xmlns:a16="http://schemas.microsoft.com/office/drawing/2014/main" id="{CB48DD08-BDBD-E441-9A22-5F6DA2588E06}"/>
                    </a:ext>
                  </a:extLst>
                </p:cNvPr>
                <p:cNvGrpSpPr>
                  <a:grpSpLocks/>
                </p:cNvGrpSpPr>
                <p:nvPr/>
              </p:nvGrpSpPr>
              <p:grpSpPr bwMode="auto">
                <a:xfrm>
                  <a:off x="4392" y="755"/>
                  <a:ext cx="96" cy="50"/>
                  <a:chOff x="3024" y="864"/>
                  <a:chExt cx="288" cy="96"/>
                </a:xfrm>
              </p:grpSpPr>
              <p:sp>
                <p:nvSpPr>
                  <p:cNvPr id="17468" name="AutoShape 45">
                    <a:extLst>
                      <a:ext uri="{FF2B5EF4-FFF2-40B4-BE49-F238E27FC236}">
                        <a16:creationId xmlns:a16="http://schemas.microsoft.com/office/drawing/2014/main" id="{DD8B4F2F-9B35-1846-B6C4-CC6636159D9E}"/>
                      </a:ext>
                    </a:extLst>
                  </p:cNvPr>
                  <p:cNvSpPr>
                    <a:spLocks noChangeArrowheads="1"/>
                  </p:cNvSpPr>
                  <p:nvPr/>
                </p:nvSpPr>
                <p:spPr bwMode="auto">
                  <a:xfrm rot="10800000">
                    <a:off x="3168" y="866"/>
                    <a:ext cx="144"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96 h 21600"/>
                      <a:gd name="T14" fmla="*/ 17100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60093"/>
                  </a:solidFill>
                  <a:ln w="9525">
                    <a:solidFill>
                      <a:srgbClr val="D60093"/>
                    </a:solidFill>
                    <a:miter lim="800000"/>
                    <a:headEnd/>
                    <a:tailEnd/>
                  </a:ln>
                </p:spPr>
                <p:txBody>
                  <a:bodyPr wrap="none" anchor="ctr"/>
                  <a:lstStyle/>
                  <a:p>
                    <a:endParaRPr lang="en-VN" sz="1050"/>
                  </a:p>
                </p:txBody>
              </p:sp>
              <p:sp>
                <p:nvSpPr>
                  <p:cNvPr id="17469" name="Line 46">
                    <a:extLst>
                      <a:ext uri="{FF2B5EF4-FFF2-40B4-BE49-F238E27FC236}">
                        <a16:creationId xmlns:a16="http://schemas.microsoft.com/office/drawing/2014/main" id="{63FB6EFD-2C0D-DC4A-80F3-98D7750F37C1}"/>
                      </a:ext>
                    </a:extLst>
                  </p:cNvPr>
                  <p:cNvSpPr>
                    <a:spLocks noChangeShapeType="1"/>
                  </p:cNvSpPr>
                  <p:nvPr/>
                </p:nvSpPr>
                <p:spPr bwMode="auto">
                  <a:xfrm>
                    <a:off x="3024" y="960"/>
                    <a:ext cx="288" cy="0"/>
                  </a:xfrm>
                  <a:prstGeom prst="line">
                    <a:avLst/>
                  </a:prstGeom>
                  <a:noFill/>
                  <a:ln w="57150">
                    <a:solidFill>
                      <a:srgbClr val="D60093"/>
                    </a:solidFill>
                    <a:round/>
                    <a:headEnd/>
                    <a:tailEnd/>
                  </a:ln>
                  <a:extLst>
                    <a:ext uri="{909E8E84-426E-40DD-AFC4-6F175D3DCCD1}">
                      <a14:hiddenFill xmlns:a14="http://schemas.microsoft.com/office/drawing/2010/main">
                        <a:noFill/>
                      </a14:hiddenFill>
                    </a:ext>
                  </a:extLst>
                </p:spPr>
                <p:txBody>
                  <a:bodyPr/>
                  <a:lstStyle/>
                  <a:p>
                    <a:endParaRPr lang="en-VN" sz="1050"/>
                  </a:p>
                </p:txBody>
              </p:sp>
              <p:sp>
                <p:nvSpPr>
                  <p:cNvPr id="17470" name="AutoShape 47">
                    <a:extLst>
                      <a:ext uri="{FF2B5EF4-FFF2-40B4-BE49-F238E27FC236}">
                        <a16:creationId xmlns:a16="http://schemas.microsoft.com/office/drawing/2014/main" id="{65340E1D-FC8B-A64F-8C48-81D1A39BEC40}"/>
                      </a:ext>
                    </a:extLst>
                  </p:cNvPr>
                  <p:cNvSpPr>
                    <a:spLocks noChangeArrowheads="1"/>
                  </p:cNvSpPr>
                  <p:nvPr/>
                </p:nvSpPr>
                <p:spPr bwMode="auto">
                  <a:xfrm rot="10800000">
                    <a:off x="3024" y="864"/>
                    <a:ext cx="142"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3 w 21600"/>
                      <a:gd name="T13" fmla="*/ 4596 h 21600"/>
                      <a:gd name="T14" fmla="*/ 17037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60093"/>
                  </a:solidFill>
                  <a:ln w="9525">
                    <a:solidFill>
                      <a:srgbClr val="D60093"/>
                    </a:solidFill>
                    <a:miter lim="800000"/>
                    <a:headEnd/>
                    <a:tailEnd/>
                  </a:ln>
                </p:spPr>
                <p:txBody>
                  <a:bodyPr wrap="none" anchor="ctr"/>
                  <a:lstStyle/>
                  <a:p>
                    <a:endParaRPr lang="en-VN" sz="1050"/>
                  </a:p>
                </p:txBody>
              </p:sp>
            </p:grpSp>
            <p:sp>
              <p:nvSpPr>
                <p:cNvPr id="17453" name="AutoShape 48">
                  <a:extLst>
                    <a:ext uri="{FF2B5EF4-FFF2-40B4-BE49-F238E27FC236}">
                      <a16:creationId xmlns:a16="http://schemas.microsoft.com/office/drawing/2014/main" id="{EC585D56-4949-BC4C-9232-218738AA954D}"/>
                    </a:ext>
                  </a:extLst>
                </p:cNvPr>
                <p:cNvSpPr>
                  <a:spLocks noChangeArrowheads="1"/>
                </p:cNvSpPr>
                <p:nvPr/>
              </p:nvSpPr>
              <p:spPr bwMode="auto">
                <a:xfrm>
                  <a:off x="4392" y="886"/>
                  <a:ext cx="96" cy="100"/>
                </a:xfrm>
                <a:prstGeom prst="star8">
                  <a:avLst>
                    <a:gd name="adj" fmla="val 36806"/>
                  </a:avLst>
                </a:prstGeom>
                <a:solidFill>
                  <a:schemeClr val="bg1"/>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grpSp>
              <p:nvGrpSpPr>
                <p:cNvPr id="17454" name="Group 49">
                  <a:extLst>
                    <a:ext uri="{FF2B5EF4-FFF2-40B4-BE49-F238E27FC236}">
                      <a16:creationId xmlns:a16="http://schemas.microsoft.com/office/drawing/2014/main" id="{97C6A962-2178-AA4E-9129-D0CE9CF23F90}"/>
                    </a:ext>
                  </a:extLst>
                </p:cNvPr>
                <p:cNvGrpSpPr>
                  <a:grpSpLocks/>
                </p:cNvGrpSpPr>
                <p:nvPr/>
              </p:nvGrpSpPr>
              <p:grpSpPr bwMode="auto">
                <a:xfrm>
                  <a:off x="4416" y="1036"/>
                  <a:ext cx="96" cy="150"/>
                  <a:chOff x="1872" y="2304"/>
                  <a:chExt cx="528" cy="720"/>
                </a:xfrm>
              </p:grpSpPr>
              <p:sp>
                <p:nvSpPr>
                  <p:cNvPr id="17466" name="AutoShape 50">
                    <a:extLst>
                      <a:ext uri="{FF2B5EF4-FFF2-40B4-BE49-F238E27FC236}">
                        <a16:creationId xmlns:a16="http://schemas.microsoft.com/office/drawing/2014/main" id="{F37C03E5-8F8C-6E4D-8E98-F411F020690D}"/>
                      </a:ext>
                    </a:extLst>
                  </p:cNvPr>
                  <p:cNvSpPr>
                    <a:spLocks noChangeArrowheads="1"/>
                  </p:cNvSpPr>
                  <p:nvPr/>
                </p:nvSpPr>
                <p:spPr bwMode="auto">
                  <a:xfrm>
                    <a:off x="1872" y="2304"/>
                    <a:ext cx="528" cy="432"/>
                  </a:xfrm>
                  <a:prstGeom prst="flowChartPunchedTape">
                    <a:avLst/>
                  </a:prstGeom>
                  <a:solidFill>
                    <a:srgbClr val="FF33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17467" name="Line 51">
                    <a:extLst>
                      <a:ext uri="{FF2B5EF4-FFF2-40B4-BE49-F238E27FC236}">
                        <a16:creationId xmlns:a16="http://schemas.microsoft.com/office/drawing/2014/main" id="{0E211B00-BD48-4A47-A7FC-36C77BA914A8}"/>
                      </a:ext>
                    </a:extLst>
                  </p:cNvPr>
                  <p:cNvSpPr>
                    <a:spLocks noChangeShapeType="1"/>
                  </p:cNvSpPr>
                  <p:nvPr/>
                </p:nvSpPr>
                <p:spPr bwMode="auto">
                  <a:xfrm>
                    <a:off x="1872" y="2352"/>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sz="1050"/>
                  </a:p>
                </p:txBody>
              </p:sp>
            </p:grpSp>
            <p:sp>
              <p:nvSpPr>
                <p:cNvPr id="17455" name="Rectangle 53">
                  <a:extLst>
                    <a:ext uri="{FF2B5EF4-FFF2-40B4-BE49-F238E27FC236}">
                      <a16:creationId xmlns:a16="http://schemas.microsoft.com/office/drawing/2014/main" id="{5105C66E-F90B-5A48-919E-053A957423A2}"/>
                    </a:ext>
                  </a:extLst>
                </p:cNvPr>
                <p:cNvSpPr>
                  <a:spLocks noChangeArrowheads="1"/>
                </p:cNvSpPr>
                <p:nvPr/>
              </p:nvSpPr>
              <p:spPr bwMode="auto">
                <a:xfrm>
                  <a:off x="4560" y="436"/>
                  <a:ext cx="86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Lực lượng Công xã Pari</a:t>
                  </a:r>
                </a:p>
              </p:txBody>
            </p:sp>
            <p:sp>
              <p:nvSpPr>
                <p:cNvPr id="17456" name="Rectangle 54">
                  <a:extLst>
                    <a:ext uri="{FF2B5EF4-FFF2-40B4-BE49-F238E27FC236}">
                      <a16:creationId xmlns:a16="http://schemas.microsoft.com/office/drawing/2014/main" id="{B32C4AB3-FDF4-E440-B5B1-AD6B2759381A}"/>
                    </a:ext>
                  </a:extLst>
                </p:cNvPr>
                <p:cNvSpPr>
                  <a:spLocks noChangeArrowheads="1"/>
                </p:cNvSpPr>
                <p:nvPr/>
              </p:nvSpPr>
              <p:spPr bwMode="auto">
                <a:xfrm>
                  <a:off x="4560" y="586"/>
                  <a:ext cx="72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Lực lượng quân Phổ</a:t>
                  </a:r>
                </a:p>
              </p:txBody>
            </p:sp>
            <p:sp>
              <p:nvSpPr>
                <p:cNvPr id="17457" name="Rectangle 55">
                  <a:extLst>
                    <a:ext uri="{FF2B5EF4-FFF2-40B4-BE49-F238E27FC236}">
                      <a16:creationId xmlns:a16="http://schemas.microsoft.com/office/drawing/2014/main" id="{517B2946-4A86-6C4D-8422-F99953C9A34F}"/>
                    </a:ext>
                  </a:extLst>
                </p:cNvPr>
                <p:cNvSpPr>
                  <a:spLocks noChangeArrowheads="1"/>
                </p:cNvSpPr>
                <p:nvPr/>
              </p:nvSpPr>
              <p:spPr bwMode="auto">
                <a:xfrm>
                  <a:off x="4560" y="736"/>
                  <a:ext cx="86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Lực lượng quân Véc xai</a:t>
                  </a:r>
                </a:p>
              </p:txBody>
            </p:sp>
            <p:sp>
              <p:nvSpPr>
                <p:cNvPr id="17458" name="Rectangle 56">
                  <a:extLst>
                    <a:ext uri="{FF2B5EF4-FFF2-40B4-BE49-F238E27FC236}">
                      <a16:creationId xmlns:a16="http://schemas.microsoft.com/office/drawing/2014/main" id="{F9B57B7F-1E1B-0E4A-8168-731E555A93CF}"/>
                    </a:ext>
                  </a:extLst>
                </p:cNvPr>
                <p:cNvSpPr>
                  <a:spLocks noChangeArrowheads="1"/>
                </p:cNvSpPr>
                <p:nvPr/>
              </p:nvSpPr>
              <p:spPr bwMode="auto">
                <a:xfrm>
                  <a:off x="4560" y="886"/>
                  <a:ext cx="48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Các pháo đài</a:t>
                  </a:r>
                </a:p>
              </p:txBody>
            </p:sp>
            <p:sp>
              <p:nvSpPr>
                <p:cNvPr id="17459" name="Rectangle 57">
                  <a:extLst>
                    <a:ext uri="{FF2B5EF4-FFF2-40B4-BE49-F238E27FC236}">
                      <a16:creationId xmlns:a16="http://schemas.microsoft.com/office/drawing/2014/main" id="{38EF3E04-6893-3F43-8C9C-ED36609AAE93}"/>
                    </a:ext>
                  </a:extLst>
                </p:cNvPr>
                <p:cNvSpPr>
                  <a:spLocks noChangeArrowheads="1"/>
                </p:cNvSpPr>
                <p:nvPr/>
              </p:nvSpPr>
              <p:spPr bwMode="auto">
                <a:xfrm>
                  <a:off x="4560" y="1036"/>
                  <a:ext cx="81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Nơi thành lập Công xã</a:t>
                  </a:r>
                </a:p>
              </p:txBody>
            </p:sp>
            <p:grpSp>
              <p:nvGrpSpPr>
                <p:cNvPr id="17460" name="Group 59">
                  <a:extLst>
                    <a:ext uri="{FF2B5EF4-FFF2-40B4-BE49-F238E27FC236}">
                      <a16:creationId xmlns:a16="http://schemas.microsoft.com/office/drawing/2014/main" id="{63EA781B-7891-E64F-A2CE-1720A68109D5}"/>
                    </a:ext>
                  </a:extLst>
                </p:cNvPr>
                <p:cNvGrpSpPr>
                  <a:grpSpLocks/>
                </p:cNvGrpSpPr>
                <p:nvPr/>
              </p:nvGrpSpPr>
              <p:grpSpPr bwMode="auto">
                <a:xfrm>
                  <a:off x="4416" y="1186"/>
                  <a:ext cx="96" cy="200"/>
                  <a:chOff x="3552" y="1968"/>
                  <a:chExt cx="384" cy="432"/>
                </a:xfrm>
              </p:grpSpPr>
              <p:grpSp>
                <p:nvGrpSpPr>
                  <p:cNvPr id="17462" name="Group 60">
                    <a:extLst>
                      <a:ext uri="{FF2B5EF4-FFF2-40B4-BE49-F238E27FC236}">
                        <a16:creationId xmlns:a16="http://schemas.microsoft.com/office/drawing/2014/main" id="{71F25A04-3088-1240-A166-CB2EB4674A44}"/>
                      </a:ext>
                    </a:extLst>
                  </p:cNvPr>
                  <p:cNvGrpSpPr>
                    <a:grpSpLocks/>
                  </p:cNvGrpSpPr>
                  <p:nvPr/>
                </p:nvGrpSpPr>
                <p:grpSpPr bwMode="auto">
                  <a:xfrm rot="1208178">
                    <a:off x="3600" y="1968"/>
                    <a:ext cx="336" cy="384"/>
                    <a:chOff x="1872" y="2304"/>
                    <a:chExt cx="528" cy="720"/>
                  </a:xfrm>
                </p:grpSpPr>
                <p:sp>
                  <p:nvSpPr>
                    <p:cNvPr id="17464" name="AutoShape 61">
                      <a:extLst>
                        <a:ext uri="{FF2B5EF4-FFF2-40B4-BE49-F238E27FC236}">
                          <a16:creationId xmlns:a16="http://schemas.microsoft.com/office/drawing/2014/main" id="{C1508371-4908-3446-9944-9E6D6C4447C3}"/>
                        </a:ext>
                      </a:extLst>
                    </p:cNvPr>
                    <p:cNvSpPr>
                      <a:spLocks noChangeArrowheads="1"/>
                    </p:cNvSpPr>
                    <p:nvPr/>
                  </p:nvSpPr>
                  <p:spPr bwMode="auto">
                    <a:xfrm>
                      <a:off x="1872" y="2304"/>
                      <a:ext cx="528" cy="432"/>
                    </a:xfrm>
                    <a:prstGeom prst="flowChartPunchedTape">
                      <a:avLst/>
                    </a:prstGeom>
                    <a:solidFill>
                      <a:srgbClr val="FF33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17465" name="Line 62">
                      <a:extLst>
                        <a:ext uri="{FF2B5EF4-FFF2-40B4-BE49-F238E27FC236}">
                          <a16:creationId xmlns:a16="http://schemas.microsoft.com/office/drawing/2014/main" id="{C4B0663B-ACB3-6144-A5B7-ED333C7E2A6F}"/>
                        </a:ext>
                      </a:extLst>
                    </p:cNvPr>
                    <p:cNvSpPr>
                      <a:spLocks noChangeShapeType="1"/>
                    </p:cNvSpPr>
                    <p:nvPr/>
                  </p:nvSpPr>
                  <p:spPr bwMode="auto">
                    <a:xfrm>
                      <a:off x="1872" y="2352"/>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sz="1050"/>
                    </a:p>
                  </p:txBody>
                </p:sp>
              </p:grpSp>
              <p:sp>
                <p:nvSpPr>
                  <p:cNvPr id="17463" name="AutoShape 63">
                    <a:extLst>
                      <a:ext uri="{FF2B5EF4-FFF2-40B4-BE49-F238E27FC236}">
                        <a16:creationId xmlns:a16="http://schemas.microsoft.com/office/drawing/2014/main" id="{36ED096A-319B-294E-9E6C-A79EADEEA781}"/>
                      </a:ext>
                    </a:extLst>
                  </p:cNvPr>
                  <p:cNvSpPr>
                    <a:spLocks noChangeArrowheads="1"/>
                  </p:cNvSpPr>
                  <p:nvPr/>
                </p:nvSpPr>
                <p:spPr bwMode="auto">
                  <a:xfrm>
                    <a:off x="3552" y="2208"/>
                    <a:ext cx="192" cy="192"/>
                  </a:xfrm>
                  <a:prstGeom prst="flowChartPunchedCard">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grpSp>
            <p:sp>
              <p:nvSpPr>
                <p:cNvPr id="17461" name="Rectangle 64">
                  <a:extLst>
                    <a:ext uri="{FF2B5EF4-FFF2-40B4-BE49-F238E27FC236}">
                      <a16:creationId xmlns:a16="http://schemas.microsoft.com/office/drawing/2014/main" id="{FFD877C6-F8A0-3C41-A5F4-D28C738D239F}"/>
                    </a:ext>
                  </a:extLst>
                </p:cNvPr>
                <p:cNvSpPr>
                  <a:spLocks noChangeArrowheads="1"/>
                </p:cNvSpPr>
                <p:nvPr/>
              </p:nvSpPr>
              <p:spPr bwMode="auto">
                <a:xfrm>
                  <a:off x="4560" y="1186"/>
                  <a:ext cx="12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Nơi diễn ra những trận đánh       </a:t>
                  </a:r>
                </a:p>
                <a:p>
                  <a:pPr eaLnBrk="1" hangingPunct="1">
                    <a:spcBef>
                      <a:spcPct val="0"/>
                    </a:spcBef>
                    <a:buFontTx/>
                    <a:buNone/>
                  </a:pPr>
                  <a:r>
                    <a:rPr lang="en-US" altLang="vi-VN" sz="750" b="1">
                      <a:latin typeface="Arial" panose="020B0604020202020204" pitchFamily="34" charset="0"/>
                    </a:rPr>
                    <a:t>cuối cùng của các chiến sĩ công xã</a:t>
                  </a:r>
                </a:p>
              </p:txBody>
            </p:sp>
          </p:grpSp>
        </p:grpSp>
      </p:grpSp>
      <p:grpSp>
        <p:nvGrpSpPr>
          <p:cNvPr id="11" name="Group 3">
            <a:extLst>
              <a:ext uri="{FF2B5EF4-FFF2-40B4-BE49-F238E27FC236}">
                <a16:creationId xmlns:a16="http://schemas.microsoft.com/office/drawing/2014/main" id="{4CD543FE-BC17-CF45-812E-F42278429316}"/>
              </a:ext>
            </a:extLst>
          </p:cNvPr>
          <p:cNvGrpSpPr>
            <a:grpSpLocks/>
          </p:cNvGrpSpPr>
          <p:nvPr/>
        </p:nvGrpSpPr>
        <p:grpSpPr bwMode="auto">
          <a:xfrm>
            <a:off x="3754040" y="1508409"/>
            <a:ext cx="2761060" cy="2365885"/>
            <a:chOff x="2356" y="1199"/>
            <a:chExt cx="1964" cy="2305"/>
          </a:xfrm>
        </p:grpSpPr>
        <p:sp>
          <p:nvSpPr>
            <p:cNvPr id="17431" name="Freeform 4">
              <a:extLst>
                <a:ext uri="{FF2B5EF4-FFF2-40B4-BE49-F238E27FC236}">
                  <a16:creationId xmlns:a16="http://schemas.microsoft.com/office/drawing/2014/main" id="{1F64EF15-B97D-1D42-B177-5034C0406A6C}"/>
                </a:ext>
              </a:extLst>
            </p:cNvPr>
            <p:cNvSpPr>
              <a:spLocks/>
            </p:cNvSpPr>
            <p:nvPr/>
          </p:nvSpPr>
          <p:spPr bwMode="auto">
            <a:xfrm>
              <a:off x="2416" y="1248"/>
              <a:ext cx="1904" cy="2168"/>
            </a:xfrm>
            <a:custGeom>
              <a:avLst/>
              <a:gdLst>
                <a:gd name="T0" fmla="*/ 1136 w 1904"/>
                <a:gd name="T1" fmla="*/ 0 h 2168"/>
                <a:gd name="T2" fmla="*/ 1040 w 1904"/>
                <a:gd name="T3" fmla="*/ 48 h 2168"/>
                <a:gd name="T4" fmla="*/ 848 w 1904"/>
                <a:gd name="T5" fmla="*/ 48 h 2168"/>
                <a:gd name="T6" fmla="*/ 752 w 1904"/>
                <a:gd name="T7" fmla="*/ 48 h 2168"/>
                <a:gd name="T8" fmla="*/ 464 w 1904"/>
                <a:gd name="T9" fmla="*/ 240 h 2168"/>
                <a:gd name="T10" fmla="*/ 368 w 1904"/>
                <a:gd name="T11" fmla="*/ 288 h 2168"/>
                <a:gd name="T12" fmla="*/ 272 w 1904"/>
                <a:gd name="T13" fmla="*/ 384 h 2168"/>
                <a:gd name="T14" fmla="*/ 320 w 1904"/>
                <a:gd name="T15" fmla="*/ 624 h 2168"/>
                <a:gd name="T16" fmla="*/ 272 w 1904"/>
                <a:gd name="T17" fmla="*/ 768 h 2168"/>
                <a:gd name="T18" fmla="*/ 32 w 1904"/>
                <a:gd name="T19" fmla="*/ 1248 h 2168"/>
                <a:gd name="T20" fmla="*/ 80 w 1904"/>
                <a:gd name="T21" fmla="*/ 1440 h 2168"/>
                <a:gd name="T22" fmla="*/ 224 w 1904"/>
                <a:gd name="T23" fmla="*/ 1488 h 2168"/>
                <a:gd name="T24" fmla="*/ 416 w 1904"/>
                <a:gd name="T25" fmla="*/ 1680 h 2168"/>
                <a:gd name="T26" fmla="*/ 704 w 1904"/>
                <a:gd name="T27" fmla="*/ 1920 h 2168"/>
                <a:gd name="T28" fmla="*/ 752 w 1904"/>
                <a:gd name="T29" fmla="*/ 2064 h 2168"/>
                <a:gd name="T30" fmla="*/ 848 w 1904"/>
                <a:gd name="T31" fmla="*/ 2160 h 2168"/>
                <a:gd name="T32" fmla="*/ 1040 w 1904"/>
                <a:gd name="T33" fmla="*/ 2064 h 2168"/>
                <a:gd name="T34" fmla="*/ 1376 w 1904"/>
                <a:gd name="T35" fmla="*/ 2160 h 2168"/>
                <a:gd name="T36" fmla="*/ 1904 w 1904"/>
                <a:gd name="T37" fmla="*/ 2112 h 2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4"/>
                <a:gd name="T58" fmla="*/ 0 h 2168"/>
                <a:gd name="T59" fmla="*/ 1904 w 1904"/>
                <a:gd name="T60" fmla="*/ 2168 h 2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4" h="2168">
                  <a:moveTo>
                    <a:pt x="1136" y="0"/>
                  </a:moveTo>
                  <a:cubicBezTo>
                    <a:pt x="1112" y="20"/>
                    <a:pt x="1088" y="40"/>
                    <a:pt x="1040" y="48"/>
                  </a:cubicBezTo>
                  <a:cubicBezTo>
                    <a:pt x="992" y="56"/>
                    <a:pt x="896" y="48"/>
                    <a:pt x="848" y="48"/>
                  </a:cubicBezTo>
                  <a:cubicBezTo>
                    <a:pt x="800" y="48"/>
                    <a:pt x="816" y="16"/>
                    <a:pt x="752" y="48"/>
                  </a:cubicBezTo>
                  <a:cubicBezTo>
                    <a:pt x="688" y="80"/>
                    <a:pt x="528" y="200"/>
                    <a:pt x="464" y="240"/>
                  </a:cubicBezTo>
                  <a:cubicBezTo>
                    <a:pt x="400" y="280"/>
                    <a:pt x="400" y="264"/>
                    <a:pt x="368" y="288"/>
                  </a:cubicBezTo>
                  <a:cubicBezTo>
                    <a:pt x="336" y="312"/>
                    <a:pt x="280" y="328"/>
                    <a:pt x="272" y="384"/>
                  </a:cubicBezTo>
                  <a:cubicBezTo>
                    <a:pt x="264" y="440"/>
                    <a:pt x="320" y="560"/>
                    <a:pt x="320" y="624"/>
                  </a:cubicBezTo>
                  <a:cubicBezTo>
                    <a:pt x="320" y="688"/>
                    <a:pt x="320" y="664"/>
                    <a:pt x="272" y="768"/>
                  </a:cubicBezTo>
                  <a:cubicBezTo>
                    <a:pt x="224" y="872"/>
                    <a:pt x="64" y="1136"/>
                    <a:pt x="32" y="1248"/>
                  </a:cubicBezTo>
                  <a:cubicBezTo>
                    <a:pt x="0" y="1360"/>
                    <a:pt x="48" y="1400"/>
                    <a:pt x="80" y="1440"/>
                  </a:cubicBezTo>
                  <a:cubicBezTo>
                    <a:pt x="112" y="1480"/>
                    <a:pt x="168" y="1448"/>
                    <a:pt x="224" y="1488"/>
                  </a:cubicBezTo>
                  <a:cubicBezTo>
                    <a:pt x="280" y="1528"/>
                    <a:pt x="336" y="1608"/>
                    <a:pt x="416" y="1680"/>
                  </a:cubicBezTo>
                  <a:cubicBezTo>
                    <a:pt x="496" y="1752"/>
                    <a:pt x="648" y="1856"/>
                    <a:pt x="704" y="1920"/>
                  </a:cubicBezTo>
                  <a:cubicBezTo>
                    <a:pt x="760" y="1984"/>
                    <a:pt x="728" y="2024"/>
                    <a:pt x="752" y="2064"/>
                  </a:cubicBezTo>
                  <a:cubicBezTo>
                    <a:pt x="776" y="2104"/>
                    <a:pt x="800" y="2160"/>
                    <a:pt x="848" y="2160"/>
                  </a:cubicBezTo>
                  <a:cubicBezTo>
                    <a:pt x="896" y="2160"/>
                    <a:pt x="952" y="2064"/>
                    <a:pt x="1040" y="2064"/>
                  </a:cubicBezTo>
                  <a:cubicBezTo>
                    <a:pt x="1128" y="2064"/>
                    <a:pt x="1232" y="2152"/>
                    <a:pt x="1376" y="2160"/>
                  </a:cubicBezTo>
                  <a:cubicBezTo>
                    <a:pt x="1520" y="2168"/>
                    <a:pt x="1712" y="2140"/>
                    <a:pt x="1904" y="2112"/>
                  </a:cubicBezTo>
                </a:path>
              </a:pathLst>
            </a:custGeom>
            <a:noFill/>
            <a:ln w="762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1050"/>
            </a:p>
          </p:txBody>
        </p:sp>
        <p:sp>
          <p:nvSpPr>
            <p:cNvPr id="17432" name="AutoShape 5">
              <a:extLst>
                <a:ext uri="{FF2B5EF4-FFF2-40B4-BE49-F238E27FC236}">
                  <a16:creationId xmlns:a16="http://schemas.microsoft.com/office/drawing/2014/main" id="{FB72BB3A-B6F6-044C-BE2B-B4371AE6BE25}"/>
                </a:ext>
              </a:extLst>
            </p:cNvPr>
            <p:cNvSpPr>
              <a:spLocks noChangeArrowheads="1"/>
            </p:cNvSpPr>
            <p:nvPr/>
          </p:nvSpPr>
          <p:spPr bwMode="auto">
            <a:xfrm rot="10511187">
              <a:off x="3316" y="1199"/>
              <a:ext cx="190"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596 h 21600"/>
                <a:gd name="T14" fmla="*/ 17053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33" name="AutoShape 6">
              <a:extLst>
                <a:ext uri="{FF2B5EF4-FFF2-40B4-BE49-F238E27FC236}">
                  <a16:creationId xmlns:a16="http://schemas.microsoft.com/office/drawing/2014/main" id="{E25948E1-D38E-F24D-84B6-62E627FDAEF0}"/>
                </a:ext>
              </a:extLst>
            </p:cNvPr>
            <p:cNvSpPr>
              <a:spLocks noChangeArrowheads="1"/>
            </p:cNvSpPr>
            <p:nvPr/>
          </p:nvSpPr>
          <p:spPr bwMode="auto">
            <a:xfrm rot="9564342">
              <a:off x="3040" y="1244"/>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76200">
              <a:solidFill>
                <a:srgbClr val="008000"/>
              </a:solidFill>
              <a:miter lim="800000"/>
              <a:headEnd/>
              <a:tailEnd/>
            </a:ln>
          </p:spPr>
          <p:txBody>
            <a:bodyPr wrap="none" anchor="ctr"/>
            <a:lstStyle/>
            <a:p>
              <a:endParaRPr lang="en-VN" sz="1050"/>
            </a:p>
          </p:txBody>
        </p:sp>
        <p:sp>
          <p:nvSpPr>
            <p:cNvPr id="17434" name="AutoShape 7">
              <a:extLst>
                <a:ext uri="{FF2B5EF4-FFF2-40B4-BE49-F238E27FC236}">
                  <a16:creationId xmlns:a16="http://schemas.microsoft.com/office/drawing/2014/main" id="{22F3ED26-3581-F44E-A141-B60CB33BD433}"/>
                </a:ext>
              </a:extLst>
            </p:cNvPr>
            <p:cNvSpPr>
              <a:spLocks noChangeArrowheads="1"/>
            </p:cNvSpPr>
            <p:nvPr/>
          </p:nvSpPr>
          <p:spPr bwMode="auto">
            <a:xfrm rot="9290541">
              <a:off x="2756" y="1387"/>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35" name="AutoShape 8">
              <a:extLst>
                <a:ext uri="{FF2B5EF4-FFF2-40B4-BE49-F238E27FC236}">
                  <a16:creationId xmlns:a16="http://schemas.microsoft.com/office/drawing/2014/main" id="{FFFF0B59-C238-894F-8A89-3500D94D7D2D}"/>
                </a:ext>
              </a:extLst>
            </p:cNvPr>
            <p:cNvSpPr>
              <a:spLocks noChangeArrowheads="1"/>
            </p:cNvSpPr>
            <p:nvPr/>
          </p:nvSpPr>
          <p:spPr bwMode="auto">
            <a:xfrm rot="6213819">
              <a:off x="2540" y="1592"/>
              <a:ext cx="197" cy="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5 w 21600"/>
                <a:gd name="T13" fmla="*/ 4547 h 21600"/>
                <a:gd name="T14" fmla="*/ 17105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36" name="AutoShape 9">
              <a:extLst>
                <a:ext uri="{FF2B5EF4-FFF2-40B4-BE49-F238E27FC236}">
                  <a16:creationId xmlns:a16="http://schemas.microsoft.com/office/drawing/2014/main" id="{D590098E-DA40-9649-B33E-732074C0A96B}"/>
                </a:ext>
              </a:extLst>
            </p:cNvPr>
            <p:cNvSpPr>
              <a:spLocks noChangeArrowheads="1"/>
            </p:cNvSpPr>
            <p:nvPr/>
          </p:nvSpPr>
          <p:spPr bwMode="auto">
            <a:xfrm rot="6023331">
              <a:off x="2543" y="1880"/>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57150">
              <a:solidFill>
                <a:srgbClr val="008000"/>
              </a:solidFill>
              <a:miter lim="800000"/>
              <a:headEnd/>
              <a:tailEnd/>
            </a:ln>
          </p:spPr>
          <p:txBody>
            <a:bodyPr wrap="none" anchor="ctr"/>
            <a:lstStyle/>
            <a:p>
              <a:endParaRPr lang="en-VN" sz="1050"/>
            </a:p>
          </p:txBody>
        </p:sp>
        <p:sp>
          <p:nvSpPr>
            <p:cNvPr id="17437" name="AutoShape 10">
              <a:extLst>
                <a:ext uri="{FF2B5EF4-FFF2-40B4-BE49-F238E27FC236}">
                  <a16:creationId xmlns:a16="http://schemas.microsoft.com/office/drawing/2014/main" id="{99F58A51-9743-C842-81FF-9671A8C602D0}"/>
                </a:ext>
              </a:extLst>
            </p:cNvPr>
            <p:cNvSpPr>
              <a:spLocks noChangeArrowheads="1"/>
            </p:cNvSpPr>
            <p:nvPr/>
          </p:nvSpPr>
          <p:spPr bwMode="auto">
            <a:xfrm rot="7062238">
              <a:off x="2424" y="2185"/>
              <a:ext cx="158"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38" name="AutoShape 11">
              <a:extLst>
                <a:ext uri="{FF2B5EF4-FFF2-40B4-BE49-F238E27FC236}">
                  <a16:creationId xmlns:a16="http://schemas.microsoft.com/office/drawing/2014/main" id="{0023487C-B061-F442-9884-E045CC5BD42A}"/>
                </a:ext>
              </a:extLst>
            </p:cNvPr>
            <p:cNvSpPr>
              <a:spLocks noChangeArrowheads="1"/>
            </p:cNvSpPr>
            <p:nvPr/>
          </p:nvSpPr>
          <p:spPr bwMode="auto">
            <a:xfrm rot="4708332">
              <a:off x="2310" y="2589"/>
              <a:ext cx="187" cy="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47 h 21600"/>
                <a:gd name="T14" fmla="*/ 17095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39" name="AutoShape 12">
              <a:extLst>
                <a:ext uri="{FF2B5EF4-FFF2-40B4-BE49-F238E27FC236}">
                  <a16:creationId xmlns:a16="http://schemas.microsoft.com/office/drawing/2014/main" id="{78D32706-093B-3B46-83B8-21B8AC3FBCFC}"/>
                </a:ext>
              </a:extLst>
            </p:cNvPr>
            <p:cNvSpPr>
              <a:spLocks noChangeArrowheads="1"/>
            </p:cNvSpPr>
            <p:nvPr/>
          </p:nvSpPr>
          <p:spPr bwMode="auto">
            <a:xfrm rot="3179442">
              <a:off x="2539" y="2769"/>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40" name="AutoShape 13">
              <a:extLst>
                <a:ext uri="{FF2B5EF4-FFF2-40B4-BE49-F238E27FC236}">
                  <a16:creationId xmlns:a16="http://schemas.microsoft.com/office/drawing/2014/main" id="{6C1ECB86-8B7D-114F-80C4-59E9AD9C65E2}"/>
                </a:ext>
              </a:extLst>
            </p:cNvPr>
            <p:cNvSpPr>
              <a:spLocks noChangeArrowheads="1"/>
            </p:cNvSpPr>
            <p:nvPr/>
          </p:nvSpPr>
          <p:spPr bwMode="auto">
            <a:xfrm rot="3149219">
              <a:off x="2781" y="3007"/>
              <a:ext cx="194" cy="1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54 w 21600"/>
                <a:gd name="T13" fmla="*/ 4491 h 21600"/>
                <a:gd name="T14" fmla="*/ 17146 w 21600"/>
                <a:gd name="T15" fmla="*/ 1710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57150">
              <a:solidFill>
                <a:srgbClr val="008000"/>
              </a:solidFill>
              <a:miter lim="800000"/>
              <a:headEnd/>
              <a:tailEnd/>
            </a:ln>
          </p:spPr>
          <p:txBody>
            <a:bodyPr wrap="none" anchor="ctr"/>
            <a:lstStyle/>
            <a:p>
              <a:endParaRPr lang="en-VN" sz="1050"/>
            </a:p>
          </p:txBody>
        </p:sp>
        <p:sp>
          <p:nvSpPr>
            <p:cNvPr id="17441" name="AutoShape 14">
              <a:extLst>
                <a:ext uri="{FF2B5EF4-FFF2-40B4-BE49-F238E27FC236}">
                  <a16:creationId xmlns:a16="http://schemas.microsoft.com/office/drawing/2014/main" id="{9CD00CF7-E1C9-2D41-988D-9AFD65F924E5}"/>
                </a:ext>
              </a:extLst>
            </p:cNvPr>
            <p:cNvSpPr>
              <a:spLocks noChangeArrowheads="1"/>
            </p:cNvSpPr>
            <p:nvPr/>
          </p:nvSpPr>
          <p:spPr bwMode="auto">
            <a:xfrm rot="3277829">
              <a:off x="3015" y="3216"/>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38100">
              <a:solidFill>
                <a:srgbClr val="008000"/>
              </a:solidFill>
              <a:miter lim="800000"/>
              <a:headEnd/>
              <a:tailEnd/>
            </a:ln>
          </p:spPr>
          <p:txBody>
            <a:bodyPr wrap="none" anchor="ctr"/>
            <a:lstStyle/>
            <a:p>
              <a:endParaRPr lang="en-VN" sz="1050"/>
            </a:p>
          </p:txBody>
        </p:sp>
        <p:sp>
          <p:nvSpPr>
            <p:cNvPr id="17442" name="AutoShape 15">
              <a:extLst>
                <a:ext uri="{FF2B5EF4-FFF2-40B4-BE49-F238E27FC236}">
                  <a16:creationId xmlns:a16="http://schemas.microsoft.com/office/drawing/2014/main" id="{937C40E1-A515-174B-A4F4-F90F079C88E3}"/>
                </a:ext>
              </a:extLst>
            </p:cNvPr>
            <p:cNvSpPr>
              <a:spLocks noChangeArrowheads="1"/>
            </p:cNvSpPr>
            <p:nvPr/>
          </p:nvSpPr>
          <p:spPr bwMode="auto">
            <a:xfrm rot="354919">
              <a:off x="3360" y="3312"/>
              <a:ext cx="192"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3175">
              <a:solidFill>
                <a:srgbClr val="008000"/>
              </a:solidFill>
              <a:miter lim="800000"/>
              <a:headEnd/>
              <a:tailEnd/>
            </a:ln>
          </p:spPr>
          <p:txBody>
            <a:bodyPr wrap="none" anchor="ctr"/>
            <a:lstStyle/>
            <a:p>
              <a:endParaRPr lang="en-VN" sz="1050"/>
            </a:p>
          </p:txBody>
        </p:sp>
        <p:sp>
          <p:nvSpPr>
            <p:cNvPr id="17443" name="AutoShape 16">
              <a:extLst>
                <a:ext uri="{FF2B5EF4-FFF2-40B4-BE49-F238E27FC236}">
                  <a16:creationId xmlns:a16="http://schemas.microsoft.com/office/drawing/2014/main" id="{826766AC-58B2-694B-843D-8E048DA46FDD}"/>
                </a:ext>
              </a:extLst>
            </p:cNvPr>
            <p:cNvSpPr>
              <a:spLocks noChangeArrowheads="1"/>
            </p:cNvSpPr>
            <p:nvPr/>
          </p:nvSpPr>
          <p:spPr bwMode="auto">
            <a:xfrm rot="-503394">
              <a:off x="4072" y="3407"/>
              <a:ext cx="1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8 w 21600"/>
                <a:gd name="T13" fmla="*/ 4500 h 21600"/>
                <a:gd name="T14" fmla="*/ 1708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sp>
          <p:nvSpPr>
            <p:cNvPr id="17444" name="AutoShape 17">
              <a:extLst>
                <a:ext uri="{FF2B5EF4-FFF2-40B4-BE49-F238E27FC236}">
                  <a16:creationId xmlns:a16="http://schemas.microsoft.com/office/drawing/2014/main" id="{FF7A2844-B38B-3F42-90C0-4BCC6A7EFB37}"/>
                </a:ext>
              </a:extLst>
            </p:cNvPr>
            <p:cNvSpPr>
              <a:spLocks noChangeArrowheads="1"/>
            </p:cNvSpPr>
            <p:nvPr/>
          </p:nvSpPr>
          <p:spPr bwMode="auto">
            <a:xfrm rot="-503394">
              <a:off x="3744" y="3408"/>
              <a:ext cx="1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8 w 21600"/>
                <a:gd name="T13" fmla="*/ 4500 h 21600"/>
                <a:gd name="T14" fmla="*/ 1708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endParaRPr lang="en-VN" sz="1050"/>
            </a:p>
          </p:txBody>
        </p:sp>
      </p:grpSp>
      <p:sp>
        <p:nvSpPr>
          <p:cNvPr id="58386" name="AutoShape 18">
            <a:extLst>
              <a:ext uri="{FF2B5EF4-FFF2-40B4-BE49-F238E27FC236}">
                <a16:creationId xmlns:a16="http://schemas.microsoft.com/office/drawing/2014/main" id="{FCECA846-3EDC-3349-8ABF-853E67EAEDD4}"/>
              </a:ext>
            </a:extLst>
          </p:cNvPr>
          <p:cNvSpPr>
            <a:spLocks noChangeArrowheads="1"/>
          </p:cNvSpPr>
          <p:nvPr/>
        </p:nvSpPr>
        <p:spPr bwMode="auto">
          <a:xfrm rot="20048553">
            <a:off x="2356248" y="3596879"/>
            <a:ext cx="1535906" cy="234553"/>
          </a:xfrm>
          <a:prstGeom prst="notchedRightArrow">
            <a:avLst>
              <a:gd name="adj1" fmla="val 47713"/>
              <a:gd name="adj2" fmla="val 132905"/>
            </a:avLst>
          </a:prstGeom>
          <a:solidFill>
            <a:srgbClr val="D60093"/>
          </a:solidFill>
          <a:ln w="9525">
            <a:solidFill>
              <a:srgbClr val="D60093"/>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58387" name="AutoShape 19">
            <a:extLst>
              <a:ext uri="{FF2B5EF4-FFF2-40B4-BE49-F238E27FC236}">
                <a16:creationId xmlns:a16="http://schemas.microsoft.com/office/drawing/2014/main" id="{1D7A18BA-FDD8-4144-9306-37462E47B93B}"/>
              </a:ext>
            </a:extLst>
          </p:cNvPr>
          <p:cNvSpPr>
            <a:spLocks noChangeArrowheads="1"/>
          </p:cNvSpPr>
          <p:nvPr/>
        </p:nvSpPr>
        <p:spPr bwMode="auto">
          <a:xfrm rot="18969992">
            <a:off x="3829051" y="2571750"/>
            <a:ext cx="1298972" cy="179785"/>
          </a:xfrm>
          <a:prstGeom prst="notchedRightArrow">
            <a:avLst>
              <a:gd name="adj1" fmla="val 50000"/>
              <a:gd name="adj2" fmla="val 180629"/>
            </a:avLst>
          </a:prstGeom>
          <a:solidFill>
            <a:srgbClr val="D60093"/>
          </a:solidFill>
          <a:ln w="9525">
            <a:solidFill>
              <a:srgbClr val="D60093"/>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grpSp>
        <p:nvGrpSpPr>
          <p:cNvPr id="12" name="Group 20">
            <a:extLst>
              <a:ext uri="{FF2B5EF4-FFF2-40B4-BE49-F238E27FC236}">
                <a16:creationId xmlns:a16="http://schemas.microsoft.com/office/drawing/2014/main" id="{B7D21867-02D6-5343-9644-D1F5C972D648}"/>
              </a:ext>
            </a:extLst>
          </p:cNvPr>
          <p:cNvGrpSpPr>
            <a:grpSpLocks/>
          </p:cNvGrpSpPr>
          <p:nvPr/>
        </p:nvGrpSpPr>
        <p:grpSpPr bwMode="auto">
          <a:xfrm>
            <a:off x="5657850" y="2343150"/>
            <a:ext cx="400050" cy="457200"/>
            <a:chOff x="1872" y="2304"/>
            <a:chExt cx="528" cy="720"/>
          </a:xfrm>
        </p:grpSpPr>
        <p:sp>
          <p:nvSpPr>
            <p:cNvPr id="17429" name="AutoShape 21">
              <a:extLst>
                <a:ext uri="{FF2B5EF4-FFF2-40B4-BE49-F238E27FC236}">
                  <a16:creationId xmlns:a16="http://schemas.microsoft.com/office/drawing/2014/main" id="{2CA53DFC-B47A-FB46-A7F7-306F0B58188C}"/>
                </a:ext>
              </a:extLst>
            </p:cNvPr>
            <p:cNvSpPr>
              <a:spLocks noChangeArrowheads="1"/>
            </p:cNvSpPr>
            <p:nvPr/>
          </p:nvSpPr>
          <p:spPr bwMode="auto">
            <a:xfrm>
              <a:off x="1872" y="2304"/>
              <a:ext cx="528" cy="432"/>
            </a:xfrm>
            <a:prstGeom prst="flowChartPunchedTape">
              <a:avLst/>
            </a:prstGeom>
            <a:solidFill>
              <a:srgbClr val="FF33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17430" name="Line 22">
              <a:extLst>
                <a:ext uri="{FF2B5EF4-FFF2-40B4-BE49-F238E27FC236}">
                  <a16:creationId xmlns:a16="http://schemas.microsoft.com/office/drawing/2014/main" id="{D4741A95-3911-5A46-8B0E-D31405FC9D88}"/>
                </a:ext>
              </a:extLst>
            </p:cNvPr>
            <p:cNvSpPr>
              <a:spLocks noChangeShapeType="1"/>
            </p:cNvSpPr>
            <p:nvPr/>
          </p:nvSpPr>
          <p:spPr bwMode="auto">
            <a:xfrm>
              <a:off x="1872" y="2352"/>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sz="1050"/>
            </a:p>
          </p:txBody>
        </p:sp>
      </p:grpSp>
      <p:sp>
        <p:nvSpPr>
          <p:cNvPr id="58391" name="AutoShape 23">
            <a:extLst>
              <a:ext uri="{FF2B5EF4-FFF2-40B4-BE49-F238E27FC236}">
                <a16:creationId xmlns:a16="http://schemas.microsoft.com/office/drawing/2014/main" id="{98FB23BF-A2D9-AD44-81C6-06A5B259A5D8}"/>
              </a:ext>
            </a:extLst>
          </p:cNvPr>
          <p:cNvSpPr>
            <a:spLocks noChangeArrowheads="1"/>
          </p:cNvSpPr>
          <p:nvPr/>
        </p:nvSpPr>
        <p:spPr bwMode="auto">
          <a:xfrm>
            <a:off x="6515100" y="37147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58392" name="AutoShape 24">
            <a:extLst>
              <a:ext uri="{FF2B5EF4-FFF2-40B4-BE49-F238E27FC236}">
                <a16:creationId xmlns:a16="http://schemas.microsoft.com/office/drawing/2014/main" id="{44CA8270-0225-304C-B465-CD5A2D5E80C1}"/>
              </a:ext>
            </a:extLst>
          </p:cNvPr>
          <p:cNvSpPr>
            <a:spLocks noChangeArrowheads="1"/>
          </p:cNvSpPr>
          <p:nvPr/>
        </p:nvSpPr>
        <p:spPr bwMode="auto">
          <a:xfrm>
            <a:off x="6858000" y="26860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58393" name="AutoShape 25">
            <a:extLst>
              <a:ext uri="{FF2B5EF4-FFF2-40B4-BE49-F238E27FC236}">
                <a16:creationId xmlns:a16="http://schemas.microsoft.com/office/drawing/2014/main" id="{968F2F27-A80F-414A-8155-A61C081D96AD}"/>
              </a:ext>
            </a:extLst>
          </p:cNvPr>
          <p:cNvSpPr>
            <a:spLocks noChangeArrowheads="1"/>
          </p:cNvSpPr>
          <p:nvPr/>
        </p:nvSpPr>
        <p:spPr bwMode="auto">
          <a:xfrm>
            <a:off x="6629400" y="21145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58394" name="AutoShape 26">
            <a:extLst>
              <a:ext uri="{FF2B5EF4-FFF2-40B4-BE49-F238E27FC236}">
                <a16:creationId xmlns:a16="http://schemas.microsoft.com/office/drawing/2014/main" id="{6B1EF8A6-0735-0F48-B782-15B4C87EB04A}"/>
              </a:ext>
            </a:extLst>
          </p:cNvPr>
          <p:cNvSpPr>
            <a:spLocks noChangeArrowheads="1"/>
          </p:cNvSpPr>
          <p:nvPr/>
        </p:nvSpPr>
        <p:spPr bwMode="auto">
          <a:xfrm>
            <a:off x="5600700" y="14287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58395" name="AutoShape 27">
            <a:extLst>
              <a:ext uri="{FF2B5EF4-FFF2-40B4-BE49-F238E27FC236}">
                <a16:creationId xmlns:a16="http://schemas.microsoft.com/office/drawing/2014/main" id="{E0C33DB8-0F5D-7741-8ADF-63B0C8CFF12F}"/>
              </a:ext>
            </a:extLst>
          </p:cNvPr>
          <p:cNvSpPr>
            <a:spLocks noChangeArrowheads="1"/>
          </p:cNvSpPr>
          <p:nvPr/>
        </p:nvSpPr>
        <p:spPr bwMode="auto">
          <a:xfrm rot="20066006">
            <a:off x="4229100" y="2914650"/>
            <a:ext cx="1042988" cy="170260"/>
          </a:xfrm>
          <a:prstGeom prst="notchedRightArrow">
            <a:avLst>
              <a:gd name="adj1" fmla="val 50000"/>
              <a:gd name="adj2" fmla="val 153147"/>
            </a:avLst>
          </a:prstGeom>
          <a:solidFill>
            <a:srgbClr val="D60093"/>
          </a:solidFill>
          <a:ln w="9525">
            <a:solidFill>
              <a:srgbClr val="D60093"/>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58396" name="Text Box 28">
            <a:extLst>
              <a:ext uri="{FF2B5EF4-FFF2-40B4-BE49-F238E27FC236}">
                <a16:creationId xmlns:a16="http://schemas.microsoft.com/office/drawing/2014/main" id="{8271B22A-30ED-BA45-89A7-FE8EDDFCADF5}"/>
              </a:ext>
            </a:extLst>
          </p:cNvPr>
          <p:cNvSpPr txBox="1">
            <a:spLocks noChangeArrowheads="1"/>
          </p:cNvSpPr>
          <p:nvPr/>
        </p:nvSpPr>
        <p:spPr bwMode="auto">
          <a:xfrm>
            <a:off x="1543050" y="3874294"/>
            <a:ext cx="1028700" cy="496290"/>
          </a:xfrm>
          <a:prstGeom prst="rect">
            <a:avLst/>
          </a:prstGeom>
          <a:noFill/>
          <a:ln w="9525">
            <a:noFill/>
            <a:miter lim="800000"/>
            <a:headEnd/>
            <a:tailEnd/>
          </a:ln>
          <a:effectLst>
            <a:outerShdw dist="35921" dir="2700000" algn="ctr" rotWithShape="0">
              <a:schemeClr val="bg1"/>
            </a:outerShdw>
          </a:effectLst>
        </p:spPr>
        <p:txBody>
          <a:bodyPr>
            <a:spAutoFit/>
          </a:bodyPr>
          <a:lstStyle/>
          <a:p>
            <a:pPr>
              <a:spcBef>
                <a:spcPct val="50000"/>
              </a:spcBef>
              <a:defRPr/>
            </a:pPr>
            <a:r>
              <a:rPr lang="en-US" sz="1050" b="1">
                <a:latin typeface="Arial" charset="0"/>
                <a:cs typeface="+mn-cs"/>
              </a:rPr>
              <a:t>VECXAI</a:t>
            </a:r>
          </a:p>
          <a:p>
            <a:pPr>
              <a:spcBef>
                <a:spcPct val="50000"/>
              </a:spcBef>
              <a:defRPr/>
            </a:pPr>
            <a:r>
              <a:rPr lang="en-US" sz="1050" b="1">
                <a:solidFill>
                  <a:srgbClr val="000099"/>
                </a:solidFill>
                <a:latin typeface="Arial" charset="0"/>
                <a:cs typeface="+mn-cs"/>
              </a:rPr>
              <a:t>18-3-1871</a:t>
            </a:r>
          </a:p>
        </p:txBody>
      </p:sp>
      <p:sp>
        <p:nvSpPr>
          <p:cNvPr id="58397" name="Text Box 29">
            <a:extLst>
              <a:ext uri="{FF2B5EF4-FFF2-40B4-BE49-F238E27FC236}">
                <a16:creationId xmlns:a16="http://schemas.microsoft.com/office/drawing/2014/main" id="{8536B5E4-BB17-CA48-BC25-E38FC42FEAC5}"/>
              </a:ext>
            </a:extLst>
          </p:cNvPr>
          <p:cNvSpPr txBox="1">
            <a:spLocks noChangeArrowheads="1"/>
          </p:cNvSpPr>
          <p:nvPr/>
        </p:nvSpPr>
        <p:spPr bwMode="auto">
          <a:xfrm>
            <a:off x="5247712" y="1997902"/>
            <a:ext cx="1061532" cy="253916"/>
          </a:xfrm>
          <a:prstGeom prst="rect">
            <a:avLst/>
          </a:prstGeom>
          <a:solidFill>
            <a:schemeClr val="tx2">
              <a:lumMod val="20000"/>
              <a:lumOff val="80000"/>
            </a:schemeClr>
          </a:solidFill>
          <a:ln w="9525">
            <a:noFill/>
            <a:miter lim="800000"/>
            <a:headEnd/>
            <a:tailEnd/>
          </a:ln>
          <a:effectLst>
            <a:outerShdw dist="35921" dir="2700000" algn="ctr" rotWithShape="0">
              <a:schemeClr val="bg1"/>
            </a:outerShdw>
          </a:effectLst>
        </p:spPr>
        <p:txBody>
          <a:bodyPr wrap="square">
            <a:spAutoFit/>
          </a:bodyPr>
          <a:lstStyle/>
          <a:p>
            <a:pPr>
              <a:spcBef>
                <a:spcPct val="50000"/>
              </a:spcBef>
              <a:defRPr/>
            </a:pPr>
            <a:r>
              <a:rPr lang="en-US" sz="1050" b="1" dirty="0">
                <a:solidFill>
                  <a:srgbClr val="0000FF"/>
                </a:solidFill>
                <a:latin typeface="Times New Roman" pitchFamily="18" charset="0"/>
                <a:cs typeface="Times New Roman" pitchFamily="18" charset="0"/>
              </a:rPr>
              <a:t>MÔNG MÁC</a:t>
            </a:r>
          </a:p>
        </p:txBody>
      </p:sp>
      <p:sp>
        <p:nvSpPr>
          <p:cNvPr id="58398" name="Rectangle 30">
            <a:extLst>
              <a:ext uri="{FF2B5EF4-FFF2-40B4-BE49-F238E27FC236}">
                <a16:creationId xmlns:a16="http://schemas.microsoft.com/office/drawing/2014/main" id="{5D6D5A6E-8A07-FE4B-9BC8-0BA2594CDAC7}"/>
              </a:ext>
            </a:extLst>
          </p:cNvPr>
          <p:cNvSpPr>
            <a:spLocks noChangeArrowheads="1"/>
          </p:cNvSpPr>
          <p:nvPr/>
        </p:nvSpPr>
        <p:spPr bwMode="auto">
          <a:xfrm>
            <a:off x="4929414" y="2501057"/>
            <a:ext cx="1485900" cy="400050"/>
          </a:xfrm>
          <a:prstGeom prst="rect">
            <a:avLst/>
          </a:prstGeom>
          <a:solidFill>
            <a:schemeClr val="bg1"/>
          </a:solidFill>
          <a:ln w="9525">
            <a:noFill/>
            <a:miter lim="800000"/>
            <a:headEnd/>
            <a:tailEnd/>
          </a:ln>
          <a:effectLst>
            <a:outerShdw dist="35921" dir="2700000" algn="ctr" rotWithShape="0">
              <a:schemeClr val="bg1"/>
            </a:outerShdw>
          </a:effectLst>
        </p:spPr>
        <p:txBody>
          <a:bodyPr wrap="none" anchor="ctr"/>
          <a:lstStyle/>
          <a:p>
            <a:pPr algn="ctr">
              <a:defRPr/>
            </a:pPr>
            <a:r>
              <a:rPr lang="en-US" sz="1050" b="1" dirty="0">
                <a:solidFill>
                  <a:srgbClr val="FF0000"/>
                </a:solidFill>
                <a:latin typeface="Times New Roman" pitchFamily="18" charset="0"/>
                <a:cs typeface="Times New Roman" pitchFamily="18" charset="0"/>
              </a:rPr>
              <a:t>TOÀ THỊ CHÍNH</a:t>
            </a:r>
          </a:p>
          <a:p>
            <a:pPr algn="ctr">
              <a:defRPr/>
            </a:pPr>
            <a:r>
              <a:rPr lang="en-US" sz="1050" b="1" dirty="0">
                <a:solidFill>
                  <a:srgbClr val="000099"/>
                </a:solidFill>
                <a:latin typeface="Arial" charset="0"/>
                <a:cs typeface="+mn-cs"/>
              </a:rPr>
              <a:t>26-3-1871</a:t>
            </a:r>
          </a:p>
        </p:txBody>
      </p:sp>
      <p:sp>
        <p:nvSpPr>
          <p:cNvPr id="58399" name="AutoShape 31">
            <a:extLst>
              <a:ext uri="{FF2B5EF4-FFF2-40B4-BE49-F238E27FC236}">
                <a16:creationId xmlns:a16="http://schemas.microsoft.com/office/drawing/2014/main" id="{FB4D56A5-2A07-184E-B59A-3A68789BA5F8}"/>
              </a:ext>
            </a:extLst>
          </p:cNvPr>
          <p:cNvSpPr>
            <a:spLocks noChangeArrowheads="1"/>
          </p:cNvSpPr>
          <p:nvPr/>
        </p:nvSpPr>
        <p:spPr bwMode="auto">
          <a:xfrm>
            <a:off x="3600450" y="24574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350"/>
          </a:p>
        </p:txBody>
      </p:sp>
      <p:sp>
        <p:nvSpPr>
          <p:cNvPr id="17424" name="Rectangle 58">
            <a:extLst>
              <a:ext uri="{FF2B5EF4-FFF2-40B4-BE49-F238E27FC236}">
                <a16:creationId xmlns:a16="http://schemas.microsoft.com/office/drawing/2014/main" id="{DE92AC49-5532-AA44-A53C-6C769DE35283}"/>
              </a:ext>
            </a:extLst>
          </p:cNvPr>
          <p:cNvSpPr>
            <a:spLocks noChangeArrowheads="1"/>
          </p:cNvSpPr>
          <p:nvPr/>
        </p:nvSpPr>
        <p:spPr bwMode="auto">
          <a:xfrm>
            <a:off x="6629400" y="1650206"/>
            <a:ext cx="12573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50" b="1">
                <a:latin typeface="Arial" panose="020B0604020202020204" pitchFamily="34" charset="0"/>
              </a:rPr>
              <a:t> Mũi tấn công của quân Véc xai</a:t>
            </a:r>
          </a:p>
        </p:txBody>
      </p:sp>
      <p:sp>
        <p:nvSpPr>
          <p:cNvPr id="58441" name="AutoShape 73">
            <a:extLst>
              <a:ext uri="{FF2B5EF4-FFF2-40B4-BE49-F238E27FC236}">
                <a16:creationId xmlns:a16="http://schemas.microsoft.com/office/drawing/2014/main" id="{A4C2F944-00A2-F54A-AE54-91A6A9BC5534}"/>
              </a:ext>
            </a:extLst>
          </p:cNvPr>
          <p:cNvSpPr>
            <a:spLocks noChangeArrowheads="1"/>
          </p:cNvSpPr>
          <p:nvPr/>
        </p:nvSpPr>
        <p:spPr bwMode="auto">
          <a:xfrm rot="8584493">
            <a:off x="4668441" y="2405063"/>
            <a:ext cx="514350" cy="1714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VN" sz="1050"/>
          </a:p>
        </p:txBody>
      </p:sp>
      <p:sp>
        <p:nvSpPr>
          <p:cNvPr id="58442" name="AutoShape 74">
            <a:extLst>
              <a:ext uri="{FF2B5EF4-FFF2-40B4-BE49-F238E27FC236}">
                <a16:creationId xmlns:a16="http://schemas.microsoft.com/office/drawing/2014/main" id="{C0A1F0F0-AB22-8E41-9416-C2E22AF8AC25}"/>
              </a:ext>
            </a:extLst>
          </p:cNvPr>
          <p:cNvSpPr>
            <a:spLocks noChangeArrowheads="1"/>
          </p:cNvSpPr>
          <p:nvPr/>
        </p:nvSpPr>
        <p:spPr bwMode="auto">
          <a:xfrm rot="8584493">
            <a:off x="4000500" y="3028950"/>
            <a:ext cx="514350" cy="1714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VN" sz="1050"/>
          </a:p>
        </p:txBody>
      </p:sp>
      <p:sp>
        <p:nvSpPr>
          <p:cNvPr id="58443" name="AutoShape 75">
            <a:extLst>
              <a:ext uri="{FF2B5EF4-FFF2-40B4-BE49-F238E27FC236}">
                <a16:creationId xmlns:a16="http://schemas.microsoft.com/office/drawing/2014/main" id="{B522BB05-4347-0345-A9F7-280FF224B927}"/>
              </a:ext>
            </a:extLst>
          </p:cNvPr>
          <p:cNvSpPr>
            <a:spLocks noChangeArrowheads="1"/>
          </p:cNvSpPr>
          <p:nvPr/>
        </p:nvSpPr>
        <p:spPr bwMode="auto">
          <a:xfrm rot="8584493">
            <a:off x="2971800" y="3771900"/>
            <a:ext cx="514350" cy="1714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VN" sz="1050"/>
          </a:p>
        </p:txBody>
      </p:sp>
      <p:sp>
        <p:nvSpPr>
          <p:cNvPr id="68" name="Google Shape;608;p69">
            <a:extLst>
              <a:ext uri="{FF2B5EF4-FFF2-40B4-BE49-F238E27FC236}">
                <a16:creationId xmlns:a16="http://schemas.microsoft.com/office/drawing/2014/main" id="{FFC6C067-2855-3149-AFE8-A31B6CD5431E}"/>
              </a:ext>
            </a:extLst>
          </p:cNvPr>
          <p:cNvSpPr txBox="1">
            <a:spLocks/>
          </p:cNvSpPr>
          <p:nvPr/>
        </p:nvSpPr>
        <p:spPr>
          <a:xfrm>
            <a:off x="2991298" y="35074"/>
            <a:ext cx="2420410" cy="720913"/>
          </a:xfrm>
          <a:prstGeom prst="rect">
            <a:avLst/>
          </a:prstGeom>
          <a:solidFill>
            <a:schemeClr val="accent6"/>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GB" sz="3600" b="1" dirty="0" err="1">
                <a:solidFill>
                  <a:schemeClr val="tx1"/>
                </a:solidFill>
                <a:latin typeface="Roboto Slab"/>
                <a:ea typeface="Roboto Slab"/>
                <a:cs typeface="Roboto Slab"/>
                <a:sym typeface="Roboto Slab"/>
              </a:rPr>
              <a:t>Diễn</a:t>
            </a:r>
            <a:r>
              <a:rPr lang="en-GB" sz="3600" b="1" dirty="0">
                <a:solidFill>
                  <a:schemeClr val="tx1"/>
                </a:solidFill>
                <a:latin typeface="Roboto Slab"/>
                <a:ea typeface="Roboto Slab"/>
                <a:cs typeface="Roboto Slab"/>
                <a:sym typeface="Roboto Slab"/>
              </a:rPr>
              <a:t> </a:t>
            </a:r>
            <a:r>
              <a:rPr lang="en-GB" sz="3600" b="1" dirty="0" err="1">
                <a:solidFill>
                  <a:schemeClr val="tx1"/>
                </a:solidFill>
                <a:latin typeface="Roboto Slab"/>
                <a:ea typeface="Roboto Slab"/>
                <a:cs typeface="Roboto Slab"/>
                <a:sym typeface="Roboto Slab"/>
              </a:rPr>
              <a:t>biến</a:t>
            </a:r>
            <a:r>
              <a:rPr lang="en-GB" sz="3600" b="1" dirty="0">
                <a:solidFill>
                  <a:schemeClr val="tx1"/>
                </a:solidFill>
                <a:latin typeface="Roboto Slab"/>
                <a:ea typeface="Roboto Slab"/>
                <a:cs typeface="Roboto Slab"/>
                <a:sym typeface="Roboto Slab"/>
              </a:rPr>
              <a:t>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386"/>
                                        </p:tgtEl>
                                        <p:attrNameLst>
                                          <p:attrName>style.visibility</p:attrName>
                                        </p:attrNameLst>
                                      </p:cBhvr>
                                      <p:to>
                                        <p:strVal val="visible"/>
                                      </p:to>
                                    </p:set>
                                    <p:animEffect transition="in" filter="wipe(down)">
                                      <p:cBhvr>
                                        <p:cTn id="7" dur="500"/>
                                        <p:tgtEl>
                                          <p:spTgt spid="583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8387"/>
                                        </p:tgtEl>
                                        <p:attrNameLst>
                                          <p:attrName>style.visibility</p:attrName>
                                        </p:attrNameLst>
                                      </p:cBhvr>
                                      <p:to>
                                        <p:strVal val="visible"/>
                                      </p:to>
                                    </p:set>
                                    <p:animEffect transition="in" filter="wipe(down)">
                                      <p:cBhvr>
                                        <p:cTn id="10" dur="500"/>
                                        <p:tgtEl>
                                          <p:spTgt spid="5838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8395"/>
                                        </p:tgtEl>
                                        <p:attrNameLst>
                                          <p:attrName>style.visibility</p:attrName>
                                        </p:attrNameLst>
                                      </p:cBhvr>
                                      <p:to>
                                        <p:strVal val="visible"/>
                                      </p:to>
                                    </p:set>
                                    <p:animEffect transition="in" filter="wipe(down)">
                                      <p:cBhvr>
                                        <p:cTn id="13" dur="500"/>
                                        <p:tgtEl>
                                          <p:spTgt spid="5839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58397"/>
                                        </p:tgtEl>
                                        <p:attrNameLst>
                                          <p:attrName>style.visibility</p:attrName>
                                        </p:attrNameLst>
                                      </p:cBhvr>
                                      <p:to>
                                        <p:strVal val="visible"/>
                                      </p:to>
                                    </p:set>
                                    <p:anim calcmode="lin" valueType="num">
                                      <p:cBhvr>
                                        <p:cTn id="18" dur="1000" fill="hold"/>
                                        <p:tgtEl>
                                          <p:spTgt spid="58397"/>
                                        </p:tgtEl>
                                        <p:attrNameLst>
                                          <p:attrName>ppt_w</p:attrName>
                                        </p:attrNameLst>
                                      </p:cBhvr>
                                      <p:tavLst>
                                        <p:tav tm="0">
                                          <p:val>
                                            <p:strVal val="#ppt_w*0.70"/>
                                          </p:val>
                                        </p:tav>
                                        <p:tav tm="100000">
                                          <p:val>
                                            <p:strVal val="#ppt_w"/>
                                          </p:val>
                                        </p:tav>
                                      </p:tavLst>
                                    </p:anim>
                                    <p:anim calcmode="lin" valueType="num">
                                      <p:cBhvr>
                                        <p:cTn id="19" dur="1000" fill="hold"/>
                                        <p:tgtEl>
                                          <p:spTgt spid="58397"/>
                                        </p:tgtEl>
                                        <p:attrNameLst>
                                          <p:attrName>ppt_h</p:attrName>
                                        </p:attrNameLst>
                                      </p:cBhvr>
                                      <p:tavLst>
                                        <p:tav tm="0">
                                          <p:val>
                                            <p:strVal val="#ppt_h"/>
                                          </p:val>
                                        </p:tav>
                                        <p:tav tm="100000">
                                          <p:val>
                                            <p:strVal val="#ppt_h"/>
                                          </p:val>
                                        </p:tav>
                                      </p:tavLst>
                                    </p:anim>
                                    <p:animEffect transition="in" filter="fade">
                                      <p:cBhvr>
                                        <p:cTn id="20" dur="1000"/>
                                        <p:tgtEl>
                                          <p:spTgt spid="5839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edge">
                                      <p:cBhvr>
                                        <p:cTn id="25" dur="20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nodeType="clickEffect">
                                  <p:stCondLst>
                                    <p:cond delay="0"/>
                                  </p:stCondLst>
                                  <p:childTnLst>
                                    <p:set>
                                      <p:cBhvr>
                                        <p:cTn id="29" dur="1" fill="hold">
                                          <p:stCondLst>
                                            <p:cond delay="0"/>
                                          </p:stCondLst>
                                        </p:cTn>
                                        <p:tgtEl>
                                          <p:spTgt spid="58441"/>
                                        </p:tgtEl>
                                        <p:attrNameLst>
                                          <p:attrName>style.visibility</p:attrName>
                                        </p:attrNameLst>
                                      </p:cBhvr>
                                      <p:to>
                                        <p:strVal val="visible"/>
                                      </p:to>
                                    </p:set>
                                    <p:animEffect transition="in" filter="strips(downLeft)">
                                      <p:cBhvr>
                                        <p:cTn id="30" dur="500"/>
                                        <p:tgtEl>
                                          <p:spTgt spid="58441"/>
                                        </p:tgtEl>
                                      </p:cBhvr>
                                    </p:animEffect>
                                  </p:childTnLst>
                                </p:cTn>
                              </p:par>
                              <p:par>
                                <p:cTn id="31" presetID="18" presetClass="entr" presetSubtype="12" fill="hold" nodeType="withEffect">
                                  <p:stCondLst>
                                    <p:cond delay="0"/>
                                  </p:stCondLst>
                                  <p:childTnLst>
                                    <p:set>
                                      <p:cBhvr>
                                        <p:cTn id="32" dur="1" fill="hold">
                                          <p:stCondLst>
                                            <p:cond delay="0"/>
                                          </p:stCondLst>
                                        </p:cTn>
                                        <p:tgtEl>
                                          <p:spTgt spid="58442"/>
                                        </p:tgtEl>
                                        <p:attrNameLst>
                                          <p:attrName>style.visibility</p:attrName>
                                        </p:attrNameLst>
                                      </p:cBhvr>
                                      <p:to>
                                        <p:strVal val="visible"/>
                                      </p:to>
                                    </p:set>
                                    <p:animEffect transition="in" filter="strips(downLeft)">
                                      <p:cBhvr>
                                        <p:cTn id="33" dur="500"/>
                                        <p:tgtEl>
                                          <p:spTgt spid="58442"/>
                                        </p:tgtEl>
                                      </p:cBhvr>
                                    </p:animEffect>
                                  </p:childTnLst>
                                </p:cTn>
                              </p:par>
                              <p:par>
                                <p:cTn id="34" presetID="18" presetClass="entr" presetSubtype="12" fill="hold" nodeType="withEffect">
                                  <p:stCondLst>
                                    <p:cond delay="0"/>
                                  </p:stCondLst>
                                  <p:childTnLst>
                                    <p:set>
                                      <p:cBhvr>
                                        <p:cTn id="35" dur="1" fill="hold">
                                          <p:stCondLst>
                                            <p:cond delay="0"/>
                                          </p:stCondLst>
                                        </p:cTn>
                                        <p:tgtEl>
                                          <p:spTgt spid="58443"/>
                                        </p:tgtEl>
                                        <p:attrNameLst>
                                          <p:attrName>style.visibility</p:attrName>
                                        </p:attrNameLst>
                                      </p:cBhvr>
                                      <p:to>
                                        <p:strVal val="visible"/>
                                      </p:to>
                                    </p:set>
                                    <p:animEffect transition="in" filter="strips(downLeft)">
                                      <p:cBhvr>
                                        <p:cTn id="36" dur="500"/>
                                        <p:tgtEl>
                                          <p:spTgt spid="5844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58391"/>
                                        </p:tgtEl>
                                        <p:attrNameLst>
                                          <p:attrName>style.visibility</p:attrName>
                                        </p:attrNameLst>
                                      </p:cBhvr>
                                      <p:to>
                                        <p:strVal val="visible"/>
                                      </p:to>
                                    </p:set>
                                    <p:anim calcmode="lin" valueType="num">
                                      <p:cBhvr>
                                        <p:cTn id="41" dur="500" fill="hold"/>
                                        <p:tgtEl>
                                          <p:spTgt spid="58391"/>
                                        </p:tgtEl>
                                        <p:attrNameLst>
                                          <p:attrName>ppt_w</p:attrName>
                                        </p:attrNameLst>
                                      </p:cBhvr>
                                      <p:tavLst>
                                        <p:tav tm="0">
                                          <p:val>
                                            <p:fltVal val="0"/>
                                          </p:val>
                                        </p:tav>
                                        <p:tav tm="100000">
                                          <p:val>
                                            <p:strVal val="#ppt_w"/>
                                          </p:val>
                                        </p:tav>
                                      </p:tavLst>
                                    </p:anim>
                                    <p:anim calcmode="lin" valueType="num">
                                      <p:cBhvr>
                                        <p:cTn id="42" dur="500" fill="hold"/>
                                        <p:tgtEl>
                                          <p:spTgt spid="58391"/>
                                        </p:tgtEl>
                                        <p:attrNameLst>
                                          <p:attrName>ppt_h</p:attrName>
                                        </p:attrNameLst>
                                      </p:cBhvr>
                                      <p:tavLst>
                                        <p:tav tm="0">
                                          <p:val>
                                            <p:fltVal val="0"/>
                                          </p:val>
                                        </p:tav>
                                        <p:tav tm="100000">
                                          <p:val>
                                            <p:strVal val="#ppt_h"/>
                                          </p:val>
                                        </p:tav>
                                      </p:tavLst>
                                    </p:anim>
                                    <p:anim calcmode="lin" valueType="num">
                                      <p:cBhvr>
                                        <p:cTn id="43" dur="500" fill="hold"/>
                                        <p:tgtEl>
                                          <p:spTgt spid="58391"/>
                                        </p:tgtEl>
                                        <p:attrNameLst>
                                          <p:attrName>style.rotation</p:attrName>
                                        </p:attrNameLst>
                                      </p:cBhvr>
                                      <p:tavLst>
                                        <p:tav tm="0">
                                          <p:val>
                                            <p:fltVal val="360"/>
                                          </p:val>
                                        </p:tav>
                                        <p:tav tm="100000">
                                          <p:val>
                                            <p:fltVal val="0"/>
                                          </p:val>
                                        </p:tav>
                                      </p:tavLst>
                                    </p:anim>
                                    <p:animEffect transition="in" filter="fade">
                                      <p:cBhvr>
                                        <p:cTn id="44" dur="500"/>
                                        <p:tgtEl>
                                          <p:spTgt spid="58391"/>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58392"/>
                                        </p:tgtEl>
                                        <p:attrNameLst>
                                          <p:attrName>style.visibility</p:attrName>
                                        </p:attrNameLst>
                                      </p:cBhvr>
                                      <p:to>
                                        <p:strVal val="visible"/>
                                      </p:to>
                                    </p:set>
                                    <p:anim calcmode="lin" valueType="num">
                                      <p:cBhvr>
                                        <p:cTn id="47" dur="500" fill="hold"/>
                                        <p:tgtEl>
                                          <p:spTgt spid="58392"/>
                                        </p:tgtEl>
                                        <p:attrNameLst>
                                          <p:attrName>ppt_w</p:attrName>
                                        </p:attrNameLst>
                                      </p:cBhvr>
                                      <p:tavLst>
                                        <p:tav tm="0">
                                          <p:val>
                                            <p:fltVal val="0"/>
                                          </p:val>
                                        </p:tav>
                                        <p:tav tm="100000">
                                          <p:val>
                                            <p:strVal val="#ppt_w"/>
                                          </p:val>
                                        </p:tav>
                                      </p:tavLst>
                                    </p:anim>
                                    <p:anim calcmode="lin" valueType="num">
                                      <p:cBhvr>
                                        <p:cTn id="48" dur="500" fill="hold"/>
                                        <p:tgtEl>
                                          <p:spTgt spid="58392"/>
                                        </p:tgtEl>
                                        <p:attrNameLst>
                                          <p:attrName>ppt_h</p:attrName>
                                        </p:attrNameLst>
                                      </p:cBhvr>
                                      <p:tavLst>
                                        <p:tav tm="0">
                                          <p:val>
                                            <p:fltVal val="0"/>
                                          </p:val>
                                        </p:tav>
                                        <p:tav tm="100000">
                                          <p:val>
                                            <p:strVal val="#ppt_h"/>
                                          </p:val>
                                        </p:tav>
                                      </p:tavLst>
                                    </p:anim>
                                    <p:anim calcmode="lin" valueType="num">
                                      <p:cBhvr>
                                        <p:cTn id="49" dur="500" fill="hold"/>
                                        <p:tgtEl>
                                          <p:spTgt spid="58392"/>
                                        </p:tgtEl>
                                        <p:attrNameLst>
                                          <p:attrName>style.rotation</p:attrName>
                                        </p:attrNameLst>
                                      </p:cBhvr>
                                      <p:tavLst>
                                        <p:tav tm="0">
                                          <p:val>
                                            <p:fltVal val="360"/>
                                          </p:val>
                                        </p:tav>
                                        <p:tav tm="100000">
                                          <p:val>
                                            <p:fltVal val="0"/>
                                          </p:val>
                                        </p:tav>
                                      </p:tavLst>
                                    </p:anim>
                                    <p:animEffect transition="in" filter="fade">
                                      <p:cBhvr>
                                        <p:cTn id="50" dur="500"/>
                                        <p:tgtEl>
                                          <p:spTgt spid="58392"/>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58393"/>
                                        </p:tgtEl>
                                        <p:attrNameLst>
                                          <p:attrName>style.visibility</p:attrName>
                                        </p:attrNameLst>
                                      </p:cBhvr>
                                      <p:to>
                                        <p:strVal val="visible"/>
                                      </p:to>
                                    </p:set>
                                    <p:anim calcmode="lin" valueType="num">
                                      <p:cBhvr>
                                        <p:cTn id="53" dur="500" fill="hold"/>
                                        <p:tgtEl>
                                          <p:spTgt spid="58393"/>
                                        </p:tgtEl>
                                        <p:attrNameLst>
                                          <p:attrName>ppt_w</p:attrName>
                                        </p:attrNameLst>
                                      </p:cBhvr>
                                      <p:tavLst>
                                        <p:tav tm="0">
                                          <p:val>
                                            <p:fltVal val="0"/>
                                          </p:val>
                                        </p:tav>
                                        <p:tav tm="100000">
                                          <p:val>
                                            <p:strVal val="#ppt_w"/>
                                          </p:val>
                                        </p:tav>
                                      </p:tavLst>
                                    </p:anim>
                                    <p:anim calcmode="lin" valueType="num">
                                      <p:cBhvr>
                                        <p:cTn id="54" dur="500" fill="hold"/>
                                        <p:tgtEl>
                                          <p:spTgt spid="58393"/>
                                        </p:tgtEl>
                                        <p:attrNameLst>
                                          <p:attrName>ppt_h</p:attrName>
                                        </p:attrNameLst>
                                      </p:cBhvr>
                                      <p:tavLst>
                                        <p:tav tm="0">
                                          <p:val>
                                            <p:fltVal val="0"/>
                                          </p:val>
                                        </p:tav>
                                        <p:tav tm="100000">
                                          <p:val>
                                            <p:strVal val="#ppt_h"/>
                                          </p:val>
                                        </p:tav>
                                      </p:tavLst>
                                    </p:anim>
                                    <p:anim calcmode="lin" valueType="num">
                                      <p:cBhvr>
                                        <p:cTn id="55" dur="500" fill="hold"/>
                                        <p:tgtEl>
                                          <p:spTgt spid="58393"/>
                                        </p:tgtEl>
                                        <p:attrNameLst>
                                          <p:attrName>style.rotation</p:attrName>
                                        </p:attrNameLst>
                                      </p:cBhvr>
                                      <p:tavLst>
                                        <p:tav tm="0">
                                          <p:val>
                                            <p:fltVal val="360"/>
                                          </p:val>
                                        </p:tav>
                                        <p:tav tm="100000">
                                          <p:val>
                                            <p:fltVal val="0"/>
                                          </p:val>
                                        </p:tav>
                                      </p:tavLst>
                                    </p:anim>
                                    <p:animEffect transition="in" filter="fade">
                                      <p:cBhvr>
                                        <p:cTn id="56" dur="500"/>
                                        <p:tgtEl>
                                          <p:spTgt spid="58393"/>
                                        </p:tgtEl>
                                      </p:cBhvr>
                                    </p:animEffect>
                                  </p:childTnLst>
                                </p:cTn>
                              </p:par>
                              <p:par>
                                <p:cTn id="57" presetID="49" presetClass="entr" presetSubtype="0" decel="100000" fill="hold" grpId="0" nodeType="withEffect">
                                  <p:stCondLst>
                                    <p:cond delay="0"/>
                                  </p:stCondLst>
                                  <p:childTnLst>
                                    <p:set>
                                      <p:cBhvr>
                                        <p:cTn id="58" dur="1" fill="hold">
                                          <p:stCondLst>
                                            <p:cond delay="0"/>
                                          </p:stCondLst>
                                        </p:cTn>
                                        <p:tgtEl>
                                          <p:spTgt spid="58394"/>
                                        </p:tgtEl>
                                        <p:attrNameLst>
                                          <p:attrName>style.visibility</p:attrName>
                                        </p:attrNameLst>
                                      </p:cBhvr>
                                      <p:to>
                                        <p:strVal val="visible"/>
                                      </p:to>
                                    </p:set>
                                    <p:anim calcmode="lin" valueType="num">
                                      <p:cBhvr>
                                        <p:cTn id="59" dur="500" fill="hold"/>
                                        <p:tgtEl>
                                          <p:spTgt spid="58394"/>
                                        </p:tgtEl>
                                        <p:attrNameLst>
                                          <p:attrName>ppt_w</p:attrName>
                                        </p:attrNameLst>
                                      </p:cBhvr>
                                      <p:tavLst>
                                        <p:tav tm="0">
                                          <p:val>
                                            <p:fltVal val="0"/>
                                          </p:val>
                                        </p:tav>
                                        <p:tav tm="100000">
                                          <p:val>
                                            <p:strVal val="#ppt_w"/>
                                          </p:val>
                                        </p:tav>
                                      </p:tavLst>
                                    </p:anim>
                                    <p:anim calcmode="lin" valueType="num">
                                      <p:cBhvr>
                                        <p:cTn id="60" dur="500" fill="hold"/>
                                        <p:tgtEl>
                                          <p:spTgt spid="58394"/>
                                        </p:tgtEl>
                                        <p:attrNameLst>
                                          <p:attrName>ppt_h</p:attrName>
                                        </p:attrNameLst>
                                      </p:cBhvr>
                                      <p:tavLst>
                                        <p:tav tm="0">
                                          <p:val>
                                            <p:fltVal val="0"/>
                                          </p:val>
                                        </p:tav>
                                        <p:tav tm="100000">
                                          <p:val>
                                            <p:strVal val="#ppt_h"/>
                                          </p:val>
                                        </p:tav>
                                      </p:tavLst>
                                    </p:anim>
                                    <p:anim calcmode="lin" valueType="num">
                                      <p:cBhvr>
                                        <p:cTn id="61" dur="500" fill="hold"/>
                                        <p:tgtEl>
                                          <p:spTgt spid="58394"/>
                                        </p:tgtEl>
                                        <p:attrNameLst>
                                          <p:attrName>style.rotation</p:attrName>
                                        </p:attrNameLst>
                                      </p:cBhvr>
                                      <p:tavLst>
                                        <p:tav tm="0">
                                          <p:val>
                                            <p:fltVal val="360"/>
                                          </p:val>
                                        </p:tav>
                                        <p:tav tm="100000">
                                          <p:val>
                                            <p:fltVal val="0"/>
                                          </p:val>
                                        </p:tav>
                                      </p:tavLst>
                                    </p:anim>
                                    <p:animEffect transition="in" filter="fade">
                                      <p:cBhvr>
                                        <p:cTn id="62" dur="500"/>
                                        <p:tgtEl>
                                          <p:spTgt spid="58394"/>
                                        </p:tgtEl>
                                      </p:cBhvr>
                                    </p:animEffect>
                                  </p:childTnLst>
                                </p:cTn>
                              </p:par>
                              <p:par>
                                <p:cTn id="63" presetID="49" presetClass="entr" presetSubtype="0" decel="100000" fill="hold" grpId="0" nodeType="withEffect">
                                  <p:stCondLst>
                                    <p:cond delay="0"/>
                                  </p:stCondLst>
                                  <p:childTnLst>
                                    <p:set>
                                      <p:cBhvr>
                                        <p:cTn id="64" dur="1" fill="hold">
                                          <p:stCondLst>
                                            <p:cond delay="0"/>
                                          </p:stCondLst>
                                        </p:cTn>
                                        <p:tgtEl>
                                          <p:spTgt spid="58399"/>
                                        </p:tgtEl>
                                        <p:attrNameLst>
                                          <p:attrName>style.visibility</p:attrName>
                                        </p:attrNameLst>
                                      </p:cBhvr>
                                      <p:to>
                                        <p:strVal val="visible"/>
                                      </p:to>
                                    </p:set>
                                    <p:anim calcmode="lin" valueType="num">
                                      <p:cBhvr>
                                        <p:cTn id="65" dur="500" fill="hold"/>
                                        <p:tgtEl>
                                          <p:spTgt spid="58399"/>
                                        </p:tgtEl>
                                        <p:attrNameLst>
                                          <p:attrName>ppt_w</p:attrName>
                                        </p:attrNameLst>
                                      </p:cBhvr>
                                      <p:tavLst>
                                        <p:tav tm="0">
                                          <p:val>
                                            <p:fltVal val="0"/>
                                          </p:val>
                                        </p:tav>
                                        <p:tav tm="100000">
                                          <p:val>
                                            <p:strVal val="#ppt_w"/>
                                          </p:val>
                                        </p:tav>
                                      </p:tavLst>
                                    </p:anim>
                                    <p:anim calcmode="lin" valueType="num">
                                      <p:cBhvr>
                                        <p:cTn id="66" dur="500" fill="hold"/>
                                        <p:tgtEl>
                                          <p:spTgt spid="58399"/>
                                        </p:tgtEl>
                                        <p:attrNameLst>
                                          <p:attrName>ppt_h</p:attrName>
                                        </p:attrNameLst>
                                      </p:cBhvr>
                                      <p:tavLst>
                                        <p:tav tm="0">
                                          <p:val>
                                            <p:fltVal val="0"/>
                                          </p:val>
                                        </p:tav>
                                        <p:tav tm="100000">
                                          <p:val>
                                            <p:strVal val="#ppt_h"/>
                                          </p:val>
                                        </p:tav>
                                      </p:tavLst>
                                    </p:anim>
                                    <p:anim calcmode="lin" valueType="num">
                                      <p:cBhvr>
                                        <p:cTn id="67" dur="500" fill="hold"/>
                                        <p:tgtEl>
                                          <p:spTgt spid="58399"/>
                                        </p:tgtEl>
                                        <p:attrNameLst>
                                          <p:attrName>style.rotation</p:attrName>
                                        </p:attrNameLst>
                                      </p:cBhvr>
                                      <p:tavLst>
                                        <p:tav tm="0">
                                          <p:val>
                                            <p:fltVal val="360"/>
                                          </p:val>
                                        </p:tav>
                                        <p:tav tm="100000">
                                          <p:val>
                                            <p:fltVal val="0"/>
                                          </p:val>
                                        </p:tav>
                                      </p:tavLst>
                                    </p:anim>
                                    <p:animEffect transition="in" filter="fade">
                                      <p:cBhvr>
                                        <p:cTn id="68" dur="500"/>
                                        <p:tgtEl>
                                          <p:spTgt spid="5839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58398"/>
                                        </p:tgtEl>
                                        <p:attrNameLst>
                                          <p:attrName>style.visibility</p:attrName>
                                        </p:attrNameLst>
                                      </p:cBhvr>
                                      <p:to>
                                        <p:strVal val="visible"/>
                                      </p:to>
                                    </p:set>
                                    <p:anim calcmode="lin" valueType="num">
                                      <p:cBhvr>
                                        <p:cTn id="77" dur="500" fill="hold"/>
                                        <p:tgtEl>
                                          <p:spTgt spid="58398"/>
                                        </p:tgtEl>
                                        <p:attrNameLst>
                                          <p:attrName>ppt_w</p:attrName>
                                        </p:attrNameLst>
                                      </p:cBhvr>
                                      <p:tavLst>
                                        <p:tav tm="0">
                                          <p:val>
                                            <p:fltVal val="0"/>
                                          </p:val>
                                        </p:tav>
                                        <p:tav tm="100000">
                                          <p:val>
                                            <p:strVal val="#ppt_w"/>
                                          </p:val>
                                        </p:tav>
                                      </p:tavLst>
                                    </p:anim>
                                    <p:anim calcmode="lin" valueType="num">
                                      <p:cBhvr>
                                        <p:cTn id="78" dur="500" fill="hold"/>
                                        <p:tgtEl>
                                          <p:spTgt spid="583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6" grpId="0" animBg="1"/>
      <p:bldP spid="58387" grpId="0" animBg="1"/>
      <p:bldP spid="58391" grpId="0" animBg="1"/>
      <p:bldP spid="58392" grpId="0" animBg="1"/>
      <p:bldP spid="58393" grpId="0" animBg="1"/>
      <p:bldP spid="58394" grpId="0" animBg="1"/>
      <p:bldP spid="58395" grpId="0" animBg="1"/>
      <p:bldP spid="58397" grpId="0" animBg="1"/>
      <p:bldP spid="58398" grpId="0" animBg="1"/>
      <p:bldP spid="5839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596"/>
        <p:cNvGrpSpPr/>
        <p:nvPr/>
      </p:nvGrpSpPr>
      <p:grpSpPr>
        <a:xfrm>
          <a:off x="0" y="0"/>
          <a:ext cx="0" cy="0"/>
          <a:chOff x="0" y="0"/>
          <a:chExt cx="0" cy="0"/>
        </a:xfrm>
      </p:grpSpPr>
      <p:sp>
        <p:nvSpPr>
          <p:cNvPr id="608" name="Google Shape;608;p69"/>
          <p:cNvSpPr txBox="1">
            <a:spLocks noGrp="1"/>
          </p:cNvSpPr>
          <p:nvPr>
            <p:ph type="title"/>
          </p:nvPr>
        </p:nvSpPr>
        <p:spPr>
          <a:xfrm>
            <a:off x="626175" y="513250"/>
            <a:ext cx="2719888" cy="7209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600" dirty="0" err="1">
                <a:solidFill>
                  <a:schemeClr val="lt1"/>
                </a:solidFill>
                <a:latin typeface="Roboto Slab"/>
                <a:ea typeface="Roboto Slab"/>
                <a:cs typeface="Roboto Slab"/>
                <a:sym typeface="Roboto Slab"/>
              </a:rPr>
              <a:t>Diễn</a:t>
            </a:r>
            <a:r>
              <a:rPr lang="en-GB" sz="3600" dirty="0">
                <a:solidFill>
                  <a:schemeClr val="lt1"/>
                </a:solidFill>
                <a:latin typeface="Roboto Slab"/>
                <a:ea typeface="Roboto Slab"/>
                <a:cs typeface="Roboto Slab"/>
                <a:sym typeface="Roboto Slab"/>
              </a:rPr>
              <a:t> </a:t>
            </a:r>
            <a:r>
              <a:rPr lang="en-GB" sz="3600" dirty="0" err="1">
                <a:solidFill>
                  <a:schemeClr val="lt1"/>
                </a:solidFill>
                <a:latin typeface="Roboto Slab"/>
                <a:ea typeface="Roboto Slab"/>
                <a:cs typeface="Roboto Slab"/>
                <a:sym typeface="Roboto Slab"/>
              </a:rPr>
              <a:t>biến</a:t>
            </a:r>
            <a:r>
              <a:rPr lang="en-GB" sz="3600" dirty="0">
                <a:solidFill>
                  <a:schemeClr val="lt1"/>
                </a:solidFill>
                <a:latin typeface="Roboto Slab"/>
                <a:ea typeface="Roboto Slab"/>
                <a:cs typeface="Roboto Slab"/>
                <a:sym typeface="Roboto Slab"/>
              </a:rPr>
              <a:t> </a:t>
            </a:r>
            <a:endParaRPr sz="3600" dirty="0">
              <a:solidFill>
                <a:schemeClr val="lt1"/>
              </a:solidFill>
              <a:latin typeface="Roboto Slab"/>
              <a:ea typeface="Roboto Slab"/>
              <a:cs typeface="Roboto Slab"/>
              <a:sym typeface="Roboto Slab"/>
            </a:endParaRPr>
          </a:p>
        </p:txBody>
      </p:sp>
      <p:sp>
        <p:nvSpPr>
          <p:cNvPr id="2" name="Rectangle 1">
            <a:extLst>
              <a:ext uri="{FF2B5EF4-FFF2-40B4-BE49-F238E27FC236}">
                <a16:creationId xmlns:a16="http://schemas.microsoft.com/office/drawing/2014/main" id="{66D72678-7C20-AB49-B36C-2EDBB7419172}"/>
              </a:ext>
            </a:extLst>
          </p:cNvPr>
          <p:cNvSpPr/>
          <p:nvPr/>
        </p:nvSpPr>
        <p:spPr>
          <a:xfrm>
            <a:off x="274762" y="1393155"/>
            <a:ext cx="4367551" cy="2862322"/>
          </a:xfrm>
          <a:prstGeom prst="rect">
            <a:avLst/>
          </a:prstGeom>
        </p:spPr>
        <p:txBody>
          <a:bodyPr wrap="square">
            <a:spAutoFit/>
          </a:bodyPr>
          <a:lstStyle/>
          <a:p>
            <a:pPr eaLnBrk="1" hangingPunct="1">
              <a:spcBef>
                <a:spcPct val="50000"/>
              </a:spcBef>
              <a:buFontTx/>
              <a:buChar char="-"/>
            </a:pP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rPr>
              <a:t>Ngày</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 18-3-1871,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rPr>
              <a:t>quân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 Chi-e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rPr>
              <a:t>đánh</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rPr>
              <a:t>úp</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rPr>
              <a:t>đồn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rPr>
              <a:t>Mông-Mác</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  </a:t>
            </a:r>
          </a:p>
          <a:p>
            <a:pPr eaLnBrk="1" hangingPunct="1">
              <a:spcBef>
                <a:spcPct val="50000"/>
              </a:spcBef>
              <a:buFontTx/>
              <a:buChar char="-"/>
            </a:pP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Quần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chúng</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nhân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dân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khởi</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nghĩa</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p>
          <a:p>
            <a:pPr eaLnBrk="1" hangingPunct="1">
              <a:spcBef>
                <a:spcPct val="50000"/>
              </a:spcBef>
              <a:buFontTx/>
              <a:buChar char="-"/>
            </a:pP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Quân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Chi-e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bị</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bao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vây</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thất</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bại</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p>
          <a:p>
            <a:pPr eaLnBrk="1" hangingPunct="1">
              <a:spcBef>
                <a:spcPct val="50000"/>
              </a:spcBef>
              <a:buFontTx/>
              <a:buNone/>
            </a:pP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Nhân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dân</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làm</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chủ</a:t>
            </a:r>
            <a:r>
              <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 Pa-</a:t>
            </a:r>
            <a:r>
              <a:rPr lang="en-US" altLang="vi-VN" sz="2400" dirty="0" err="1">
                <a:solidFill>
                  <a:schemeClr val="accent6">
                    <a:lumMod val="75000"/>
                  </a:schemeClr>
                </a:solidFill>
                <a:latin typeface="Times New Roman" panose="02020603050405020304" pitchFamily="18" charset="0"/>
                <a:cs typeface="Times New Roman" panose="02020603050405020304" pitchFamily="18" charset="0"/>
                <a:sym typeface="Wingdings" pitchFamily="2" charset="2"/>
              </a:rPr>
              <a:t>ri</a:t>
            </a:r>
            <a:endParaRPr lang="en-US" altLang="vi-VN" sz="2400" dirty="0">
              <a:solidFill>
                <a:schemeClr val="accent6">
                  <a:lumMod val="75000"/>
                </a:schemeClr>
              </a:solidFill>
              <a:latin typeface="Times New Roman" panose="02020603050405020304" pitchFamily="18" charset="0"/>
              <a:cs typeface="Times New Roman" panose="02020603050405020304" pitchFamily="18" charset="0"/>
              <a:sym typeface="Wingdings" pitchFamily="2" charset="2"/>
            </a:endParaRPr>
          </a:p>
        </p:txBody>
      </p:sp>
      <p:grpSp>
        <p:nvGrpSpPr>
          <p:cNvPr id="4" name="Group 3">
            <a:extLst>
              <a:ext uri="{FF2B5EF4-FFF2-40B4-BE49-F238E27FC236}">
                <a16:creationId xmlns:a16="http://schemas.microsoft.com/office/drawing/2014/main" id="{FE2343F7-6DBB-8A4F-885E-E2D1B7F54886}"/>
              </a:ext>
            </a:extLst>
          </p:cNvPr>
          <p:cNvGrpSpPr/>
          <p:nvPr/>
        </p:nvGrpSpPr>
        <p:grpSpPr>
          <a:xfrm>
            <a:off x="4923412" y="0"/>
            <a:ext cx="3771493" cy="5143500"/>
            <a:chOff x="4511268" y="0"/>
            <a:chExt cx="3771493" cy="5143500"/>
          </a:xfrm>
        </p:grpSpPr>
        <p:sp>
          <p:nvSpPr>
            <p:cNvPr id="3" name="Rectangle 2">
              <a:extLst>
                <a:ext uri="{FF2B5EF4-FFF2-40B4-BE49-F238E27FC236}">
                  <a16:creationId xmlns:a16="http://schemas.microsoft.com/office/drawing/2014/main" id="{74A65730-1066-7047-9508-2D2A7A6859CB}"/>
                </a:ext>
              </a:extLst>
            </p:cNvPr>
            <p:cNvSpPr/>
            <p:nvPr/>
          </p:nvSpPr>
          <p:spPr>
            <a:xfrm>
              <a:off x="4511268" y="0"/>
              <a:ext cx="37576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266" name="Picture 2" descr="Commune de Paris. Témoignages d&amp;#39;un printemps 1871 à Paris">
              <a:extLst>
                <a:ext uri="{FF2B5EF4-FFF2-40B4-BE49-F238E27FC236}">
                  <a16:creationId xmlns:a16="http://schemas.microsoft.com/office/drawing/2014/main" id="{1901E89A-60EE-6045-8B02-7664AD958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151"/>
            <a:stretch/>
          </p:blipFill>
          <p:spPr bwMode="auto">
            <a:xfrm>
              <a:off x="4572000" y="608303"/>
              <a:ext cx="3710761" cy="3901293"/>
            </a:xfrm>
            <a:prstGeom prst="rect">
              <a:avLst/>
            </a:prstGeom>
            <a:noFill/>
            <a:extLst>
              <a:ext uri="{909E8E84-426E-40DD-AFC4-6F175D3DCCD1}">
                <a14:hiddenFill xmlns:a14="http://schemas.microsoft.com/office/drawing/2010/main">
                  <a:solidFill>
                    <a:srgbClr val="FFFFFF"/>
                  </a:solidFill>
                </a14:hiddenFill>
              </a:ext>
            </a:extLst>
          </p:spPr>
        </p:pic>
      </p:grpSp>
      <p:sp>
        <p:nvSpPr>
          <p:cNvPr id="606" name="Google Shape;606;p69"/>
          <p:cNvSpPr/>
          <p:nvPr/>
        </p:nvSpPr>
        <p:spPr>
          <a:xfrm>
            <a:off x="4670889" y="513250"/>
            <a:ext cx="4255500" cy="4091400"/>
          </a:xfrm>
          <a:prstGeom prst="frame">
            <a:avLst>
              <a:gd name="adj1" fmla="val 1668"/>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I</a:t>
            </a:r>
            <a:endParaRPr/>
          </a:p>
        </p:txBody>
      </p:sp>
      <p:sp>
        <p:nvSpPr>
          <p:cNvPr id="8" name="Rectangle 7">
            <a:extLst>
              <a:ext uri="{FF2B5EF4-FFF2-40B4-BE49-F238E27FC236}">
                <a16:creationId xmlns:a16="http://schemas.microsoft.com/office/drawing/2014/main" id="{EE5DE124-B588-4C47-AC81-DF6E0AEB31D5}"/>
              </a:ext>
            </a:extLst>
          </p:cNvPr>
          <p:cNvSpPr/>
          <p:nvPr/>
        </p:nvSpPr>
        <p:spPr>
          <a:xfrm>
            <a:off x="462975" y="506703"/>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D466E6-20FF-EE44-A022-A47A3E660D0B}"/>
              </a:ext>
            </a:extLst>
          </p:cNvPr>
          <p:cNvSpPr/>
          <p:nvPr/>
        </p:nvSpPr>
        <p:spPr>
          <a:xfrm>
            <a:off x="2866768" y="667265"/>
            <a:ext cx="5461687" cy="3626102"/>
          </a:xfrm>
          <a:custGeom>
            <a:avLst/>
            <a:gdLst>
              <a:gd name="connsiteX0" fmla="*/ 2211865 w 4337443"/>
              <a:gd name="connsiteY0" fmla="*/ 593124 h 3304826"/>
              <a:gd name="connsiteX1" fmla="*/ 2211865 w 4337443"/>
              <a:gd name="connsiteY1" fmla="*/ 593124 h 3304826"/>
              <a:gd name="connsiteX2" fmla="*/ 2360146 w 4337443"/>
              <a:gd name="connsiteY2" fmla="*/ 654908 h 3304826"/>
              <a:gd name="connsiteX3" fmla="*/ 2471357 w 4337443"/>
              <a:gd name="connsiteY3" fmla="*/ 741405 h 3304826"/>
              <a:gd name="connsiteX4" fmla="*/ 2533141 w 4337443"/>
              <a:gd name="connsiteY4" fmla="*/ 790832 h 3304826"/>
              <a:gd name="connsiteX5" fmla="*/ 2594925 w 4337443"/>
              <a:gd name="connsiteY5" fmla="*/ 840259 h 3304826"/>
              <a:gd name="connsiteX6" fmla="*/ 2755563 w 4337443"/>
              <a:gd name="connsiteY6" fmla="*/ 1000897 h 3304826"/>
              <a:gd name="connsiteX7" fmla="*/ 2829703 w 4337443"/>
              <a:gd name="connsiteY7" fmla="*/ 1075038 h 3304826"/>
              <a:gd name="connsiteX8" fmla="*/ 2891487 w 4337443"/>
              <a:gd name="connsiteY8" fmla="*/ 1136822 h 3304826"/>
              <a:gd name="connsiteX9" fmla="*/ 2940914 w 4337443"/>
              <a:gd name="connsiteY9" fmla="*/ 1223319 h 3304826"/>
              <a:gd name="connsiteX10" fmla="*/ 2990341 w 4337443"/>
              <a:gd name="connsiteY10" fmla="*/ 1285103 h 3304826"/>
              <a:gd name="connsiteX11" fmla="*/ 3076838 w 4337443"/>
              <a:gd name="connsiteY11" fmla="*/ 1433384 h 3304826"/>
              <a:gd name="connsiteX12" fmla="*/ 3175692 w 4337443"/>
              <a:gd name="connsiteY12" fmla="*/ 1569308 h 3304826"/>
              <a:gd name="connsiteX13" fmla="*/ 3249833 w 4337443"/>
              <a:gd name="connsiteY13" fmla="*/ 1742303 h 3304826"/>
              <a:gd name="connsiteX14" fmla="*/ 3311617 w 4337443"/>
              <a:gd name="connsiteY14" fmla="*/ 1853513 h 3304826"/>
              <a:gd name="connsiteX15" fmla="*/ 3385757 w 4337443"/>
              <a:gd name="connsiteY15" fmla="*/ 1977081 h 3304826"/>
              <a:gd name="connsiteX16" fmla="*/ 3410471 w 4337443"/>
              <a:gd name="connsiteY16" fmla="*/ 2026508 h 3304826"/>
              <a:gd name="connsiteX17" fmla="*/ 3484611 w 4337443"/>
              <a:gd name="connsiteY17" fmla="*/ 2137719 h 3304826"/>
              <a:gd name="connsiteX18" fmla="*/ 3521682 w 4337443"/>
              <a:gd name="connsiteY18" fmla="*/ 2199503 h 3304826"/>
              <a:gd name="connsiteX19" fmla="*/ 3558752 w 4337443"/>
              <a:gd name="connsiteY19" fmla="*/ 2248930 h 3304826"/>
              <a:gd name="connsiteX20" fmla="*/ 3595822 w 4337443"/>
              <a:gd name="connsiteY20" fmla="*/ 2310713 h 3304826"/>
              <a:gd name="connsiteX21" fmla="*/ 3682319 w 4337443"/>
              <a:gd name="connsiteY21" fmla="*/ 2421924 h 3304826"/>
              <a:gd name="connsiteX22" fmla="*/ 3707033 w 4337443"/>
              <a:gd name="connsiteY22" fmla="*/ 2471351 h 3304826"/>
              <a:gd name="connsiteX23" fmla="*/ 3756460 w 4337443"/>
              <a:gd name="connsiteY23" fmla="*/ 2520778 h 3304826"/>
              <a:gd name="connsiteX24" fmla="*/ 3830600 w 4337443"/>
              <a:gd name="connsiteY24" fmla="*/ 2607276 h 3304826"/>
              <a:gd name="connsiteX25" fmla="*/ 3904741 w 4337443"/>
              <a:gd name="connsiteY25" fmla="*/ 2656703 h 3304826"/>
              <a:gd name="connsiteX26" fmla="*/ 3991238 w 4337443"/>
              <a:gd name="connsiteY26" fmla="*/ 2718486 h 3304826"/>
              <a:gd name="connsiteX27" fmla="*/ 4040665 w 4337443"/>
              <a:gd name="connsiteY27" fmla="*/ 2743200 h 3304826"/>
              <a:gd name="connsiteX28" fmla="*/ 4090092 w 4337443"/>
              <a:gd name="connsiteY28" fmla="*/ 2780270 h 3304826"/>
              <a:gd name="connsiteX29" fmla="*/ 4188946 w 4337443"/>
              <a:gd name="connsiteY29" fmla="*/ 2817341 h 3304826"/>
              <a:gd name="connsiteX30" fmla="*/ 4226017 w 4337443"/>
              <a:gd name="connsiteY30" fmla="*/ 2842054 h 3304826"/>
              <a:gd name="connsiteX31" fmla="*/ 4275444 w 4337443"/>
              <a:gd name="connsiteY31" fmla="*/ 2854411 h 3304826"/>
              <a:gd name="connsiteX32" fmla="*/ 4312514 w 4337443"/>
              <a:gd name="connsiteY32" fmla="*/ 2866768 h 3304826"/>
              <a:gd name="connsiteX33" fmla="*/ 4337228 w 4337443"/>
              <a:gd name="connsiteY33" fmla="*/ 2903838 h 3304826"/>
              <a:gd name="connsiteX34" fmla="*/ 4300157 w 4337443"/>
              <a:gd name="connsiteY34" fmla="*/ 2977978 h 3304826"/>
              <a:gd name="connsiteX35" fmla="*/ 4164233 w 4337443"/>
              <a:gd name="connsiteY35" fmla="*/ 3089189 h 3304826"/>
              <a:gd name="connsiteX36" fmla="*/ 4114806 w 4337443"/>
              <a:gd name="connsiteY36" fmla="*/ 3101546 h 3304826"/>
              <a:gd name="connsiteX37" fmla="*/ 4015952 w 4337443"/>
              <a:gd name="connsiteY37" fmla="*/ 3150973 h 3304826"/>
              <a:gd name="connsiteX38" fmla="*/ 3929455 w 4337443"/>
              <a:gd name="connsiteY38" fmla="*/ 3163330 h 3304826"/>
              <a:gd name="connsiteX39" fmla="*/ 3818244 w 4337443"/>
              <a:gd name="connsiteY39" fmla="*/ 3200400 h 3304826"/>
              <a:gd name="connsiteX40" fmla="*/ 3744103 w 4337443"/>
              <a:gd name="connsiteY40" fmla="*/ 3225113 h 3304826"/>
              <a:gd name="connsiteX41" fmla="*/ 3645249 w 4337443"/>
              <a:gd name="connsiteY41" fmla="*/ 3237470 h 3304826"/>
              <a:gd name="connsiteX42" fmla="*/ 3558752 w 4337443"/>
              <a:gd name="connsiteY42" fmla="*/ 3249827 h 3304826"/>
              <a:gd name="connsiteX43" fmla="*/ 3484611 w 4337443"/>
              <a:gd name="connsiteY43" fmla="*/ 3262184 h 3304826"/>
              <a:gd name="connsiteX44" fmla="*/ 3348687 w 4337443"/>
              <a:gd name="connsiteY44" fmla="*/ 3274541 h 3304826"/>
              <a:gd name="connsiteX45" fmla="*/ 2681422 w 4337443"/>
              <a:gd name="connsiteY45" fmla="*/ 3274541 h 3304826"/>
              <a:gd name="connsiteX46" fmla="*/ 2594925 w 4337443"/>
              <a:gd name="connsiteY46" fmla="*/ 3249827 h 3304826"/>
              <a:gd name="connsiteX47" fmla="*/ 2471357 w 4337443"/>
              <a:gd name="connsiteY47" fmla="*/ 3225113 h 3304826"/>
              <a:gd name="connsiteX48" fmla="*/ 2347790 w 4337443"/>
              <a:gd name="connsiteY48" fmla="*/ 3188043 h 3304826"/>
              <a:gd name="connsiteX49" fmla="*/ 2273649 w 4337443"/>
              <a:gd name="connsiteY49" fmla="*/ 3163330 h 3304826"/>
              <a:gd name="connsiteX50" fmla="*/ 1828806 w 4337443"/>
              <a:gd name="connsiteY50" fmla="*/ 3138616 h 3304826"/>
              <a:gd name="connsiteX51" fmla="*/ 1742309 w 4337443"/>
              <a:gd name="connsiteY51" fmla="*/ 3089189 h 3304826"/>
              <a:gd name="connsiteX52" fmla="*/ 1606384 w 4337443"/>
              <a:gd name="connsiteY52" fmla="*/ 3015049 h 3304826"/>
              <a:gd name="connsiteX53" fmla="*/ 1544600 w 4337443"/>
              <a:gd name="connsiteY53" fmla="*/ 2965622 h 3304826"/>
              <a:gd name="connsiteX54" fmla="*/ 1470460 w 4337443"/>
              <a:gd name="connsiteY54" fmla="*/ 2928551 h 3304826"/>
              <a:gd name="connsiteX55" fmla="*/ 1346892 w 4337443"/>
              <a:gd name="connsiteY55" fmla="*/ 2804984 h 3304826"/>
              <a:gd name="connsiteX56" fmla="*/ 1124471 w 4337443"/>
              <a:gd name="connsiteY56" fmla="*/ 2594919 h 3304826"/>
              <a:gd name="connsiteX57" fmla="*/ 1013260 w 4337443"/>
              <a:gd name="connsiteY57" fmla="*/ 2434281 h 3304826"/>
              <a:gd name="connsiteX58" fmla="*/ 963833 w 4337443"/>
              <a:gd name="connsiteY58" fmla="*/ 2360141 h 3304826"/>
              <a:gd name="connsiteX59" fmla="*/ 926763 w 4337443"/>
              <a:gd name="connsiteY59" fmla="*/ 2273643 h 3304826"/>
              <a:gd name="connsiteX60" fmla="*/ 877336 w 4337443"/>
              <a:gd name="connsiteY60" fmla="*/ 2199503 h 3304826"/>
              <a:gd name="connsiteX61" fmla="*/ 840265 w 4337443"/>
              <a:gd name="connsiteY61" fmla="*/ 2125362 h 3304826"/>
              <a:gd name="connsiteX62" fmla="*/ 753768 w 4337443"/>
              <a:gd name="connsiteY62" fmla="*/ 1989438 h 3304826"/>
              <a:gd name="connsiteX63" fmla="*/ 716698 w 4337443"/>
              <a:gd name="connsiteY63" fmla="*/ 1915297 h 3304826"/>
              <a:gd name="connsiteX64" fmla="*/ 679628 w 4337443"/>
              <a:gd name="connsiteY64" fmla="*/ 1853513 h 3304826"/>
              <a:gd name="connsiteX65" fmla="*/ 654914 w 4337443"/>
              <a:gd name="connsiteY65" fmla="*/ 1804086 h 3304826"/>
              <a:gd name="connsiteX66" fmla="*/ 593130 w 4337443"/>
              <a:gd name="connsiteY66" fmla="*/ 1705232 h 3304826"/>
              <a:gd name="connsiteX67" fmla="*/ 568417 w 4337443"/>
              <a:gd name="connsiteY67" fmla="*/ 1655805 h 3304826"/>
              <a:gd name="connsiteX68" fmla="*/ 518990 w 4337443"/>
              <a:gd name="connsiteY68" fmla="*/ 1606378 h 3304826"/>
              <a:gd name="connsiteX69" fmla="*/ 494276 w 4337443"/>
              <a:gd name="connsiteY69" fmla="*/ 1556951 h 3304826"/>
              <a:gd name="connsiteX70" fmla="*/ 457206 w 4337443"/>
              <a:gd name="connsiteY70" fmla="*/ 1507524 h 3304826"/>
              <a:gd name="connsiteX71" fmla="*/ 432492 w 4337443"/>
              <a:gd name="connsiteY71" fmla="*/ 1470454 h 3304826"/>
              <a:gd name="connsiteX72" fmla="*/ 358352 w 4337443"/>
              <a:gd name="connsiteY72" fmla="*/ 1421027 h 3304826"/>
              <a:gd name="connsiteX73" fmla="*/ 333638 w 4337443"/>
              <a:gd name="connsiteY73" fmla="*/ 1383957 h 3304826"/>
              <a:gd name="connsiteX74" fmla="*/ 259498 w 4337443"/>
              <a:gd name="connsiteY74" fmla="*/ 1322173 h 3304826"/>
              <a:gd name="connsiteX75" fmla="*/ 234784 w 4337443"/>
              <a:gd name="connsiteY75" fmla="*/ 1272746 h 3304826"/>
              <a:gd name="connsiteX76" fmla="*/ 197714 w 4337443"/>
              <a:gd name="connsiteY76" fmla="*/ 1223319 h 3304826"/>
              <a:gd name="connsiteX77" fmla="*/ 135930 w 4337443"/>
              <a:gd name="connsiteY77" fmla="*/ 1112108 h 3304826"/>
              <a:gd name="connsiteX78" fmla="*/ 111217 w 4337443"/>
              <a:gd name="connsiteY78" fmla="*/ 1062681 h 3304826"/>
              <a:gd name="connsiteX79" fmla="*/ 61790 w 4337443"/>
              <a:gd name="connsiteY79" fmla="*/ 988541 h 3304826"/>
              <a:gd name="connsiteX80" fmla="*/ 24719 w 4337443"/>
              <a:gd name="connsiteY80" fmla="*/ 902043 h 3304826"/>
              <a:gd name="connsiteX81" fmla="*/ 6 w 4337443"/>
              <a:gd name="connsiteY81" fmla="*/ 803189 h 3304826"/>
              <a:gd name="connsiteX82" fmla="*/ 24719 w 4337443"/>
              <a:gd name="connsiteY82" fmla="*/ 568411 h 3304826"/>
              <a:gd name="connsiteX83" fmla="*/ 86503 w 4337443"/>
              <a:gd name="connsiteY83" fmla="*/ 481913 h 3304826"/>
              <a:gd name="connsiteX84" fmla="*/ 111217 w 4337443"/>
              <a:gd name="connsiteY84" fmla="*/ 444843 h 3304826"/>
              <a:gd name="connsiteX85" fmla="*/ 148287 w 4337443"/>
              <a:gd name="connsiteY85" fmla="*/ 432486 h 3304826"/>
              <a:gd name="connsiteX86" fmla="*/ 222428 w 4337443"/>
              <a:gd name="connsiteY86" fmla="*/ 383059 h 3304826"/>
              <a:gd name="connsiteX87" fmla="*/ 358352 w 4337443"/>
              <a:gd name="connsiteY87" fmla="*/ 345989 h 3304826"/>
              <a:gd name="connsiteX88" fmla="*/ 407779 w 4337443"/>
              <a:gd name="connsiteY88" fmla="*/ 333632 h 3304826"/>
              <a:gd name="connsiteX89" fmla="*/ 642557 w 4337443"/>
              <a:gd name="connsiteY89" fmla="*/ 308919 h 3304826"/>
              <a:gd name="connsiteX90" fmla="*/ 691984 w 4337443"/>
              <a:gd name="connsiteY90" fmla="*/ 296562 h 3304826"/>
              <a:gd name="connsiteX91" fmla="*/ 803195 w 4337443"/>
              <a:gd name="connsiteY91" fmla="*/ 284205 h 3304826"/>
              <a:gd name="connsiteX92" fmla="*/ 914406 w 4337443"/>
              <a:gd name="connsiteY92" fmla="*/ 247135 h 3304826"/>
              <a:gd name="connsiteX93" fmla="*/ 963833 w 4337443"/>
              <a:gd name="connsiteY93" fmla="*/ 234778 h 3304826"/>
              <a:gd name="connsiteX94" fmla="*/ 1037973 w 4337443"/>
              <a:gd name="connsiteY94" fmla="*/ 210065 h 3304826"/>
              <a:gd name="connsiteX95" fmla="*/ 1099757 w 4337443"/>
              <a:gd name="connsiteY95" fmla="*/ 197708 h 3304826"/>
              <a:gd name="connsiteX96" fmla="*/ 1198611 w 4337443"/>
              <a:gd name="connsiteY96" fmla="*/ 148281 h 3304826"/>
              <a:gd name="connsiteX97" fmla="*/ 1235682 w 4337443"/>
              <a:gd name="connsiteY97" fmla="*/ 135924 h 3304826"/>
              <a:gd name="connsiteX98" fmla="*/ 1272752 w 4337443"/>
              <a:gd name="connsiteY98" fmla="*/ 111211 h 3304826"/>
              <a:gd name="connsiteX99" fmla="*/ 1309822 w 4337443"/>
              <a:gd name="connsiteY99" fmla="*/ 98854 h 3304826"/>
              <a:gd name="connsiteX100" fmla="*/ 1359249 w 4337443"/>
              <a:gd name="connsiteY100" fmla="*/ 74141 h 3304826"/>
              <a:gd name="connsiteX101" fmla="*/ 1396319 w 4337443"/>
              <a:gd name="connsiteY101" fmla="*/ 61784 h 3304826"/>
              <a:gd name="connsiteX102" fmla="*/ 1433390 w 4337443"/>
              <a:gd name="connsiteY102" fmla="*/ 37070 h 3304826"/>
              <a:gd name="connsiteX103" fmla="*/ 1470460 w 4337443"/>
              <a:gd name="connsiteY103" fmla="*/ 24713 h 3304826"/>
              <a:gd name="connsiteX104" fmla="*/ 1519887 w 4337443"/>
              <a:gd name="connsiteY104" fmla="*/ 0 h 3304826"/>
              <a:gd name="connsiteX105" fmla="*/ 2150082 w 4337443"/>
              <a:gd name="connsiteY105" fmla="*/ 12357 h 3304826"/>
              <a:gd name="connsiteX106" fmla="*/ 2187152 w 4337443"/>
              <a:gd name="connsiteY106" fmla="*/ 24713 h 3304826"/>
              <a:gd name="connsiteX107" fmla="*/ 2224222 w 4337443"/>
              <a:gd name="connsiteY107" fmla="*/ 98854 h 3304826"/>
              <a:gd name="connsiteX108" fmla="*/ 2236579 w 4337443"/>
              <a:gd name="connsiteY108" fmla="*/ 185351 h 3304826"/>
              <a:gd name="connsiteX109" fmla="*/ 2261292 w 4337443"/>
              <a:gd name="connsiteY109" fmla="*/ 222422 h 3304826"/>
              <a:gd name="connsiteX110" fmla="*/ 2298363 w 4337443"/>
              <a:gd name="connsiteY110" fmla="*/ 296562 h 3304826"/>
              <a:gd name="connsiteX111" fmla="*/ 2335433 w 4337443"/>
              <a:gd name="connsiteY111" fmla="*/ 506627 h 3304826"/>
              <a:gd name="connsiteX112" fmla="*/ 2372503 w 4337443"/>
              <a:gd name="connsiteY112" fmla="*/ 531341 h 3304826"/>
              <a:gd name="connsiteX113" fmla="*/ 2347790 w 4337443"/>
              <a:gd name="connsiteY113" fmla="*/ 593124 h 3304826"/>
              <a:gd name="connsiteX114" fmla="*/ 2372503 w 4337443"/>
              <a:gd name="connsiteY114" fmla="*/ 630195 h 3304826"/>
              <a:gd name="connsiteX115" fmla="*/ 2446644 w 4337443"/>
              <a:gd name="connsiteY115" fmla="*/ 729049 h 3304826"/>
              <a:gd name="connsiteX116" fmla="*/ 2496071 w 4337443"/>
              <a:gd name="connsiteY116" fmla="*/ 741405 h 3304826"/>
              <a:gd name="connsiteX117" fmla="*/ 2570211 w 4337443"/>
              <a:gd name="connsiteY117" fmla="*/ 766119 h 3304826"/>
              <a:gd name="connsiteX118" fmla="*/ 2607282 w 4337443"/>
              <a:gd name="connsiteY118" fmla="*/ 803189 h 3304826"/>
              <a:gd name="connsiteX119" fmla="*/ 3113909 w 4337443"/>
              <a:gd name="connsiteY119" fmla="*/ 1408670 h 3304826"/>
              <a:gd name="connsiteX120" fmla="*/ 3113909 w 4337443"/>
              <a:gd name="connsiteY120" fmla="*/ 1458097 h 33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37443" h="3304826">
                <a:moveTo>
                  <a:pt x="2211865" y="593124"/>
                </a:moveTo>
                <a:lnTo>
                  <a:pt x="2211865" y="593124"/>
                </a:lnTo>
                <a:cubicBezTo>
                  <a:pt x="2261292" y="613719"/>
                  <a:pt x="2313655" y="628342"/>
                  <a:pt x="2360146" y="654908"/>
                </a:cubicBezTo>
                <a:cubicBezTo>
                  <a:pt x="2400921" y="678208"/>
                  <a:pt x="2434429" y="712390"/>
                  <a:pt x="2471357" y="741405"/>
                </a:cubicBezTo>
                <a:cubicBezTo>
                  <a:pt x="2492095" y="757699"/>
                  <a:pt x="2512546" y="774356"/>
                  <a:pt x="2533141" y="790832"/>
                </a:cubicBezTo>
                <a:cubicBezTo>
                  <a:pt x="2553736" y="807308"/>
                  <a:pt x="2576276" y="821610"/>
                  <a:pt x="2594925" y="840259"/>
                </a:cubicBezTo>
                <a:lnTo>
                  <a:pt x="2755563" y="1000897"/>
                </a:lnTo>
                <a:lnTo>
                  <a:pt x="2829703" y="1075038"/>
                </a:lnTo>
                <a:cubicBezTo>
                  <a:pt x="2850298" y="1095633"/>
                  <a:pt x="2877037" y="1111534"/>
                  <a:pt x="2891487" y="1136822"/>
                </a:cubicBezTo>
                <a:cubicBezTo>
                  <a:pt x="2907963" y="1165654"/>
                  <a:pt x="2922494" y="1195689"/>
                  <a:pt x="2940914" y="1223319"/>
                </a:cubicBezTo>
                <a:cubicBezTo>
                  <a:pt x="2955544" y="1245263"/>
                  <a:pt x="2976013" y="1262960"/>
                  <a:pt x="2990341" y="1285103"/>
                </a:cubicBezTo>
                <a:cubicBezTo>
                  <a:pt x="3021427" y="1333145"/>
                  <a:pt x="3043182" y="1387107"/>
                  <a:pt x="3076838" y="1433384"/>
                </a:cubicBezTo>
                <a:cubicBezTo>
                  <a:pt x="3109789" y="1478692"/>
                  <a:pt x="3153623" y="1517815"/>
                  <a:pt x="3175692" y="1569308"/>
                </a:cubicBezTo>
                <a:cubicBezTo>
                  <a:pt x="3200406" y="1626973"/>
                  <a:pt x="3212191" y="1692113"/>
                  <a:pt x="3249833" y="1742303"/>
                </a:cubicBezTo>
                <a:cubicBezTo>
                  <a:pt x="3334879" y="1855698"/>
                  <a:pt x="3241916" y="1722824"/>
                  <a:pt x="3311617" y="1853513"/>
                </a:cubicBezTo>
                <a:cubicBezTo>
                  <a:pt x="3334221" y="1895896"/>
                  <a:pt x="3364275" y="1934118"/>
                  <a:pt x="3385757" y="1977081"/>
                </a:cubicBezTo>
                <a:cubicBezTo>
                  <a:pt x="3393995" y="1993557"/>
                  <a:pt x="3401525" y="2010406"/>
                  <a:pt x="3410471" y="2026508"/>
                </a:cubicBezTo>
                <a:cubicBezTo>
                  <a:pt x="3470305" y="2134210"/>
                  <a:pt x="3422696" y="2044847"/>
                  <a:pt x="3484611" y="2137719"/>
                </a:cubicBezTo>
                <a:cubicBezTo>
                  <a:pt x="3497934" y="2157703"/>
                  <a:pt x="3508359" y="2179519"/>
                  <a:pt x="3521682" y="2199503"/>
                </a:cubicBezTo>
                <a:cubicBezTo>
                  <a:pt x="3533106" y="2216639"/>
                  <a:pt x="3547328" y="2231794"/>
                  <a:pt x="3558752" y="2248930"/>
                </a:cubicBezTo>
                <a:cubicBezTo>
                  <a:pt x="3572074" y="2268913"/>
                  <a:pt x="3581862" y="2291170"/>
                  <a:pt x="3595822" y="2310713"/>
                </a:cubicBezTo>
                <a:cubicBezTo>
                  <a:pt x="3623119" y="2348928"/>
                  <a:pt x="3661316" y="2379919"/>
                  <a:pt x="3682319" y="2421924"/>
                </a:cubicBezTo>
                <a:cubicBezTo>
                  <a:pt x="3690557" y="2438400"/>
                  <a:pt x="3695981" y="2456615"/>
                  <a:pt x="3707033" y="2471351"/>
                </a:cubicBezTo>
                <a:cubicBezTo>
                  <a:pt x="3721013" y="2489991"/>
                  <a:pt x="3741297" y="2503087"/>
                  <a:pt x="3756460" y="2520778"/>
                </a:cubicBezTo>
                <a:cubicBezTo>
                  <a:pt x="3807481" y="2580304"/>
                  <a:pt x="3749673" y="2542535"/>
                  <a:pt x="3830600" y="2607276"/>
                </a:cubicBezTo>
                <a:cubicBezTo>
                  <a:pt x="3853793" y="2625831"/>
                  <a:pt x="3880979" y="2638882"/>
                  <a:pt x="3904741" y="2656703"/>
                </a:cubicBezTo>
                <a:cubicBezTo>
                  <a:pt x="3925961" y="2672618"/>
                  <a:pt x="3965940" y="2704030"/>
                  <a:pt x="3991238" y="2718486"/>
                </a:cubicBezTo>
                <a:cubicBezTo>
                  <a:pt x="4007231" y="2727625"/>
                  <a:pt x="4025045" y="2733437"/>
                  <a:pt x="4040665" y="2743200"/>
                </a:cubicBezTo>
                <a:cubicBezTo>
                  <a:pt x="4058129" y="2754115"/>
                  <a:pt x="4072089" y="2770268"/>
                  <a:pt x="4090092" y="2780270"/>
                </a:cubicBezTo>
                <a:cubicBezTo>
                  <a:pt x="4253970" y="2871314"/>
                  <a:pt x="4077983" y="2761860"/>
                  <a:pt x="4188946" y="2817341"/>
                </a:cubicBezTo>
                <a:cubicBezTo>
                  <a:pt x="4202229" y="2823983"/>
                  <a:pt x="4212367" y="2836204"/>
                  <a:pt x="4226017" y="2842054"/>
                </a:cubicBezTo>
                <a:cubicBezTo>
                  <a:pt x="4241627" y="2848744"/>
                  <a:pt x="4259115" y="2849745"/>
                  <a:pt x="4275444" y="2854411"/>
                </a:cubicBezTo>
                <a:cubicBezTo>
                  <a:pt x="4287968" y="2857989"/>
                  <a:pt x="4300157" y="2862649"/>
                  <a:pt x="4312514" y="2866768"/>
                </a:cubicBezTo>
                <a:cubicBezTo>
                  <a:pt x="4320752" y="2879125"/>
                  <a:pt x="4334786" y="2889189"/>
                  <a:pt x="4337228" y="2903838"/>
                </a:cubicBezTo>
                <a:cubicBezTo>
                  <a:pt x="4340324" y="2922415"/>
                  <a:pt x="4309122" y="2967220"/>
                  <a:pt x="4300157" y="2977978"/>
                </a:cubicBezTo>
                <a:cubicBezTo>
                  <a:pt x="4273092" y="3010456"/>
                  <a:pt x="4184839" y="3084037"/>
                  <a:pt x="4164233" y="3089189"/>
                </a:cubicBezTo>
                <a:lnTo>
                  <a:pt x="4114806" y="3101546"/>
                </a:lnTo>
                <a:cubicBezTo>
                  <a:pt x="4077496" y="3126419"/>
                  <a:pt x="4064317" y="3138881"/>
                  <a:pt x="4015952" y="3150973"/>
                </a:cubicBezTo>
                <a:cubicBezTo>
                  <a:pt x="3987697" y="3158037"/>
                  <a:pt x="3958287" y="3159211"/>
                  <a:pt x="3929455" y="3163330"/>
                </a:cubicBezTo>
                <a:cubicBezTo>
                  <a:pt x="3861011" y="3208957"/>
                  <a:pt x="3924791" y="3173764"/>
                  <a:pt x="3818244" y="3200400"/>
                </a:cubicBezTo>
                <a:cubicBezTo>
                  <a:pt x="3792971" y="3206718"/>
                  <a:pt x="3769575" y="3219655"/>
                  <a:pt x="3744103" y="3225113"/>
                </a:cubicBezTo>
                <a:cubicBezTo>
                  <a:pt x="3711632" y="3232071"/>
                  <a:pt x="3678165" y="3233081"/>
                  <a:pt x="3645249" y="3237470"/>
                </a:cubicBezTo>
                <a:lnTo>
                  <a:pt x="3558752" y="3249827"/>
                </a:lnTo>
                <a:cubicBezTo>
                  <a:pt x="3533989" y="3253637"/>
                  <a:pt x="3509494" y="3259257"/>
                  <a:pt x="3484611" y="3262184"/>
                </a:cubicBezTo>
                <a:cubicBezTo>
                  <a:pt x="3439428" y="3267500"/>
                  <a:pt x="3393995" y="3270422"/>
                  <a:pt x="3348687" y="3274541"/>
                </a:cubicBezTo>
                <a:cubicBezTo>
                  <a:pt x="3097479" y="3324779"/>
                  <a:pt x="3225961" y="3303713"/>
                  <a:pt x="2681422" y="3274541"/>
                </a:cubicBezTo>
                <a:cubicBezTo>
                  <a:pt x="2651479" y="3272937"/>
                  <a:pt x="2624114" y="3256695"/>
                  <a:pt x="2594925" y="3249827"/>
                </a:cubicBezTo>
                <a:cubicBezTo>
                  <a:pt x="2554037" y="3240206"/>
                  <a:pt x="2471357" y="3225113"/>
                  <a:pt x="2471357" y="3225113"/>
                </a:cubicBezTo>
                <a:cubicBezTo>
                  <a:pt x="2376899" y="3177885"/>
                  <a:pt x="2470868" y="3218812"/>
                  <a:pt x="2347790" y="3188043"/>
                </a:cubicBezTo>
                <a:cubicBezTo>
                  <a:pt x="2322517" y="3181725"/>
                  <a:pt x="2299582" y="3165800"/>
                  <a:pt x="2273649" y="3163330"/>
                </a:cubicBezTo>
                <a:cubicBezTo>
                  <a:pt x="2125808" y="3149250"/>
                  <a:pt x="1977087" y="3146854"/>
                  <a:pt x="1828806" y="3138616"/>
                </a:cubicBezTo>
                <a:cubicBezTo>
                  <a:pt x="1724267" y="3112481"/>
                  <a:pt x="1830652" y="3148084"/>
                  <a:pt x="1742309" y="3089189"/>
                </a:cubicBezTo>
                <a:cubicBezTo>
                  <a:pt x="1463593" y="2903380"/>
                  <a:pt x="1851010" y="3186286"/>
                  <a:pt x="1606384" y="3015049"/>
                </a:cubicBezTo>
                <a:cubicBezTo>
                  <a:pt x="1584778" y="2999925"/>
                  <a:pt x="1566851" y="2979782"/>
                  <a:pt x="1544600" y="2965622"/>
                </a:cubicBezTo>
                <a:cubicBezTo>
                  <a:pt x="1521289" y="2950788"/>
                  <a:pt x="1491904" y="2945975"/>
                  <a:pt x="1470460" y="2928551"/>
                </a:cubicBezTo>
                <a:cubicBezTo>
                  <a:pt x="1425251" y="2891819"/>
                  <a:pt x="1391359" y="2842611"/>
                  <a:pt x="1346892" y="2804984"/>
                </a:cubicBezTo>
                <a:cubicBezTo>
                  <a:pt x="1233240" y="2708816"/>
                  <a:pt x="1198347" y="2695179"/>
                  <a:pt x="1124471" y="2594919"/>
                </a:cubicBezTo>
                <a:cubicBezTo>
                  <a:pt x="1085838" y="2542489"/>
                  <a:pt x="1050036" y="2488030"/>
                  <a:pt x="1013260" y="2434281"/>
                </a:cubicBezTo>
                <a:cubicBezTo>
                  <a:pt x="996488" y="2409768"/>
                  <a:pt x="975533" y="2387441"/>
                  <a:pt x="963833" y="2360141"/>
                </a:cubicBezTo>
                <a:cubicBezTo>
                  <a:pt x="951476" y="2331308"/>
                  <a:pt x="941635" y="2301262"/>
                  <a:pt x="926763" y="2273643"/>
                </a:cubicBezTo>
                <a:cubicBezTo>
                  <a:pt x="912681" y="2247491"/>
                  <a:pt x="892302" y="2225159"/>
                  <a:pt x="877336" y="2199503"/>
                </a:cubicBezTo>
                <a:cubicBezTo>
                  <a:pt x="863414" y="2175636"/>
                  <a:pt x="854187" y="2149229"/>
                  <a:pt x="840265" y="2125362"/>
                </a:cubicBezTo>
                <a:cubicBezTo>
                  <a:pt x="755218" y="1979568"/>
                  <a:pt x="824150" y="2118473"/>
                  <a:pt x="753768" y="1989438"/>
                </a:cubicBezTo>
                <a:cubicBezTo>
                  <a:pt x="740537" y="1965181"/>
                  <a:pt x="729929" y="1939554"/>
                  <a:pt x="716698" y="1915297"/>
                </a:cubicBezTo>
                <a:cubicBezTo>
                  <a:pt x="705197" y="1894212"/>
                  <a:pt x="691292" y="1874508"/>
                  <a:pt x="679628" y="1853513"/>
                </a:cubicBezTo>
                <a:cubicBezTo>
                  <a:pt x="670682" y="1837411"/>
                  <a:pt x="664196" y="1819997"/>
                  <a:pt x="654914" y="1804086"/>
                </a:cubicBezTo>
                <a:cubicBezTo>
                  <a:pt x="635335" y="1770522"/>
                  <a:pt x="610507" y="1739988"/>
                  <a:pt x="593130" y="1705232"/>
                </a:cubicBezTo>
                <a:cubicBezTo>
                  <a:pt x="584892" y="1688756"/>
                  <a:pt x="579469" y="1670541"/>
                  <a:pt x="568417" y="1655805"/>
                </a:cubicBezTo>
                <a:cubicBezTo>
                  <a:pt x="554437" y="1637165"/>
                  <a:pt x="532970" y="1625018"/>
                  <a:pt x="518990" y="1606378"/>
                </a:cubicBezTo>
                <a:cubicBezTo>
                  <a:pt x="507938" y="1591642"/>
                  <a:pt x="504039" y="1572571"/>
                  <a:pt x="494276" y="1556951"/>
                </a:cubicBezTo>
                <a:cubicBezTo>
                  <a:pt x="483361" y="1539487"/>
                  <a:pt x="469176" y="1524282"/>
                  <a:pt x="457206" y="1507524"/>
                </a:cubicBezTo>
                <a:cubicBezTo>
                  <a:pt x="448574" y="1495439"/>
                  <a:pt x="443669" y="1480233"/>
                  <a:pt x="432492" y="1470454"/>
                </a:cubicBezTo>
                <a:cubicBezTo>
                  <a:pt x="410139" y="1450895"/>
                  <a:pt x="358352" y="1421027"/>
                  <a:pt x="358352" y="1421027"/>
                </a:cubicBezTo>
                <a:cubicBezTo>
                  <a:pt x="350114" y="1408670"/>
                  <a:pt x="344139" y="1394458"/>
                  <a:pt x="333638" y="1383957"/>
                </a:cubicBezTo>
                <a:cubicBezTo>
                  <a:pt x="279449" y="1329768"/>
                  <a:pt x="310104" y="1393021"/>
                  <a:pt x="259498" y="1322173"/>
                </a:cubicBezTo>
                <a:cubicBezTo>
                  <a:pt x="248791" y="1307184"/>
                  <a:pt x="244547" y="1288366"/>
                  <a:pt x="234784" y="1272746"/>
                </a:cubicBezTo>
                <a:cubicBezTo>
                  <a:pt x="223869" y="1255282"/>
                  <a:pt x="210071" y="1239795"/>
                  <a:pt x="197714" y="1223319"/>
                </a:cubicBezTo>
                <a:cubicBezTo>
                  <a:pt x="172858" y="1148754"/>
                  <a:pt x="199664" y="1218333"/>
                  <a:pt x="135930" y="1112108"/>
                </a:cubicBezTo>
                <a:cubicBezTo>
                  <a:pt x="126453" y="1096313"/>
                  <a:pt x="120694" y="1078476"/>
                  <a:pt x="111217" y="1062681"/>
                </a:cubicBezTo>
                <a:cubicBezTo>
                  <a:pt x="95936" y="1037212"/>
                  <a:pt x="78266" y="1013254"/>
                  <a:pt x="61790" y="988541"/>
                </a:cubicBezTo>
                <a:cubicBezTo>
                  <a:pt x="32809" y="901597"/>
                  <a:pt x="70530" y="1008937"/>
                  <a:pt x="24719" y="902043"/>
                </a:cubicBezTo>
                <a:cubicBezTo>
                  <a:pt x="10472" y="868801"/>
                  <a:pt x="7257" y="839445"/>
                  <a:pt x="6" y="803189"/>
                </a:cubicBezTo>
                <a:cubicBezTo>
                  <a:pt x="1138" y="785075"/>
                  <a:pt x="-6142" y="630134"/>
                  <a:pt x="24719" y="568411"/>
                </a:cubicBezTo>
                <a:cubicBezTo>
                  <a:pt x="34422" y="549006"/>
                  <a:pt x="77182" y="494962"/>
                  <a:pt x="86503" y="481913"/>
                </a:cubicBezTo>
                <a:cubicBezTo>
                  <a:pt x="95135" y="469828"/>
                  <a:pt x="99620" y="454120"/>
                  <a:pt x="111217" y="444843"/>
                </a:cubicBezTo>
                <a:cubicBezTo>
                  <a:pt x="121388" y="436706"/>
                  <a:pt x="136901" y="438812"/>
                  <a:pt x="148287" y="432486"/>
                </a:cubicBezTo>
                <a:cubicBezTo>
                  <a:pt x="174251" y="418061"/>
                  <a:pt x="194250" y="392451"/>
                  <a:pt x="222428" y="383059"/>
                </a:cubicBezTo>
                <a:cubicBezTo>
                  <a:pt x="291721" y="359963"/>
                  <a:pt x="246862" y="373862"/>
                  <a:pt x="358352" y="345989"/>
                </a:cubicBezTo>
                <a:cubicBezTo>
                  <a:pt x="374828" y="341870"/>
                  <a:pt x="390927" y="335738"/>
                  <a:pt x="407779" y="333632"/>
                </a:cubicBezTo>
                <a:cubicBezTo>
                  <a:pt x="551777" y="315633"/>
                  <a:pt x="473562" y="324283"/>
                  <a:pt x="642557" y="308919"/>
                </a:cubicBezTo>
                <a:cubicBezTo>
                  <a:pt x="659033" y="304800"/>
                  <a:pt x="675199" y="299144"/>
                  <a:pt x="691984" y="296562"/>
                </a:cubicBezTo>
                <a:cubicBezTo>
                  <a:pt x="728849" y="290890"/>
                  <a:pt x="766621" y="291520"/>
                  <a:pt x="803195" y="284205"/>
                </a:cubicBezTo>
                <a:cubicBezTo>
                  <a:pt x="865004" y="271843"/>
                  <a:pt x="864967" y="259495"/>
                  <a:pt x="914406" y="247135"/>
                </a:cubicBezTo>
                <a:cubicBezTo>
                  <a:pt x="930882" y="243016"/>
                  <a:pt x="947566" y="239658"/>
                  <a:pt x="963833" y="234778"/>
                </a:cubicBezTo>
                <a:cubicBezTo>
                  <a:pt x="988784" y="227293"/>
                  <a:pt x="1012841" y="216919"/>
                  <a:pt x="1037973" y="210065"/>
                </a:cubicBezTo>
                <a:cubicBezTo>
                  <a:pt x="1058235" y="204539"/>
                  <a:pt x="1079162" y="201827"/>
                  <a:pt x="1099757" y="197708"/>
                </a:cubicBezTo>
                <a:cubicBezTo>
                  <a:pt x="1132708" y="181232"/>
                  <a:pt x="1163661" y="159931"/>
                  <a:pt x="1198611" y="148281"/>
                </a:cubicBezTo>
                <a:cubicBezTo>
                  <a:pt x="1210968" y="144162"/>
                  <a:pt x="1224032" y="141749"/>
                  <a:pt x="1235682" y="135924"/>
                </a:cubicBezTo>
                <a:cubicBezTo>
                  <a:pt x="1248965" y="129283"/>
                  <a:pt x="1259469" y="117852"/>
                  <a:pt x="1272752" y="111211"/>
                </a:cubicBezTo>
                <a:cubicBezTo>
                  <a:pt x="1284402" y="105386"/>
                  <a:pt x="1297850" y="103985"/>
                  <a:pt x="1309822" y="98854"/>
                </a:cubicBezTo>
                <a:cubicBezTo>
                  <a:pt x="1326753" y="91598"/>
                  <a:pt x="1342318" y="81397"/>
                  <a:pt x="1359249" y="74141"/>
                </a:cubicBezTo>
                <a:cubicBezTo>
                  <a:pt x="1371221" y="69010"/>
                  <a:pt x="1384669" y="67609"/>
                  <a:pt x="1396319" y="61784"/>
                </a:cubicBezTo>
                <a:cubicBezTo>
                  <a:pt x="1409602" y="55142"/>
                  <a:pt x="1420107" y="43712"/>
                  <a:pt x="1433390" y="37070"/>
                </a:cubicBezTo>
                <a:cubicBezTo>
                  <a:pt x="1445040" y="31245"/>
                  <a:pt x="1458488" y="29844"/>
                  <a:pt x="1470460" y="24713"/>
                </a:cubicBezTo>
                <a:cubicBezTo>
                  <a:pt x="1487391" y="17457"/>
                  <a:pt x="1503411" y="8238"/>
                  <a:pt x="1519887" y="0"/>
                </a:cubicBezTo>
                <a:lnTo>
                  <a:pt x="2150082" y="12357"/>
                </a:lnTo>
                <a:cubicBezTo>
                  <a:pt x="2163098" y="12839"/>
                  <a:pt x="2176981" y="16576"/>
                  <a:pt x="2187152" y="24713"/>
                </a:cubicBezTo>
                <a:cubicBezTo>
                  <a:pt x="2208927" y="42133"/>
                  <a:pt x="2216082" y="74435"/>
                  <a:pt x="2224222" y="98854"/>
                </a:cubicBezTo>
                <a:cubicBezTo>
                  <a:pt x="2228341" y="127686"/>
                  <a:pt x="2228210" y="157454"/>
                  <a:pt x="2236579" y="185351"/>
                </a:cubicBezTo>
                <a:cubicBezTo>
                  <a:pt x="2240846" y="199576"/>
                  <a:pt x="2254650" y="209139"/>
                  <a:pt x="2261292" y="222422"/>
                </a:cubicBezTo>
                <a:cubicBezTo>
                  <a:pt x="2312444" y="324727"/>
                  <a:pt x="2227545" y="190338"/>
                  <a:pt x="2298363" y="296562"/>
                </a:cubicBezTo>
                <a:cubicBezTo>
                  <a:pt x="2303277" y="365357"/>
                  <a:pt x="2280834" y="452028"/>
                  <a:pt x="2335433" y="506627"/>
                </a:cubicBezTo>
                <a:cubicBezTo>
                  <a:pt x="2345934" y="517128"/>
                  <a:pt x="2360146" y="523103"/>
                  <a:pt x="2372503" y="531341"/>
                </a:cubicBezTo>
                <a:cubicBezTo>
                  <a:pt x="2357233" y="577148"/>
                  <a:pt x="2365971" y="556761"/>
                  <a:pt x="2347790" y="593124"/>
                </a:cubicBezTo>
                <a:lnTo>
                  <a:pt x="2372503" y="630195"/>
                </a:lnTo>
                <a:cubicBezTo>
                  <a:pt x="2397217" y="663146"/>
                  <a:pt x="2416028" y="701495"/>
                  <a:pt x="2446644" y="729049"/>
                </a:cubicBezTo>
                <a:cubicBezTo>
                  <a:pt x="2459267" y="740410"/>
                  <a:pt x="2479805" y="736525"/>
                  <a:pt x="2496071" y="741405"/>
                </a:cubicBezTo>
                <a:cubicBezTo>
                  <a:pt x="2521023" y="748890"/>
                  <a:pt x="2545498" y="757881"/>
                  <a:pt x="2570211" y="766119"/>
                </a:cubicBezTo>
                <a:cubicBezTo>
                  <a:pt x="2615097" y="781081"/>
                  <a:pt x="2607282" y="765450"/>
                  <a:pt x="2607282" y="803189"/>
                </a:cubicBezTo>
                <a:lnTo>
                  <a:pt x="3113909" y="1408670"/>
                </a:lnTo>
                <a:lnTo>
                  <a:pt x="3113909" y="1458097"/>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F464E529-2C34-8C4C-9CCD-DF5FC6F99BE9}"/>
              </a:ext>
            </a:extLst>
          </p:cNvPr>
          <p:cNvSpPr/>
          <p:nvPr/>
        </p:nvSpPr>
        <p:spPr>
          <a:xfrm>
            <a:off x="3482031" y="1251975"/>
            <a:ext cx="2179938" cy="1938992"/>
          </a:xfrm>
          <a:prstGeom prst="rect">
            <a:avLst/>
          </a:prstGeom>
          <a:noFill/>
        </p:spPr>
        <p:txBody>
          <a:bodyPr wrap="square" lIns="91440" tIns="45720" rIns="91440" bIns="45720">
            <a:spAutoFit/>
          </a:bodyPr>
          <a:lstStyle/>
          <a:p>
            <a:pPr algn="r"/>
            <a:r>
              <a:rPr lang="en-US" sz="60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Hình</a:t>
            </a:r>
            <a:r>
              <a:rPr lang="en-US" sz="60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60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ảnh</a:t>
            </a:r>
            <a:endParaRPr lang="en-US" sz="6000" b="1" cap="none" spc="0" dirty="0">
              <a:ln w="0"/>
              <a:solidFill>
                <a:srgbClr val="FF0000"/>
              </a:solidFill>
              <a:effectLst>
                <a:reflection blurRad="6350" stA="53000" endA="300" endPos="35500" dir="5400000" sy="-90000" algn="bl" rotWithShape="0"/>
              </a:effectLst>
              <a:latin typeface="Snell Roundhand Black" panose="02000603080000090004" pitchFamily="2" charset="77"/>
            </a:endParaRPr>
          </a:p>
        </p:txBody>
      </p:sp>
      <p:grpSp>
        <p:nvGrpSpPr>
          <p:cNvPr id="6" name="Google Shape;615;p39">
            <a:extLst>
              <a:ext uri="{FF2B5EF4-FFF2-40B4-BE49-F238E27FC236}">
                <a16:creationId xmlns:a16="http://schemas.microsoft.com/office/drawing/2014/main" id="{D2549F8D-00F6-1949-AEB9-B263478A54CB}"/>
              </a:ext>
            </a:extLst>
          </p:cNvPr>
          <p:cNvGrpSpPr/>
          <p:nvPr/>
        </p:nvGrpSpPr>
        <p:grpSpPr>
          <a:xfrm>
            <a:off x="5661969" y="2794455"/>
            <a:ext cx="1075937" cy="1047989"/>
            <a:chOff x="5926225" y="921350"/>
            <a:chExt cx="517800" cy="504350"/>
          </a:xfrm>
        </p:grpSpPr>
        <p:sp>
          <p:nvSpPr>
            <p:cNvPr id="7" name="Google Shape;616;p39">
              <a:extLst>
                <a:ext uri="{FF2B5EF4-FFF2-40B4-BE49-F238E27FC236}">
                  <a16:creationId xmlns:a16="http://schemas.microsoft.com/office/drawing/2014/main" id="{762CC93D-B859-8645-8C7A-B1834DC234E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7;p39">
              <a:extLst>
                <a:ext uri="{FF2B5EF4-FFF2-40B4-BE49-F238E27FC236}">
                  <a16:creationId xmlns:a16="http://schemas.microsoft.com/office/drawing/2014/main" id="{D27868E1-5FF5-654E-960F-09B0F8AF4DDD}"/>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833346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 name="Rectangle 2">
            <a:extLst>
              <a:ext uri="{FF2B5EF4-FFF2-40B4-BE49-F238E27FC236}">
                <a16:creationId xmlns:a16="http://schemas.microsoft.com/office/drawing/2014/main" id="{DE568323-4F7F-6841-8BA9-C3163FADE1A1}"/>
              </a:ext>
            </a:extLst>
          </p:cNvPr>
          <p:cNvSpPr/>
          <p:nvPr/>
        </p:nvSpPr>
        <p:spPr>
          <a:xfrm>
            <a:off x="0" y="0"/>
            <a:ext cx="4566325" cy="5143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highlight>
                <a:srgbClr val="FFFF00"/>
              </a:highlight>
            </a:endParaRPr>
          </a:p>
        </p:txBody>
      </p:sp>
      <p:sp>
        <p:nvSpPr>
          <p:cNvPr id="305" name="Google Shape;305;p55"/>
          <p:cNvSpPr/>
          <p:nvPr/>
        </p:nvSpPr>
        <p:spPr>
          <a:xfrm>
            <a:off x="4572000" y="0"/>
            <a:ext cx="4572000" cy="5143500"/>
          </a:xfrm>
          <a:prstGeom prst="rect">
            <a:avLst/>
          </a:prstGeom>
          <a:solidFill>
            <a:srgbClr val="22222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306" name="Google Shape;306;p55"/>
          <p:cNvSpPr/>
          <p:nvPr/>
        </p:nvSpPr>
        <p:spPr>
          <a:xfrm>
            <a:off x="526075" y="350873"/>
            <a:ext cx="8080500" cy="3150861"/>
          </a:xfrm>
          <a:prstGeom prst="frame">
            <a:avLst>
              <a:gd name="adj1" fmla="val 2221"/>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CC4125"/>
                </a:solidFill>
              </a:rPr>
              <a:t>I</a:t>
            </a:r>
            <a:endParaRPr>
              <a:solidFill>
                <a:srgbClr val="CC4125"/>
              </a:solidFill>
            </a:endParaRPr>
          </a:p>
        </p:txBody>
      </p:sp>
      <p:sp>
        <p:nvSpPr>
          <p:cNvPr id="307" name="Google Shape;307;p55"/>
          <p:cNvSpPr/>
          <p:nvPr/>
        </p:nvSpPr>
        <p:spPr>
          <a:xfrm>
            <a:off x="5134013" y="1170975"/>
            <a:ext cx="701400" cy="6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5"/>
          <p:cNvSpPr txBox="1">
            <a:spLocks noGrp="1"/>
          </p:cNvSpPr>
          <p:nvPr>
            <p:ph type="ctrTitle"/>
          </p:nvPr>
        </p:nvSpPr>
        <p:spPr>
          <a:xfrm>
            <a:off x="5055000" y="1302967"/>
            <a:ext cx="3528300" cy="165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5400" dirty="0">
                <a:solidFill>
                  <a:schemeClr val="accent6">
                    <a:lumMod val="75000"/>
                  </a:schemeClr>
                </a:solidFill>
                <a:latin typeface="Roboto Slab"/>
                <a:ea typeface="Roboto Slab"/>
                <a:cs typeface="Roboto Slab"/>
                <a:sym typeface="Roboto Slab"/>
              </a:rPr>
              <a:t>Nội dung</a:t>
            </a:r>
            <a:endParaRPr sz="5400" dirty="0">
              <a:solidFill>
                <a:schemeClr val="accent6">
                  <a:lumMod val="75000"/>
                </a:schemeClr>
              </a:solidFill>
            </a:endParaRPr>
          </a:p>
        </p:txBody>
      </p:sp>
      <p:sp>
        <p:nvSpPr>
          <p:cNvPr id="310" name="Google Shape;310;p55"/>
          <p:cNvSpPr txBox="1">
            <a:spLocks noGrp="1"/>
          </p:cNvSpPr>
          <p:nvPr>
            <p:ph type="subTitle" idx="1"/>
          </p:nvPr>
        </p:nvSpPr>
        <p:spPr>
          <a:xfrm>
            <a:off x="4712308" y="3702296"/>
            <a:ext cx="3894267" cy="982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GB" sz="1050" dirty="0" err="1">
                <a:solidFill>
                  <a:schemeClr val="accent6"/>
                </a:solidFill>
                <a:latin typeface="Times New Roman" panose="02020603050405020304" pitchFamily="18" charset="0"/>
                <a:cs typeface="Times New Roman" panose="02020603050405020304" pitchFamily="18" charset="0"/>
                <a:sym typeface="Open Sans"/>
              </a:rPr>
              <a:t>Lưu</a:t>
            </a:r>
            <a:r>
              <a:rPr lang="en-GB" sz="1050" dirty="0">
                <a:solidFill>
                  <a:schemeClr val="accent6"/>
                </a:solidFill>
                <a:latin typeface="Times New Roman" panose="02020603050405020304" pitchFamily="18" charset="0"/>
                <a:cs typeface="Times New Roman" panose="02020603050405020304" pitchFamily="18" charset="0"/>
                <a:sym typeface="Open Sans"/>
              </a:rPr>
              <a:t> </a:t>
            </a:r>
            <a:r>
              <a:rPr lang="en-GB" sz="1050" dirty="0" err="1">
                <a:solidFill>
                  <a:schemeClr val="accent6"/>
                </a:solidFill>
                <a:latin typeface="Times New Roman" panose="02020603050405020304" pitchFamily="18" charset="0"/>
                <a:cs typeface="Times New Roman" panose="02020603050405020304" pitchFamily="18" charset="0"/>
                <a:sym typeface="Open Sans"/>
              </a:rPr>
              <a:t>ý</a:t>
            </a:r>
            <a:r>
              <a:rPr lang="en-GB" sz="1050" dirty="0">
                <a:solidFill>
                  <a:schemeClr val="accent6"/>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Trật</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tự</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trong</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các</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tiết</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học</a:t>
            </a:r>
            <a:r>
              <a:rPr lang="en-GB" sz="1050" dirty="0">
                <a:solidFill>
                  <a:schemeClr val="bg1"/>
                </a:solidFill>
                <a:latin typeface="Times New Roman" panose="02020603050405020304" pitchFamily="18" charset="0"/>
                <a:cs typeface="Times New Roman" panose="02020603050405020304" pitchFamily="18" charset="0"/>
                <a:sym typeface="Open Sans"/>
              </a:rPr>
              <a:t>, mang </a:t>
            </a:r>
            <a:r>
              <a:rPr lang="en-GB" sz="1050" dirty="0" err="1">
                <a:solidFill>
                  <a:schemeClr val="bg1"/>
                </a:solidFill>
                <a:latin typeface="Times New Roman" panose="02020603050405020304" pitchFamily="18" charset="0"/>
                <a:cs typeface="Times New Roman" panose="02020603050405020304" pitchFamily="18" charset="0"/>
                <a:sym typeface="Open Sans"/>
              </a:rPr>
              <a:t>đầy</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đủ</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dụng</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cụ</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học</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tập</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sách</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giáo</a:t>
            </a:r>
            <a:r>
              <a:rPr lang="en-GB" sz="1050" dirty="0">
                <a:solidFill>
                  <a:schemeClr val="bg1"/>
                </a:solidFill>
                <a:latin typeface="Times New Roman" panose="02020603050405020304" pitchFamily="18" charset="0"/>
                <a:cs typeface="Times New Roman" panose="02020603050405020304" pitchFamily="18" charset="0"/>
                <a:sym typeface="Open Sans"/>
              </a:rPr>
              <a:t> khoa, </a:t>
            </a:r>
            <a:r>
              <a:rPr lang="en-GB" sz="1050" dirty="0" err="1">
                <a:solidFill>
                  <a:schemeClr val="bg1"/>
                </a:solidFill>
                <a:latin typeface="Times New Roman" panose="02020603050405020304" pitchFamily="18" charset="0"/>
                <a:cs typeface="Times New Roman" panose="02020603050405020304" pitchFamily="18" charset="0"/>
                <a:sym typeface="Open Sans"/>
              </a:rPr>
              <a:t>vở</a:t>
            </a:r>
            <a:r>
              <a:rPr lang="en-GB" sz="1050" dirty="0">
                <a:solidFill>
                  <a:schemeClr val="bg1"/>
                </a:solidFill>
                <a:latin typeface="Times New Roman" panose="02020603050405020304" pitchFamily="18" charset="0"/>
                <a:cs typeface="Times New Roman" panose="02020603050405020304" pitchFamily="18" charset="0"/>
                <a:sym typeface="Open Sans"/>
              </a:rPr>
              <a:t> </a:t>
            </a:r>
            <a:r>
              <a:rPr lang="en-GB" sz="1050" dirty="0" err="1">
                <a:solidFill>
                  <a:schemeClr val="bg1"/>
                </a:solidFill>
                <a:latin typeface="Times New Roman" panose="02020603050405020304" pitchFamily="18" charset="0"/>
                <a:cs typeface="Times New Roman" panose="02020603050405020304" pitchFamily="18" charset="0"/>
                <a:sym typeface="Open Sans"/>
              </a:rPr>
              <a:t>ghi</a:t>
            </a:r>
            <a:r>
              <a:rPr lang="en-GB" sz="1050" dirty="0">
                <a:solidFill>
                  <a:schemeClr val="bg1"/>
                </a:solidFill>
                <a:latin typeface="Times New Roman" panose="02020603050405020304" pitchFamily="18" charset="0"/>
                <a:cs typeface="Times New Roman" panose="02020603050405020304" pitchFamily="18" charset="0"/>
                <a:sym typeface="Open Sans"/>
              </a:rPr>
              <a:t>. </a:t>
            </a:r>
          </a:p>
          <a:p>
            <a:pPr marL="0" lvl="0" indent="0" algn="l" rtl="0">
              <a:lnSpc>
                <a:spcPct val="120000"/>
              </a:lnSpc>
              <a:spcBef>
                <a:spcPts val="0"/>
              </a:spcBef>
              <a:spcAft>
                <a:spcPts val="0"/>
              </a:spcAft>
              <a:buNone/>
            </a:pPr>
            <a:r>
              <a:rPr lang="en-GB" sz="1050" dirty="0" err="1">
                <a:solidFill>
                  <a:schemeClr val="bg1"/>
                </a:solidFill>
                <a:latin typeface="Times New Roman" panose="02020603050405020304" pitchFamily="18" charset="0"/>
                <a:cs typeface="Times New Roman" panose="02020603050405020304" pitchFamily="18" charset="0"/>
              </a:rPr>
              <a:t>Trong</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quá</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trình</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học</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nếu</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có</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câu</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hỏi</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nào</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các</a:t>
            </a:r>
            <a:r>
              <a:rPr lang="en-GB" sz="1050" dirty="0">
                <a:solidFill>
                  <a:schemeClr val="bg1"/>
                </a:solidFill>
                <a:latin typeface="Times New Roman" panose="02020603050405020304" pitchFamily="18" charset="0"/>
                <a:cs typeface="Times New Roman" panose="02020603050405020304" pitchFamily="18" charset="0"/>
              </a:rPr>
              <a:t> con </a:t>
            </a:r>
            <a:r>
              <a:rPr lang="en-GB" sz="1050" dirty="0" err="1">
                <a:solidFill>
                  <a:schemeClr val="bg1"/>
                </a:solidFill>
                <a:latin typeface="Times New Roman" panose="02020603050405020304" pitchFamily="18" charset="0"/>
                <a:cs typeface="Times New Roman" panose="02020603050405020304" pitchFamily="18" charset="0"/>
              </a:rPr>
              <a:t>bấm</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số</a:t>
            </a:r>
            <a:r>
              <a:rPr lang="en-GB" sz="1050" dirty="0">
                <a:solidFill>
                  <a:schemeClr val="bg1"/>
                </a:solidFill>
                <a:latin typeface="Times New Roman" panose="02020603050405020304" pitchFamily="18" charset="0"/>
                <a:cs typeface="Times New Roman" panose="02020603050405020304" pitchFamily="18" charset="0"/>
              </a:rPr>
              <a:t> 1 </a:t>
            </a:r>
            <a:r>
              <a:rPr lang="en-GB" sz="1050" dirty="0" err="1">
                <a:solidFill>
                  <a:schemeClr val="bg1"/>
                </a:solidFill>
                <a:latin typeface="Times New Roman" panose="02020603050405020304" pitchFamily="18" charset="0"/>
                <a:cs typeface="Times New Roman" panose="02020603050405020304" pitchFamily="18" charset="0"/>
              </a:rPr>
              <a:t>trong</a:t>
            </a:r>
            <a:r>
              <a:rPr lang="en-GB" sz="1050" dirty="0">
                <a:solidFill>
                  <a:schemeClr val="bg1"/>
                </a:solidFill>
                <a:latin typeface="Times New Roman" panose="02020603050405020304" pitchFamily="18" charset="0"/>
                <a:cs typeface="Times New Roman" panose="02020603050405020304" pitchFamily="18" charset="0"/>
              </a:rPr>
              <a:t> </a:t>
            </a:r>
            <a:r>
              <a:rPr lang="en-GB" sz="1050" dirty="0" err="1">
                <a:solidFill>
                  <a:schemeClr val="bg1"/>
                </a:solidFill>
                <a:latin typeface="Times New Roman" panose="02020603050405020304" pitchFamily="18" charset="0"/>
                <a:cs typeface="Times New Roman" panose="02020603050405020304" pitchFamily="18" charset="0"/>
              </a:rPr>
              <a:t>phần</a:t>
            </a:r>
            <a:r>
              <a:rPr lang="en-GB" sz="1050" dirty="0">
                <a:solidFill>
                  <a:schemeClr val="bg1"/>
                </a:solidFill>
                <a:latin typeface="Times New Roman" panose="02020603050405020304" pitchFamily="18" charset="0"/>
                <a:cs typeface="Times New Roman" panose="02020603050405020304" pitchFamily="18" charset="0"/>
              </a:rPr>
              <a:t> tin </a:t>
            </a:r>
            <a:r>
              <a:rPr lang="en-GB" sz="1050" dirty="0" err="1">
                <a:solidFill>
                  <a:schemeClr val="bg1"/>
                </a:solidFill>
                <a:latin typeface="Times New Roman" panose="02020603050405020304" pitchFamily="18" charset="0"/>
                <a:cs typeface="Times New Roman" panose="02020603050405020304" pitchFamily="18" charset="0"/>
              </a:rPr>
              <a:t>nhắn</a:t>
            </a:r>
            <a:r>
              <a:rPr lang="en-GB" sz="1050" dirty="0">
                <a:solidFill>
                  <a:schemeClr val="bg1"/>
                </a:solidFill>
                <a:latin typeface="Times New Roman" panose="02020603050405020304" pitchFamily="18" charset="0"/>
                <a:cs typeface="Times New Roman" panose="02020603050405020304" pitchFamily="18" charset="0"/>
              </a:rPr>
              <a:t>.</a:t>
            </a:r>
            <a:endParaRPr sz="1100" dirty="0">
              <a:solidFill>
                <a:schemeClr val="bg1"/>
              </a:solidFill>
              <a:latin typeface="Times New Roman" panose="02020603050405020304" pitchFamily="18" charset="0"/>
              <a:cs typeface="Times New Roman" panose="02020603050405020304" pitchFamily="18" charset="0"/>
              <a:sym typeface="Open Sans"/>
            </a:endParaRPr>
          </a:p>
        </p:txBody>
      </p:sp>
      <p:sp>
        <p:nvSpPr>
          <p:cNvPr id="9" name="Google Shape;284;p53">
            <a:extLst>
              <a:ext uri="{FF2B5EF4-FFF2-40B4-BE49-F238E27FC236}">
                <a16:creationId xmlns:a16="http://schemas.microsoft.com/office/drawing/2014/main" id="{A8E7C2EC-D963-FB4D-8037-79A70EDB8E38}"/>
              </a:ext>
            </a:extLst>
          </p:cNvPr>
          <p:cNvSpPr txBox="1">
            <a:spLocks/>
          </p:cNvSpPr>
          <p:nvPr/>
        </p:nvSpPr>
        <p:spPr>
          <a:xfrm>
            <a:off x="4855464" y="47258"/>
            <a:ext cx="5607079"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000"/>
              <a:buFont typeface="Open Sans"/>
              <a:buNone/>
              <a:defRPr sz="10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9pPr>
          </a:lstStyle>
          <a:p>
            <a:pPr marL="0" indent="0"/>
            <a:endParaRPr lang="en-US" dirty="0">
              <a:latin typeface="Roboto Slab"/>
              <a:ea typeface="Roboto Slab"/>
              <a:cs typeface="Roboto Slab"/>
              <a:sym typeface="Roboto Slab"/>
            </a:endParaRPr>
          </a:p>
        </p:txBody>
      </p:sp>
      <p:sp>
        <p:nvSpPr>
          <p:cNvPr id="4" name="Rectangle 3">
            <a:extLst>
              <a:ext uri="{FF2B5EF4-FFF2-40B4-BE49-F238E27FC236}">
                <a16:creationId xmlns:a16="http://schemas.microsoft.com/office/drawing/2014/main" id="{AC9601EA-AC18-6244-AEDD-1AA11F59BD6F}"/>
              </a:ext>
            </a:extLst>
          </p:cNvPr>
          <p:cNvSpPr/>
          <p:nvPr/>
        </p:nvSpPr>
        <p:spPr>
          <a:xfrm>
            <a:off x="1280924" y="437380"/>
            <a:ext cx="3106941" cy="461665"/>
          </a:xfrm>
          <a:prstGeom prst="rect">
            <a:avLst/>
          </a:prstGeom>
        </p:spPr>
        <p:txBody>
          <a:bodyPr wrap="none">
            <a:spAutoFit/>
          </a:bodyPr>
          <a:lstStyle/>
          <a:p>
            <a:r>
              <a:rPr lang="en-US" altLang="vi-VN" sz="2400" b="1" dirty="0" err="1">
                <a:solidFill>
                  <a:srgbClr val="002060"/>
                </a:solidFill>
                <a:latin typeface="Times New Roman" panose="02020603050405020304" pitchFamily="18" charset="0"/>
              </a:rPr>
              <a:t>Sự</a:t>
            </a:r>
            <a:r>
              <a:rPr lang="en-US" altLang="vi-VN" sz="2400" b="1" dirty="0">
                <a:solidFill>
                  <a:srgbClr val="002060"/>
                </a:solidFill>
                <a:latin typeface="Times New Roman" panose="02020603050405020304" pitchFamily="18" charset="0"/>
              </a:rPr>
              <a:t> </a:t>
            </a:r>
            <a:r>
              <a:rPr lang="en-US" altLang="vi-VN" sz="2400" b="1" dirty="0" err="1">
                <a:solidFill>
                  <a:srgbClr val="002060"/>
                </a:solidFill>
                <a:latin typeface="Times New Roman" panose="02020603050405020304" pitchFamily="18" charset="0"/>
              </a:rPr>
              <a:t>thành</a:t>
            </a:r>
            <a:r>
              <a:rPr lang="en-US" altLang="vi-VN" sz="2400" b="1" dirty="0">
                <a:solidFill>
                  <a:srgbClr val="002060"/>
                </a:solidFill>
                <a:latin typeface="Times New Roman" panose="02020603050405020304" pitchFamily="18" charset="0"/>
              </a:rPr>
              <a:t> </a:t>
            </a:r>
            <a:r>
              <a:rPr lang="en-US" altLang="vi-VN" sz="2400" b="1" dirty="0" err="1">
                <a:solidFill>
                  <a:srgbClr val="002060"/>
                </a:solidFill>
                <a:latin typeface="Times New Roman" panose="02020603050405020304" pitchFamily="18" charset="0"/>
              </a:rPr>
              <a:t>lập</a:t>
            </a:r>
            <a:r>
              <a:rPr lang="en-US" altLang="vi-VN" sz="2400" b="1" dirty="0">
                <a:solidFill>
                  <a:srgbClr val="002060"/>
                </a:solidFill>
                <a:latin typeface="Times New Roman" panose="02020603050405020304" pitchFamily="18" charset="0"/>
              </a:rPr>
              <a:t> </a:t>
            </a:r>
            <a:r>
              <a:rPr lang="en-US" altLang="vi-VN" sz="2400" b="1" dirty="0" err="1">
                <a:solidFill>
                  <a:srgbClr val="002060"/>
                </a:solidFill>
                <a:latin typeface="Times New Roman" panose="02020603050405020304" pitchFamily="18" charset="0"/>
              </a:rPr>
              <a:t>công</a:t>
            </a:r>
            <a:r>
              <a:rPr lang="en-US" altLang="vi-VN" sz="2400" b="1" dirty="0">
                <a:solidFill>
                  <a:srgbClr val="002060"/>
                </a:solidFill>
                <a:latin typeface="Times New Roman" panose="02020603050405020304" pitchFamily="18" charset="0"/>
              </a:rPr>
              <a:t> </a:t>
            </a:r>
            <a:r>
              <a:rPr lang="en-US" altLang="vi-VN" sz="2400" b="1" dirty="0" err="1">
                <a:solidFill>
                  <a:srgbClr val="002060"/>
                </a:solidFill>
                <a:latin typeface="Times New Roman" panose="02020603050405020304" pitchFamily="18" charset="0"/>
              </a:rPr>
              <a:t>xã</a:t>
            </a:r>
            <a:r>
              <a:rPr lang="en-US" altLang="vi-VN" sz="2400" b="1" dirty="0">
                <a:solidFill>
                  <a:srgbClr val="002060"/>
                </a:solidFill>
                <a:latin typeface="Times New Roman" panose="02020603050405020304" pitchFamily="18" charset="0"/>
              </a:rPr>
              <a:t>. </a:t>
            </a:r>
            <a:endParaRPr lang="en-VN" sz="2400" dirty="0">
              <a:solidFill>
                <a:srgbClr val="002060"/>
              </a:solidFill>
            </a:endParaRPr>
          </a:p>
        </p:txBody>
      </p:sp>
      <p:sp>
        <p:nvSpPr>
          <p:cNvPr id="5" name="Rectangle 4">
            <a:extLst>
              <a:ext uri="{FF2B5EF4-FFF2-40B4-BE49-F238E27FC236}">
                <a16:creationId xmlns:a16="http://schemas.microsoft.com/office/drawing/2014/main" id="{E896BB04-64C7-EE44-8FD0-C9125A8785D0}"/>
              </a:ext>
            </a:extLst>
          </p:cNvPr>
          <p:cNvSpPr/>
          <p:nvPr/>
        </p:nvSpPr>
        <p:spPr>
          <a:xfrm>
            <a:off x="1305959" y="1052684"/>
            <a:ext cx="3200665" cy="1200329"/>
          </a:xfrm>
          <a:prstGeom prst="rect">
            <a:avLst/>
          </a:prstGeom>
        </p:spPr>
        <p:txBody>
          <a:bodyPr wrap="square">
            <a:spAutoFit/>
          </a:bodyPr>
          <a:lstStyle/>
          <a:p>
            <a:r>
              <a:rPr lang="en-US" altLang="vi-VN" sz="2400" b="1" dirty="0" err="1">
                <a:solidFill>
                  <a:schemeClr val="tx1"/>
                </a:solidFill>
                <a:latin typeface="Times New Roman" panose="02020603050405020304" pitchFamily="18" charset="0"/>
              </a:rPr>
              <a:t>Tổ</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chức</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bộ</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máy</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và</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chính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sách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của</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xa</a:t>
            </a:r>
            <a:r>
              <a:rPr lang="en-US" altLang="vi-VN" sz="2400" b="1" dirty="0">
                <a:solidFill>
                  <a:schemeClr val="tx1"/>
                </a:solidFill>
                <a:latin typeface="Times New Roman" panose="02020603050405020304" pitchFamily="18" charset="0"/>
              </a:rPr>
              <a:t> Pa-</a:t>
            </a:r>
            <a:r>
              <a:rPr lang="en-US" altLang="vi-VN" sz="2400" b="1" dirty="0" err="1">
                <a:solidFill>
                  <a:schemeClr val="tx1"/>
                </a:solidFill>
                <a:latin typeface="Times New Roman" panose="02020603050405020304" pitchFamily="18" charset="0"/>
              </a:rPr>
              <a:t>ri</a:t>
            </a:r>
            <a:r>
              <a:rPr lang="en-US" altLang="vi-VN" sz="2400" b="1" dirty="0">
                <a:solidFill>
                  <a:schemeClr val="tx1"/>
                </a:solidFill>
                <a:latin typeface="Times New Roman" panose="02020603050405020304" pitchFamily="18" charset="0"/>
              </a:rPr>
              <a:t> </a:t>
            </a:r>
            <a:endParaRPr lang="en-VN" sz="2400" dirty="0">
              <a:solidFill>
                <a:schemeClr val="tx1"/>
              </a:solidFill>
            </a:endParaRPr>
          </a:p>
        </p:txBody>
      </p:sp>
      <p:sp>
        <p:nvSpPr>
          <p:cNvPr id="6" name="Rectangle 5">
            <a:extLst>
              <a:ext uri="{FF2B5EF4-FFF2-40B4-BE49-F238E27FC236}">
                <a16:creationId xmlns:a16="http://schemas.microsoft.com/office/drawing/2014/main" id="{E78F1EE1-E93A-A04B-978A-3D6DA88B5586}"/>
              </a:ext>
            </a:extLst>
          </p:cNvPr>
          <p:cNvSpPr/>
          <p:nvPr/>
        </p:nvSpPr>
        <p:spPr>
          <a:xfrm>
            <a:off x="1189602" y="2267058"/>
            <a:ext cx="3327973" cy="1200329"/>
          </a:xfrm>
          <a:prstGeom prst="rect">
            <a:avLst/>
          </a:prstGeom>
        </p:spPr>
        <p:txBody>
          <a:bodyPr wrap="square">
            <a:spAutoFit/>
          </a:bodyPr>
          <a:lstStyle/>
          <a:p>
            <a:pPr marL="114300" indent="0" algn="just">
              <a:spcBef>
                <a:spcPct val="50000"/>
              </a:spcBef>
              <a:defRPr/>
            </a:pPr>
            <a:r>
              <a:rPr lang="en-US" altLang="vi-VN" sz="2400" b="1" dirty="0" err="1">
                <a:solidFill>
                  <a:srgbClr val="FF0000"/>
                </a:solidFill>
                <a:latin typeface="Times New Roman" panose="02020603050405020304" pitchFamily="18" charset="0"/>
              </a:rPr>
              <a:t>Nội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chiến</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ở</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pháp</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Ý</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nghĩa</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lịch</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sử</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của</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công</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xã</a:t>
            </a:r>
            <a:r>
              <a:rPr lang="en-US" altLang="vi-VN" sz="2400" b="1" dirty="0">
                <a:solidFill>
                  <a:srgbClr val="FF0000"/>
                </a:solidFill>
                <a:latin typeface="Times New Roman" panose="02020603050405020304" pitchFamily="18" charset="0"/>
              </a:rPr>
              <a:t> Pa-</a:t>
            </a:r>
            <a:r>
              <a:rPr lang="en-US" altLang="vi-VN" sz="2400" b="1" dirty="0" err="1">
                <a:solidFill>
                  <a:srgbClr val="FF0000"/>
                </a:solidFill>
                <a:latin typeface="Times New Roman" panose="02020603050405020304" pitchFamily="18" charset="0"/>
              </a:rPr>
              <a:t>ri</a:t>
            </a:r>
            <a:endParaRPr lang="en-US" altLang="vi-VN" sz="2400" b="1" dirty="0">
              <a:solidFill>
                <a:srgbClr val="FF0000"/>
              </a:solidFill>
              <a:latin typeface="Times New Roman" panose="02020603050405020304" pitchFamily="18" charset="0"/>
            </a:endParaRPr>
          </a:p>
        </p:txBody>
      </p:sp>
      <p:sp>
        <p:nvSpPr>
          <p:cNvPr id="7" name="Oval 6">
            <a:extLst>
              <a:ext uri="{FF2B5EF4-FFF2-40B4-BE49-F238E27FC236}">
                <a16:creationId xmlns:a16="http://schemas.microsoft.com/office/drawing/2014/main" id="{A03880E4-2412-164D-B384-D787DF3733CE}"/>
              </a:ext>
            </a:extLst>
          </p:cNvPr>
          <p:cNvSpPr/>
          <p:nvPr/>
        </p:nvSpPr>
        <p:spPr>
          <a:xfrm>
            <a:off x="640917" y="437380"/>
            <a:ext cx="709907" cy="618859"/>
          </a:xfrm>
          <a:prstGeom prst="ellipse">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400" b="1" dirty="0">
                <a:solidFill>
                  <a:schemeClr val="tx1"/>
                </a:solidFill>
                <a:latin typeface="Times New Roman" panose="02020603050405020304" pitchFamily="18" charset="0"/>
              </a:rPr>
              <a:t>I</a:t>
            </a:r>
            <a:endParaRPr lang="en-VN" sz="2400" dirty="0">
              <a:solidFill>
                <a:schemeClr val="tx1"/>
              </a:solidFill>
            </a:endParaRPr>
          </a:p>
        </p:txBody>
      </p:sp>
      <p:sp>
        <p:nvSpPr>
          <p:cNvPr id="15" name="Oval 14">
            <a:extLst>
              <a:ext uri="{FF2B5EF4-FFF2-40B4-BE49-F238E27FC236}">
                <a16:creationId xmlns:a16="http://schemas.microsoft.com/office/drawing/2014/main" id="{01F3101A-3441-C44F-AD2C-8221854AD6B5}"/>
              </a:ext>
            </a:extLst>
          </p:cNvPr>
          <p:cNvSpPr/>
          <p:nvPr/>
        </p:nvSpPr>
        <p:spPr>
          <a:xfrm>
            <a:off x="630202" y="1284160"/>
            <a:ext cx="709907" cy="618859"/>
          </a:xfrm>
          <a:prstGeom prst="ellipse">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400" b="1" dirty="0">
                <a:solidFill>
                  <a:schemeClr val="tx1"/>
                </a:solidFill>
                <a:latin typeface="Times New Roman" panose="02020603050405020304" pitchFamily="18" charset="0"/>
              </a:rPr>
              <a:t>II</a:t>
            </a:r>
            <a:endParaRPr lang="en-VN" sz="2400" dirty="0">
              <a:solidFill>
                <a:schemeClr val="tx1"/>
              </a:solidFill>
            </a:endParaRPr>
          </a:p>
        </p:txBody>
      </p:sp>
      <p:pic>
        <p:nvPicPr>
          <p:cNvPr id="10" name="Picture 9">
            <a:extLst>
              <a:ext uri="{FF2B5EF4-FFF2-40B4-BE49-F238E27FC236}">
                <a16:creationId xmlns:a16="http://schemas.microsoft.com/office/drawing/2014/main" id="{587840F8-0BD6-B44A-8F51-BDF913BBC9D1}"/>
              </a:ext>
            </a:extLst>
          </p:cNvPr>
          <p:cNvPicPr>
            <a:picLocks noChangeAspect="1"/>
          </p:cNvPicPr>
          <p:nvPr/>
        </p:nvPicPr>
        <p:blipFill>
          <a:blip r:embed="rId4"/>
          <a:stretch>
            <a:fillRect/>
          </a:stretch>
        </p:blipFill>
        <p:spPr>
          <a:xfrm>
            <a:off x="64628" y="3501735"/>
            <a:ext cx="1704762" cy="1667212"/>
          </a:xfrm>
          <a:prstGeom prst="rect">
            <a:avLst/>
          </a:prstGeom>
        </p:spPr>
      </p:pic>
      <p:pic>
        <p:nvPicPr>
          <p:cNvPr id="17" name="Picture 16">
            <a:extLst>
              <a:ext uri="{FF2B5EF4-FFF2-40B4-BE49-F238E27FC236}">
                <a16:creationId xmlns:a16="http://schemas.microsoft.com/office/drawing/2014/main" id="{167D5C9B-8866-AE49-86E7-54A0CF8B32B9}"/>
              </a:ext>
            </a:extLst>
          </p:cNvPr>
          <p:cNvPicPr>
            <a:picLocks noChangeAspect="1"/>
          </p:cNvPicPr>
          <p:nvPr/>
        </p:nvPicPr>
        <p:blipFill>
          <a:blip r:embed="rId4"/>
          <a:stretch>
            <a:fillRect/>
          </a:stretch>
        </p:blipFill>
        <p:spPr>
          <a:xfrm flipH="1">
            <a:off x="2744396" y="3489012"/>
            <a:ext cx="1704762" cy="1667212"/>
          </a:xfrm>
          <a:prstGeom prst="rect">
            <a:avLst/>
          </a:prstGeom>
        </p:spPr>
      </p:pic>
      <p:grpSp>
        <p:nvGrpSpPr>
          <p:cNvPr id="12" name="Group 11">
            <a:extLst>
              <a:ext uri="{FF2B5EF4-FFF2-40B4-BE49-F238E27FC236}">
                <a16:creationId xmlns:a16="http://schemas.microsoft.com/office/drawing/2014/main" id="{4AE5EA2B-BE2B-D849-AD8C-268D905E09B4}"/>
              </a:ext>
            </a:extLst>
          </p:cNvPr>
          <p:cNvGrpSpPr/>
          <p:nvPr/>
        </p:nvGrpSpPr>
        <p:grpSpPr>
          <a:xfrm>
            <a:off x="596053" y="2498687"/>
            <a:ext cx="684872" cy="618859"/>
            <a:chOff x="596053" y="2498687"/>
            <a:chExt cx="684872" cy="618859"/>
          </a:xfrm>
        </p:grpSpPr>
        <p:sp>
          <p:nvSpPr>
            <p:cNvPr id="16" name="Oval 15">
              <a:extLst>
                <a:ext uri="{FF2B5EF4-FFF2-40B4-BE49-F238E27FC236}">
                  <a16:creationId xmlns:a16="http://schemas.microsoft.com/office/drawing/2014/main" id="{25F5ED43-0781-A546-A134-E6437D956FA4}"/>
                </a:ext>
              </a:extLst>
            </p:cNvPr>
            <p:cNvSpPr/>
            <p:nvPr/>
          </p:nvSpPr>
          <p:spPr>
            <a:xfrm>
              <a:off x="596053" y="2498687"/>
              <a:ext cx="684872" cy="618859"/>
            </a:xfrm>
            <a:prstGeom prst="ellipse">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vi-VN" sz="2400" b="1" dirty="0">
                <a:solidFill>
                  <a:schemeClr val="tx1"/>
                </a:solidFill>
                <a:latin typeface="Times New Roman" panose="02020603050405020304" pitchFamily="18" charset="0"/>
              </a:endParaRPr>
            </a:p>
          </p:txBody>
        </p:sp>
        <p:sp>
          <p:nvSpPr>
            <p:cNvPr id="11" name="Rectangle 10">
              <a:extLst>
                <a:ext uri="{FF2B5EF4-FFF2-40B4-BE49-F238E27FC236}">
                  <a16:creationId xmlns:a16="http://schemas.microsoft.com/office/drawing/2014/main" id="{379681A3-4588-2C43-B0AD-2958B2EFAA8D}"/>
                </a:ext>
              </a:extLst>
            </p:cNvPr>
            <p:cNvSpPr/>
            <p:nvPr/>
          </p:nvSpPr>
          <p:spPr>
            <a:xfrm>
              <a:off x="652177" y="2571750"/>
              <a:ext cx="545342" cy="461665"/>
            </a:xfrm>
            <a:prstGeom prst="rect">
              <a:avLst/>
            </a:prstGeom>
          </p:spPr>
          <p:txBody>
            <a:bodyPr wrap="none">
              <a:spAutoFit/>
            </a:bodyPr>
            <a:lstStyle/>
            <a:p>
              <a:pPr algn="ctr"/>
              <a:r>
                <a:rPr lang="en-US" altLang="vi-VN" sz="2400" b="1" dirty="0">
                  <a:solidFill>
                    <a:schemeClr val="tx1"/>
                  </a:solidFill>
                  <a:latin typeface="Times New Roman" panose="02020603050405020304" pitchFamily="18" charset="0"/>
                </a:rPr>
                <a:t>III</a:t>
              </a:r>
              <a:endParaRPr lang="en-VN" sz="2400" dirty="0">
                <a:solidFill>
                  <a:schemeClr val="tx1"/>
                </a:solidFill>
              </a:endParaRPr>
            </a:p>
          </p:txBody>
        </p:sp>
      </p:grpSp>
      <p:pic>
        <p:nvPicPr>
          <p:cNvPr id="4098" name="Picture 2">
            <a:extLst>
              <a:ext uri="{FF2B5EF4-FFF2-40B4-BE49-F238E27FC236}">
                <a16:creationId xmlns:a16="http://schemas.microsoft.com/office/drawing/2014/main" id="{83F1935E-879B-914D-B8A0-23E71241A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413" y="1953451"/>
            <a:ext cx="1652223" cy="1350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09"/>
                                            </p:tgtEl>
                                            <p:attrNameLst>
                                              <p:attrName>style.visibility</p:attrName>
                                            </p:attrNameLst>
                                          </p:cBhvr>
                                          <p:to>
                                            <p:strVal val="visible"/>
                                          </p:to>
                                        </p:set>
                                        <p:anim calcmode="lin" valueType="num">
                                          <p:cBhvr>
                                            <p:cTn id="7" dur="250" fill="hold"/>
                                            <p:tgtEl>
                                              <p:spTgt spid="309"/>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09"/>
                                            </p:tgtEl>
                                            <p:attrNameLst>
                                              <p:attrName>ppt_y</p:attrName>
                                            </p:attrNameLst>
                                          </p:cBhvr>
                                          <p:tavLst>
                                            <p:tav tm="0">
                                              <p:val>
                                                <p:strVal val="#ppt_y"/>
                                              </p:val>
                                            </p:tav>
                                            <p:tav tm="100000">
                                              <p:val>
                                                <p:strVal val="#ppt_y"/>
                                              </p:val>
                                            </p:tav>
                                          </p:tavLst>
                                        </p:anim>
                                        <p:anim calcmode="lin" valueType="num">
                                          <p:cBhvr>
                                            <p:cTn id="9" dur="250" fill="hold"/>
                                            <p:tgtEl>
                                              <p:spTgt spid="309"/>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0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0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07"/>
                                            </p:tgtEl>
                                            <p:attrNameLst>
                                              <p:attrName>style.visibility</p:attrName>
                                            </p:attrNameLst>
                                          </p:cBhvr>
                                          <p:to>
                                            <p:strVal val="visible"/>
                                          </p:to>
                                        </p:set>
                                        <p:animEffect transition="in" filter="dissolve">
                                          <p:cBhvr>
                                            <p:cTn id="14" dur="500"/>
                                            <p:tgtEl>
                                              <p:spTgt spid="307"/>
                                            </p:tgtEl>
                                          </p:cBhvr>
                                        </p:animEffect>
                                      </p:childTnLst>
                                    </p:cTn>
                                  </p:par>
                                  <p:par>
                                    <p:cTn id="15" presetID="5"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heckerboard(across)">
                                          <p:cBhvr>
                                            <p:cTn id="17" dur="500"/>
                                            <p:tgtEl>
                                              <p:spTgt spid="4098"/>
                                            </p:tgtEl>
                                          </p:cBhvr>
                                        </p:animEffect>
                                      </p:childTnLst>
                                    </p:cTn>
                                  </p:par>
                                </p:childTnLst>
                              </p:cTn>
                            </p:par>
                            <p:par>
                              <p:cTn id="18" fill="hold">
                                <p:stCondLst>
                                  <p:cond delay="500"/>
                                </p:stCondLst>
                                <p:childTnLst>
                                  <p:par>
                                    <p:cTn id="19" presetID="2" presetClass="entr" presetSubtype="1" fill="hold" grpId="0" nodeType="after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14:presetBounceEnd="50000">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14:bounceEnd="5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14:presetBounceEnd="50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50000">
                                          <p:cBhvr additive="base">
                                            <p:cTn id="3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5"/>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14:presetBounceEnd="50000">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14:bounceEnd="50000">
                                          <p:cBhvr additive="base">
                                            <p:cTn id="36"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1" fill="hold"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0-#ppt_h/2"/>
                                              </p:val>
                                            </p:tav>
                                            <p:tav tm="100000">
                                              <p:val>
                                                <p:strVal val="#ppt_y"/>
                                              </p:val>
                                            </p:tav>
                                          </p:tavLst>
                                        </p:anim>
                                      </p:childTnLst>
                                    </p:cTn>
                                  </p:par>
                                </p:childTnLst>
                              </p:cTn>
                            </p:par>
                            <p:par>
                              <p:cTn id="43" fill="hold">
                                <p:stCondLst>
                                  <p:cond delay="3000"/>
                                </p:stCondLst>
                                <p:childTnLst>
                                  <p:par>
                                    <p:cTn id="44" presetID="2" presetClass="entr" presetSubtype="4" fill="hold" grpId="0" nodeType="afterEffect" p14:presetBounceEnd="50000">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14:bounceEnd="50000">
                                          <p:cBhvr additive="base">
                                            <p:cTn id="46"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310">
                                                <p:txEl>
                                                  <p:pRg st="0" end="0"/>
                                                </p:txEl>
                                              </p:spTgt>
                                            </p:tgtEl>
                                            <p:attrNameLst>
                                              <p:attrName>style.visibility</p:attrName>
                                            </p:attrNameLst>
                                          </p:cBhvr>
                                          <p:to>
                                            <p:strVal val="visible"/>
                                          </p:to>
                                        </p:set>
                                        <p:anim calcmode="lin" valueType="num">
                                          <p:cBhvr>
                                            <p:cTn id="51" dur="250" fill="hold"/>
                                            <p:tgtEl>
                                              <p:spTgt spid="3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310">
                                                <p:txEl>
                                                  <p:pRg st="0" end="0"/>
                                                </p:txEl>
                                              </p:spTgt>
                                            </p:tgtEl>
                                            <p:attrNameLst>
                                              <p:attrName>ppt_y</p:attrName>
                                            </p:attrNameLst>
                                          </p:cBhvr>
                                          <p:tavLst>
                                            <p:tav tm="0">
                                              <p:val>
                                                <p:strVal val="#ppt_y"/>
                                              </p:val>
                                            </p:tav>
                                            <p:tav tm="100000">
                                              <p:val>
                                                <p:strVal val="#ppt_y"/>
                                              </p:val>
                                            </p:tav>
                                          </p:tavLst>
                                        </p:anim>
                                        <p:anim calcmode="lin" valueType="num">
                                          <p:cBhvr>
                                            <p:cTn id="53" dur="250" fill="hold"/>
                                            <p:tgtEl>
                                              <p:spTgt spid="3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3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310">
                                                <p:txEl>
                                                  <p:pRg st="0" end="0"/>
                                                </p:txEl>
                                              </p:spTgt>
                                            </p:tgtEl>
                                          </p:cBhvr>
                                        </p:animEffect>
                                      </p:childTnLst>
                                    </p:cTn>
                                  </p:par>
                                </p:childTnLst>
                              </p:cTn>
                            </p:par>
                            <p:par>
                              <p:cTn id="56" fill="hold">
                                <p:stCondLst>
                                  <p:cond delay="5425"/>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310">
                                                <p:txEl>
                                                  <p:pRg st="1" end="1"/>
                                                </p:txEl>
                                              </p:spTgt>
                                            </p:tgtEl>
                                            <p:attrNameLst>
                                              <p:attrName>style.visibility</p:attrName>
                                            </p:attrNameLst>
                                          </p:cBhvr>
                                          <p:to>
                                            <p:strVal val="visible"/>
                                          </p:to>
                                        </p:set>
                                        <p:anim calcmode="lin" valueType="num">
                                          <p:cBhvr>
                                            <p:cTn id="59" dur="250" fill="hold"/>
                                            <p:tgtEl>
                                              <p:spTgt spid="3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0" dur="250" fill="hold"/>
                                            <p:tgtEl>
                                              <p:spTgt spid="310">
                                                <p:txEl>
                                                  <p:pRg st="1" end="1"/>
                                                </p:txEl>
                                              </p:spTgt>
                                            </p:tgtEl>
                                            <p:attrNameLst>
                                              <p:attrName>ppt_y</p:attrName>
                                            </p:attrNameLst>
                                          </p:cBhvr>
                                          <p:tavLst>
                                            <p:tav tm="0">
                                              <p:val>
                                                <p:strVal val="#ppt_y"/>
                                              </p:val>
                                            </p:tav>
                                            <p:tav tm="100000">
                                              <p:val>
                                                <p:strVal val="#ppt_y"/>
                                              </p:val>
                                            </p:tav>
                                          </p:tavLst>
                                        </p:anim>
                                        <p:anim calcmode="lin" valueType="num">
                                          <p:cBhvr>
                                            <p:cTn id="61" dur="250" fill="hold"/>
                                            <p:tgtEl>
                                              <p:spTgt spid="3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2" dur="250" fill="hold"/>
                                            <p:tgtEl>
                                              <p:spTgt spid="3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3" dur="250" tmFilter="0,0; .5, 1; 1, 1"/>
                                            <p:tgtEl>
                                              <p:spTgt spid="3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9" grpId="0"/>
          <p:bldP spid="310" grpId="0" build="p"/>
          <p:bldP spid="4" grpId="0"/>
          <p:bldP spid="5" grpId="0"/>
          <p:bldP spid="6" grpId="0"/>
          <p:bldP spid="7"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09"/>
                                            </p:tgtEl>
                                            <p:attrNameLst>
                                              <p:attrName>style.visibility</p:attrName>
                                            </p:attrNameLst>
                                          </p:cBhvr>
                                          <p:to>
                                            <p:strVal val="visible"/>
                                          </p:to>
                                        </p:set>
                                        <p:anim calcmode="lin" valueType="num">
                                          <p:cBhvr>
                                            <p:cTn id="7" dur="250" fill="hold"/>
                                            <p:tgtEl>
                                              <p:spTgt spid="309"/>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09"/>
                                            </p:tgtEl>
                                            <p:attrNameLst>
                                              <p:attrName>ppt_y</p:attrName>
                                            </p:attrNameLst>
                                          </p:cBhvr>
                                          <p:tavLst>
                                            <p:tav tm="0">
                                              <p:val>
                                                <p:strVal val="#ppt_y"/>
                                              </p:val>
                                            </p:tav>
                                            <p:tav tm="100000">
                                              <p:val>
                                                <p:strVal val="#ppt_y"/>
                                              </p:val>
                                            </p:tav>
                                          </p:tavLst>
                                        </p:anim>
                                        <p:anim calcmode="lin" valueType="num">
                                          <p:cBhvr>
                                            <p:cTn id="9" dur="250" fill="hold"/>
                                            <p:tgtEl>
                                              <p:spTgt spid="309"/>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0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0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07"/>
                                            </p:tgtEl>
                                            <p:attrNameLst>
                                              <p:attrName>style.visibility</p:attrName>
                                            </p:attrNameLst>
                                          </p:cBhvr>
                                          <p:to>
                                            <p:strVal val="visible"/>
                                          </p:to>
                                        </p:set>
                                        <p:animEffect transition="in" filter="dissolve">
                                          <p:cBhvr>
                                            <p:cTn id="14" dur="500"/>
                                            <p:tgtEl>
                                              <p:spTgt spid="307"/>
                                            </p:tgtEl>
                                          </p:cBhvr>
                                        </p:animEffect>
                                      </p:childTnLst>
                                    </p:cTn>
                                  </p:par>
                                  <p:par>
                                    <p:cTn id="15" presetID="5"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heckerboard(across)">
                                          <p:cBhvr>
                                            <p:cTn id="17" dur="500"/>
                                            <p:tgtEl>
                                              <p:spTgt spid="4098"/>
                                            </p:tgtEl>
                                          </p:cBhvr>
                                        </p:animEffect>
                                      </p:childTnLst>
                                    </p:cTn>
                                  </p:par>
                                </p:childTnLst>
                              </p:cTn>
                            </p:par>
                            <p:par>
                              <p:cTn id="18" fill="hold">
                                <p:stCondLst>
                                  <p:cond delay="500"/>
                                </p:stCondLst>
                                <p:childTnLst>
                                  <p:par>
                                    <p:cTn id="19" presetID="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1"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cTn>
                                  </p:par>
                                </p:childTnLst>
                              </p:cTn>
                            </p:par>
                            <p:par>
                              <p:cTn id="43" fill="hold">
                                <p:stCondLst>
                                  <p:cond delay="3000"/>
                                </p:stCondLst>
                                <p:childTnLst>
                                  <p:par>
                                    <p:cTn id="44" presetID="2" presetClass="entr" presetSubtype="4"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310">
                                                <p:txEl>
                                                  <p:pRg st="0" end="0"/>
                                                </p:txEl>
                                              </p:spTgt>
                                            </p:tgtEl>
                                            <p:attrNameLst>
                                              <p:attrName>style.visibility</p:attrName>
                                            </p:attrNameLst>
                                          </p:cBhvr>
                                          <p:to>
                                            <p:strVal val="visible"/>
                                          </p:to>
                                        </p:set>
                                        <p:anim calcmode="lin" valueType="num">
                                          <p:cBhvr>
                                            <p:cTn id="51" dur="250" fill="hold"/>
                                            <p:tgtEl>
                                              <p:spTgt spid="3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310">
                                                <p:txEl>
                                                  <p:pRg st="0" end="0"/>
                                                </p:txEl>
                                              </p:spTgt>
                                            </p:tgtEl>
                                            <p:attrNameLst>
                                              <p:attrName>ppt_y</p:attrName>
                                            </p:attrNameLst>
                                          </p:cBhvr>
                                          <p:tavLst>
                                            <p:tav tm="0">
                                              <p:val>
                                                <p:strVal val="#ppt_y"/>
                                              </p:val>
                                            </p:tav>
                                            <p:tav tm="100000">
                                              <p:val>
                                                <p:strVal val="#ppt_y"/>
                                              </p:val>
                                            </p:tav>
                                          </p:tavLst>
                                        </p:anim>
                                        <p:anim calcmode="lin" valueType="num">
                                          <p:cBhvr>
                                            <p:cTn id="53" dur="250" fill="hold"/>
                                            <p:tgtEl>
                                              <p:spTgt spid="3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3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310">
                                                <p:txEl>
                                                  <p:pRg st="0" end="0"/>
                                                </p:txEl>
                                              </p:spTgt>
                                            </p:tgtEl>
                                          </p:cBhvr>
                                        </p:animEffect>
                                      </p:childTnLst>
                                    </p:cTn>
                                  </p:par>
                                </p:childTnLst>
                              </p:cTn>
                            </p:par>
                            <p:par>
                              <p:cTn id="56" fill="hold">
                                <p:stCondLst>
                                  <p:cond delay="5425"/>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310">
                                                <p:txEl>
                                                  <p:pRg st="1" end="1"/>
                                                </p:txEl>
                                              </p:spTgt>
                                            </p:tgtEl>
                                            <p:attrNameLst>
                                              <p:attrName>style.visibility</p:attrName>
                                            </p:attrNameLst>
                                          </p:cBhvr>
                                          <p:to>
                                            <p:strVal val="visible"/>
                                          </p:to>
                                        </p:set>
                                        <p:anim calcmode="lin" valueType="num">
                                          <p:cBhvr>
                                            <p:cTn id="59" dur="250" fill="hold"/>
                                            <p:tgtEl>
                                              <p:spTgt spid="3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0" dur="250" fill="hold"/>
                                            <p:tgtEl>
                                              <p:spTgt spid="310">
                                                <p:txEl>
                                                  <p:pRg st="1" end="1"/>
                                                </p:txEl>
                                              </p:spTgt>
                                            </p:tgtEl>
                                            <p:attrNameLst>
                                              <p:attrName>ppt_y</p:attrName>
                                            </p:attrNameLst>
                                          </p:cBhvr>
                                          <p:tavLst>
                                            <p:tav tm="0">
                                              <p:val>
                                                <p:strVal val="#ppt_y"/>
                                              </p:val>
                                            </p:tav>
                                            <p:tav tm="100000">
                                              <p:val>
                                                <p:strVal val="#ppt_y"/>
                                              </p:val>
                                            </p:tav>
                                          </p:tavLst>
                                        </p:anim>
                                        <p:anim calcmode="lin" valueType="num">
                                          <p:cBhvr>
                                            <p:cTn id="61" dur="250" fill="hold"/>
                                            <p:tgtEl>
                                              <p:spTgt spid="3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2" dur="250" fill="hold"/>
                                            <p:tgtEl>
                                              <p:spTgt spid="3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3" dur="250" tmFilter="0,0; .5, 1; 1, 1"/>
                                            <p:tgtEl>
                                              <p:spTgt spid="3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9" grpId="0"/>
          <p:bldP spid="310" grpId="0" build="p"/>
          <p:bldP spid="4" grpId="0"/>
          <p:bldP spid="5" grpId="0"/>
          <p:bldP spid="6" grpId="0"/>
          <p:bldP spid="7" grpId="0" animBg="1"/>
          <p:bldP spid="1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6D0E2BCB-509E-204B-8E2E-BE4A8ADF00FE}"/>
              </a:ext>
            </a:extLst>
          </p:cNvPr>
          <p:cNvGrpSpPr>
            <a:grpSpLocks/>
          </p:cNvGrpSpPr>
          <p:nvPr/>
        </p:nvGrpSpPr>
        <p:grpSpPr bwMode="auto">
          <a:xfrm>
            <a:off x="0" y="0"/>
            <a:ext cx="9144000" cy="5143500"/>
            <a:chOff x="0" y="0"/>
            <a:chExt cx="5760" cy="4320"/>
          </a:xfrm>
        </p:grpSpPr>
        <p:pic>
          <p:nvPicPr>
            <p:cNvPr id="20484" name="Picture 4" descr="Đồi Mông Mác">
              <a:extLst>
                <a:ext uri="{FF2B5EF4-FFF2-40B4-BE49-F238E27FC236}">
                  <a16:creationId xmlns:a16="http://schemas.microsoft.com/office/drawing/2014/main" id="{2264D00E-B1F4-2D44-80DE-43BFD7BC9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14F9F27D-DDF8-CE4D-9FB1-7DDC9296514D}"/>
                </a:ext>
              </a:extLst>
            </p:cNvPr>
            <p:cNvSpPr txBox="1">
              <a:spLocks noChangeArrowheads="1"/>
            </p:cNvSpPr>
            <p:nvPr/>
          </p:nvSpPr>
          <p:spPr bwMode="auto">
            <a:xfrm>
              <a:off x="4176" y="0"/>
              <a:ext cx="1584" cy="4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800" dirty="0" err="1">
                  <a:solidFill>
                    <a:srgbClr val="0000FF"/>
                  </a:solidFill>
                  <a:latin typeface="Times New Roman" panose="02020603050405020304" pitchFamily="18" charset="0"/>
                  <a:cs typeface="Times New Roman" panose="02020603050405020304" pitchFamily="18" charset="0"/>
                </a:rPr>
                <a:t>Đồi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Mông-mác</a:t>
              </a:r>
              <a:endParaRPr lang="en-US" altLang="vi-VN" sz="2800" dirty="0">
                <a:solidFill>
                  <a:srgbClr val="0000FF"/>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0C0CBC54-9641-914D-94B7-4D37C41BA3FF}"/>
              </a:ext>
            </a:extLst>
          </p:cNvPr>
          <p:cNvGrpSpPr/>
          <p:nvPr/>
        </p:nvGrpSpPr>
        <p:grpSpPr>
          <a:xfrm>
            <a:off x="0" y="0"/>
            <a:ext cx="9144001" cy="5143500"/>
            <a:chOff x="0" y="0"/>
            <a:chExt cx="9144001" cy="5143500"/>
          </a:xfrm>
        </p:grpSpPr>
        <p:pic>
          <p:nvPicPr>
            <p:cNvPr id="6" name="Picture 3" descr="cảnh paris nhìn từ đồi Mông mác-sacre-coeur">
              <a:extLst>
                <a:ext uri="{FF2B5EF4-FFF2-40B4-BE49-F238E27FC236}">
                  <a16:creationId xmlns:a16="http://schemas.microsoft.com/office/drawing/2014/main" id="{714B1824-BFA7-5848-968E-59A524A5B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90C3E433-C57F-C643-8212-FCF58FE338CB}"/>
                </a:ext>
              </a:extLst>
            </p:cNvPr>
            <p:cNvSpPr txBox="1">
              <a:spLocks noChangeArrowheads="1"/>
            </p:cNvSpPr>
            <p:nvPr/>
          </p:nvSpPr>
          <p:spPr bwMode="auto">
            <a:xfrm>
              <a:off x="2434281" y="4650600"/>
              <a:ext cx="6709720" cy="461665"/>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Từ</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đồi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Mông-Mác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có</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thể</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nhìn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thấy</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toàn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cảnh</a:t>
              </a:r>
              <a:r>
                <a:rPr lang="en-US" altLang="vi-VN" sz="2400" dirty="0">
                  <a:solidFill>
                    <a:srgbClr val="0000FF"/>
                  </a:solidFill>
                  <a:latin typeface="Times New Roman" panose="02020603050405020304" pitchFamily="18" charset="0"/>
                  <a:cs typeface="Times New Roman" panose="02020603050405020304" pitchFamily="18" charset="0"/>
                </a:rPr>
                <a:t> Pari…</a:t>
              </a:r>
            </a:p>
          </p:txBody>
        </p:sp>
      </p:grpSp>
      <p:grpSp>
        <p:nvGrpSpPr>
          <p:cNvPr id="5" name="Group 4">
            <a:extLst>
              <a:ext uri="{FF2B5EF4-FFF2-40B4-BE49-F238E27FC236}">
                <a16:creationId xmlns:a16="http://schemas.microsoft.com/office/drawing/2014/main" id="{8FDF3100-8CEA-3047-A984-FB746A5B53B0}"/>
              </a:ext>
            </a:extLst>
          </p:cNvPr>
          <p:cNvGrpSpPr/>
          <p:nvPr/>
        </p:nvGrpSpPr>
        <p:grpSpPr>
          <a:xfrm>
            <a:off x="-2" y="0"/>
            <a:ext cx="9144000" cy="5112265"/>
            <a:chOff x="-2" y="0"/>
            <a:chExt cx="9144000" cy="5112265"/>
          </a:xfrm>
        </p:grpSpPr>
        <p:pic>
          <p:nvPicPr>
            <p:cNvPr id="9" name="Picture 3" descr="toà thị chính_nơi trước đây công xã Pari đã họp">
              <a:extLst>
                <a:ext uri="{FF2B5EF4-FFF2-40B4-BE49-F238E27FC236}">
                  <a16:creationId xmlns:a16="http://schemas.microsoft.com/office/drawing/2014/main" id="{DD161061-172A-8340-ACBD-1BFA16D11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 y="0"/>
              <a:ext cx="9144000" cy="5112265"/>
            </a:xfrm>
            <a:prstGeom prst="rect">
              <a:avLst/>
            </a:prstGeom>
            <a:noFill/>
            <a:ln>
              <a:noFill/>
            </a:ln>
          </p:spPr>
        </p:pic>
        <p:sp>
          <p:nvSpPr>
            <p:cNvPr id="4" name="Rectangle 3">
              <a:extLst>
                <a:ext uri="{FF2B5EF4-FFF2-40B4-BE49-F238E27FC236}">
                  <a16:creationId xmlns:a16="http://schemas.microsoft.com/office/drawing/2014/main" id="{C6FF7C50-BB7F-5C4A-AD14-42CF847FDE88}"/>
                </a:ext>
              </a:extLst>
            </p:cNvPr>
            <p:cNvSpPr/>
            <p:nvPr/>
          </p:nvSpPr>
          <p:spPr>
            <a:xfrm>
              <a:off x="0" y="34935"/>
              <a:ext cx="3435178" cy="707886"/>
            </a:xfrm>
            <a:prstGeom prst="rect">
              <a:avLst/>
            </a:prstGeom>
            <a:solidFill>
              <a:schemeClr val="accent6">
                <a:lumMod val="20000"/>
                <a:lumOff val="80000"/>
              </a:schemeClr>
            </a:solidFill>
          </p:spPr>
          <p:txBody>
            <a:bodyPr wrap="square">
              <a:spAutoFit/>
            </a:bodyPr>
            <a:lstStyle/>
            <a:p>
              <a:pPr algn="ctr" eaLnBrk="1" hangingPunct="1">
                <a:spcBef>
                  <a:spcPct val="50000"/>
                </a:spcBef>
                <a:buFontTx/>
                <a:buNone/>
              </a:pPr>
              <a:r>
                <a:rPr lang="en-US" altLang="vi-VN" sz="2000" dirty="0" err="1">
                  <a:solidFill>
                    <a:srgbClr val="FF0000"/>
                  </a:solidFill>
                  <a:latin typeface="Times New Roman" panose="02020603050405020304" pitchFamily="18" charset="0"/>
                  <a:cs typeface="Times New Roman" panose="02020603050405020304" pitchFamily="18" charset="0"/>
                </a:rPr>
                <a:t>Toà</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Thị</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Chính</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nơi</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trước</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đây</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Hội</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đồng</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Công</a:t>
              </a:r>
              <a:r>
                <a:rPr lang="en-US" altLang="vi-VN" sz="2000" dirty="0">
                  <a:solidFill>
                    <a:srgbClr val="FF0000"/>
                  </a:solidFill>
                  <a:latin typeface="Times New Roman" panose="02020603050405020304" pitchFamily="18" charset="0"/>
                  <a:cs typeface="Times New Roman" panose="02020603050405020304" pitchFamily="18" charset="0"/>
                </a:rPr>
                <a:t> </a:t>
              </a:r>
              <a:r>
                <a:rPr lang="en-US" altLang="vi-VN" sz="2000" dirty="0" err="1">
                  <a:solidFill>
                    <a:srgbClr val="FF0000"/>
                  </a:solidFill>
                  <a:latin typeface="Times New Roman" panose="02020603050405020304" pitchFamily="18" charset="0"/>
                  <a:cs typeface="Times New Roman" panose="02020603050405020304" pitchFamily="18" charset="0"/>
                </a:rPr>
                <a:t>xã</a:t>
              </a:r>
              <a:r>
                <a:rPr lang="en-US" altLang="vi-VN" sz="2000" dirty="0">
                  <a:solidFill>
                    <a:srgbClr val="FF0000"/>
                  </a:solidFill>
                  <a:latin typeface="Times New Roman" panose="02020603050405020304" pitchFamily="18" charset="0"/>
                  <a:cs typeface="Times New Roman" panose="02020603050405020304" pitchFamily="18" charset="0"/>
                </a:rPr>
                <a:t> Pari </a:t>
              </a:r>
              <a:r>
                <a:rPr lang="en-US" altLang="vi-VN" sz="2000" dirty="0" err="1">
                  <a:solidFill>
                    <a:srgbClr val="FF0000"/>
                  </a:solidFill>
                  <a:latin typeface="Times New Roman" panose="02020603050405020304" pitchFamily="18" charset="0"/>
                  <a:cs typeface="Times New Roman" panose="02020603050405020304" pitchFamily="18" charset="0"/>
                </a:rPr>
                <a:t>họp</a:t>
              </a:r>
              <a:r>
                <a:rPr lang="en-US" altLang="vi-VN" sz="2000" dirty="0">
                  <a:solidFill>
                    <a:srgbClr val="FF0000"/>
                  </a:solidFill>
                  <a:latin typeface="Times New Roman" panose="02020603050405020304" pitchFamily="18" charset="0"/>
                  <a:cs typeface="Times New Roman" panose="02020603050405020304" pitchFamily="18" charset="0"/>
                </a:rPr>
                <a: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26BE10-C740-6940-AF8F-11B37AA797E1}"/>
              </a:ext>
            </a:extLst>
          </p:cNvPr>
          <p:cNvGrpSpPr/>
          <p:nvPr/>
        </p:nvGrpSpPr>
        <p:grpSpPr>
          <a:xfrm>
            <a:off x="0" y="0"/>
            <a:ext cx="9144000" cy="5143500"/>
            <a:chOff x="0" y="0"/>
            <a:chExt cx="9144000" cy="5143500"/>
          </a:xfrm>
        </p:grpSpPr>
        <p:pic>
          <p:nvPicPr>
            <p:cNvPr id="24578" name="Picture 2" descr="trận chiến đấu của các chiến sĩ công xã Pari">
              <a:extLst>
                <a:ext uri="{FF2B5EF4-FFF2-40B4-BE49-F238E27FC236}">
                  <a16:creationId xmlns:a16="http://schemas.microsoft.com/office/drawing/2014/main" id="{A4187AEF-56FA-4142-B8EF-139E881FB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A79D982C-BD89-CC4B-BFEB-976EA17E3966}"/>
                </a:ext>
              </a:extLst>
            </p:cNvPr>
            <p:cNvSpPr txBox="1">
              <a:spLocks noChangeArrowheads="1"/>
            </p:cNvSpPr>
            <p:nvPr/>
          </p:nvSpPr>
          <p:spPr bwMode="auto">
            <a:xfrm>
              <a:off x="763801" y="0"/>
              <a:ext cx="8380199" cy="461665"/>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vi-VN" sz="2400" dirty="0">
                  <a:solidFill>
                    <a:srgbClr val="009900"/>
                  </a:solidFill>
                  <a:latin typeface="Times New Roman" panose="02020603050405020304" pitchFamily="18" charset="0"/>
                  <a:cs typeface="Times New Roman" panose="02020603050405020304" pitchFamily="18" charset="0"/>
                </a:rPr>
                <a:t>HÌNH ẢNH VỀ CUỘC ĐẤU TRANH CỦA CÔNG XÃ PARI</a:t>
              </a:r>
            </a:p>
          </p:txBody>
        </p:sp>
      </p:grpSp>
      <p:grpSp>
        <p:nvGrpSpPr>
          <p:cNvPr id="3" name="Group 2">
            <a:extLst>
              <a:ext uri="{FF2B5EF4-FFF2-40B4-BE49-F238E27FC236}">
                <a16:creationId xmlns:a16="http://schemas.microsoft.com/office/drawing/2014/main" id="{F4441499-7BC2-7440-B312-E04654BE8A83}"/>
              </a:ext>
            </a:extLst>
          </p:cNvPr>
          <p:cNvGrpSpPr/>
          <p:nvPr/>
        </p:nvGrpSpPr>
        <p:grpSpPr>
          <a:xfrm>
            <a:off x="0" y="-46166"/>
            <a:ext cx="9144000" cy="5189666"/>
            <a:chOff x="0" y="-46166"/>
            <a:chExt cx="9144000" cy="5189666"/>
          </a:xfrm>
        </p:grpSpPr>
        <p:pic>
          <p:nvPicPr>
            <p:cNvPr id="5" name="Picture 3" descr="chien si cong xa bi chet">
              <a:extLst>
                <a:ext uri="{FF2B5EF4-FFF2-40B4-BE49-F238E27FC236}">
                  <a16:creationId xmlns:a16="http://schemas.microsoft.com/office/drawing/2014/main" id="{4CED0E53-2A58-B64C-A328-7629B29F7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6471DC0D-4E6C-1044-873C-21E324DB541E}"/>
                </a:ext>
              </a:extLst>
            </p:cNvPr>
            <p:cNvSpPr txBox="1">
              <a:spLocks noChangeArrowheads="1"/>
            </p:cNvSpPr>
            <p:nvPr/>
          </p:nvSpPr>
          <p:spPr bwMode="auto">
            <a:xfrm>
              <a:off x="0" y="-46166"/>
              <a:ext cx="5029200" cy="507831"/>
            </a:xfrm>
            <a:prstGeom prst="rect">
              <a:avLst/>
            </a:prstGeom>
            <a:solidFill>
              <a:schemeClr val="bg1"/>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700" dirty="0" err="1">
                  <a:solidFill>
                    <a:srgbClr val="0000FF"/>
                  </a:solidFill>
                  <a:latin typeface="Arial" panose="020B0604020202020204" pitchFamily="34" charset="0"/>
                </a:rPr>
                <a:t>Các</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chiến</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sĩ</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Công</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xã</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bị</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hy</a:t>
              </a:r>
              <a:r>
                <a:rPr lang="en-US" altLang="vi-VN" sz="2700" dirty="0">
                  <a:solidFill>
                    <a:srgbClr val="0000FF"/>
                  </a:solidFill>
                  <a:latin typeface="Arial" panose="020B0604020202020204" pitchFamily="34" charset="0"/>
                </a:rPr>
                <a:t> </a:t>
              </a:r>
              <a:r>
                <a:rPr lang="en-US" altLang="vi-VN" sz="2700" dirty="0" err="1">
                  <a:solidFill>
                    <a:srgbClr val="0000FF"/>
                  </a:solidFill>
                  <a:latin typeface="Arial" panose="020B0604020202020204" pitchFamily="34" charset="0"/>
                </a:rPr>
                <a:t>sinh</a:t>
              </a:r>
              <a:endParaRPr lang="en-US" altLang="vi-VN" sz="2700" dirty="0">
                <a:solidFill>
                  <a:srgbClr val="0000FF"/>
                </a:solidFill>
                <a:latin typeface="Arial" panose="020B0604020202020204" pitchFamily="34" charset="0"/>
              </a:endParaRPr>
            </a:p>
          </p:txBody>
        </p:sp>
      </p:grpSp>
      <p:grpSp>
        <p:nvGrpSpPr>
          <p:cNvPr id="4" name="Group 3">
            <a:extLst>
              <a:ext uri="{FF2B5EF4-FFF2-40B4-BE49-F238E27FC236}">
                <a16:creationId xmlns:a16="http://schemas.microsoft.com/office/drawing/2014/main" id="{0B3F325C-55E7-FC40-9D52-7A54B482E618}"/>
              </a:ext>
            </a:extLst>
          </p:cNvPr>
          <p:cNvGrpSpPr/>
          <p:nvPr/>
        </p:nvGrpSpPr>
        <p:grpSpPr>
          <a:xfrm>
            <a:off x="1" y="0"/>
            <a:ext cx="9143999" cy="5189667"/>
            <a:chOff x="-1" y="-46167"/>
            <a:chExt cx="9143999" cy="5189667"/>
          </a:xfrm>
        </p:grpSpPr>
        <p:pic>
          <p:nvPicPr>
            <p:cNvPr id="8" name="Picture 3" descr="công xã Pari_hinh anh minh  hoạ">
              <a:extLst>
                <a:ext uri="{FF2B5EF4-FFF2-40B4-BE49-F238E27FC236}">
                  <a16:creationId xmlns:a16="http://schemas.microsoft.com/office/drawing/2014/main" id="{915BADEE-ED00-9049-9EAA-4382C1925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167"/>
              <a:ext cx="9143999" cy="518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E84196C2-3015-A843-B3E9-62476776F7F8}"/>
                </a:ext>
              </a:extLst>
            </p:cNvPr>
            <p:cNvSpPr txBox="1">
              <a:spLocks noChangeArrowheads="1"/>
            </p:cNvSpPr>
            <p:nvPr/>
          </p:nvSpPr>
          <p:spPr bwMode="auto">
            <a:xfrm>
              <a:off x="6586151" y="0"/>
              <a:ext cx="2557847" cy="1200329"/>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vi-VN" sz="2400" dirty="0" err="1">
                  <a:solidFill>
                    <a:srgbClr val="0000FF"/>
                  </a:solidFill>
                  <a:latin typeface="Arial" panose="020B0604020202020204" pitchFamily="34" charset="0"/>
                </a:rPr>
                <a:t>Phụ</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nữ</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và</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trẻ</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em</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cùng</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tham</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gia</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chiến</a:t>
              </a:r>
              <a:r>
                <a:rPr lang="en-US" altLang="vi-VN" sz="2400" dirty="0">
                  <a:solidFill>
                    <a:srgbClr val="0000FF"/>
                  </a:solidFill>
                  <a:latin typeface="Arial" panose="020B0604020202020204" pitchFamily="34" charset="0"/>
                </a:rPr>
                <a:t> </a:t>
              </a:r>
              <a:r>
                <a:rPr lang="en-US" altLang="vi-VN" sz="2400" dirty="0" err="1">
                  <a:solidFill>
                    <a:srgbClr val="0000FF"/>
                  </a:solidFill>
                  <a:latin typeface="Arial" panose="020B0604020202020204" pitchFamily="34" charset="0"/>
                </a:rPr>
                <a:t>đấu</a:t>
              </a:r>
              <a:endParaRPr lang="en-US" altLang="vi-VN" sz="2400" dirty="0">
                <a:solidFill>
                  <a:srgbClr val="0000FF"/>
                </a:solidFill>
                <a:latin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B4000-9FA3-2642-BE7A-480841660E65}"/>
              </a:ext>
            </a:extLst>
          </p:cNvPr>
          <p:cNvSpPr/>
          <p:nvPr/>
        </p:nvSpPr>
        <p:spPr>
          <a:xfrm>
            <a:off x="0" y="135388"/>
            <a:ext cx="3941805" cy="3785652"/>
          </a:xfrm>
          <a:prstGeom prst="rect">
            <a:avLst/>
          </a:prstGeom>
        </p:spPr>
        <p:txBody>
          <a:bodyPr wrap="square">
            <a:spAutoFit/>
          </a:bodyPr>
          <a:lstStyle/>
          <a:p>
            <a:pPr algn="just" eaLnBrk="1" hangingPunct="1">
              <a:spcBef>
                <a:spcPct val="50000"/>
              </a:spcBef>
              <a:buFontTx/>
              <a:buNone/>
            </a:pPr>
            <a:r>
              <a:rPr lang="en-US" altLang="vi-VN" sz="2000" dirty="0">
                <a:solidFill>
                  <a:srgbClr val="0000FF"/>
                </a:solidFill>
                <a:latin typeface="Times New Roman" panose="02020603050405020304" pitchFamily="18" charset="0"/>
                <a:cs typeface="Times New Roman" panose="02020603050405020304" pitchFamily="18" charset="0"/>
              </a:rPr>
              <a:t>“</a:t>
            </a:r>
            <a:r>
              <a:rPr lang="en-US" altLang="vi-VN" sz="2000" dirty="0" err="1">
                <a:solidFill>
                  <a:srgbClr val="0000FF"/>
                </a:solidFill>
                <a:latin typeface="Times New Roman" panose="02020603050405020304" pitchFamily="18" charset="0"/>
                <a:cs typeface="Times New Roman" panose="02020603050405020304" pitchFamily="18" charset="0"/>
              </a:rPr>
              <a:t>Ngày</a:t>
            </a:r>
            <a:r>
              <a:rPr lang="en-US" altLang="vi-VN" sz="2000" dirty="0">
                <a:solidFill>
                  <a:srgbClr val="0000FF"/>
                </a:solidFill>
                <a:latin typeface="Times New Roman" panose="02020603050405020304" pitchFamily="18" charset="0"/>
                <a:cs typeface="Times New Roman" panose="02020603050405020304" pitchFamily="18" charset="0"/>
              </a:rPr>
              <a:t> 28/3/1871, </a:t>
            </a:r>
            <a:r>
              <a:rPr lang="en-US" altLang="vi-VN" sz="2000" dirty="0" err="1">
                <a:solidFill>
                  <a:srgbClr val="0000FF"/>
                </a:solidFill>
                <a:latin typeface="Times New Roman" panose="02020603050405020304" pitchFamily="18" charset="0"/>
                <a:cs typeface="Times New Roman" panose="02020603050405020304" pitchFamily="18" charset="0"/>
              </a:rPr>
              <a:t>tại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Quảng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trường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Toà</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thị</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chính</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giữa</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một</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biển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người</a:t>
            </a:r>
            <a:r>
              <a:rPr lang="en-US" altLang="vi-VN" sz="2000" dirty="0">
                <a:solidFill>
                  <a:srgbClr val="0000FF"/>
                </a:solidFill>
                <a:latin typeface="Times New Roman" panose="02020603050405020304" pitchFamily="18" charset="0"/>
                <a:cs typeface="Times New Roman" panose="02020603050405020304" pitchFamily="18" charset="0"/>
              </a:rPr>
              <a:t> bao la, </a:t>
            </a:r>
            <a:r>
              <a:rPr lang="en-US" altLang="vi-VN" sz="2000" dirty="0" err="1">
                <a:solidFill>
                  <a:srgbClr val="0000FF"/>
                </a:solidFill>
                <a:latin typeface="Times New Roman" panose="02020603050405020304" pitchFamily="18" charset="0"/>
                <a:cs typeface="Times New Roman" panose="02020603050405020304" pitchFamily="18" charset="0"/>
              </a:rPr>
              <a:t>Công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xã</a:t>
            </a:r>
            <a:r>
              <a:rPr lang="en-US" altLang="vi-VN" sz="2000" dirty="0">
                <a:solidFill>
                  <a:srgbClr val="0000FF"/>
                </a:solidFill>
                <a:latin typeface="Times New Roman" panose="02020603050405020304" pitchFamily="18" charset="0"/>
                <a:cs typeface="Times New Roman" panose="02020603050405020304" pitchFamily="18" charset="0"/>
              </a:rPr>
              <a:t> long </a:t>
            </a:r>
            <a:r>
              <a:rPr lang="en-US" altLang="vi-VN" sz="2000" dirty="0" err="1">
                <a:solidFill>
                  <a:srgbClr val="0000FF"/>
                </a:solidFill>
                <a:latin typeface="Times New Roman" panose="02020603050405020304" pitchFamily="18" charset="0"/>
                <a:cs typeface="Times New Roman" panose="02020603050405020304" pitchFamily="18" charset="0"/>
              </a:rPr>
              <a:t>trọng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tuyên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bố</a:t>
            </a:r>
            <a:r>
              <a:rPr lang="en-US" altLang="vi-VN" sz="2000" dirty="0">
                <a:solidFill>
                  <a:srgbClr val="0000FF"/>
                </a:solidFill>
                <a:latin typeface="Times New Roman" panose="02020603050405020304" pitchFamily="18" charset="0"/>
                <a:cs typeface="Times New Roman" panose="02020603050405020304" pitchFamily="18" charset="0"/>
              </a:rPr>
              <a:t>, ra </a:t>
            </a:r>
            <a:r>
              <a:rPr lang="en-US" altLang="vi-VN" sz="2000" dirty="0" err="1">
                <a:solidFill>
                  <a:srgbClr val="0000FF"/>
                </a:solidFill>
                <a:latin typeface="Times New Roman" panose="02020603050405020304" pitchFamily="18" charset="0"/>
                <a:cs typeface="Times New Roman" panose="02020603050405020304" pitchFamily="18" charset="0"/>
              </a:rPr>
              <a:t>mắt</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quốc</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dân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trong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tiếng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hô</a:t>
            </a:r>
            <a:r>
              <a:rPr lang="en-US" altLang="vi-VN" sz="2000" dirty="0">
                <a:solidFill>
                  <a:srgbClr val="0000FF"/>
                </a:solidFill>
                <a:latin typeface="Times New Roman" panose="02020603050405020304" pitchFamily="18" charset="0"/>
                <a:cs typeface="Times New Roman" panose="02020603050405020304" pitchFamily="18" charset="0"/>
              </a:rPr>
              <a:t> vang </a:t>
            </a:r>
            <a:r>
              <a:rPr lang="en-US" altLang="vi-VN" sz="2000" dirty="0" err="1">
                <a:solidFill>
                  <a:srgbClr val="0000FF"/>
                </a:solidFill>
                <a:latin typeface="Times New Roman" panose="02020603050405020304" pitchFamily="18" charset="0"/>
                <a:cs typeface="Times New Roman" panose="02020603050405020304" pitchFamily="18" charset="0"/>
              </a:rPr>
              <a:t>dậy</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Công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xã</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muôn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năm</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Tiếng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đại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bác</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chào</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mừng</a:t>
            </a:r>
            <a:r>
              <a:rPr lang="en-US" altLang="vi-VN" sz="2000" dirty="0">
                <a:solidFill>
                  <a:srgbClr val="0000FF"/>
                </a:solidFill>
                <a:latin typeface="Times New Roman" panose="02020603050405020304" pitchFamily="18" charset="0"/>
                <a:cs typeface="Times New Roman" panose="02020603050405020304" pitchFamily="18" charset="0"/>
              </a:rPr>
              <a:t> rung </a:t>
            </a:r>
            <a:r>
              <a:rPr lang="en-US" altLang="vi-VN" sz="2000" dirty="0" err="1">
                <a:solidFill>
                  <a:srgbClr val="0000FF"/>
                </a:solidFill>
                <a:latin typeface="Times New Roman" panose="02020603050405020304" pitchFamily="18" charset="0"/>
                <a:cs typeface="Times New Roman" panose="02020603050405020304" pitchFamily="18" charset="0"/>
              </a:rPr>
              <a:t>chuyển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đất</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trời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Đoàn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quân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nhạc</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cử</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bài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Quốc</a:t>
            </a:r>
            <a:r>
              <a:rPr lang="en-US" altLang="vi-VN" sz="2000" dirty="0">
                <a:solidFill>
                  <a:srgbClr val="0000FF"/>
                </a:solidFill>
                <a:latin typeface="Times New Roman" panose="02020603050405020304" pitchFamily="18" charset="0"/>
                <a:cs typeface="Times New Roman" panose="02020603050405020304" pitchFamily="18" charset="0"/>
              </a:rPr>
              <a:t> ca (</a:t>
            </a:r>
            <a:r>
              <a:rPr lang="en-US" altLang="vi-VN" sz="2000" dirty="0" err="1">
                <a:solidFill>
                  <a:srgbClr val="0000FF"/>
                </a:solidFill>
                <a:latin typeface="Times New Roman" panose="02020603050405020304" pitchFamily="18" charset="0"/>
                <a:cs typeface="Times New Roman" panose="02020603050405020304" pitchFamily="18" charset="0"/>
              </a:rPr>
              <a:t>bài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Mác</a:t>
            </a:r>
            <a:r>
              <a:rPr lang="en-US" altLang="vi-VN" sz="2000" dirty="0">
                <a:solidFill>
                  <a:srgbClr val="0000FF"/>
                </a:solidFill>
                <a:latin typeface="Times New Roman" panose="02020603050405020304" pitchFamily="18" charset="0"/>
                <a:cs typeface="Times New Roman" panose="02020603050405020304" pitchFamily="18" charset="0"/>
              </a:rPr>
              <a:t>-</a:t>
            </a:r>
            <a:r>
              <a:rPr lang="en-US" altLang="vi-VN" sz="2000" dirty="0" err="1">
                <a:solidFill>
                  <a:srgbClr val="0000FF"/>
                </a:solidFill>
                <a:latin typeface="Times New Roman" panose="02020603050405020304" pitchFamily="18" charset="0"/>
                <a:cs typeface="Times New Roman" panose="02020603050405020304" pitchFamily="18" charset="0"/>
              </a:rPr>
              <a:t>xây</a:t>
            </a:r>
            <a:r>
              <a:rPr lang="en-US" altLang="vi-VN" sz="2000" dirty="0">
                <a:solidFill>
                  <a:srgbClr val="0000FF"/>
                </a:solidFill>
                <a:latin typeface="Times New Roman" panose="02020603050405020304" pitchFamily="18" charset="0"/>
                <a:cs typeface="Times New Roman" panose="02020603050405020304" pitchFamily="18" charset="0"/>
              </a:rPr>
              <a:t>-e) </a:t>
            </a:r>
            <a:r>
              <a:rPr lang="en-US" altLang="vi-VN" sz="2000" dirty="0" err="1">
                <a:solidFill>
                  <a:srgbClr val="0000FF"/>
                </a:solidFill>
                <a:latin typeface="Times New Roman" panose="02020603050405020304" pitchFamily="18" charset="0"/>
                <a:cs typeface="Times New Roman" panose="02020603050405020304" pitchFamily="18" charset="0"/>
              </a:rPr>
              <a:t>hùng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tráng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tiếng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hát</a:t>
            </a:r>
            <a:r>
              <a:rPr lang="en-US" altLang="vi-VN" sz="2000" dirty="0">
                <a:solidFill>
                  <a:srgbClr val="0000FF"/>
                </a:solidFill>
                <a:latin typeface="Times New Roman" panose="02020603050405020304" pitchFamily="18" charset="0"/>
                <a:cs typeface="Times New Roman" panose="02020603050405020304" pitchFamily="18" charset="0"/>
              </a:rPr>
              <a:t> vang </a:t>
            </a:r>
            <a:r>
              <a:rPr lang="en-US" altLang="vi-VN" sz="2000" dirty="0" err="1">
                <a:solidFill>
                  <a:srgbClr val="0000FF"/>
                </a:solidFill>
                <a:latin typeface="Times New Roman" panose="02020603050405020304" pitchFamily="18" charset="0"/>
                <a:cs typeface="Times New Roman" panose="02020603050405020304" pitchFamily="18" charset="0"/>
              </a:rPr>
              <a:t>như</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sấm</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dậy</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Từ</a:t>
            </a:r>
            <a:r>
              <a:rPr lang="en-US" altLang="vi-VN" sz="2000" dirty="0">
                <a:solidFill>
                  <a:srgbClr val="0000FF"/>
                </a:solidFill>
                <a:latin typeface="Times New Roman" panose="02020603050405020304" pitchFamily="18" charset="0"/>
                <a:cs typeface="Times New Roman" panose="02020603050405020304" pitchFamily="18" charset="0"/>
              </a:rPr>
              <a:t> 1790 </a:t>
            </a:r>
            <a:r>
              <a:rPr lang="en-US" altLang="vi-VN" sz="2000" dirty="0" err="1">
                <a:solidFill>
                  <a:srgbClr val="0000FF"/>
                </a:solidFill>
                <a:latin typeface="Times New Roman" panose="02020603050405020304" pitchFamily="18" charset="0"/>
                <a:cs typeface="Times New Roman" panose="02020603050405020304" pitchFamily="18" charset="0"/>
              </a:rPr>
              <a:t>đến</a:t>
            </a:r>
            <a:r>
              <a:rPr lang="en-US" altLang="vi-VN" sz="2000" dirty="0">
                <a:solidFill>
                  <a:srgbClr val="0000FF"/>
                </a:solidFill>
                <a:latin typeface="Times New Roman" panose="02020603050405020304" pitchFamily="18" charset="0"/>
                <a:cs typeface="Times New Roman" panose="02020603050405020304" pitchFamily="18" charset="0"/>
              </a:rPr>
              <a:t> nay </a:t>
            </a:r>
            <a:r>
              <a:rPr lang="en-US" altLang="vi-VN" sz="2000" dirty="0" err="1">
                <a:solidFill>
                  <a:srgbClr val="0000FF"/>
                </a:solidFill>
                <a:latin typeface="Times New Roman" panose="02020603050405020304" pitchFamily="18" charset="0"/>
                <a:cs typeface="Times New Roman" panose="02020603050405020304" pitchFamily="18" charset="0"/>
              </a:rPr>
              <a:t>chưa</a:t>
            </a:r>
            <a:r>
              <a:rPr lang="en-US" altLang="vi-VN" sz="2000" dirty="0">
                <a:solidFill>
                  <a:srgbClr val="0000FF"/>
                </a:solidFill>
                <a:latin typeface="Times New Roman" panose="02020603050405020304" pitchFamily="18" charset="0"/>
                <a:cs typeface="Times New Roman" panose="02020603050405020304" pitchFamily="18" charset="0"/>
              </a:rPr>
              <a:t> bao </a:t>
            </a:r>
            <a:r>
              <a:rPr lang="en-US" altLang="vi-VN" sz="2000" dirty="0" err="1">
                <a:solidFill>
                  <a:srgbClr val="0000FF"/>
                </a:solidFill>
                <a:latin typeface="Times New Roman" panose="02020603050405020304" pitchFamily="18" charset="0"/>
                <a:cs typeface="Times New Roman" panose="02020603050405020304" pitchFamily="18" charset="0"/>
              </a:rPr>
              <a:t>giờ</a:t>
            </a:r>
            <a:r>
              <a:rPr lang="en-US" altLang="vi-VN" sz="2000" dirty="0">
                <a:solidFill>
                  <a:srgbClr val="0000FF"/>
                </a:solidFill>
                <a:latin typeface="Times New Roman" panose="02020603050405020304" pitchFamily="18" charset="0"/>
                <a:cs typeface="Times New Roman" panose="02020603050405020304" pitchFamily="18" charset="0"/>
              </a:rPr>
              <a:t> Pa-</a:t>
            </a:r>
            <a:r>
              <a:rPr lang="en-US" altLang="vi-VN" sz="2000" dirty="0" err="1">
                <a:solidFill>
                  <a:srgbClr val="0000FF"/>
                </a:solidFill>
                <a:latin typeface="Times New Roman" panose="02020603050405020304" pitchFamily="18" charset="0"/>
                <a:cs typeface="Times New Roman" panose="02020603050405020304" pitchFamily="18" charset="0"/>
              </a:rPr>
              <a:t>ri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lại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phấn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khởi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và</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xúc</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động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đến</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thế</a:t>
            </a:r>
            <a:r>
              <a:rPr lang="en-US" altLang="vi-VN" sz="2000" dirty="0">
                <a:solidFill>
                  <a:srgbClr val="0000FF"/>
                </a:solidFill>
                <a:latin typeface="Times New Roman" panose="02020603050405020304" pitchFamily="18" charset="0"/>
                <a:cs typeface="Times New Roman" panose="02020603050405020304" pitchFamily="18" charset="0"/>
              </a:rPr>
              <a:t>. Tim </a:t>
            </a:r>
            <a:r>
              <a:rPr lang="en-US" altLang="vi-VN" sz="2000" dirty="0" err="1">
                <a:solidFill>
                  <a:srgbClr val="0000FF"/>
                </a:solidFill>
                <a:latin typeface="Times New Roman" panose="02020603050405020304" pitchFamily="18" charset="0"/>
                <a:cs typeface="Times New Roman" panose="02020603050405020304" pitchFamily="18" charset="0"/>
              </a:rPr>
              <a:t>mọi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người</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ngừng</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đập</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nước</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mắt</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trào</a:t>
            </a:r>
            <a:r>
              <a:rPr lang="en-US" altLang="vi-VN" sz="2000" dirty="0">
                <a:solidFill>
                  <a:srgbClr val="0000FF"/>
                </a:solidFill>
                <a:latin typeface="Times New Roman" panose="02020603050405020304" pitchFamily="18" charset="0"/>
                <a:cs typeface="Times New Roman" panose="02020603050405020304" pitchFamily="18" charset="0"/>
              </a:rPr>
              <a:t> </a:t>
            </a:r>
            <a:r>
              <a:rPr lang="en-US" altLang="vi-VN" sz="2000" dirty="0" err="1">
                <a:solidFill>
                  <a:srgbClr val="0000FF"/>
                </a:solidFill>
                <a:latin typeface="Times New Roman" panose="02020603050405020304" pitchFamily="18" charset="0"/>
                <a:cs typeface="Times New Roman" panose="02020603050405020304" pitchFamily="18" charset="0"/>
              </a:rPr>
              <a:t>lên</a:t>
            </a:r>
            <a:r>
              <a:rPr lang="en-US" altLang="vi-VN" sz="2000" dirty="0">
                <a:solidFill>
                  <a:srgbClr val="0000FF"/>
                </a:solidFill>
                <a:latin typeface="Times New Roman" panose="02020603050405020304" pitchFamily="18" charset="0"/>
                <a:cs typeface="Times New Roman" panose="02020603050405020304" pitchFamily="18" charset="0"/>
              </a:rPr>
              <a:t> mi”.</a:t>
            </a:r>
          </a:p>
        </p:txBody>
      </p:sp>
      <p:pic>
        <p:nvPicPr>
          <p:cNvPr id="6" name="Picture 5">
            <a:extLst>
              <a:ext uri="{FF2B5EF4-FFF2-40B4-BE49-F238E27FC236}">
                <a16:creationId xmlns:a16="http://schemas.microsoft.com/office/drawing/2014/main" id="{E85E6503-3180-224C-8D26-130BBEEC6E32}"/>
              </a:ext>
            </a:extLst>
          </p:cNvPr>
          <p:cNvPicPr>
            <a:picLocks noChangeAspect="1"/>
          </p:cNvPicPr>
          <p:nvPr/>
        </p:nvPicPr>
        <p:blipFill>
          <a:blip r:embed="rId2"/>
          <a:stretch>
            <a:fillRect/>
          </a:stretch>
        </p:blipFill>
        <p:spPr>
          <a:xfrm>
            <a:off x="-95963" y="3745790"/>
            <a:ext cx="2979493" cy="1487639"/>
          </a:xfrm>
          <a:prstGeom prst="rect">
            <a:avLst/>
          </a:prstGeom>
        </p:spPr>
      </p:pic>
      <p:pic>
        <p:nvPicPr>
          <p:cNvPr id="5122" name="Picture 2" descr="Soạn sử 8 Bài 5 ngắn nhất: Công xã Pa-ri 1871">
            <a:extLst>
              <a:ext uri="{FF2B5EF4-FFF2-40B4-BE49-F238E27FC236}">
                <a16:creationId xmlns:a16="http://schemas.microsoft.com/office/drawing/2014/main" id="{61F647A2-EA42-6F45-8642-C0C3504C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805" y="0"/>
            <a:ext cx="5202195" cy="523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92557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5" name="Google Shape;285;p31"/>
          <p:cNvPicPr preferRelativeResize="0"/>
          <p:nvPr/>
        </p:nvPicPr>
        <p:blipFill>
          <a:blip r:embed="rId3">
            <a:alphaModFix/>
          </a:blip>
          <a:stretch>
            <a:fillRect/>
          </a:stretch>
        </p:blipFill>
        <p:spPr>
          <a:xfrm>
            <a:off x="-312596" y="421513"/>
            <a:ext cx="4510301" cy="3741250"/>
          </a:xfrm>
          <a:prstGeom prst="rect">
            <a:avLst/>
          </a:prstGeom>
          <a:noFill/>
          <a:ln>
            <a:noFill/>
          </a:ln>
        </p:spPr>
      </p:pic>
      <p:sp>
        <p:nvSpPr>
          <p:cNvPr id="5" name="Rectangle 4">
            <a:extLst>
              <a:ext uri="{FF2B5EF4-FFF2-40B4-BE49-F238E27FC236}">
                <a16:creationId xmlns:a16="http://schemas.microsoft.com/office/drawing/2014/main" id="{B9EE4C7A-EB67-DB48-BBFC-B9CDAF01351C}"/>
              </a:ext>
            </a:extLst>
          </p:cNvPr>
          <p:cNvSpPr/>
          <p:nvPr/>
        </p:nvSpPr>
        <p:spPr>
          <a:xfrm>
            <a:off x="644680" y="1802309"/>
            <a:ext cx="2595582" cy="923330"/>
          </a:xfrm>
          <a:prstGeom prst="rect">
            <a:avLst/>
          </a:prstGeom>
          <a:noFill/>
        </p:spPr>
        <p:txBody>
          <a:bodyPr wrap="none" lIns="91440" tIns="45720" rIns="91440" bIns="45720">
            <a:spAutoFit/>
          </a:bodyPr>
          <a:lstStyle/>
          <a:p>
            <a:pPr algn="ctr"/>
            <a:r>
              <a:rPr lang="en-US" altLang="vi-VN" sz="5400" b="1" dirty="0" err="1">
                <a:ln w="10160">
                  <a:solidFill>
                    <a:schemeClr val="accent5"/>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Kết</a:t>
            </a:r>
            <a:r>
              <a:rPr lang="en-US" altLang="vi-VN" sz="5400" b="1" dirty="0">
                <a:ln w="10160">
                  <a:solidFill>
                    <a:schemeClr val="accent5"/>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r>
              <a:rPr lang="en-US" altLang="vi-VN" sz="5400" b="1" dirty="0" err="1">
                <a:ln w="10160">
                  <a:solidFill>
                    <a:schemeClr val="accent5"/>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quả</a:t>
            </a:r>
            <a:endParaRPr lang="en-VN" sz="5400" b="1" dirty="0">
              <a:ln w="10160">
                <a:solidFill>
                  <a:schemeClr val="accent5"/>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endParaRPr>
          </a:p>
        </p:txBody>
      </p:sp>
      <p:sp>
        <p:nvSpPr>
          <p:cNvPr id="6" name="Rectangle 5">
            <a:extLst>
              <a:ext uri="{FF2B5EF4-FFF2-40B4-BE49-F238E27FC236}">
                <a16:creationId xmlns:a16="http://schemas.microsoft.com/office/drawing/2014/main" id="{68FF1030-E793-2840-A08E-A9FC50FACA5A}"/>
              </a:ext>
            </a:extLst>
          </p:cNvPr>
          <p:cNvSpPr/>
          <p:nvPr/>
        </p:nvSpPr>
        <p:spPr>
          <a:xfrm>
            <a:off x="4043362" y="296466"/>
            <a:ext cx="4757739" cy="1077218"/>
          </a:xfrm>
          <a:prstGeom prst="rect">
            <a:avLst/>
          </a:prstGeom>
        </p:spPr>
        <p:txBody>
          <a:bodyPr wrap="square">
            <a:spAutoFit/>
          </a:bodyPr>
          <a:lstStyle/>
          <a:p>
            <a:r>
              <a:rPr lang="en-US" altLang="vi-VN" sz="3200" dirty="0" err="1">
                <a:latin typeface="Times New Roman" panose="02020603050405020304" pitchFamily="18" charset="0"/>
                <a:cs typeface="Times New Roman" panose="02020603050405020304" pitchFamily="18" charset="0"/>
              </a:rPr>
              <a:t>Ngày</a:t>
            </a:r>
            <a:r>
              <a:rPr lang="en-US" altLang="vi-VN" sz="3200" dirty="0">
                <a:latin typeface="Times New Roman" panose="02020603050405020304" pitchFamily="18" charset="0"/>
                <a:cs typeface="Times New Roman" panose="02020603050405020304" pitchFamily="18" charset="0"/>
              </a:rPr>
              <a:t> 26-3-1871 </a:t>
            </a:r>
            <a:r>
              <a:rPr lang="en-US" altLang="vi-VN" sz="3200" dirty="0" err="1">
                <a:latin typeface="Times New Roman" panose="02020603050405020304" pitchFamily="18" charset="0"/>
                <a:cs typeface="Times New Roman" panose="02020603050405020304" pitchFamily="18" charset="0"/>
              </a:rPr>
              <a:t>nhân</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dân</a:t>
            </a:r>
            <a:r>
              <a:rPr lang="en-US" altLang="vi-VN" sz="3200" dirty="0">
                <a:latin typeface="Times New Roman" panose="02020603050405020304" pitchFamily="18" charset="0"/>
                <a:cs typeface="Times New Roman" panose="02020603050405020304" pitchFamily="18" charset="0"/>
              </a:rPr>
              <a:t> Pari </a:t>
            </a:r>
            <a:r>
              <a:rPr lang="en-US" altLang="vi-VN" sz="3200" dirty="0" err="1">
                <a:latin typeface="Times New Roman" panose="02020603050405020304" pitchFamily="18" charset="0"/>
                <a:cs typeface="Times New Roman" panose="02020603050405020304" pitchFamily="18" charset="0"/>
              </a:rPr>
              <a:t>bầu</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Hội</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đồng</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công</a:t>
            </a:r>
            <a:r>
              <a:rPr lang="en-US" altLang="vi-VN" sz="3200" dirty="0">
                <a:latin typeface="Times New Roman" panose="02020603050405020304" pitchFamily="18" charset="0"/>
                <a:cs typeface="Times New Roman" panose="02020603050405020304" pitchFamily="18" charset="0"/>
              </a:rPr>
              <a:t> </a:t>
            </a:r>
            <a:r>
              <a:rPr lang="en-US" altLang="vi-VN" sz="3200" dirty="0" err="1">
                <a:latin typeface="Times New Roman" panose="02020603050405020304" pitchFamily="18" charset="0"/>
                <a:cs typeface="Times New Roman" panose="02020603050405020304" pitchFamily="18" charset="0"/>
              </a:rPr>
              <a:t>xã</a:t>
            </a:r>
            <a:endParaRPr lang="en-VN" sz="3200" dirty="0">
              <a:latin typeface="Times New Roman" panose="02020603050405020304" pitchFamily="18" charset="0"/>
              <a:cs typeface="Times New Roman" panose="02020603050405020304" pitchFamily="18" charset="0"/>
            </a:endParaRPr>
          </a:p>
        </p:txBody>
      </p:sp>
      <p:pic>
        <p:nvPicPr>
          <p:cNvPr id="12290" name="Picture 2" descr="Bande dessinée : la Commune de Paris gravée dans la mémoire">
            <a:extLst>
              <a:ext uri="{FF2B5EF4-FFF2-40B4-BE49-F238E27FC236}">
                <a16:creationId xmlns:a16="http://schemas.microsoft.com/office/drawing/2014/main" id="{0F6D9319-8202-6B4E-926F-1093B17F5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636" y="1498731"/>
            <a:ext cx="4977535" cy="280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5"/>
                                            </p:tgtEl>
                                            <p:attrNameLst>
                                              <p:attrName>style.visibility</p:attrName>
                                            </p:attrNameLst>
                                          </p:cBhvr>
                                          <p:to>
                                            <p:strVal val="visible"/>
                                          </p:to>
                                        </p:set>
                                        <p:anim calcmode="lin" valueType="num" p14:bounceEnd="50000">
                                          <p:cBhvr additive="base">
                                            <p:cTn id="7" dur="500" fill="hold"/>
                                            <p:tgtEl>
                                              <p:spTgt spid="28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14:bounceEnd="50000">
                                          <p:cBhvr additive="base">
                                            <p:cTn id="11" dur="500" fill="hold"/>
                                            <p:tgtEl>
                                              <p:spTgt spid="1229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229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5" presetClass="entr" presetSubtype="0" repeatCount="2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anim calcmode="lin" valueType="num">
                                          <p:cBhvr>
                                            <p:cTn id="17" dur="5000" fill="hold"/>
                                            <p:tgtEl>
                                              <p:spTgt spid="5"/>
                                            </p:tgtEl>
                                            <p:attrNameLst>
                                              <p:attrName>ppt_w</p:attrName>
                                            </p:attrNameLst>
                                          </p:cBhvr>
                                          <p:tavLst>
                                            <p:tav tm="0" fmla="#ppt_w*sin(2.5*pi*$)">
                                              <p:val>
                                                <p:fltVal val="0"/>
                                              </p:val>
                                            </p:tav>
                                            <p:tav tm="100000">
                                              <p:val>
                                                <p:fltVal val="1"/>
                                              </p:val>
                                            </p:tav>
                                          </p:tavLst>
                                        </p:anim>
                                        <p:anim calcmode="lin" valueType="num">
                                          <p:cBhvr>
                                            <p:cTn id="1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5"/>
                                            </p:tgtEl>
                                            <p:attrNameLst>
                                              <p:attrName>style.visibility</p:attrName>
                                            </p:attrNameLst>
                                          </p:cBhvr>
                                          <p:to>
                                            <p:strVal val="visible"/>
                                          </p:to>
                                        </p:set>
                                        <p:anim calcmode="lin" valueType="num">
                                          <p:cBhvr additive="base">
                                            <p:cTn id="7" dur="500" fill="hold"/>
                                            <p:tgtEl>
                                              <p:spTgt spid="285"/>
                                            </p:tgtEl>
                                            <p:attrNameLst>
                                              <p:attrName>ppt_x</p:attrName>
                                            </p:attrNameLst>
                                          </p:cBhvr>
                                          <p:tavLst>
                                            <p:tav tm="0">
                                              <p:val>
                                                <p:strVal val="#ppt_x"/>
                                              </p:val>
                                            </p:tav>
                                            <p:tav tm="100000">
                                              <p:val>
                                                <p:strVal val="#ppt_x"/>
                                              </p:val>
                                            </p:tav>
                                          </p:tavLst>
                                        </p:anim>
                                        <p:anim calcmode="lin" valueType="num">
                                          <p:cBhvr additive="base">
                                            <p:cTn id="8" dur="500" fill="hold"/>
                                            <p:tgtEl>
                                              <p:spTgt spid="28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ppt_x"/>
                                              </p:val>
                                            </p:tav>
                                            <p:tav tm="100000">
                                              <p:val>
                                                <p:strVal val="#ppt_x"/>
                                              </p:val>
                                            </p:tav>
                                          </p:tavLst>
                                        </p:anim>
                                        <p:anim calcmode="lin" valueType="num">
                                          <p:cBhvr additive="base">
                                            <p:cTn id="12" dur="500" fill="hold"/>
                                            <p:tgtEl>
                                              <p:spTgt spid="1229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5" presetClass="entr" presetSubtype="0" repeatCount="2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anim calcmode="lin" valueType="num">
                                          <p:cBhvr>
                                            <p:cTn id="17" dur="5000" fill="hold"/>
                                            <p:tgtEl>
                                              <p:spTgt spid="5"/>
                                            </p:tgtEl>
                                            <p:attrNameLst>
                                              <p:attrName>ppt_w</p:attrName>
                                            </p:attrNameLst>
                                          </p:cBhvr>
                                          <p:tavLst>
                                            <p:tav tm="0" fmla="#ppt_w*sin(2.5*pi*$)">
                                              <p:val>
                                                <p:fltVal val="0"/>
                                              </p:val>
                                            </p:tav>
                                            <p:tav tm="100000">
                                              <p:val>
                                                <p:fltVal val="1"/>
                                              </p:val>
                                            </p:tav>
                                          </p:tavLst>
                                        </p:anim>
                                        <p:anim calcmode="lin" valueType="num">
                                          <p:cBhvr>
                                            <p:cTn id="1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499"/>
        <p:cNvGrpSpPr/>
        <p:nvPr/>
      </p:nvGrpSpPr>
      <p:grpSpPr>
        <a:xfrm>
          <a:off x="0" y="0"/>
          <a:ext cx="0" cy="0"/>
          <a:chOff x="0" y="0"/>
          <a:chExt cx="0" cy="0"/>
        </a:xfrm>
      </p:grpSpPr>
      <p:sp>
        <p:nvSpPr>
          <p:cNvPr id="500" name="Google Shape;500;p67"/>
          <p:cNvSpPr/>
          <p:nvPr/>
        </p:nvSpPr>
        <p:spPr>
          <a:xfrm>
            <a:off x="0" y="4142575"/>
            <a:ext cx="9144000" cy="1000800"/>
          </a:xfrm>
          <a:prstGeom prst="rect">
            <a:avLst/>
          </a:prstGeom>
          <a:solidFill>
            <a:srgbClr val="00000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7"/>
          <p:cNvSpPr txBox="1"/>
          <p:nvPr/>
        </p:nvSpPr>
        <p:spPr>
          <a:xfrm>
            <a:off x="1102430" y="2449267"/>
            <a:ext cx="4124100" cy="1693308"/>
          </a:xfrm>
          <a:prstGeom prst="rect">
            <a:avLst/>
          </a:prstGeom>
          <a:noFill/>
          <a:ln>
            <a:noFill/>
          </a:ln>
        </p:spPr>
        <p:txBody>
          <a:bodyPr spcFirstLastPara="1" wrap="square" lIns="91425" tIns="91425" rIns="91425" bIns="91425" anchor="t" anchorCtr="0">
            <a:noAutofit/>
          </a:bodyPr>
          <a:lstStyle/>
          <a:p>
            <a:pPr algn="r" eaLnBrk="1" hangingPunct="1">
              <a:spcBef>
                <a:spcPct val="0"/>
              </a:spcBef>
              <a:buFontTx/>
              <a:buNone/>
            </a:pPr>
            <a:r>
              <a:rPr lang="pt-BR" altLang="vi-VN" sz="2400" b="1" dirty="0">
                <a:solidFill>
                  <a:schemeClr val="accent6">
                    <a:lumMod val="20000"/>
                    <a:lumOff val="80000"/>
                  </a:schemeClr>
                </a:solidFill>
                <a:latin typeface="Times New Roman" panose="02020603050405020304" pitchFamily="18" charset="0"/>
                <a:cs typeface="Times New Roman" panose="02020603050405020304" pitchFamily="18" charset="0"/>
              </a:rPr>
              <a:t>. </a:t>
            </a:r>
          </a:p>
          <a:p>
            <a:pPr algn="r" eaLnBrk="1" hangingPunct="1">
              <a:spcBef>
                <a:spcPct val="0"/>
              </a:spcBef>
              <a:buFontTx/>
              <a:buNone/>
            </a:pPr>
            <a:r>
              <a:rPr lang="pt-BR" altLang="vi-VN" sz="2400" b="1" dirty="0">
                <a:solidFill>
                  <a:schemeClr val="accent6">
                    <a:lumMod val="20000"/>
                    <a:lumOff val="80000"/>
                  </a:schemeClr>
                </a:solidFill>
                <a:latin typeface="Times New Roman" panose="02020603050405020304" pitchFamily="18" charset="0"/>
                <a:cs typeface="Times New Roman" panose="02020603050405020304" pitchFamily="18" charset="0"/>
              </a:rPr>
              <a:t>(</a:t>
            </a:r>
            <a:r>
              <a:rPr lang="pt-BR" altLang="vi-VN" sz="2400" b="1" dirty="0" err="1">
                <a:solidFill>
                  <a:schemeClr val="accent6">
                    <a:lumMod val="20000"/>
                    <a:lumOff val="80000"/>
                  </a:schemeClr>
                </a:solidFill>
                <a:latin typeface="Times New Roman" panose="02020603050405020304" pitchFamily="18" charset="0"/>
                <a:cs typeface="Times New Roman" panose="02020603050405020304" pitchFamily="18" charset="0"/>
              </a:rPr>
              <a:t>Hướng</a:t>
            </a:r>
            <a:r>
              <a:rPr lang="pt-BR" altLang="vi-VN" sz="24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pt-BR" altLang="vi-VN" sz="2400" b="1" dirty="0" err="1">
                <a:solidFill>
                  <a:schemeClr val="accent6">
                    <a:lumMod val="20000"/>
                    <a:lumOff val="80000"/>
                  </a:schemeClr>
                </a:solidFill>
                <a:latin typeface="Times New Roman" panose="02020603050405020304" pitchFamily="18" charset="0"/>
                <a:cs typeface="Times New Roman" panose="02020603050405020304" pitchFamily="18" charset="0"/>
              </a:rPr>
              <a:t>dẫn</a:t>
            </a:r>
            <a:r>
              <a:rPr lang="pt-BR" altLang="vi-VN" sz="24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pt-BR" altLang="vi-VN" sz="2400" b="1" dirty="0" err="1">
                <a:solidFill>
                  <a:schemeClr val="accent6">
                    <a:lumMod val="20000"/>
                    <a:lumOff val="80000"/>
                  </a:schemeClr>
                </a:solidFill>
                <a:latin typeface="Times New Roman" panose="02020603050405020304" pitchFamily="18" charset="0"/>
                <a:cs typeface="Times New Roman" panose="02020603050405020304" pitchFamily="18" charset="0"/>
              </a:rPr>
              <a:t>đọc</a:t>
            </a:r>
            <a:r>
              <a:rPr lang="pt-BR" altLang="vi-VN" sz="24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pt-BR" altLang="vi-VN" sz="2400" b="1" dirty="0" err="1">
                <a:solidFill>
                  <a:schemeClr val="accent6">
                    <a:lumMod val="20000"/>
                    <a:lumOff val="80000"/>
                  </a:schemeClr>
                </a:solidFill>
                <a:latin typeface="Times New Roman" panose="02020603050405020304" pitchFamily="18" charset="0"/>
                <a:cs typeface="Times New Roman" panose="02020603050405020304" pitchFamily="18" charset="0"/>
              </a:rPr>
              <a:t>thêm</a:t>
            </a:r>
            <a:r>
              <a:rPr lang="pt-BR" altLang="vi-VN" sz="2400" b="1" dirty="0">
                <a:solidFill>
                  <a:schemeClr val="accent6">
                    <a:lumMod val="20000"/>
                    <a:lumOff val="80000"/>
                  </a:schemeClr>
                </a:solidFill>
                <a:latin typeface="Times New Roman" panose="02020603050405020304" pitchFamily="18" charset="0"/>
                <a:cs typeface="Times New Roman" panose="02020603050405020304" pitchFamily="18" charset="0"/>
              </a:rPr>
              <a:t>)</a:t>
            </a:r>
            <a:endParaRPr lang="en-US" altLang="vi-VN" sz="2400" dirty="0">
              <a:solidFill>
                <a:schemeClr val="accent6">
                  <a:lumMod val="20000"/>
                  <a:lumOff val="80000"/>
                </a:schemeClr>
              </a:solidFill>
              <a:latin typeface="Times New Roman" panose="02020603050405020304" pitchFamily="18" charset="0"/>
              <a:cs typeface="Times New Roman" panose="02020603050405020304" pitchFamily="18" charset="0"/>
            </a:endParaRPr>
          </a:p>
          <a:p>
            <a:pPr algn="r">
              <a:spcBef>
                <a:spcPct val="0"/>
              </a:spcBef>
              <a:buFontTx/>
              <a:buNone/>
            </a:pP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Tổ</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chức</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bộ</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máy</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a:t>
            </a:r>
            <a:endParaRPr lang="en-US" altLang="vi-VN" sz="2400" dirty="0">
              <a:solidFill>
                <a:schemeClr val="accent6">
                  <a:lumMod val="20000"/>
                  <a:lumOff val="80000"/>
                </a:schemeClr>
              </a:solidFill>
              <a:latin typeface="Times New Roman" panose="02020603050405020304" pitchFamily="18" charset="0"/>
              <a:cs typeface="Times New Roman" panose="02020603050405020304" pitchFamily="18" charset="0"/>
            </a:endParaRPr>
          </a:p>
          <a:p>
            <a:pPr algn="r">
              <a:spcBef>
                <a:spcPct val="0"/>
              </a:spcBef>
              <a:buFontTx/>
              <a:buNone/>
            </a:pP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Chính</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sách</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của</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Công</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s-ES" altLang="vi-VN" sz="2400" dirty="0" err="1">
                <a:solidFill>
                  <a:schemeClr val="accent6">
                    <a:lumMod val="20000"/>
                    <a:lumOff val="80000"/>
                  </a:schemeClr>
                </a:solidFill>
                <a:latin typeface="Times New Roman" panose="02020603050405020304" pitchFamily="18" charset="0"/>
                <a:cs typeface="Times New Roman" panose="02020603050405020304" pitchFamily="18" charset="0"/>
              </a:rPr>
              <a:t>xã</a:t>
            </a:r>
            <a:r>
              <a:rPr lang="es-ES" altLang="vi-VN" sz="2400" dirty="0">
                <a:solidFill>
                  <a:schemeClr val="accent6">
                    <a:lumMod val="20000"/>
                    <a:lumOff val="80000"/>
                  </a:schemeClr>
                </a:solidFill>
                <a:latin typeface="Times New Roman" panose="02020603050405020304" pitchFamily="18" charset="0"/>
                <a:cs typeface="Times New Roman" panose="02020603050405020304" pitchFamily="18" charset="0"/>
              </a:rPr>
              <a:t>.</a:t>
            </a:r>
            <a:endParaRPr lang="pt-BR" altLang="zh-CN" sz="2400" dirty="0">
              <a:solidFill>
                <a:schemeClr val="accent6">
                  <a:lumMod val="20000"/>
                  <a:lumOff val="80000"/>
                </a:schemeClr>
              </a:solidFill>
              <a:latin typeface="Times New Roman" panose="02020603050405020304" pitchFamily="18" charset="0"/>
              <a:cs typeface="Times New Roman" panose="02020603050405020304" pitchFamily="18" charset="0"/>
              <a:sym typeface="Wingdings" pitchFamily="2" charset="2"/>
            </a:endParaRPr>
          </a:p>
        </p:txBody>
      </p:sp>
      <p:grpSp>
        <p:nvGrpSpPr>
          <p:cNvPr id="502" name="Google Shape;502;p67"/>
          <p:cNvGrpSpPr/>
          <p:nvPr/>
        </p:nvGrpSpPr>
        <p:grpSpPr>
          <a:xfrm>
            <a:off x="5345794" y="553510"/>
            <a:ext cx="2684790" cy="4036479"/>
            <a:chOff x="5095498" y="403950"/>
            <a:chExt cx="2923652" cy="4395600"/>
          </a:xfrm>
        </p:grpSpPr>
        <p:grpSp>
          <p:nvGrpSpPr>
            <p:cNvPr id="503" name="Google Shape;503;p67"/>
            <p:cNvGrpSpPr/>
            <p:nvPr/>
          </p:nvGrpSpPr>
          <p:grpSpPr>
            <a:xfrm>
              <a:off x="5095498" y="988655"/>
              <a:ext cx="81948" cy="698894"/>
              <a:chOff x="5063144" y="1095925"/>
              <a:chExt cx="71106" cy="606425"/>
            </a:xfrm>
          </p:grpSpPr>
          <p:sp>
            <p:nvSpPr>
              <p:cNvPr id="504" name="Google Shape;504;p67"/>
              <p:cNvSpPr/>
              <p:nvPr/>
            </p:nvSpPr>
            <p:spPr>
              <a:xfrm>
                <a:off x="5063144" y="1095925"/>
                <a:ext cx="71100" cy="441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7"/>
              <p:cNvSpPr/>
              <p:nvPr/>
            </p:nvSpPr>
            <p:spPr>
              <a:xfrm>
                <a:off x="5063150" y="1600050"/>
                <a:ext cx="71100" cy="102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67"/>
            <p:cNvSpPr/>
            <p:nvPr/>
          </p:nvSpPr>
          <p:spPr>
            <a:xfrm>
              <a:off x="5120550" y="403950"/>
              <a:ext cx="2898600" cy="4395600"/>
            </a:xfrm>
            <a:prstGeom prst="roundRect">
              <a:avLst>
                <a:gd name="adj" fmla="val 6833"/>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7"/>
            <p:cNvSpPr/>
            <p:nvPr/>
          </p:nvSpPr>
          <p:spPr>
            <a:xfrm>
              <a:off x="6397222" y="4344528"/>
              <a:ext cx="345300" cy="3453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7"/>
            <p:cNvSpPr/>
            <p:nvPr/>
          </p:nvSpPr>
          <p:spPr>
            <a:xfrm>
              <a:off x="6203595" y="563994"/>
              <a:ext cx="732600" cy="762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7"/>
            <p:cNvSpPr/>
            <p:nvPr/>
          </p:nvSpPr>
          <p:spPr>
            <a:xfrm>
              <a:off x="5234294" y="543078"/>
              <a:ext cx="117690" cy="11769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7"/>
            <p:cNvSpPr/>
            <p:nvPr/>
          </p:nvSpPr>
          <p:spPr>
            <a:xfrm>
              <a:off x="5419520" y="561056"/>
              <a:ext cx="82041" cy="82041"/>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1" name="Google Shape;511;p67" descr="bright-1854161_1280.jpg"/>
            <p:cNvPicPr preferRelativeResize="0"/>
            <p:nvPr/>
          </p:nvPicPr>
          <p:blipFill rotWithShape="1">
            <a:blip r:embed="rId3">
              <a:alphaModFix/>
            </a:blip>
            <a:srcRect l="39258" r="9456"/>
            <a:stretch/>
          </p:blipFill>
          <p:spPr>
            <a:xfrm>
              <a:off x="5225213" y="737250"/>
              <a:ext cx="2689274" cy="3522276"/>
            </a:xfrm>
            <a:prstGeom prst="rect">
              <a:avLst/>
            </a:prstGeom>
            <a:noFill/>
            <a:ln>
              <a:noFill/>
            </a:ln>
          </p:spPr>
        </p:pic>
      </p:grpSp>
      <p:sp>
        <p:nvSpPr>
          <p:cNvPr id="517" name="Google Shape;517;p67"/>
          <p:cNvSpPr txBox="1">
            <a:spLocks noGrp="1"/>
          </p:cNvSpPr>
          <p:nvPr>
            <p:ph type="title"/>
          </p:nvPr>
        </p:nvSpPr>
        <p:spPr>
          <a:xfrm>
            <a:off x="437650" y="579250"/>
            <a:ext cx="4124100" cy="957900"/>
          </a:xfrm>
          <a:prstGeom prst="rect">
            <a:avLst/>
          </a:prstGeom>
        </p:spPr>
        <p:txBody>
          <a:bodyPr spcFirstLastPara="1" wrap="square" lIns="91425" tIns="91425" rIns="91425" bIns="91425" anchor="t" anchorCtr="0">
            <a:noAutofit/>
          </a:bodyPr>
          <a:lstStyle/>
          <a:p>
            <a:pPr lvl="0">
              <a:buClr>
                <a:schemeClr val="dk1"/>
              </a:buClr>
              <a:buSzPts val="1100"/>
            </a:pPr>
            <a:r>
              <a:rPr lang="pt-BR" altLang="vi-VN" dirty="0">
                <a:solidFill>
                  <a:schemeClr val="accent6">
                    <a:lumMod val="20000"/>
                    <a:lumOff val="80000"/>
                  </a:schemeClr>
                </a:solidFill>
                <a:latin typeface="Times New Roman" panose="02020603050405020304" pitchFamily="18" charset="0"/>
                <a:cs typeface="Times New Roman" panose="02020603050405020304" pitchFamily="18" charset="0"/>
              </a:rPr>
              <a:t>II. TỔ CHỨC BỘ MÁY VÀ CHÍNH SÁCH CỦA CÔNG XÃ</a:t>
            </a:r>
            <a:endParaRPr dirty="0">
              <a:latin typeface="Roboto Slab"/>
              <a:ea typeface="Roboto Slab"/>
              <a:cs typeface="Roboto Slab"/>
              <a:sym typeface="Roboto Slab"/>
            </a:endParaRPr>
          </a:p>
        </p:txBody>
      </p:sp>
      <p:sp>
        <p:nvSpPr>
          <p:cNvPr id="2" name="!!b">
            <a:extLst>
              <a:ext uri="{FF2B5EF4-FFF2-40B4-BE49-F238E27FC236}">
                <a16:creationId xmlns:a16="http://schemas.microsoft.com/office/drawing/2014/main" id="{68218A41-E32D-BF41-8F9F-21F74867B5E0}"/>
              </a:ext>
            </a:extLst>
          </p:cNvPr>
          <p:cNvSpPr/>
          <p:nvPr/>
        </p:nvSpPr>
        <p:spPr>
          <a:xfrm>
            <a:off x="98854" y="2273643"/>
            <a:ext cx="4856205" cy="1756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Google Shape;1190;p89">
            <a:extLst>
              <a:ext uri="{FF2B5EF4-FFF2-40B4-BE49-F238E27FC236}">
                <a16:creationId xmlns:a16="http://schemas.microsoft.com/office/drawing/2014/main" id="{B92288BC-3618-4947-910B-43A1A07ADC51}"/>
              </a:ext>
            </a:extLst>
          </p:cNvPr>
          <p:cNvSpPr/>
          <p:nvPr/>
        </p:nvSpPr>
        <p:spPr>
          <a:xfrm>
            <a:off x="141098" y="2979531"/>
            <a:ext cx="972318" cy="1069054"/>
          </a:xfrm>
          <a:custGeom>
            <a:avLst/>
            <a:gdLst/>
            <a:ahLst/>
            <a:cxnLst/>
            <a:rect l="l" t="t" r="r" b="b"/>
            <a:pathLst>
              <a:path w="201" h="221" extrusionOk="0">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chemeClr val="accent6">
              <a:lumMod val="7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EE795B"/>
              </a:solidFill>
              <a:latin typeface="Muli"/>
              <a:ea typeface="Muli"/>
              <a:cs typeface="Muli"/>
              <a:sym typeface="Muli"/>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14:bounceEnd="50000">
                                          <p:cBhvr additive="base">
                                            <p:cTn id="7" dur="500" fill="hold"/>
                                            <p:tgtEl>
                                              <p:spTgt spid="5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501"/>
                                            </p:tgtEl>
                                            <p:attrNameLst>
                                              <p:attrName>style.visibility</p:attrName>
                                            </p:attrNameLst>
                                          </p:cBhvr>
                                          <p:to>
                                            <p:strVal val="visible"/>
                                          </p:to>
                                        </p:set>
                                        <p:anim calcmode="lin" valueType="num" p14:bounceEnd="50000">
                                          <p:cBhvr additive="base">
                                            <p:cTn id="11" dur="500" fill="hold"/>
                                            <p:tgtEl>
                                              <p:spTgt spid="50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01"/>
                                            </p:tgtEl>
                                            <p:attrNameLst>
                                              <p:attrName>ppt_y</p:attrName>
                                            </p:attrNameLst>
                                          </p:cBhvr>
                                          <p:tavLst>
                                            <p:tav tm="0">
                                              <p:val>
                                                <p:strVal val="1+#ppt_h/2"/>
                                              </p:val>
                                            </p:tav>
                                            <p:tav tm="100000">
                                              <p:val>
                                                <p:strVal val="#ppt_y"/>
                                              </p:val>
                                            </p:tav>
                                          </p:tavLst>
                                        </p:anim>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par>
                              <p:cTn id="16" fill="hold">
                                <p:stCondLst>
                                  <p:cond delay="500"/>
                                </p:stCondLst>
                                <p:childTnLst>
                                  <p:par>
                                    <p:cTn id="17" presetID="2" presetClass="entr" presetSubtype="8" fill="hold" grpId="0" nodeType="after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p:bldP spid="517" grpId="0"/>
          <p:bldP spid="2"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additive="base">
                                            <p:cTn id="7" dur="500" fill="hold"/>
                                            <p:tgtEl>
                                              <p:spTgt spid="517"/>
                                            </p:tgtEl>
                                            <p:attrNameLst>
                                              <p:attrName>ppt_x</p:attrName>
                                            </p:attrNameLst>
                                          </p:cBhvr>
                                          <p:tavLst>
                                            <p:tav tm="0">
                                              <p:val>
                                                <p:strVal val="#ppt_x"/>
                                              </p:val>
                                            </p:tav>
                                            <p:tav tm="100000">
                                              <p:val>
                                                <p:strVal val="#ppt_x"/>
                                              </p:val>
                                            </p:tav>
                                          </p:tavLst>
                                        </p:anim>
                                        <p:anim calcmode="lin" valueType="num">
                                          <p:cBhvr additive="base">
                                            <p:cTn id="8" dur="500" fill="hold"/>
                                            <p:tgtEl>
                                              <p:spTgt spid="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1"/>
                                            </p:tgtEl>
                                            <p:attrNameLst>
                                              <p:attrName>style.visibility</p:attrName>
                                            </p:attrNameLst>
                                          </p:cBhvr>
                                          <p:to>
                                            <p:strVal val="visible"/>
                                          </p:to>
                                        </p:set>
                                        <p:anim calcmode="lin" valueType="num">
                                          <p:cBhvr additive="base">
                                            <p:cTn id="11" dur="500" fill="hold"/>
                                            <p:tgtEl>
                                              <p:spTgt spid="501"/>
                                            </p:tgtEl>
                                            <p:attrNameLst>
                                              <p:attrName>ppt_x</p:attrName>
                                            </p:attrNameLst>
                                          </p:cBhvr>
                                          <p:tavLst>
                                            <p:tav tm="0">
                                              <p:val>
                                                <p:strVal val="#ppt_x"/>
                                              </p:val>
                                            </p:tav>
                                            <p:tav tm="100000">
                                              <p:val>
                                                <p:strVal val="#ppt_x"/>
                                              </p:val>
                                            </p:tav>
                                          </p:tavLst>
                                        </p:anim>
                                        <p:anim calcmode="lin" valueType="num">
                                          <p:cBhvr additive="base">
                                            <p:cTn id="12" dur="500" fill="hold"/>
                                            <p:tgtEl>
                                              <p:spTgt spid="501"/>
                                            </p:tgtEl>
                                            <p:attrNameLst>
                                              <p:attrName>ppt_y</p:attrName>
                                            </p:attrNameLst>
                                          </p:cBhvr>
                                          <p:tavLst>
                                            <p:tav tm="0">
                                              <p:val>
                                                <p:strVal val="1+#ppt_h/2"/>
                                              </p:val>
                                            </p:tav>
                                            <p:tav tm="100000">
                                              <p:val>
                                                <p:strVal val="#ppt_y"/>
                                              </p:val>
                                            </p:tav>
                                          </p:tavLst>
                                        </p:anim>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p:bldP spid="517" grpId="0"/>
          <p:bldP spid="2" grpId="0" animBg="1"/>
          <p:bldP spid="1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1036"/>
        <p:cNvGrpSpPr/>
        <p:nvPr/>
      </p:nvGrpSpPr>
      <p:grpSpPr>
        <a:xfrm>
          <a:off x="0" y="0"/>
          <a:ext cx="0" cy="0"/>
          <a:chOff x="0" y="0"/>
          <a:chExt cx="0" cy="0"/>
        </a:xfrm>
      </p:grpSpPr>
      <p:sp>
        <p:nvSpPr>
          <p:cNvPr id="1037" name="Google Shape;1037;p87"/>
          <p:cNvSpPr/>
          <p:nvPr/>
        </p:nvSpPr>
        <p:spPr>
          <a:xfrm>
            <a:off x="0" y="4142575"/>
            <a:ext cx="9144000" cy="1000800"/>
          </a:xfrm>
          <a:prstGeom prst="rect">
            <a:avLst/>
          </a:prstGeom>
          <a:solidFill>
            <a:srgbClr val="00000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7"/>
          <p:cNvSpPr/>
          <p:nvPr/>
        </p:nvSpPr>
        <p:spPr>
          <a:xfrm>
            <a:off x="1480250" y="4166899"/>
            <a:ext cx="145500" cy="145500"/>
          </a:xfrm>
          <a:custGeom>
            <a:avLst/>
            <a:gdLst/>
            <a:ahLst/>
            <a:cxnLst/>
            <a:rect l="l" t="t" r="r" b="b"/>
            <a:pathLst>
              <a:path w="120000" h="120000" extrusionOk="0">
                <a:moveTo>
                  <a:pt x="89951" y="51787"/>
                </a:moveTo>
                <a:cubicBezTo>
                  <a:pt x="85314" y="51787"/>
                  <a:pt x="81835" y="55362"/>
                  <a:pt x="81835" y="60000"/>
                </a:cubicBezTo>
                <a:cubicBezTo>
                  <a:pt x="81835" y="64637"/>
                  <a:pt x="85314" y="68115"/>
                  <a:pt x="89951" y="68115"/>
                </a:cubicBezTo>
                <a:cubicBezTo>
                  <a:pt x="94589" y="68115"/>
                  <a:pt x="98164" y="64637"/>
                  <a:pt x="98164" y="60000"/>
                </a:cubicBezTo>
                <a:cubicBezTo>
                  <a:pt x="98164" y="55362"/>
                  <a:pt x="94589" y="51787"/>
                  <a:pt x="89951" y="51787"/>
                </a:cubicBezTo>
                <a:close/>
                <a:moveTo>
                  <a:pt x="89951" y="62705"/>
                </a:moveTo>
                <a:cubicBezTo>
                  <a:pt x="88309" y="62705"/>
                  <a:pt x="87246" y="61642"/>
                  <a:pt x="87246" y="60000"/>
                </a:cubicBezTo>
                <a:cubicBezTo>
                  <a:pt x="87246" y="58357"/>
                  <a:pt x="88309" y="57198"/>
                  <a:pt x="89951" y="57198"/>
                </a:cubicBezTo>
                <a:cubicBezTo>
                  <a:pt x="91594" y="57198"/>
                  <a:pt x="92657" y="58357"/>
                  <a:pt x="92657" y="60000"/>
                </a:cubicBezTo>
                <a:cubicBezTo>
                  <a:pt x="92657" y="61642"/>
                  <a:pt x="91594" y="62705"/>
                  <a:pt x="89951" y="62705"/>
                </a:cubicBezTo>
                <a:close/>
                <a:moveTo>
                  <a:pt x="29951" y="51787"/>
                </a:moveTo>
                <a:cubicBezTo>
                  <a:pt x="25314" y="51787"/>
                  <a:pt x="21835" y="55362"/>
                  <a:pt x="21835" y="60000"/>
                </a:cubicBezTo>
                <a:cubicBezTo>
                  <a:pt x="21835" y="64637"/>
                  <a:pt x="25314" y="68115"/>
                  <a:pt x="29951" y="68115"/>
                </a:cubicBezTo>
                <a:cubicBezTo>
                  <a:pt x="34589" y="68115"/>
                  <a:pt x="38164" y="64637"/>
                  <a:pt x="38164" y="60000"/>
                </a:cubicBezTo>
                <a:cubicBezTo>
                  <a:pt x="38164" y="55362"/>
                  <a:pt x="34589" y="51787"/>
                  <a:pt x="29951" y="51787"/>
                </a:cubicBezTo>
                <a:close/>
                <a:moveTo>
                  <a:pt x="29951" y="62705"/>
                </a:moveTo>
                <a:cubicBezTo>
                  <a:pt x="28309" y="62705"/>
                  <a:pt x="27246" y="61642"/>
                  <a:pt x="27246" y="60000"/>
                </a:cubicBezTo>
                <a:cubicBezTo>
                  <a:pt x="27246" y="58357"/>
                  <a:pt x="28309" y="57198"/>
                  <a:pt x="29951" y="57198"/>
                </a:cubicBezTo>
                <a:cubicBezTo>
                  <a:pt x="31594" y="57198"/>
                  <a:pt x="32753" y="58357"/>
                  <a:pt x="32753" y="60000"/>
                </a:cubicBezTo>
                <a:cubicBezTo>
                  <a:pt x="32753" y="61642"/>
                  <a:pt x="31594" y="62705"/>
                  <a:pt x="29951" y="62705"/>
                </a:cubicBezTo>
                <a:close/>
                <a:moveTo>
                  <a:pt x="60000" y="51787"/>
                </a:moveTo>
                <a:cubicBezTo>
                  <a:pt x="55362" y="51787"/>
                  <a:pt x="51787" y="55362"/>
                  <a:pt x="51787" y="60000"/>
                </a:cubicBezTo>
                <a:cubicBezTo>
                  <a:pt x="51787" y="64637"/>
                  <a:pt x="55362" y="68115"/>
                  <a:pt x="60000" y="68115"/>
                </a:cubicBezTo>
                <a:cubicBezTo>
                  <a:pt x="64637" y="68115"/>
                  <a:pt x="68115" y="64637"/>
                  <a:pt x="68115" y="60000"/>
                </a:cubicBezTo>
                <a:cubicBezTo>
                  <a:pt x="68115" y="55362"/>
                  <a:pt x="64637" y="51787"/>
                  <a:pt x="60000" y="51787"/>
                </a:cubicBezTo>
                <a:close/>
                <a:moveTo>
                  <a:pt x="60000" y="62705"/>
                </a:moveTo>
                <a:cubicBezTo>
                  <a:pt x="58357" y="62705"/>
                  <a:pt x="57294" y="61642"/>
                  <a:pt x="57294" y="60000"/>
                </a:cubicBezTo>
                <a:cubicBezTo>
                  <a:pt x="57294" y="58357"/>
                  <a:pt x="58357" y="57198"/>
                  <a:pt x="60000" y="57198"/>
                </a:cubicBezTo>
                <a:cubicBezTo>
                  <a:pt x="61642" y="57198"/>
                  <a:pt x="62705" y="58357"/>
                  <a:pt x="62705" y="60000"/>
                </a:cubicBezTo>
                <a:cubicBezTo>
                  <a:pt x="62705" y="61642"/>
                  <a:pt x="61642" y="62705"/>
                  <a:pt x="60000" y="62705"/>
                </a:cubicBezTo>
                <a:close/>
                <a:moveTo>
                  <a:pt x="60000" y="0"/>
                </a:moveTo>
                <a:cubicBezTo>
                  <a:pt x="26666" y="0"/>
                  <a:pt x="0" y="26666"/>
                  <a:pt x="0" y="60000"/>
                </a:cubicBezTo>
                <a:cubicBezTo>
                  <a:pt x="0" y="93236"/>
                  <a:pt x="26666" y="120000"/>
                  <a:pt x="60000" y="120000"/>
                </a:cubicBezTo>
                <a:cubicBezTo>
                  <a:pt x="93236" y="120000"/>
                  <a:pt x="120000" y="93236"/>
                  <a:pt x="120000" y="60000"/>
                </a:cubicBezTo>
                <a:cubicBezTo>
                  <a:pt x="120000" y="26666"/>
                  <a:pt x="93236" y="0"/>
                  <a:pt x="60000" y="0"/>
                </a:cubicBezTo>
                <a:close/>
                <a:moveTo>
                  <a:pt x="60000" y="114492"/>
                </a:moveTo>
                <a:cubicBezTo>
                  <a:pt x="29951" y="114492"/>
                  <a:pt x="5410" y="89951"/>
                  <a:pt x="5410" y="60000"/>
                </a:cubicBezTo>
                <a:cubicBezTo>
                  <a:pt x="5410" y="29951"/>
                  <a:pt x="29951" y="5410"/>
                  <a:pt x="60000" y="5410"/>
                </a:cubicBezTo>
                <a:cubicBezTo>
                  <a:pt x="89951" y="5410"/>
                  <a:pt x="114492" y="29951"/>
                  <a:pt x="114492" y="60000"/>
                </a:cubicBezTo>
                <a:cubicBezTo>
                  <a:pt x="114492" y="89951"/>
                  <a:pt x="89951" y="114492"/>
                  <a:pt x="60000" y="114492"/>
                </a:cubicBezTo>
                <a:close/>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39" name="Google Shape;1039;p87"/>
          <p:cNvGrpSpPr/>
          <p:nvPr/>
        </p:nvGrpSpPr>
        <p:grpSpPr>
          <a:xfrm>
            <a:off x="821835" y="732613"/>
            <a:ext cx="7500330" cy="3732517"/>
            <a:chOff x="728671" y="732613"/>
            <a:chExt cx="7500330" cy="3732517"/>
          </a:xfrm>
        </p:grpSpPr>
        <p:grpSp>
          <p:nvGrpSpPr>
            <p:cNvPr id="1040" name="Google Shape;1040;p87"/>
            <p:cNvGrpSpPr/>
            <p:nvPr/>
          </p:nvGrpSpPr>
          <p:grpSpPr>
            <a:xfrm>
              <a:off x="3983943" y="732613"/>
              <a:ext cx="4245057" cy="3663663"/>
              <a:chOff x="4215625" y="1133689"/>
              <a:chExt cx="3521700" cy="3039375"/>
            </a:xfrm>
          </p:grpSpPr>
          <p:sp>
            <p:nvSpPr>
              <p:cNvPr id="1041" name="Google Shape;1041;p87"/>
              <p:cNvSpPr/>
              <p:nvPr/>
            </p:nvSpPr>
            <p:spPr>
              <a:xfrm>
                <a:off x="5596500" y="3521525"/>
                <a:ext cx="701400" cy="445800"/>
              </a:xfrm>
              <a:prstGeom prst="trapezoid">
                <a:avLst>
                  <a:gd name="adj" fmla="val 25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7"/>
              <p:cNvSpPr/>
              <p:nvPr/>
            </p:nvSpPr>
            <p:spPr>
              <a:xfrm>
                <a:off x="4215625" y="1139750"/>
                <a:ext cx="3521700" cy="2484000"/>
              </a:xfrm>
              <a:prstGeom prst="roundRect">
                <a:avLst>
                  <a:gd name="adj" fmla="val 282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7"/>
              <p:cNvSpPr/>
              <p:nvPr/>
            </p:nvSpPr>
            <p:spPr>
              <a:xfrm>
                <a:off x="4215625" y="1133689"/>
                <a:ext cx="3521700" cy="2074800"/>
              </a:xfrm>
              <a:prstGeom prst="round2SameRect">
                <a:avLst>
                  <a:gd name="adj1" fmla="val 2823"/>
                  <a:gd name="adj2" fmla="val 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7"/>
              <p:cNvSpPr/>
              <p:nvPr/>
            </p:nvSpPr>
            <p:spPr>
              <a:xfrm>
                <a:off x="4339825" y="1278575"/>
                <a:ext cx="3273300" cy="1812000"/>
              </a:xfrm>
              <a:prstGeom prst="rect">
                <a:avLst/>
              </a:prstGeom>
              <a:solidFill>
                <a:srgbClr val="FFFFFF">
                  <a:alpha val="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7"/>
              <p:cNvSpPr/>
              <p:nvPr/>
            </p:nvSpPr>
            <p:spPr>
              <a:xfrm>
                <a:off x="5370000" y="3961264"/>
                <a:ext cx="1154400" cy="211800"/>
              </a:xfrm>
              <a:prstGeom prst="trapezoid">
                <a:avLst>
                  <a:gd name="adj" fmla="val 106928"/>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87"/>
            <p:cNvGrpSpPr/>
            <p:nvPr/>
          </p:nvGrpSpPr>
          <p:grpSpPr>
            <a:xfrm>
              <a:off x="728671" y="1986450"/>
              <a:ext cx="1648597" cy="2478679"/>
              <a:chOff x="728671" y="1986450"/>
              <a:chExt cx="1648597" cy="2478679"/>
            </a:xfrm>
          </p:grpSpPr>
          <p:grpSp>
            <p:nvGrpSpPr>
              <p:cNvPr id="1047" name="Google Shape;1047;p87"/>
              <p:cNvGrpSpPr/>
              <p:nvPr/>
            </p:nvGrpSpPr>
            <p:grpSpPr>
              <a:xfrm>
                <a:off x="728671" y="1986450"/>
                <a:ext cx="1648597" cy="2478679"/>
                <a:chOff x="5095587" y="403950"/>
                <a:chExt cx="2923563" cy="4395600"/>
              </a:xfrm>
            </p:grpSpPr>
            <p:grpSp>
              <p:nvGrpSpPr>
                <p:cNvPr id="1048" name="Google Shape;1048;p87"/>
                <p:cNvGrpSpPr/>
                <p:nvPr/>
              </p:nvGrpSpPr>
              <p:grpSpPr>
                <a:xfrm>
                  <a:off x="5095587" y="988674"/>
                  <a:ext cx="81949" cy="698905"/>
                  <a:chOff x="5063144" y="1095925"/>
                  <a:chExt cx="71106" cy="606425"/>
                </a:xfrm>
              </p:grpSpPr>
              <p:sp>
                <p:nvSpPr>
                  <p:cNvPr id="1049" name="Google Shape;1049;p87"/>
                  <p:cNvSpPr/>
                  <p:nvPr/>
                </p:nvSpPr>
                <p:spPr>
                  <a:xfrm>
                    <a:off x="5063144" y="1095925"/>
                    <a:ext cx="71100" cy="441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7"/>
                  <p:cNvSpPr/>
                  <p:nvPr/>
                </p:nvSpPr>
                <p:spPr>
                  <a:xfrm>
                    <a:off x="5063150" y="1600050"/>
                    <a:ext cx="71100" cy="102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87"/>
                <p:cNvSpPr/>
                <p:nvPr/>
              </p:nvSpPr>
              <p:spPr>
                <a:xfrm>
                  <a:off x="5120550" y="403950"/>
                  <a:ext cx="2898600" cy="4395600"/>
                </a:xfrm>
                <a:prstGeom prst="roundRect">
                  <a:avLst>
                    <a:gd name="adj" fmla="val 6833"/>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7"/>
                <p:cNvSpPr/>
                <p:nvPr/>
              </p:nvSpPr>
              <p:spPr>
                <a:xfrm>
                  <a:off x="6203595" y="563994"/>
                  <a:ext cx="732600" cy="762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7"/>
                <p:cNvSpPr/>
                <p:nvPr/>
              </p:nvSpPr>
              <p:spPr>
                <a:xfrm>
                  <a:off x="5234294" y="543078"/>
                  <a:ext cx="117600" cy="117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7"/>
                <p:cNvSpPr/>
                <p:nvPr/>
              </p:nvSpPr>
              <p:spPr>
                <a:xfrm>
                  <a:off x="5419520" y="561056"/>
                  <a:ext cx="81900" cy="819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87"/>
              <p:cNvSpPr/>
              <p:nvPr/>
            </p:nvSpPr>
            <p:spPr>
              <a:xfrm>
                <a:off x="811850" y="2236100"/>
                <a:ext cx="1482300" cy="21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87"/>
            <p:cNvGrpSpPr/>
            <p:nvPr/>
          </p:nvGrpSpPr>
          <p:grpSpPr>
            <a:xfrm>
              <a:off x="2736035" y="2745908"/>
              <a:ext cx="889141" cy="1718925"/>
              <a:chOff x="2797921" y="2745908"/>
              <a:chExt cx="889141" cy="1718925"/>
            </a:xfrm>
          </p:grpSpPr>
          <p:grpSp>
            <p:nvGrpSpPr>
              <p:cNvPr id="1057" name="Google Shape;1057;p87"/>
              <p:cNvGrpSpPr/>
              <p:nvPr/>
            </p:nvGrpSpPr>
            <p:grpSpPr>
              <a:xfrm>
                <a:off x="2797921" y="2745908"/>
                <a:ext cx="889141" cy="1718925"/>
                <a:chOff x="4608325" y="664800"/>
                <a:chExt cx="1972800" cy="3813900"/>
              </a:xfrm>
            </p:grpSpPr>
            <p:sp>
              <p:nvSpPr>
                <p:cNvPr id="1058" name="Google Shape;1058;p87"/>
                <p:cNvSpPr/>
                <p:nvPr/>
              </p:nvSpPr>
              <p:spPr>
                <a:xfrm>
                  <a:off x="4608325" y="664800"/>
                  <a:ext cx="1972800" cy="3813900"/>
                </a:xfrm>
                <a:prstGeom prst="roundRect">
                  <a:avLst>
                    <a:gd name="adj" fmla="val 6833"/>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7"/>
                <p:cNvSpPr/>
                <p:nvPr/>
              </p:nvSpPr>
              <p:spPr>
                <a:xfrm>
                  <a:off x="5445025" y="4084125"/>
                  <a:ext cx="299400" cy="299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7"/>
                <p:cNvSpPr/>
                <p:nvPr/>
              </p:nvSpPr>
              <p:spPr>
                <a:xfrm>
                  <a:off x="5276875" y="803675"/>
                  <a:ext cx="635700" cy="660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7"/>
                <p:cNvSpPr/>
                <p:nvPr/>
              </p:nvSpPr>
              <p:spPr>
                <a:xfrm>
                  <a:off x="4707025" y="785525"/>
                  <a:ext cx="102300" cy="1023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7"/>
                <p:cNvSpPr/>
                <p:nvPr/>
              </p:nvSpPr>
              <p:spPr>
                <a:xfrm>
                  <a:off x="4867750" y="801125"/>
                  <a:ext cx="71100" cy="711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 name="Google Shape;1063;p87"/>
              <p:cNvSpPr/>
              <p:nvPr/>
            </p:nvSpPr>
            <p:spPr>
              <a:xfrm>
                <a:off x="2849191" y="2881600"/>
                <a:ext cx="786600" cy="1377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b">
            <a:extLst>
              <a:ext uri="{FF2B5EF4-FFF2-40B4-BE49-F238E27FC236}">
                <a16:creationId xmlns:a16="http://schemas.microsoft.com/office/drawing/2014/main" id="{40D94EDB-770F-284F-85B4-38CC0AB5AA2A}"/>
              </a:ext>
            </a:extLst>
          </p:cNvPr>
          <p:cNvSpPr/>
          <p:nvPr/>
        </p:nvSpPr>
        <p:spPr>
          <a:xfrm>
            <a:off x="4226818" y="891002"/>
            <a:ext cx="3945636" cy="21841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9CB4307E-7C3A-B443-8625-5BB4A1C5A44F}"/>
              </a:ext>
            </a:extLst>
          </p:cNvPr>
          <p:cNvSpPr/>
          <p:nvPr/>
        </p:nvSpPr>
        <p:spPr>
          <a:xfrm>
            <a:off x="4226818" y="1047930"/>
            <a:ext cx="3945636" cy="1815882"/>
          </a:xfrm>
          <a:prstGeom prst="rect">
            <a:avLst/>
          </a:prstGeom>
        </p:spPr>
        <p:txBody>
          <a:bodyPr wrap="square">
            <a:spAutoFit/>
          </a:bodyPr>
          <a:lstStyle/>
          <a:p>
            <a:pPr algn="ctr" eaLnBrk="1" hangingPunct="1">
              <a:spcBef>
                <a:spcPct val="50000"/>
              </a:spcBef>
              <a:buFontTx/>
              <a:buNone/>
            </a:pPr>
            <a:r>
              <a:rPr lang="en-US" altLang="vi-VN" sz="2800" b="1" dirty="0">
                <a:solidFill>
                  <a:srgbClr val="C00000"/>
                </a:solidFill>
                <a:latin typeface="Times New Roman" panose="02020603050405020304" pitchFamily="18" charset="0"/>
                <a:cs typeface="Times New Roman" panose="02020603050405020304" pitchFamily="18" charset="0"/>
              </a:rPr>
              <a:t>III. NỘI CHIẾN </a:t>
            </a:r>
            <a:r>
              <a:rPr lang="en-US" altLang="vi-VN" sz="2800" b="1" dirty="0" err="1">
                <a:solidFill>
                  <a:srgbClr val="C00000"/>
                </a:solidFill>
                <a:latin typeface="Times New Roman" panose="02020603050405020304" pitchFamily="18" charset="0"/>
                <a:cs typeface="Times New Roman" panose="02020603050405020304" pitchFamily="18" charset="0"/>
              </a:rPr>
              <a:t>Ở</a:t>
            </a:r>
            <a:r>
              <a:rPr lang="en-US" altLang="vi-VN" sz="2800" b="1" dirty="0">
                <a:solidFill>
                  <a:srgbClr val="C00000"/>
                </a:solidFill>
                <a:latin typeface="Times New Roman" panose="02020603050405020304" pitchFamily="18" charset="0"/>
                <a:cs typeface="Times New Roman" panose="02020603050405020304" pitchFamily="18" charset="0"/>
              </a:rPr>
              <a:t> PHÁP . </a:t>
            </a:r>
            <a:r>
              <a:rPr lang="en-US" altLang="vi-VN" sz="2800" b="1" dirty="0" err="1">
                <a:solidFill>
                  <a:srgbClr val="C00000"/>
                </a:solidFill>
                <a:latin typeface="Times New Roman" panose="02020603050405020304" pitchFamily="18" charset="0"/>
                <a:cs typeface="Times New Roman" panose="02020603050405020304" pitchFamily="18" charset="0"/>
              </a:rPr>
              <a:t>Ý</a:t>
            </a:r>
            <a:r>
              <a:rPr lang="en-US" altLang="vi-VN" sz="2800" b="1" dirty="0">
                <a:solidFill>
                  <a:srgbClr val="C00000"/>
                </a:solidFill>
                <a:latin typeface="Times New Roman" panose="02020603050405020304" pitchFamily="18" charset="0"/>
                <a:cs typeface="Times New Roman" panose="02020603050405020304" pitchFamily="18" charset="0"/>
              </a:rPr>
              <a:t> NGHĨA LỊCH SỬ CỦA CÔNG XÃ PARI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This is a slide title</a:t>
            </a:r>
            <a:endParaRPr/>
          </a:p>
        </p:txBody>
      </p:sp>
      <p:sp>
        <p:nvSpPr>
          <p:cNvPr id="6" name="Rectangle 5">
            <a:extLst>
              <a:ext uri="{FF2B5EF4-FFF2-40B4-BE49-F238E27FC236}">
                <a16:creationId xmlns:a16="http://schemas.microsoft.com/office/drawing/2014/main" id="{7463CF14-173E-6E48-A2C2-C6B2D28920C9}"/>
              </a:ext>
            </a:extLst>
          </p:cNvPr>
          <p:cNvSpPr/>
          <p:nvPr/>
        </p:nvSpPr>
        <p:spPr>
          <a:xfrm>
            <a:off x="1892303" y="49"/>
            <a:ext cx="1228725" cy="5143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595A9159-AED7-BE43-B7E3-67BB293A35E9}"/>
              </a:ext>
            </a:extLst>
          </p:cNvPr>
          <p:cNvSpPr/>
          <p:nvPr/>
        </p:nvSpPr>
        <p:spPr>
          <a:xfrm>
            <a:off x="68274" y="1129130"/>
            <a:ext cx="2943225" cy="1815882"/>
          </a:xfrm>
          <a:prstGeom prst="rect">
            <a:avLst/>
          </a:prstGeom>
        </p:spPr>
        <p:txBody>
          <a:bodyPr wrap="square">
            <a:spAutoFit/>
          </a:bodyPr>
          <a:lstStyle/>
          <a:p>
            <a:pPr algn="r"/>
            <a:r>
              <a:rPr lang="en-US" altLang="vi-VN" sz="2800" u="sng" dirty="0">
                <a:solidFill>
                  <a:schemeClr val="bg1"/>
                </a:solidFill>
                <a:latin typeface="Times New Roman" panose="02020603050405020304" pitchFamily="18" charset="0"/>
                <a:cs typeface="Times New Roman" panose="02020603050405020304" pitchFamily="18" charset="0"/>
              </a:rPr>
              <a:t>2/ </a:t>
            </a:r>
            <a:r>
              <a:rPr lang="en-US" altLang="vi-VN" sz="2800" u="sng" dirty="0" err="1">
                <a:solidFill>
                  <a:schemeClr val="bg1"/>
                </a:solidFill>
                <a:latin typeface="Times New Roman" panose="02020603050405020304" pitchFamily="18" charset="0"/>
                <a:cs typeface="Times New Roman" panose="02020603050405020304" pitchFamily="18" charset="0"/>
              </a:rPr>
              <a:t>Ý</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nghĩa</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lịch</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sử</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và</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bài</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học</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kinh</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nghiệm</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của</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Công</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xã</a:t>
            </a:r>
            <a:r>
              <a:rPr lang="en-US" altLang="vi-VN" sz="2800" u="sng" dirty="0">
                <a:solidFill>
                  <a:schemeClr val="bg1"/>
                </a:solidFill>
                <a:latin typeface="Times New Roman" panose="02020603050405020304" pitchFamily="18" charset="0"/>
                <a:cs typeface="Times New Roman" panose="02020603050405020304" pitchFamily="18" charset="0"/>
              </a:rPr>
              <a:t> Pari</a:t>
            </a:r>
            <a:endParaRPr lang="en-VN" sz="2800" dirty="0">
              <a:solidFill>
                <a:schemeClr val="bg1"/>
              </a:solidFill>
            </a:endParaRPr>
          </a:p>
        </p:txBody>
      </p:sp>
      <p:grpSp>
        <p:nvGrpSpPr>
          <p:cNvPr id="101" name="Google Shape;101;p18"/>
          <p:cNvGrpSpPr/>
          <p:nvPr/>
        </p:nvGrpSpPr>
        <p:grpSpPr>
          <a:xfrm>
            <a:off x="2257959" y="264065"/>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FF2B5EF4-FFF2-40B4-BE49-F238E27FC236}">
                <a16:creationId xmlns:a16="http://schemas.microsoft.com/office/drawing/2014/main" id="{AA5F51B7-EA35-B64C-9F51-D39F7BC4893A}"/>
              </a:ext>
            </a:extLst>
          </p:cNvPr>
          <p:cNvSpPr/>
          <p:nvPr/>
        </p:nvSpPr>
        <p:spPr>
          <a:xfrm>
            <a:off x="3615257" y="172531"/>
            <a:ext cx="3132589" cy="584775"/>
          </a:xfrm>
          <a:prstGeom prst="rect">
            <a:avLst/>
          </a:prstGeom>
        </p:spPr>
        <p:txBody>
          <a:bodyPr wrap="none">
            <a:spAutoFit/>
          </a:bodyPr>
          <a:lstStyle/>
          <a:p>
            <a:r>
              <a:rPr lang="en-US" altLang="vi-VN" sz="3200" b="1" dirty="0">
                <a:solidFill>
                  <a:srgbClr val="C00000"/>
                </a:solidFill>
                <a:latin typeface="Times New Roman" panose="02020603050405020304" pitchFamily="18" charset="0"/>
                <a:cs typeface="Times New Roman" panose="02020603050405020304" pitchFamily="18" charset="0"/>
              </a:rPr>
              <a:t>a/</a:t>
            </a:r>
            <a:r>
              <a:rPr lang="en-US" altLang="vi-VN" sz="3200" b="1" u="sng" dirty="0" err="1">
                <a:solidFill>
                  <a:srgbClr val="C00000"/>
                </a:solidFill>
                <a:latin typeface="Times New Roman" panose="02020603050405020304" pitchFamily="18" charset="0"/>
                <a:cs typeface="Times New Roman" panose="02020603050405020304" pitchFamily="18" charset="0"/>
              </a:rPr>
              <a:t>Ý</a:t>
            </a:r>
            <a:r>
              <a:rPr lang="en-US" altLang="vi-VN" sz="3200" b="1" u="sng" dirty="0">
                <a:solidFill>
                  <a:srgbClr val="C00000"/>
                </a:solidFill>
                <a:latin typeface="Times New Roman" panose="02020603050405020304" pitchFamily="18" charset="0"/>
                <a:cs typeface="Times New Roman" panose="02020603050405020304" pitchFamily="18" charset="0"/>
              </a:rPr>
              <a:t> </a:t>
            </a:r>
            <a:r>
              <a:rPr lang="en-US" altLang="vi-VN" sz="3200" b="1" u="sng" dirty="0" err="1">
                <a:solidFill>
                  <a:srgbClr val="C00000"/>
                </a:solidFill>
                <a:latin typeface="Times New Roman" panose="02020603050405020304" pitchFamily="18" charset="0"/>
                <a:cs typeface="Times New Roman" panose="02020603050405020304" pitchFamily="18" charset="0"/>
              </a:rPr>
              <a:t>nghĩa</a:t>
            </a:r>
            <a:r>
              <a:rPr lang="en-US" altLang="vi-VN" sz="3200" b="1" u="sng" dirty="0">
                <a:solidFill>
                  <a:srgbClr val="C00000"/>
                </a:solidFill>
                <a:latin typeface="Times New Roman" panose="02020603050405020304" pitchFamily="18" charset="0"/>
                <a:cs typeface="Times New Roman" panose="02020603050405020304" pitchFamily="18" charset="0"/>
              </a:rPr>
              <a:t> </a:t>
            </a:r>
            <a:r>
              <a:rPr lang="en-US" altLang="vi-VN" sz="3200" b="1" u="sng" dirty="0" err="1">
                <a:solidFill>
                  <a:srgbClr val="C00000"/>
                </a:solidFill>
                <a:latin typeface="Times New Roman" panose="02020603050405020304" pitchFamily="18" charset="0"/>
                <a:cs typeface="Times New Roman" panose="02020603050405020304" pitchFamily="18" charset="0"/>
              </a:rPr>
              <a:t>lịch</a:t>
            </a:r>
            <a:r>
              <a:rPr lang="en-US" altLang="vi-VN" sz="3200" b="1" u="sng" dirty="0">
                <a:solidFill>
                  <a:srgbClr val="C00000"/>
                </a:solidFill>
                <a:latin typeface="Times New Roman" panose="02020603050405020304" pitchFamily="18" charset="0"/>
                <a:cs typeface="Times New Roman" panose="02020603050405020304" pitchFamily="18" charset="0"/>
              </a:rPr>
              <a:t> </a:t>
            </a:r>
            <a:r>
              <a:rPr lang="en-US" altLang="vi-VN" sz="3200" b="1" u="sng" dirty="0" err="1">
                <a:solidFill>
                  <a:srgbClr val="C00000"/>
                </a:solidFill>
                <a:latin typeface="Times New Roman" panose="02020603050405020304" pitchFamily="18" charset="0"/>
                <a:cs typeface="Times New Roman" panose="02020603050405020304" pitchFamily="18" charset="0"/>
              </a:rPr>
              <a:t>sử</a:t>
            </a:r>
            <a:endParaRPr lang="en-VN" sz="3200" b="1" dirty="0">
              <a:solidFill>
                <a:srgbClr val="C00000"/>
              </a:solidFill>
            </a:endParaRPr>
          </a:p>
        </p:txBody>
      </p:sp>
      <p:sp>
        <p:nvSpPr>
          <p:cNvPr id="8" name="Rectangle 7">
            <a:extLst>
              <a:ext uri="{FF2B5EF4-FFF2-40B4-BE49-F238E27FC236}">
                <a16:creationId xmlns:a16="http://schemas.microsoft.com/office/drawing/2014/main" id="{180371FF-4E20-4847-96AD-A2F91C3CFE6A}"/>
              </a:ext>
            </a:extLst>
          </p:cNvPr>
          <p:cNvSpPr/>
          <p:nvPr/>
        </p:nvSpPr>
        <p:spPr>
          <a:xfrm>
            <a:off x="3364854" y="1239431"/>
            <a:ext cx="5490227" cy="2462213"/>
          </a:xfrm>
          <a:prstGeom prst="rect">
            <a:avLst/>
          </a:prstGeom>
        </p:spPr>
        <p:txBody>
          <a:bodyPr wrap="square">
            <a:spAutoFit/>
          </a:bodyPr>
          <a:lstStyle/>
          <a:p>
            <a:pPr algn="just" eaLnBrk="1" hangingPunct="1">
              <a:spcBef>
                <a:spcPct val="50000"/>
              </a:spcBef>
              <a:buFontTx/>
              <a:buNone/>
            </a:pPr>
            <a:r>
              <a:rPr lang="en-US" altLang="vi-VN" sz="2800" dirty="0">
                <a:latin typeface="Arial" panose="020B0604020202020204" pitchFamily="34" charset="0"/>
              </a:rPr>
              <a:t>+ </a:t>
            </a:r>
            <a:r>
              <a:rPr lang="en-US" altLang="vi-VN" sz="2800" dirty="0" err="1">
                <a:latin typeface="Times New Roman" panose="02020603050405020304" pitchFamily="18" charset="0"/>
                <a:cs typeface="Times New Roman" panose="02020603050405020304" pitchFamily="18" charset="0"/>
                <a:sym typeface="Wingdings" pitchFamily="2" charset="2"/>
              </a:rPr>
              <a:t>Công</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xã</a:t>
            </a:r>
            <a:r>
              <a:rPr lang="en-US" altLang="vi-VN" sz="2800" dirty="0">
                <a:latin typeface="Times New Roman" panose="02020603050405020304" pitchFamily="18" charset="0"/>
                <a:cs typeface="Times New Roman" panose="02020603050405020304" pitchFamily="18" charset="0"/>
                <a:sym typeface="Wingdings" pitchFamily="2" charset="2"/>
              </a:rPr>
              <a:t> Pa-</a:t>
            </a:r>
            <a:r>
              <a:rPr lang="en-US" altLang="vi-VN" sz="2800" dirty="0" err="1">
                <a:latin typeface="Times New Roman" panose="02020603050405020304" pitchFamily="18" charset="0"/>
                <a:cs typeface="Times New Roman" panose="02020603050405020304" pitchFamily="18" charset="0"/>
                <a:sym typeface="Wingdings" pitchFamily="2" charset="2"/>
              </a:rPr>
              <a:t>ri</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đã</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lật</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đổ</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chính</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quyền</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tư</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sản</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xây</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dựng</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nhà</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nước</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kiểu</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mới</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của</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giai</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cấp</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vô</a:t>
            </a:r>
            <a:r>
              <a:rPr lang="en-US" altLang="vi-VN" sz="2800" dirty="0">
                <a:latin typeface="Times New Roman" panose="02020603050405020304" pitchFamily="18" charset="0"/>
                <a:cs typeface="Times New Roman" panose="02020603050405020304" pitchFamily="18" charset="0"/>
                <a:sym typeface="Wingdings" pitchFamily="2" charset="2"/>
              </a:rPr>
              <a:t> </a:t>
            </a:r>
            <a:r>
              <a:rPr lang="en-US" altLang="vi-VN" sz="2800" dirty="0" err="1">
                <a:latin typeface="Times New Roman" panose="02020603050405020304" pitchFamily="18" charset="0"/>
                <a:cs typeface="Times New Roman" panose="02020603050405020304" pitchFamily="18" charset="0"/>
                <a:sym typeface="Wingdings" pitchFamily="2" charset="2"/>
              </a:rPr>
              <a:t>sản</a:t>
            </a:r>
            <a:r>
              <a:rPr lang="en-US" altLang="vi-VN" sz="2800" dirty="0">
                <a:latin typeface="Times New Roman" panose="02020603050405020304" pitchFamily="18" charset="0"/>
                <a:cs typeface="Times New Roman" panose="02020603050405020304" pitchFamily="18" charset="0"/>
                <a:sym typeface="Wingdings" pitchFamily="2" charset="2"/>
              </a:rPr>
              <a:t>.</a:t>
            </a:r>
          </a:p>
          <a:p>
            <a:pPr algn="just" eaLnBrk="1" hangingPunct="1">
              <a:spcBef>
                <a:spcPct val="50000"/>
              </a:spcBef>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Cổ</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nhân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dân</a:t>
            </a:r>
            <a:r>
              <a:rPr lang="en-US" altLang="vi-VN" sz="2800" dirty="0">
                <a:latin typeface="Times New Roman" panose="02020603050405020304" pitchFamily="18" charset="0"/>
                <a:cs typeface="Times New Roman" panose="02020603050405020304" pitchFamily="18" charset="0"/>
              </a:rPr>
              <a:t> lao </a:t>
            </a:r>
            <a:r>
              <a:rPr lang="en-US" altLang="vi-VN" sz="2800" dirty="0" err="1">
                <a:latin typeface="Times New Roman" panose="02020603050405020304" pitchFamily="18" charset="0"/>
                <a:cs typeface="Times New Roman" panose="02020603050405020304" pitchFamily="18" charset="0"/>
              </a:rPr>
              <a:t>động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giới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đấu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tranh</a:t>
            </a:r>
            <a:r>
              <a:rPr lang="en-US" altLang="vi-VN" sz="2800" dirty="0">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id="{2D9BF90A-EDA6-8D4A-8C3E-B074920E7545}"/>
              </a:ext>
            </a:extLst>
          </p:cNvPr>
          <p:cNvSpPr/>
          <p:nvPr/>
        </p:nvSpPr>
        <p:spPr>
          <a:xfrm>
            <a:off x="3364854" y="4183769"/>
            <a:ext cx="5410455" cy="523220"/>
          </a:xfrm>
          <a:prstGeom prst="rect">
            <a:avLst/>
          </a:prstGeom>
        </p:spPr>
        <p:txBody>
          <a:bodyPr wrap="none">
            <a:spAutoFit/>
          </a:bodyPr>
          <a:lstStyle/>
          <a:p>
            <a:pPr eaLnBrk="1" hangingPunct="1">
              <a:spcBef>
                <a:spcPct val="0"/>
              </a:spcBef>
              <a:buFontTx/>
              <a:buNone/>
            </a:pPr>
            <a:r>
              <a:rPr lang="en-US" altLang="vi-VN" sz="2800" dirty="0" err="1">
                <a:latin typeface="Times New Roman" panose="02020603050405020304" pitchFamily="18" charset="0"/>
                <a:cs typeface="Times New Roman" panose="02020603050405020304" pitchFamily="18" charset="0"/>
              </a:rPr>
              <a:t>Tính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chất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cuộc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mạng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vô</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sản</a:t>
            </a:r>
            <a:endParaRPr lang="vi-VN" altLang="vi-V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369D246-1B3F-124B-942E-BB34B435F43B}"/>
              </a:ext>
            </a:extLst>
          </p:cNvPr>
          <p:cNvPicPr>
            <a:picLocks noChangeAspect="1"/>
          </p:cNvPicPr>
          <p:nvPr/>
        </p:nvPicPr>
        <p:blipFill>
          <a:blip r:embed="rId3"/>
          <a:stretch>
            <a:fillRect/>
          </a:stretch>
        </p:blipFill>
        <p:spPr>
          <a:xfrm>
            <a:off x="2755374" y="2436163"/>
            <a:ext cx="2746256" cy="2953956"/>
          </a:xfrm>
          <a:prstGeom prst="rect">
            <a:avLst/>
          </a:prstGeom>
        </p:spPr>
      </p:pic>
      <p:grpSp>
        <p:nvGrpSpPr>
          <p:cNvPr id="10" name="Group 9">
            <a:extLst>
              <a:ext uri="{FF2B5EF4-FFF2-40B4-BE49-F238E27FC236}">
                <a16:creationId xmlns:a16="http://schemas.microsoft.com/office/drawing/2014/main" id="{9D1ADB82-6CC0-4A48-A0DF-19FA4FF75D97}"/>
              </a:ext>
            </a:extLst>
          </p:cNvPr>
          <p:cNvGrpSpPr/>
          <p:nvPr/>
        </p:nvGrpSpPr>
        <p:grpSpPr>
          <a:xfrm>
            <a:off x="5164517" y="494744"/>
            <a:ext cx="3471483" cy="2138869"/>
            <a:chOff x="5164517" y="494744"/>
            <a:chExt cx="3471483" cy="2138869"/>
          </a:xfrm>
        </p:grpSpPr>
        <p:sp>
          <p:nvSpPr>
            <p:cNvPr id="4" name="Oval Callout 3">
              <a:extLst>
                <a:ext uri="{FF2B5EF4-FFF2-40B4-BE49-F238E27FC236}">
                  <a16:creationId xmlns:a16="http://schemas.microsoft.com/office/drawing/2014/main" id="{710FD0C7-798F-9E41-A073-0954572C3673}"/>
                </a:ext>
              </a:extLst>
            </p:cNvPr>
            <p:cNvSpPr/>
            <p:nvPr/>
          </p:nvSpPr>
          <p:spPr>
            <a:xfrm>
              <a:off x="5164517" y="494744"/>
              <a:ext cx="3471483" cy="2138869"/>
            </a:xfrm>
            <a:prstGeom prst="wedgeEllipseCallout">
              <a:avLst>
                <a:gd name="adj1" fmla="val -49003"/>
                <a:gd name="adj2" fmla="val 6428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 name="TextBox 8">
              <a:extLst>
                <a:ext uri="{FF2B5EF4-FFF2-40B4-BE49-F238E27FC236}">
                  <a16:creationId xmlns:a16="http://schemas.microsoft.com/office/drawing/2014/main" id="{F7DA9D02-935C-5442-8BAD-8C0985600DEB}"/>
                </a:ext>
              </a:extLst>
            </p:cNvPr>
            <p:cNvSpPr txBox="1"/>
            <p:nvPr/>
          </p:nvSpPr>
          <p:spPr>
            <a:xfrm>
              <a:off x="5564984" y="824669"/>
              <a:ext cx="2753516"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Trình bày ý nghĩa và tính chất của công xã Pari?</a:t>
              </a:r>
            </a:p>
          </p:txBody>
        </p:sp>
      </p:grpSp>
      <p:sp>
        <p:nvSpPr>
          <p:cNvPr id="19" name="Google Shape;1190;p89">
            <a:extLst>
              <a:ext uri="{FF2B5EF4-FFF2-40B4-BE49-F238E27FC236}">
                <a16:creationId xmlns:a16="http://schemas.microsoft.com/office/drawing/2014/main" id="{369052EB-2FDF-614D-91C7-67BA686E0826}"/>
              </a:ext>
            </a:extLst>
          </p:cNvPr>
          <p:cNvSpPr/>
          <p:nvPr/>
        </p:nvSpPr>
        <p:spPr>
          <a:xfrm>
            <a:off x="762340" y="3240381"/>
            <a:ext cx="1509271" cy="1338402"/>
          </a:xfrm>
          <a:custGeom>
            <a:avLst/>
            <a:gdLst/>
            <a:ahLst/>
            <a:cxnLst/>
            <a:rect l="l" t="t" r="r" b="b"/>
            <a:pathLst>
              <a:path w="201" h="221" extrusionOk="0">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chemeClr val="accent6">
              <a:lumMod val="7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EE795B"/>
              </a:solidFill>
              <a:latin typeface="Muli"/>
              <a:ea typeface="Muli"/>
              <a:cs typeface="Muli"/>
              <a:sym typeface="Muli"/>
            </a:endParaRPr>
          </a:p>
        </p:txBody>
      </p:sp>
      <p:sp>
        <p:nvSpPr>
          <p:cNvPr id="20" name="!!b">
            <a:extLst>
              <a:ext uri="{FF2B5EF4-FFF2-40B4-BE49-F238E27FC236}">
                <a16:creationId xmlns:a16="http://schemas.microsoft.com/office/drawing/2014/main" id="{3C59662E-529B-304D-8F6B-1B4F448BB17C}"/>
              </a:ext>
            </a:extLst>
          </p:cNvPr>
          <p:cNvSpPr/>
          <p:nvPr/>
        </p:nvSpPr>
        <p:spPr>
          <a:xfrm>
            <a:off x="321609" y="797048"/>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75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75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5" presetClass="exit" presetSubtype="10" fill="hold" nodeType="withEffect">
                                      <p:stCondLst>
                                        <p:cond delay="0"/>
                                      </p:stCondLst>
                                      <p:childTnLst>
                                        <p:animEffect transition="out" filter="checkerboard(across)">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5" presetClass="exit" presetSubtype="10" fill="hold" nodeType="withEffect">
                                      <p:stCondLst>
                                        <p:cond delay="0"/>
                                      </p:stCondLst>
                                      <p:childTnLst>
                                        <p:animEffect transition="out" filter="checkerboard(across)">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8"/>
                                            </p:tgtEl>
                                            <p:attrNameLst>
                                              <p:attrName>ppt_y</p:attrName>
                                            </p:attrNameLst>
                                          </p:cBhvr>
                                          <p:tavLst>
                                            <p:tav tm="0">
                                              <p:val>
                                                <p:strVal val="#ppt_y"/>
                                              </p:val>
                                            </p:tav>
                                            <p:tav tm="100000">
                                              <p:val>
                                                <p:strVal val="#ppt_y"/>
                                              </p:val>
                                            </p:tav>
                                          </p:tavLst>
                                        </p:anim>
                                        <p:anim calcmode="lin" valueType="num">
                                          <p:cBhvr>
                                            <p:cTn id="43"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8"/>
                                            </p:tgtEl>
                                            <p:attrNameLst>
                                              <p:attrName>ppt_y</p:attrName>
                                            </p:attrNameLst>
                                          </p:cBhvr>
                                          <p:tavLst>
                                            <p:tav tm="0">
                                              <p:val>
                                                <p:strVal val="#ppt_y"/>
                                              </p:val>
                                            </p:tav>
                                            <p:tav tm="100000">
                                              <p:val>
                                                <p:strVal val="#ppt_y"/>
                                              </p:val>
                                            </p:tav>
                                          </p:tavLst>
                                        </p:anim>
                                        <p:anim calcmode="lin" valueType="num">
                                          <p:cBhvr>
                                            <p:cTn id="5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8"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1+#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75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75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5" presetClass="exit" presetSubtype="10" fill="hold" nodeType="withEffect">
                                      <p:stCondLst>
                                        <p:cond delay="0"/>
                                      </p:stCondLst>
                                      <p:childTnLst>
                                        <p:animEffect transition="out" filter="checkerboard(across)">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5" presetClass="exit" presetSubtype="10" fill="hold" nodeType="withEffect">
                                      <p:stCondLst>
                                        <p:cond delay="0"/>
                                      </p:stCondLst>
                                      <p:childTnLst>
                                        <p:animEffect transition="out" filter="checkerboard(across)">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8"/>
                                            </p:tgtEl>
                                            <p:attrNameLst>
                                              <p:attrName>ppt_y</p:attrName>
                                            </p:attrNameLst>
                                          </p:cBhvr>
                                          <p:tavLst>
                                            <p:tav tm="0">
                                              <p:val>
                                                <p:strVal val="#ppt_y"/>
                                              </p:val>
                                            </p:tav>
                                            <p:tav tm="100000">
                                              <p:val>
                                                <p:strVal val="#ppt_y"/>
                                              </p:val>
                                            </p:tav>
                                          </p:tavLst>
                                        </p:anim>
                                        <p:anim calcmode="lin" valueType="num">
                                          <p:cBhvr>
                                            <p:cTn id="43"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8"/>
                                            </p:tgtEl>
                                            <p:attrNameLst>
                                              <p:attrName>ppt_y</p:attrName>
                                            </p:attrNameLst>
                                          </p:cBhvr>
                                          <p:tavLst>
                                            <p:tav tm="0">
                                              <p:val>
                                                <p:strVal val="#ppt_y"/>
                                              </p:val>
                                            </p:tav>
                                            <p:tav tm="100000">
                                              <p:val>
                                                <p:strVal val="#ppt_y"/>
                                              </p:val>
                                            </p:tav>
                                          </p:tavLst>
                                        </p:anim>
                                        <p:anim calcmode="lin" valueType="num">
                                          <p:cBhvr>
                                            <p:cTn id="5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8" grpId="0"/>
          <p:bldP spid="19"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This is a slide title</a:t>
            </a:r>
            <a:endParaRPr/>
          </a:p>
        </p:txBody>
      </p:sp>
      <p:sp>
        <p:nvSpPr>
          <p:cNvPr id="6" name="Rectangle 5">
            <a:extLst>
              <a:ext uri="{FF2B5EF4-FFF2-40B4-BE49-F238E27FC236}">
                <a16:creationId xmlns:a16="http://schemas.microsoft.com/office/drawing/2014/main" id="{7463CF14-173E-6E48-A2C2-C6B2D28920C9}"/>
              </a:ext>
            </a:extLst>
          </p:cNvPr>
          <p:cNvSpPr/>
          <p:nvPr/>
        </p:nvSpPr>
        <p:spPr>
          <a:xfrm>
            <a:off x="1892303" y="49"/>
            <a:ext cx="1228725" cy="5143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595A9159-AED7-BE43-B7E3-67BB293A35E9}"/>
              </a:ext>
            </a:extLst>
          </p:cNvPr>
          <p:cNvSpPr/>
          <p:nvPr/>
        </p:nvSpPr>
        <p:spPr>
          <a:xfrm>
            <a:off x="68274" y="1129130"/>
            <a:ext cx="2943225" cy="1815882"/>
          </a:xfrm>
          <a:prstGeom prst="rect">
            <a:avLst/>
          </a:prstGeom>
        </p:spPr>
        <p:txBody>
          <a:bodyPr wrap="square">
            <a:spAutoFit/>
          </a:bodyPr>
          <a:lstStyle/>
          <a:p>
            <a:pPr algn="r"/>
            <a:r>
              <a:rPr lang="en-US" altLang="vi-VN" sz="2800" u="sng" dirty="0">
                <a:solidFill>
                  <a:schemeClr val="bg1"/>
                </a:solidFill>
                <a:latin typeface="Times New Roman" panose="02020603050405020304" pitchFamily="18" charset="0"/>
                <a:cs typeface="Times New Roman" panose="02020603050405020304" pitchFamily="18" charset="0"/>
              </a:rPr>
              <a:t>2/ </a:t>
            </a:r>
            <a:r>
              <a:rPr lang="en-US" altLang="vi-VN" sz="2800" u="sng" dirty="0" err="1">
                <a:solidFill>
                  <a:schemeClr val="bg1"/>
                </a:solidFill>
                <a:latin typeface="Times New Roman" panose="02020603050405020304" pitchFamily="18" charset="0"/>
                <a:cs typeface="Times New Roman" panose="02020603050405020304" pitchFamily="18" charset="0"/>
              </a:rPr>
              <a:t>Ý</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nghĩa</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lịch</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sử</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và</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bài</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học</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kinh</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nghiệm</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của</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Công</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xã</a:t>
            </a:r>
            <a:r>
              <a:rPr lang="en-US" altLang="vi-VN" sz="2800" u="sng" dirty="0">
                <a:solidFill>
                  <a:schemeClr val="bg1"/>
                </a:solidFill>
                <a:latin typeface="Times New Roman" panose="02020603050405020304" pitchFamily="18" charset="0"/>
                <a:cs typeface="Times New Roman" panose="02020603050405020304" pitchFamily="18" charset="0"/>
              </a:rPr>
              <a:t> Pari</a:t>
            </a:r>
            <a:endParaRPr lang="en-VN" sz="2800" dirty="0">
              <a:solidFill>
                <a:schemeClr val="bg1"/>
              </a:solidFill>
            </a:endParaRPr>
          </a:p>
        </p:txBody>
      </p:sp>
      <p:grpSp>
        <p:nvGrpSpPr>
          <p:cNvPr id="101" name="Google Shape;101;p18"/>
          <p:cNvGrpSpPr/>
          <p:nvPr/>
        </p:nvGrpSpPr>
        <p:grpSpPr>
          <a:xfrm>
            <a:off x="2257959" y="264065"/>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282AB842-6145-B94D-8F65-405381EB0C78}"/>
              </a:ext>
            </a:extLst>
          </p:cNvPr>
          <p:cNvSpPr/>
          <p:nvPr/>
        </p:nvSpPr>
        <p:spPr>
          <a:xfrm>
            <a:off x="3115957" y="0"/>
            <a:ext cx="6028043" cy="2308324"/>
          </a:xfrm>
          <a:prstGeom prst="rect">
            <a:avLst/>
          </a:prstGeom>
          <a:ln w="57150">
            <a:solidFill>
              <a:schemeClr val="accent6"/>
            </a:solidFill>
          </a:ln>
        </p:spPr>
        <p:txBody>
          <a:bodyPr wrap="square">
            <a:spAutoFit/>
          </a:bodyPr>
          <a:lstStyle/>
          <a:p>
            <a:pPr algn="just"/>
            <a:r>
              <a:rPr lang="en-US" altLang="vi-VN" sz="2400" dirty="0">
                <a:solidFill>
                  <a:srgbClr val="0000FF"/>
                </a:solidFill>
                <a:latin typeface="Times New Roman" panose="02020603050405020304" pitchFamily="18" charset="0"/>
                <a:cs typeface="Times New Roman" panose="02020603050405020304" pitchFamily="18" charset="0"/>
              </a:rPr>
              <a:t>“Pa-</a:t>
            </a:r>
            <a:r>
              <a:rPr lang="en-US" altLang="vi-VN" sz="2400" dirty="0" err="1">
                <a:solidFill>
                  <a:srgbClr val="0000FF"/>
                </a:solidFill>
                <a:latin typeface="Times New Roman" panose="02020603050405020304" pitchFamily="18" charset="0"/>
                <a:cs typeface="Times New Roman" panose="02020603050405020304" pitchFamily="18" charset="0"/>
              </a:rPr>
              <a:t>ri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công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xã</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vì</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tổ</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chức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không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khéo</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và</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vì</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không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liên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lạc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với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dân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cày</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đến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nổi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thất</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bại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Cách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mệnh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thì</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phải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có</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tổ</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chức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rất</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vững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bền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mới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thành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công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Muốn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làm</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cách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mệnh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thì</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cũng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không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nên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sợ</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phải</a:t>
            </a:r>
            <a:r>
              <a:rPr lang="en-US" altLang="vi-VN" sz="2400" dirty="0">
                <a:solidFill>
                  <a:srgbClr val="0000FF"/>
                </a:solidFill>
                <a:latin typeface="Times New Roman" panose="02020603050405020304" pitchFamily="18" charset="0"/>
                <a:cs typeface="Times New Roman" panose="02020603050405020304" pitchFamily="18" charset="0"/>
              </a:rPr>
              <a:t> hi </a:t>
            </a:r>
            <a:r>
              <a:rPr lang="en-US" altLang="vi-VN" sz="2400" dirty="0" err="1">
                <a:solidFill>
                  <a:srgbClr val="0000FF"/>
                </a:solidFill>
                <a:latin typeface="Times New Roman" panose="02020603050405020304" pitchFamily="18" charset="0"/>
                <a:cs typeface="Times New Roman" panose="02020603050405020304" pitchFamily="18" charset="0"/>
              </a:rPr>
              <a:t>sinh</a:t>
            </a:r>
            <a:r>
              <a:rPr lang="en-US" altLang="vi-VN" sz="2400" dirty="0">
                <a:solidFill>
                  <a:srgbClr val="0000FF"/>
                </a:solidFill>
                <a:latin typeface="Times New Roman" panose="02020603050405020304" pitchFamily="18" charset="0"/>
                <a:cs typeface="Times New Roman" panose="02020603050405020304" pitchFamily="18" charset="0"/>
              </a:rPr>
              <a:t>”.</a:t>
            </a:r>
          </a:p>
          <a:p>
            <a:pPr algn="just"/>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a:solidFill>
                  <a:schemeClr val="tx1"/>
                </a:solidFill>
                <a:latin typeface="Times New Roman" panose="02020603050405020304" pitchFamily="18" charset="0"/>
                <a:cs typeface="Times New Roman" panose="02020603050405020304" pitchFamily="18" charset="0"/>
              </a:rPr>
              <a:t>(</a:t>
            </a:r>
            <a:r>
              <a:rPr lang="en-US" altLang="vi-VN" sz="2400" dirty="0" err="1">
                <a:solidFill>
                  <a:schemeClr val="tx1"/>
                </a:solidFill>
                <a:latin typeface="Times New Roman" panose="02020603050405020304" pitchFamily="18" charset="0"/>
                <a:cs typeface="Times New Roman" panose="02020603050405020304" pitchFamily="18" charset="0"/>
              </a:rPr>
              <a:t>Hồ</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Chí</a:t>
            </a:r>
            <a:r>
              <a:rPr lang="en-US" altLang="vi-VN" sz="2400" dirty="0">
                <a:solidFill>
                  <a:schemeClr val="tx1"/>
                </a:solidFill>
                <a:latin typeface="Times New Roman" panose="02020603050405020304" pitchFamily="18" charset="0"/>
                <a:cs typeface="Times New Roman" panose="02020603050405020304" pitchFamily="18" charset="0"/>
              </a:rPr>
              <a:t> Minh)</a:t>
            </a:r>
            <a:endParaRPr lang="en-VN" sz="2400" dirty="0">
              <a:solidFill>
                <a:schemeClr val="tx1"/>
              </a:solidFill>
            </a:endParaRPr>
          </a:p>
        </p:txBody>
      </p:sp>
      <p:sp>
        <p:nvSpPr>
          <p:cNvPr id="4" name="Rectangle 3">
            <a:extLst>
              <a:ext uri="{FF2B5EF4-FFF2-40B4-BE49-F238E27FC236}">
                <a16:creationId xmlns:a16="http://schemas.microsoft.com/office/drawing/2014/main" id="{2C595D44-079E-C04D-A383-DAD46AA360EF}"/>
              </a:ext>
            </a:extLst>
          </p:cNvPr>
          <p:cNvSpPr/>
          <p:nvPr/>
        </p:nvSpPr>
        <p:spPr>
          <a:xfrm>
            <a:off x="5046658" y="3758505"/>
            <a:ext cx="4198942" cy="1384995"/>
          </a:xfrm>
          <a:prstGeom prst="rect">
            <a:avLst/>
          </a:prstGeom>
        </p:spPr>
        <p:txBody>
          <a:bodyPr wrap="square">
            <a:spAutoFit/>
          </a:bodyPr>
          <a:lstStyle/>
          <a:p>
            <a:pPr algn="ctr" eaLnBrk="1" hangingPunct="1">
              <a:spcBef>
                <a:spcPct val="0"/>
              </a:spcBef>
              <a:buFontTx/>
              <a:buNone/>
            </a:pPr>
            <a:r>
              <a:rPr lang="en-US" altLang="vi-VN" sz="2800" b="1" i="1" dirty="0">
                <a:latin typeface="Times New Roman" panose="02020603050405020304" pitchFamily="18" charset="0"/>
                <a:cs typeface="Times New Roman" panose="02020603050405020304" pitchFamily="18" charset="0"/>
              </a:rPr>
              <a:t>Qua </a:t>
            </a:r>
            <a:r>
              <a:rPr lang="en-US" altLang="vi-VN" sz="2800" b="1" i="1" dirty="0" err="1">
                <a:latin typeface="Times New Roman" panose="02020603050405020304" pitchFamily="18" charset="0"/>
                <a:cs typeface="Times New Roman" panose="02020603050405020304" pitchFamily="18" charset="0"/>
              </a:rPr>
              <a:t>nhận</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xét</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của</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Chủ</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tịch</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Hồ</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Chí</a:t>
            </a:r>
            <a:r>
              <a:rPr lang="en-US" altLang="vi-VN" sz="2800" b="1" i="1" dirty="0">
                <a:latin typeface="Times New Roman" panose="02020603050405020304" pitchFamily="18" charset="0"/>
                <a:cs typeface="Times New Roman" panose="02020603050405020304" pitchFamily="18" charset="0"/>
              </a:rPr>
              <a:t> Minh, </a:t>
            </a:r>
            <a:r>
              <a:rPr lang="en-US" altLang="vi-VN" sz="2800" b="1" i="1" dirty="0" err="1">
                <a:latin typeface="Times New Roman" panose="02020603050405020304" pitchFamily="18" charset="0"/>
                <a:cs typeface="Times New Roman" panose="02020603050405020304" pitchFamily="18" charset="0"/>
              </a:rPr>
              <a:t>em</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hãy</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rút</a:t>
            </a:r>
            <a:r>
              <a:rPr lang="en-US" altLang="vi-VN" sz="2800" b="1" i="1" dirty="0">
                <a:latin typeface="Times New Roman" panose="02020603050405020304" pitchFamily="18" charset="0"/>
                <a:cs typeface="Times New Roman" panose="02020603050405020304" pitchFamily="18" charset="0"/>
              </a:rPr>
              <a:t> ra </a:t>
            </a:r>
            <a:r>
              <a:rPr lang="en-US" altLang="vi-VN" sz="2800" b="1" i="1" dirty="0" err="1">
                <a:latin typeface="Times New Roman" panose="02020603050405020304" pitchFamily="18" charset="0"/>
                <a:cs typeface="Times New Roman" panose="02020603050405020304" pitchFamily="18" charset="0"/>
              </a:rPr>
              <a:t>bài</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học</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của</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Công</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xã</a:t>
            </a:r>
            <a:r>
              <a:rPr lang="en-US" altLang="vi-VN" sz="2800" b="1" i="1" dirty="0">
                <a:latin typeface="Times New Roman" panose="02020603050405020304" pitchFamily="18" charset="0"/>
                <a:cs typeface="Times New Roman" panose="02020603050405020304" pitchFamily="18" charset="0"/>
              </a:rPr>
              <a:t>?</a:t>
            </a:r>
          </a:p>
        </p:txBody>
      </p:sp>
      <p:sp>
        <p:nvSpPr>
          <p:cNvPr id="13" name="Google Shape;1190;p89">
            <a:extLst>
              <a:ext uri="{FF2B5EF4-FFF2-40B4-BE49-F238E27FC236}">
                <a16:creationId xmlns:a16="http://schemas.microsoft.com/office/drawing/2014/main" id="{9E98432F-554D-6C41-A74A-E997B11B50BF}"/>
              </a:ext>
            </a:extLst>
          </p:cNvPr>
          <p:cNvSpPr/>
          <p:nvPr/>
        </p:nvSpPr>
        <p:spPr>
          <a:xfrm>
            <a:off x="762340" y="3240381"/>
            <a:ext cx="1509271" cy="1338402"/>
          </a:xfrm>
          <a:custGeom>
            <a:avLst/>
            <a:gdLst/>
            <a:ahLst/>
            <a:cxnLst/>
            <a:rect l="l" t="t" r="r" b="b"/>
            <a:pathLst>
              <a:path w="201" h="221" extrusionOk="0">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chemeClr val="accent6">
              <a:lumMod val="7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EE795B"/>
              </a:solidFill>
              <a:latin typeface="Muli"/>
              <a:ea typeface="Muli"/>
              <a:cs typeface="Muli"/>
              <a:sym typeface="Muli"/>
            </a:endParaRPr>
          </a:p>
        </p:txBody>
      </p:sp>
      <p:pic>
        <p:nvPicPr>
          <p:cNvPr id="7" name="Picture 6">
            <a:extLst>
              <a:ext uri="{FF2B5EF4-FFF2-40B4-BE49-F238E27FC236}">
                <a16:creationId xmlns:a16="http://schemas.microsoft.com/office/drawing/2014/main" id="{DC75CF89-0B94-7541-AA7D-6C2F519948DF}"/>
              </a:ext>
            </a:extLst>
          </p:cNvPr>
          <p:cNvPicPr>
            <a:picLocks noChangeAspect="1"/>
          </p:cNvPicPr>
          <p:nvPr/>
        </p:nvPicPr>
        <p:blipFill>
          <a:blip r:embed="rId3"/>
          <a:stretch>
            <a:fillRect/>
          </a:stretch>
        </p:blipFill>
        <p:spPr>
          <a:xfrm flipH="1">
            <a:off x="2759501" y="3144016"/>
            <a:ext cx="2546183" cy="2015161"/>
          </a:xfrm>
          <a:prstGeom prst="rect">
            <a:avLst/>
          </a:prstGeom>
        </p:spPr>
      </p:pic>
      <p:sp>
        <p:nvSpPr>
          <p:cNvPr id="8" name="!!b">
            <a:extLst>
              <a:ext uri="{FF2B5EF4-FFF2-40B4-BE49-F238E27FC236}">
                <a16:creationId xmlns:a16="http://schemas.microsoft.com/office/drawing/2014/main" id="{5744E6F5-35C9-7E4B-AEC2-1DB9FE7CE31E}"/>
              </a:ext>
            </a:extLst>
          </p:cNvPr>
          <p:cNvSpPr/>
          <p:nvPr/>
        </p:nvSpPr>
        <p:spPr>
          <a:xfrm>
            <a:off x="7607300" y="2571228"/>
            <a:ext cx="1295400" cy="114557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69B673CD-0912-9E4C-AA11-35C5FD17FDB9}"/>
              </a:ext>
            </a:extLst>
          </p:cNvPr>
          <p:cNvSpPr/>
          <p:nvPr/>
        </p:nvSpPr>
        <p:spPr>
          <a:xfrm>
            <a:off x="7835168" y="2571228"/>
            <a:ext cx="839663" cy="1200329"/>
          </a:xfrm>
          <a:prstGeom prst="rect">
            <a:avLst/>
          </a:prstGeom>
          <a:noFill/>
        </p:spPr>
        <p:txBody>
          <a:bodyPr wrap="square" lIns="91440" tIns="45720" rIns="91440" bIns="45720">
            <a:spAutoFit/>
          </a:bodyPr>
          <a:lstStyle/>
          <a:p>
            <a:pPr algn="ctr"/>
            <a:r>
              <a:rPr lang="en-US" sz="7200" b="0" cap="none" spc="0" dirty="0">
                <a:ln w="762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
        <p:nvSpPr>
          <p:cNvPr id="18" name="Rectangle 17">
            <a:extLst>
              <a:ext uri="{FF2B5EF4-FFF2-40B4-BE49-F238E27FC236}">
                <a16:creationId xmlns:a16="http://schemas.microsoft.com/office/drawing/2014/main" id="{2EB7C7A3-6C9D-D743-8295-3F19B7EEA129}"/>
              </a:ext>
            </a:extLst>
          </p:cNvPr>
          <p:cNvSpPr/>
          <p:nvPr/>
        </p:nvSpPr>
        <p:spPr>
          <a:xfrm>
            <a:off x="325467" y="782961"/>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512162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2" presetClass="entr" presetSubtype="4" fill="hold" grpId="0" nodeType="withEffect" p14:presetBounceEnd="50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0000">
                                          <p:cBhvr additive="base">
                                            <p:cTn id="10"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9" fill="hold" grpId="0" nodeType="withEffect" p14:presetBounceEnd="50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50000">
                                          <p:cBhvr additive="base">
                                            <p:cTn id="1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5"/>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101"/>
                                            </p:tgtEl>
                                            <p:attrNameLst>
                                              <p:attrName>style.visibility</p:attrName>
                                            </p:attrNameLst>
                                          </p:cBhvr>
                                          <p:to>
                                            <p:strVal val="visible"/>
                                          </p:to>
                                        </p:set>
                                        <p:anim calcmode="lin" valueType="num" p14:bounceEnd="50000">
                                          <p:cBhvr additive="base">
                                            <p:cTn id="18"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101"/>
                                            </p:tgtEl>
                                            <p:attrNameLst>
                                              <p:attrName>ppt_y</p:attrName>
                                            </p:attrNameLst>
                                          </p:cBhvr>
                                          <p:tavLst>
                                            <p:tav tm="0">
                                              <p:val>
                                                <p:strVal val="0-#ppt_h/2"/>
                                              </p:val>
                                            </p:tav>
                                            <p:tav tm="100000">
                                              <p:val>
                                                <p:strVal val="#ppt_y"/>
                                              </p:val>
                                            </p:tav>
                                          </p:tavLst>
                                        </p:anim>
                                      </p:childTnLst>
                                    </p:cTn>
                                  </p:par>
                                  <p:par>
                                    <p:cTn id="20" presetID="2" presetClass="entr" presetSubtype="2" fill="hold" grpId="0" nodeType="with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19" presetClass="entr" presetSubtype="10" repeatCount="1000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0" fill="hold"/>
                                            <p:tgtEl>
                                              <p:spTgt spid="9"/>
                                            </p:tgtEl>
                                            <p:attrNameLst>
                                              <p:attrName>ppt_w</p:attrName>
                                            </p:attrNameLst>
                                          </p:cBhvr>
                                          <p:tavLst>
                                            <p:tav tm="0" fmla="#ppt_w*sin(2.5*pi*$)">
                                              <p:val>
                                                <p:fltVal val="0"/>
                                              </p:val>
                                            </p:tav>
                                            <p:tav tm="100000">
                                              <p:val>
                                                <p:fltVal val="1"/>
                                              </p:val>
                                            </p:tav>
                                          </p:tavLst>
                                        </p:anim>
                                        <p:anim calcmode="lin" valueType="num">
                                          <p:cBhvr>
                                            <p:cTn id="27" dur="5000" fill="hold"/>
                                            <p:tgtEl>
                                              <p:spTgt spid="9"/>
                                            </p:tgtEl>
                                            <p:attrNameLst>
                                              <p:attrName>ppt_h</p:attrName>
                                            </p:attrNameLst>
                                          </p:cBhvr>
                                          <p:tavLst>
                                            <p:tav tm="0">
                                              <p:val>
                                                <p:strVal val="#ppt_h"/>
                                              </p:val>
                                            </p:tav>
                                            <p:tav tm="100000">
                                              <p:val>
                                                <p:strVal val="#ppt_h"/>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P spid="13" grpId="0" animBg="1"/>
          <p:bldP spid="9" grpId="0"/>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9"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101"/>
                                            </p:tgtEl>
                                            <p:attrNameLst>
                                              <p:attrName>style.visibility</p:attrName>
                                            </p:attrNameLst>
                                          </p:cBhvr>
                                          <p:to>
                                            <p:strVal val="visible"/>
                                          </p:to>
                                        </p:set>
                                        <p:anim calcmode="lin" valueType="num">
                                          <p:cBhvr additive="base">
                                            <p:cTn id="18" dur="500" fill="hold"/>
                                            <p:tgtEl>
                                              <p:spTgt spid="101"/>
                                            </p:tgtEl>
                                            <p:attrNameLst>
                                              <p:attrName>ppt_x</p:attrName>
                                            </p:attrNameLst>
                                          </p:cBhvr>
                                          <p:tavLst>
                                            <p:tav tm="0">
                                              <p:val>
                                                <p:strVal val="0-#ppt_w/2"/>
                                              </p:val>
                                            </p:tav>
                                            <p:tav tm="100000">
                                              <p:val>
                                                <p:strVal val="#ppt_x"/>
                                              </p:val>
                                            </p:tav>
                                          </p:tavLst>
                                        </p:anim>
                                        <p:anim calcmode="lin" valueType="num">
                                          <p:cBhvr additive="base">
                                            <p:cTn id="19" dur="500" fill="hold"/>
                                            <p:tgtEl>
                                              <p:spTgt spid="101"/>
                                            </p:tgtEl>
                                            <p:attrNameLst>
                                              <p:attrName>ppt_y</p:attrName>
                                            </p:attrNameLst>
                                          </p:cBhvr>
                                          <p:tavLst>
                                            <p:tav tm="0">
                                              <p:val>
                                                <p:strVal val="0-#ppt_h/2"/>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19" presetClass="entr" presetSubtype="10" repeatCount="1000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0" fill="hold"/>
                                            <p:tgtEl>
                                              <p:spTgt spid="9"/>
                                            </p:tgtEl>
                                            <p:attrNameLst>
                                              <p:attrName>ppt_w</p:attrName>
                                            </p:attrNameLst>
                                          </p:cBhvr>
                                          <p:tavLst>
                                            <p:tav tm="0" fmla="#ppt_w*sin(2.5*pi*$)">
                                              <p:val>
                                                <p:fltVal val="0"/>
                                              </p:val>
                                            </p:tav>
                                            <p:tav tm="100000">
                                              <p:val>
                                                <p:fltVal val="1"/>
                                              </p:val>
                                            </p:tav>
                                          </p:tavLst>
                                        </p:anim>
                                        <p:anim calcmode="lin" valueType="num">
                                          <p:cBhvr>
                                            <p:cTn id="27" dur="5000" fill="hold"/>
                                            <p:tgtEl>
                                              <p:spTgt spid="9"/>
                                            </p:tgtEl>
                                            <p:attrNameLst>
                                              <p:attrName>ppt_h</p:attrName>
                                            </p:attrNameLst>
                                          </p:cBhvr>
                                          <p:tavLst>
                                            <p:tav tm="0">
                                              <p:val>
                                                <p:strVal val="#ppt_h"/>
                                              </p:val>
                                            </p:tav>
                                            <p:tav tm="100000">
                                              <p:val>
                                                <p:strVal val="#ppt_h"/>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P spid="13" grpId="0" animBg="1"/>
          <p:bldP spid="9" grpId="0"/>
          <p:bldP spid="1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This is a slide title</a:t>
            </a:r>
            <a:endParaRPr/>
          </a:p>
        </p:txBody>
      </p:sp>
      <p:sp>
        <p:nvSpPr>
          <p:cNvPr id="6" name="Rectangle 5">
            <a:extLst>
              <a:ext uri="{FF2B5EF4-FFF2-40B4-BE49-F238E27FC236}">
                <a16:creationId xmlns:a16="http://schemas.microsoft.com/office/drawing/2014/main" id="{7463CF14-173E-6E48-A2C2-C6B2D28920C9}"/>
              </a:ext>
            </a:extLst>
          </p:cNvPr>
          <p:cNvSpPr/>
          <p:nvPr/>
        </p:nvSpPr>
        <p:spPr>
          <a:xfrm>
            <a:off x="1892303" y="49"/>
            <a:ext cx="1228725" cy="5143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595A9159-AED7-BE43-B7E3-67BB293A35E9}"/>
              </a:ext>
            </a:extLst>
          </p:cNvPr>
          <p:cNvSpPr/>
          <p:nvPr/>
        </p:nvSpPr>
        <p:spPr>
          <a:xfrm>
            <a:off x="68274" y="1129130"/>
            <a:ext cx="2943225" cy="1815882"/>
          </a:xfrm>
          <a:prstGeom prst="rect">
            <a:avLst/>
          </a:prstGeom>
        </p:spPr>
        <p:txBody>
          <a:bodyPr wrap="square">
            <a:spAutoFit/>
          </a:bodyPr>
          <a:lstStyle/>
          <a:p>
            <a:pPr algn="r"/>
            <a:r>
              <a:rPr lang="en-US" altLang="vi-VN" sz="2800" u="sng" dirty="0">
                <a:solidFill>
                  <a:schemeClr val="bg1"/>
                </a:solidFill>
                <a:latin typeface="Times New Roman" panose="02020603050405020304" pitchFamily="18" charset="0"/>
                <a:cs typeface="Times New Roman" panose="02020603050405020304" pitchFamily="18" charset="0"/>
              </a:rPr>
              <a:t>2/ </a:t>
            </a:r>
            <a:r>
              <a:rPr lang="en-US" altLang="vi-VN" sz="2800" u="sng" dirty="0" err="1">
                <a:solidFill>
                  <a:schemeClr val="bg1"/>
                </a:solidFill>
                <a:latin typeface="Times New Roman" panose="02020603050405020304" pitchFamily="18" charset="0"/>
                <a:cs typeface="Times New Roman" panose="02020603050405020304" pitchFamily="18" charset="0"/>
              </a:rPr>
              <a:t>Ý</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nghĩa</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lịch</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sử</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và</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bài</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học</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kinh</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nghiệm</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của</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Công</a:t>
            </a:r>
            <a:r>
              <a:rPr lang="en-US" altLang="vi-VN" sz="2800" u="sng" dirty="0">
                <a:solidFill>
                  <a:schemeClr val="bg1"/>
                </a:solidFill>
                <a:latin typeface="Times New Roman" panose="02020603050405020304" pitchFamily="18" charset="0"/>
                <a:cs typeface="Times New Roman" panose="02020603050405020304" pitchFamily="18" charset="0"/>
              </a:rPr>
              <a:t> </a:t>
            </a:r>
            <a:r>
              <a:rPr lang="en-US" altLang="vi-VN" sz="2800" u="sng" dirty="0" err="1">
                <a:solidFill>
                  <a:schemeClr val="bg1"/>
                </a:solidFill>
                <a:latin typeface="Times New Roman" panose="02020603050405020304" pitchFamily="18" charset="0"/>
                <a:cs typeface="Times New Roman" panose="02020603050405020304" pitchFamily="18" charset="0"/>
              </a:rPr>
              <a:t>xã</a:t>
            </a:r>
            <a:r>
              <a:rPr lang="en-US" altLang="vi-VN" sz="2800" u="sng" dirty="0">
                <a:solidFill>
                  <a:schemeClr val="bg1"/>
                </a:solidFill>
                <a:latin typeface="Times New Roman" panose="02020603050405020304" pitchFamily="18" charset="0"/>
                <a:cs typeface="Times New Roman" panose="02020603050405020304" pitchFamily="18" charset="0"/>
              </a:rPr>
              <a:t> Pari</a:t>
            </a:r>
            <a:endParaRPr lang="en-VN" sz="2800" dirty="0">
              <a:solidFill>
                <a:schemeClr val="bg1"/>
              </a:solidFill>
            </a:endParaRPr>
          </a:p>
        </p:txBody>
      </p:sp>
      <p:grpSp>
        <p:nvGrpSpPr>
          <p:cNvPr id="101" name="Google Shape;101;p18"/>
          <p:cNvGrpSpPr/>
          <p:nvPr/>
        </p:nvGrpSpPr>
        <p:grpSpPr>
          <a:xfrm>
            <a:off x="2257959" y="264065"/>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FF2B5EF4-FFF2-40B4-BE49-F238E27FC236}">
                <a16:creationId xmlns:a16="http://schemas.microsoft.com/office/drawing/2014/main" id="{AA5F51B7-EA35-B64C-9F51-D39F7BC4893A}"/>
              </a:ext>
            </a:extLst>
          </p:cNvPr>
          <p:cNvSpPr/>
          <p:nvPr/>
        </p:nvSpPr>
        <p:spPr>
          <a:xfrm>
            <a:off x="3316004" y="140026"/>
            <a:ext cx="3935693" cy="584775"/>
          </a:xfrm>
          <a:prstGeom prst="rect">
            <a:avLst/>
          </a:prstGeom>
        </p:spPr>
        <p:txBody>
          <a:bodyPr wrap="none">
            <a:spAutoFit/>
          </a:bodyPr>
          <a:lstStyle/>
          <a:p>
            <a:pPr eaLnBrk="1" hangingPunct="1">
              <a:spcBef>
                <a:spcPct val="50000"/>
              </a:spcBef>
              <a:buFontTx/>
              <a:buNone/>
            </a:pPr>
            <a:r>
              <a:rPr lang="en-US" altLang="vi-VN" sz="3200" dirty="0">
                <a:solidFill>
                  <a:srgbClr val="FF0000"/>
                </a:solidFill>
                <a:latin typeface="Times New Roman" panose="02020603050405020304" pitchFamily="18" charset="0"/>
                <a:cs typeface="Times New Roman" panose="02020603050405020304" pitchFamily="18" charset="0"/>
              </a:rPr>
              <a:t>b/</a:t>
            </a:r>
            <a:r>
              <a:rPr lang="en-US" altLang="vi-VN" sz="3200" u="sng" dirty="0" err="1">
                <a:solidFill>
                  <a:srgbClr val="FF0000"/>
                </a:solidFill>
                <a:latin typeface="Times New Roman" panose="02020603050405020304" pitchFamily="18" charset="0"/>
                <a:cs typeface="Times New Roman" panose="02020603050405020304" pitchFamily="18" charset="0"/>
              </a:rPr>
              <a:t>Bài</a:t>
            </a:r>
            <a:r>
              <a:rPr lang="en-US" altLang="vi-VN" sz="3200" u="sng" dirty="0">
                <a:solidFill>
                  <a:srgbClr val="FF0000"/>
                </a:solidFill>
                <a:latin typeface="Times New Roman" panose="02020603050405020304" pitchFamily="18" charset="0"/>
                <a:cs typeface="Times New Roman" panose="02020603050405020304" pitchFamily="18" charset="0"/>
              </a:rPr>
              <a:t> </a:t>
            </a:r>
            <a:r>
              <a:rPr lang="en-US" altLang="vi-VN" sz="3200" u="sng" dirty="0" err="1">
                <a:solidFill>
                  <a:srgbClr val="FF0000"/>
                </a:solidFill>
                <a:latin typeface="Times New Roman" panose="02020603050405020304" pitchFamily="18" charset="0"/>
                <a:cs typeface="Times New Roman" panose="02020603050405020304" pitchFamily="18" charset="0"/>
              </a:rPr>
              <a:t>học</a:t>
            </a:r>
            <a:r>
              <a:rPr lang="en-US" altLang="vi-VN" sz="3200" u="sng" dirty="0">
                <a:solidFill>
                  <a:srgbClr val="FF0000"/>
                </a:solidFill>
                <a:latin typeface="Times New Roman" panose="02020603050405020304" pitchFamily="18" charset="0"/>
                <a:cs typeface="Times New Roman" panose="02020603050405020304" pitchFamily="18" charset="0"/>
              </a:rPr>
              <a:t> </a:t>
            </a:r>
            <a:r>
              <a:rPr lang="en-US" altLang="vi-VN" sz="3200" u="sng" dirty="0" err="1">
                <a:solidFill>
                  <a:srgbClr val="FF0000"/>
                </a:solidFill>
                <a:latin typeface="Times New Roman" panose="02020603050405020304" pitchFamily="18" charset="0"/>
                <a:cs typeface="Times New Roman" panose="02020603050405020304" pitchFamily="18" charset="0"/>
              </a:rPr>
              <a:t>kinh</a:t>
            </a:r>
            <a:r>
              <a:rPr lang="en-US" altLang="vi-VN" sz="3200" u="sng" dirty="0">
                <a:solidFill>
                  <a:srgbClr val="FF0000"/>
                </a:solidFill>
                <a:latin typeface="Times New Roman" panose="02020603050405020304" pitchFamily="18" charset="0"/>
                <a:cs typeface="Times New Roman" panose="02020603050405020304" pitchFamily="18" charset="0"/>
              </a:rPr>
              <a:t> </a:t>
            </a:r>
            <a:r>
              <a:rPr lang="en-US" altLang="vi-VN" sz="3200" u="sng" dirty="0" err="1">
                <a:solidFill>
                  <a:srgbClr val="FF0000"/>
                </a:solidFill>
                <a:latin typeface="Times New Roman" panose="02020603050405020304" pitchFamily="18" charset="0"/>
                <a:cs typeface="Times New Roman" panose="02020603050405020304" pitchFamily="18" charset="0"/>
              </a:rPr>
              <a:t>nghiệm</a:t>
            </a:r>
            <a:endParaRPr lang="en-US" altLang="vi-VN" sz="3200" dirty="0">
              <a:solidFill>
                <a:srgbClr val="FF0000"/>
              </a:solidFill>
              <a:latin typeface="Times New Roman" panose="02020603050405020304" pitchFamily="18" charset="0"/>
              <a:cs typeface="Times New Roman" panose="02020603050405020304" pitchFamily="18" charset="0"/>
            </a:endParaRPr>
          </a:p>
        </p:txBody>
      </p:sp>
      <p:sp>
        <p:nvSpPr>
          <p:cNvPr id="14" name="Text Box 8">
            <a:extLst>
              <a:ext uri="{FF2B5EF4-FFF2-40B4-BE49-F238E27FC236}">
                <a16:creationId xmlns:a16="http://schemas.microsoft.com/office/drawing/2014/main" id="{A7CBF504-4E85-F64A-809B-AB03EDA684E5}"/>
              </a:ext>
            </a:extLst>
          </p:cNvPr>
          <p:cNvSpPr txBox="1">
            <a:spLocks noChangeArrowheads="1"/>
          </p:cNvSpPr>
          <p:nvPr/>
        </p:nvSpPr>
        <p:spPr bwMode="auto">
          <a:xfrm>
            <a:off x="3457585" y="1028700"/>
            <a:ext cx="4724400" cy="461963"/>
          </a:xfrm>
          <a:prstGeom prst="rect">
            <a:avLst/>
          </a:prstGeom>
          <a:solidFill>
            <a:schemeClr val="bg1"/>
          </a:solidFill>
          <a:ln w="9525">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Phải</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có</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Đảng</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chân</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chính</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lãnh</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đạo</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a:t>
            </a:r>
          </a:p>
        </p:txBody>
      </p:sp>
      <p:sp>
        <p:nvSpPr>
          <p:cNvPr id="15" name="Text Box 9">
            <a:extLst>
              <a:ext uri="{FF2B5EF4-FFF2-40B4-BE49-F238E27FC236}">
                <a16:creationId xmlns:a16="http://schemas.microsoft.com/office/drawing/2014/main" id="{17505437-9026-3B44-A284-9386DB4C82FB}"/>
              </a:ext>
            </a:extLst>
          </p:cNvPr>
          <p:cNvSpPr txBox="1">
            <a:spLocks noChangeArrowheads="1"/>
          </p:cNvSpPr>
          <p:nvPr/>
        </p:nvSpPr>
        <p:spPr bwMode="auto">
          <a:xfrm>
            <a:off x="3457585" y="2476500"/>
            <a:ext cx="4572000" cy="461963"/>
          </a:xfrm>
          <a:prstGeom prst="rect">
            <a:avLst/>
          </a:prstGeom>
          <a:solidFill>
            <a:schemeClr val="bg1"/>
          </a:solidFill>
          <a:ln w="9525">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Kiên</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quyết</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trấn</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áp</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kẻ</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dirty="0" err="1">
                <a:solidFill>
                  <a:srgbClr val="0000FF"/>
                </a:solidFill>
                <a:latin typeface="Times New Roman" panose="02020603050405020304" pitchFamily="18" charset="0"/>
                <a:cs typeface="Times New Roman" panose="02020603050405020304" pitchFamily="18" charset="0"/>
                <a:sym typeface="Wingdings" pitchFamily="2" charset="2"/>
              </a:rPr>
              <a:t>thù</a:t>
            </a:r>
            <a:r>
              <a:rPr lang="en-US" altLang="vi-VN" sz="2400" dirty="0">
                <a:solidFill>
                  <a:srgbClr val="0000FF"/>
                </a:solidFill>
                <a:latin typeface="Times New Roman" panose="02020603050405020304" pitchFamily="18" charset="0"/>
                <a:cs typeface="Times New Roman" panose="02020603050405020304" pitchFamily="18" charset="0"/>
                <a:sym typeface="Wingdings" pitchFamily="2" charset="2"/>
              </a:rPr>
              <a:t>.</a:t>
            </a:r>
          </a:p>
        </p:txBody>
      </p:sp>
      <p:sp>
        <p:nvSpPr>
          <p:cNvPr id="16" name="Text Box 10">
            <a:extLst>
              <a:ext uri="{FF2B5EF4-FFF2-40B4-BE49-F238E27FC236}">
                <a16:creationId xmlns:a16="http://schemas.microsoft.com/office/drawing/2014/main" id="{FC157A61-1337-8047-AC90-5A8C131384E5}"/>
              </a:ext>
            </a:extLst>
          </p:cNvPr>
          <p:cNvSpPr txBox="1">
            <a:spLocks noChangeArrowheads="1"/>
          </p:cNvSpPr>
          <p:nvPr/>
        </p:nvSpPr>
        <p:spPr bwMode="auto">
          <a:xfrm>
            <a:off x="3457585" y="1790700"/>
            <a:ext cx="4572000" cy="461963"/>
          </a:xfrm>
          <a:prstGeom prst="rect">
            <a:avLst/>
          </a:prstGeom>
          <a:solidFill>
            <a:schemeClr val="bg1"/>
          </a:solidFill>
          <a:ln w="9525">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400">
                <a:solidFill>
                  <a:srgbClr val="0000FF"/>
                </a:solidFill>
                <a:latin typeface="Times New Roman" panose="02020603050405020304" pitchFamily="18" charset="0"/>
                <a:cs typeface="Times New Roman" panose="02020603050405020304" pitchFamily="18" charset="0"/>
                <a:sym typeface="Wingdings" pitchFamily="2" charset="2"/>
              </a:rPr>
              <a:t>- Thực hiện liên minh công – nông.</a:t>
            </a:r>
          </a:p>
        </p:txBody>
      </p:sp>
      <p:sp>
        <p:nvSpPr>
          <p:cNvPr id="17" name="Text Box 9">
            <a:extLst>
              <a:ext uri="{FF2B5EF4-FFF2-40B4-BE49-F238E27FC236}">
                <a16:creationId xmlns:a16="http://schemas.microsoft.com/office/drawing/2014/main" id="{28894FD5-011D-0146-8FAA-AD8FDBAECB80}"/>
              </a:ext>
            </a:extLst>
          </p:cNvPr>
          <p:cNvSpPr txBox="1">
            <a:spLocks noChangeArrowheads="1"/>
          </p:cNvSpPr>
          <p:nvPr/>
        </p:nvSpPr>
        <p:spPr bwMode="auto">
          <a:xfrm>
            <a:off x="3470274" y="3190875"/>
            <a:ext cx="5105400" cy="461963"/>
          </a:xfrm>
          <a:prstGeom prst="rect">
            <a:avLst/>
          </a:prstGeom>
          <a:solidFill>
            <a:schemeClr val="bg1"/>
          </a:solidFill>
          <a:ln w="9525">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Arial" panose="020B0604020202020204" pitchFamily="34" charset="0"/>
              <a:buNone/>
            </a:pPr>
            <a:r>
              <a:rPr lang="en-US" altLang="vi-VN" sz="240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vi-VN" sz="2400">
                <a:solidFill>
                  <a:srgbClr val="0000FF"/>
                </a:solidFill>
                <a:latin typeface="Times New Roman" panose="02020603050405020304" pitchFamily="18" charset="0"/>
                <a:cs typeface="Times New Roman" panose="02020603050405020304" pitchFamily="18" charset="0"/>
              </a:rPr>
              <a:t>Xây dựng nhà nước do dân và vì dân.</a:t>
            </a:r>
          </a:p>
        </p:txBody>
      </p:sp>
      <p:sp>
        <p:nvSpPr>
          <p:cNvPr id="18" name="Google Shape;1190;p89">
            <a:extLst>
              <a:ext uri="{FF2B5EF4-FFF2-40B4-BE49-F238E27FC236}">
                <a16:creationId xmlns:a16="http://schemas.microsoft.com/office/drawing/2014/main" id="{FBA432EE-1A9C-E14D-B239-29F8B905DA1D}"/>
              </a:ext>
            </a:extLst>
          </p:cNvPr>
          <p:cNvSpPr/>
          <p:nvPr/>
        </p:nvSpPr>
        <p:spPr>
          <a:xfrm>
            <a:off x="762340" y="3240381"/>
            <a:ext cx="1509271" cy="1338402"/>
          </a:xfrm>
          <a:custGeom>
            <a:avLst/>
            <a:gdLst/>
            <a:ahLst/>
            <a:cxnLst/>
            <a:rect l="l" t="t" r="r" b="b"/>
            <a:pathLst>
              <a:path w="201" h="221" extrusionOk="0">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chemeClr val="accent6">
              <a:lumMod val="7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EE795B"/>
              </a:solidFill>
              <a:latin typeface="Muli"/>
              <a:ea typeface="Muli"/>
              <a:cs typeface="Muli"/>
              <a:sym typeface="Muli"/>
            </a:endParaRPr>
          </a:p>
        </p:txBody>
      </p:sp>
      <p:sp>
        <p:nvSpPr>
          <p:cNvPr id="19" name="Google Shape;1109;p88">
            <a:extLst>
              <a:ext uri="{FF2B5EF4-FFF2-40B4-BE49-F238E27FC236}">
                <a16:creationId xmlns:a16="http://schemas.microsoft.com/office/drawing/2014/main" id="{216D21AC-6923-C641-9502-0F8EDD6032A9}"/>
              </a:ext>
            </a:extLst>
          </p:cNvPr>
          <p:cNvSpPr/>
          <p:nvPr/>
        </p:nvSpPr>
        <p:spPr>
          <a:xfrm flipH="1" flipV="1">
            <a:off x="5220022" y="4197417"/>
            <a:ext cx="1605904" cy="882515"/>
          </a:xfrm>
          <a:custGeom>
            <a:avLst/>
            <a:gdLst/>
            <a:ahLst/>
            <a:cxnLst/>
            <a:rect l="l" t="t" r="r" b="b"/>
            <a:pathLst>
              <a:path w="120000" h="120000" extrusionOk="0">
                <a:moveTo>
                  <a:pt x="114589" y="0"/>
                </a:moveTo>
                <a:lnTo>
                  <a:pt x="5507" y="0"/>
                </a:lnTo>
                <a:cubicBezTo>
                  <a:pt x="2512" y="0"/>
                  <a:pt x="0" y="2952"/>
                  <a:pt x="0" y="6614"/>
                </a:cubicBezTo>
                <a:lnTo>
                  <a:pt x="0" y="19960"/>
                </a:lnTo>
                <a:cubicBezTo>
                  <a:pt x="0" y="23622"/>
                  <a:pt x="2512" y="26692"/>
                  <a:pt x="5507" y="26692"/>
                </a:cubicBezTo>
                <a:lnTo>
                  <a:pt x="10917" y="26692"/>
                </a:lnTo>
                <a:lnTo>
                  <a:pt x="10917" y="113385"/>
                </a:lnTo>
                <a:cubicBezTo>
                  <a:pt x="10917" y="117047"/>
                  <a:pt x="13429" y="120000"/>
                  <a:pt x="16425" y="120000"/>
                </a:cubicBezTo>
                <a:lnTo>
                  <a:pt x="103671" y="120000"/>
                </a:lnTo>
                <a:cubicBezTo>
                  <a:pt x="106666" y="120000"/>
                  <a:pt x="109082" y="117047"/>
                  <a:pt x="109082" y="113385"/>
                </a:cubicBezTo>
                <a:lnTo>
                  <a:pt x="109082" y="26692"/>
                </a:lnTo>
                <a:lnTo>
                  <a:pt x="114589" y="26692"/>
                </a:lnTo>
                <a:cubicBezTo>
                  <a:pt x="117584" y="26692"/>
                  <a:pt x="120000" y="23622"/>
                  <a:pt x="120000" y="19960"/>
                </a:cubicBezTo>
                <a:lnTo>
                  <a:pt x="120000" y="6614"/>
                </a:lnTo>
                <a:cubicBezTo>
                  <a:pt x="120000" y="2952"/>
                  <a:pt x="117584" y="0"/>
                  <a:pt x="114589" y="0"/>
                </a:cubicBezTo>
                <a:close/>
                <a:moveTo>
                  <a:pt x="103671" y="113385"/>
                </a:moveTo>
                <a:lnTo>
                  <a:pt x="16425" y="113385"/>
                </a:lnTo>
                <a:lnTo>
                  <a:pt x="16425" y="26692"/>
                </a:lnTo>
                <a:lnTo>
                  <a:pt x="103671" y="26692"/>
                </a:lnTo>
                <a:lnTo>
                  <a:pt x="103671" y="113385"/>
                </a:lnTo>
                <a:close/>
                <a:moveTo>
                  <a:pt x="114589" y="19960"/>
                </a:moveTo>
                <a:lnTo>
                  <a:pt x="5507" y="19960"/>
                </a:lnTo>
                <a:lnTo>
                  <a:pt x="5507" y="6614"/>
                </a:lnTo>
                <a:lnTo>
                  <a:pt x="114589" y="6614"/>
                </a:lnTo>
                <a:lnTo>
                  <a:pt x="114589" y="19960"/>
                </a:lnTo>
                <a:close/>
                <a:moveTo>
                  <a:pt x="43671" y="60000"/>
                </a:moveTo>
                <a:lnTo>
                  <a:pt x="76328" y="60000"/>
                </a:lnTo>
                <a:cubicBezTo>
                  <a:pt x="79323" y="60000"/>
                  <a:pt x="81835" y="57047"/>
                  <a:pt x="81835" y="53385"/>
                </a:cubicBezTo>
                <a:lnTo>
                  <a:pt x="81835" y="46653"/>
                </a:lnTo>
                <a:cubicBezTo>
                  <a:pt x="81835" y="42992"/>
                  <a:pt x="79323" y="40039"/>
                  <a:pt x="76328" y="40039"/>
                </a:cubicBezTo>
                <a:lnTo>
                  <a:pt x="43671" y="40039"/>
                </a:lnTo>
                <a:cubicBezTo>
                  <a:pt x="40676" y="40039"/>
                  <a:pt x="38164" y="42992"/>
                  <a:pt x="38164" y="46653"/>
                </a:cubicBezTo>
                <a:lnTo>
                  <a:pt x="38164" y="53385"/>
                </a:lnTo>
                <a:cubicBezTo>
                  <a:pt x="38164" y="57047"/>
                  <a:pt x="40676" y="60000"/>
                  <a:pt x="43671" y="60000"/>
                </a:cubicBezTo>
                <a:close/>
                <a:moveTo>
                  <a:pt x="43671" y="46653"/>
                </a:moveTo>
                <a:lnTo>
                  <a:pt x="76328" y="46653"/>
                </a:lnTo>
                <a:lnTo>
                  <a:pt x="76328" y="53385"/>
                </a:lnTo>
                <a:lnTo>
                  <a:pt x="43671" y="53385"/>
                </a:lnTo>
                <a:lnTo>
                  <a:pt x="43671" y="46653"/>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091;p88">
            <a:extLst>
              <a:ext uri="{FF2B5EF4-FFF2-40B4-BE49-F238E27FC236}">
                <a16:creationId xmlns:a16="http://schemas.microsoft.com/office/drawing/2014/main" id="{D0F1145D-3CB4-D843-89FC-155D161BF7CE}"/>
              </a:ext>
            </a:extLst>
          </p:cNvPr>
          <p:cNvSpPr/>
          <p:nvPr/>
        </p:nvSpPr>
        <p:spPr>
          <a:xfrm>
            <a:off x="7102647" y="4260917"/>
            <a:ext cx="888838" cy="786675"/>
          </a:xfrm>
          <a:custGeom>
            <a:avLst/>
            <a:gdLst/>
            <a:ahLst/>
            <a:cxnLst/>
            <a:rect l="l" t="t" r="r" b="b"/>
            <a:pathLst>
              <a:path w="120000" h="120000" extrusionOk="0">
                <a:moveTo>
                  <a:pt x="59951" y="0"/>
                </a:moveTo>
                <a:cubicBezTo>
                  <a:pt x="26688" y="0"/>
                  <a:pt x="0" y="26666"/>
                  <a:pt x="0" y="60000"/>
                </a:cubicBezTo>
                <a:cubicBezTo>
                  <a:pt x="0" y="93236"/>
                  <a:pt x="26688" y="120000"/>
                  <a:pt x="59951" y="120000"/>
                </a:cubicBezTo>
                <a:cubicBezTo>
                  <a:pt x="93311" y="120000"/>
                  <a:pt x="120000" y="93236"/>
                  <a:pt x="120000" y="60000"/>
                </a:cubicBezTo>
                <a:cubicBezTo>
                  <a:pt x="120000" y="26666"/>
                  <a:pt x="93311" y="0"/>
                  <a:pt x="59951" y="0"/>
                </a:cubicBezTo>
                <a:close/>
                <a:moveTo>
                  <a:pt x="59951" y="5410"/>
                </a:moveTo>
                <a:cubicBezTo>
                  <a:pt x="74165" y="5410"/>
                  <a:pt x="87026" y="10917"/>
                  <a:pt x="96599" y="19613"/>
                </a:cubicBezTo>
                <a:lnTo>
                  <a:pt x="83158" y="33236"/>
                </a:lnTo>
                <a:cubicBezTo>
                  <a:pt x="76873" y="27826"/>
                  <a:pt x="69041" y="24830"/>
                  <a:pt x="59951" y="24830"/>
                </a:cubicBezTo>
                <a:cubicBezTo>
                  <a:pt x="51248" y="24830"/>
                  <a:pt x="43029" y="28019"/>
                  <a:pt x="36841" y="33236"/>
                </a:cubicBezTo>
                <a:lnTo>
                  <a:pt x="23400" y="19613"/>
                </a:lnTo>
                <a:cubicBezTo>
                  <a:pt x="32973" y="10917"/>
                  <a:pt x="45834" y="5410"/>
                  <a:pt x="59951" y="5410"/>
                </a:cubicBezTo>
                <a:close/>
                <a:moveTo>
                  <a:pt x="90024" y="60000"/>
                </a:moveTo>
                <a:cubicBezTo>
                  <a:pt x="90024" y="76618"/>
                  <a:pt x="76680" y="89951"/>
                  <a:pt x="59951" y="89951"/>
                </a:cubicBezTo>
                <a:cubicBezTo>
                  <a:pt x="43319" y="89951"/>
                  <a:pt x="29975" y="76618"/>
                  <a:pt x="29975" y="60000"/>
                </a:cubicBezTo>
                <a:cubicBezTo>
                  <a:pt x="29975" y="43381"/>
                  <a:pt x="43319" y="29951"/>
                  <a:pt x="59951" y="29951"/>
                </a:cubicBezTo>
                <a:cubicBezTo>
                  <a:pt x="76680" y="29951"/>
                  <a:pt x="90024" y="43381"/>
                  <a:pt x="90024" y="60000"/>
                </a:cubicBezTo>
                <a:close/>
                <a:moveTo>
                  <a:pt x="5414" y="60000"/>
                </a:moveTo>
                <a:cubicBezTo>
                  <a:pt x="5414" y="45797"/>
                  <a:pt x="10829" y="32946"/>
                  <a:pt x="19629" y="23381"/>
                </a:cubicBezTo>
                <a:lnTo>
                  <a:pt x="32973" y="37101"/>
                </a:lnTo>
                <a:cubicBezTo>
                  <a:pt x="27751" y="43381"/>
                  <a:pt x="24560" y="51207"/>
                  <a:pt x="24560" y="60193"/>
                </a:cubicBezTo>
                <a:cubicBezTo>
                  <a:pt x="24560" y="68985"/>
                  <a:pt x="27751" y="77101"/>
                  <a:pt x="32973" y="83381"/>
                </a:cubicBezTo>
                <a:lnTo>
                  <a:pt x="19629" y="96811"/>
                </a:lnTo>
                <a:cubicBezTo>
                  <a:pt x="10829" y="86956"/>
                  <a:pt x="5414" y="74106"/>
                  <a:pt x="5414" y="60000"/>
                </a:cubicBezTo>
                <a:close/>
                <a:moveTo>
                  <a:pt x="59951" y="114492"/>
                </a:moveTo>
                <a:cubicBezTo>
                  <a:pt x="45834" y="114492"/>
                  <a:pt x="32973" y="109082"/>
                  <a:pt x="23400" y="100289"/>
                </a:cubicBezTo>
                <a:lnTo>
                  <a:pt x="36841" y="86666"/>
                </a:lnTo>
                <a:cubicBezTo>
                  <a:pt x="43029" y="91884"/>
                  <a:pt x="50958" y="95169"/>
                  <a:pt x="59951" y="95169"/>
                </a:cubicBezTo>
                <a:cubicBezTo>
                  <a:pt x="68751" y="95169"/>
                  <a:pt x="76873" y="91884"/>
                  <a:pt x="83158" y="86666"/>
                </a:cubicBezTo>
                <a:lnTo>
                  <a:pt x="96599" y="100289"/>
                </a:lnTo>
                <a:cubicBezTo>
                  <a:pt x="87026" y="109082"/>
                  <a:pt x="74165" y="114492"/>
                  <a:pt x="59951" y="114492"/>
                </a:cubicBezTo>
                <a:close/>
                <a:moveTo>
                  <a:pt x="100370" y="96521"/>
                </a:moveTo>
                <a:lnTo>
                  <a:pt x="87026" y="83188"/>
                </a:lnTo>
                <a:cubicBezTo>
                  <a:pt x="92151" y="76908"/>
                  <a:pt x="95439" y="68985"/>
                  <a:pt x="95439" y="60000"/>
                </a:cubicBezTo>
                <a:cubicBezTo>
                  <a:pt x="95439" y="51207"/>
                  <a:pt x="92151" y="43091"/>
                  <a:pt x="87026" y="36811"/>
                </a:cubicBezTo>
                <a:lnTo>
                  <a:pt x="100370" y="23188"/>
                </a:lnTo>
                <a:cubicBezTo>
                  <a:pt x="109073" y="32657"/>
                  <a:pt x="114585" y="45507"/>
                  <a:pt x="114585" y="59710"/>
                </a:cubicBezTo>
                <a:cubicBezTo>
                  <a:pt x="114585" y="74106"/>
                  <a:pt x="109073" y="86956"/>
                  <a:pt x="100370" y="96521"/>
                </a:cubicBez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091;p88">
            <a:extLst>
              <a:ext uri="{FF2B5EF4-FFF2-40B4-BE49-F238E27FC236}">
                <a16:creationId xmlns:a16="http://schemas.microsoft.com/office/drawing/2014/main" id="{D53CBCD2-C899-364C-8190-F090F54208CA}"/>
              </a:ext>
            </a:extLst>
          </p:cNvPr>
          <p:cNvSpPr/>
          <p:nvPr/>
        </p:nvSpPr>
        <p:spPr>
          <a:xfrm>
            <a:off x="4016363" y="4293257"/>
            <a:ext cx="888838" cy="786675"/>
          </a:xfrm>
          <a:custGeom>
            <a:avLst/>
            <a:gdLst/>
            <a:ahLst/>
            <a:cxnLst/>
            <a:rect l="l" t="t" r="r" b="b"/>
            <a:pathLst>
              <a:path w="120000" h="120000" extrusionOk="0">
                <a:moveTo>
                  <a:pt x="59951" y="0"/>
                </a:moveTo>
                <a:cubicBezTo>
                  <a:pt x="26688" y="0"/>
                  <a:pt x="0" y="26666"/>
                  <a:pt x="0" y="60000"/>
                </a:cubicBezTo>
                <a:cubicBezTo>
                  <a:pt x="0" y="93236"/>
                  <a:pt x="26688" y="120000"/>
                  <a:pt x="59951" y="120000"/>
                </a:cubicBezTo>
                <a:cubicBezTo>
                  <a:pt x="93311" y="120000"/>
                  <a:pt x="120000" y="93236"/>
                  <a:pt x="120000" y="60000"/>
                </a:cubicBezTo>
                <a:cubicBezTo>
                  <a:pt x="120000" y="26666"/>
                  <a:pt x="93311" y="0"/>
                  <a:pt x="59951" y="0"/>
                </a:cubicBezTo>
                <a:close/>
                <a:moveTo>
                  <a:pt x="59951" y="5410"/>
                </a:moveTo>
                <a:cubicBezTo>
                  <a:pt x="74165" y="5410"/>
                  <a:pt x="87026" y="10917"/>
                  <a:pt x="96599" y="19613"/>
                </a:cubicBezTo>
                <a:lnTo>
                  <a:pt x="83158" y="33236"/>
                </a:lnTo>
                <a:cubicBezTo>
                  <a:pt x="76873" y="27826"/>
                  <a:pt x="69041" y="24830"/>
                  <a:pt x="59951" y="24830"/>
                </a:cubicBezTo>
                <a:cubicBezTo>
                  <a:pt x="51248" y="24830"/>
                  <a:pt x="43029" y="28019"/>
                  <a:pt x="36841" y="33236"/>
                </a:cubicBezTo>
                <a:lnTo>
                  <a:pt x="23400" y="19613"/>
                </a:lnTo>
                <a:cubicBezTo>
                  <a:pt x="32973" y="10917"/>
                  <a:pt x="45834" y="5410"/>
                  <a:pt x="59951" y="5410"/>
                </a:cubicBezTo>
                <a:close/>
                <a:moveTo>
                  <a:pt x="90024" y="60000"/>
                </a:moveTo>
                <a:cubicBezTo>
                  <a:pt x="90024" y="76618"/>
                  <a:pt x="76680" y="89951"/>
                  <a:pt x="59951" y="89951"/>
                </a:cubicBezTo>
                <a:cubicBezTo>
                  <a:pt x="43319" y="89951"/>
                  <a:pt x="29975" y="76618"/>
                  <a:pt x="29975" y="60000"/>
                </a:cubicBezTo>
                <a:cubicBezTo>
                  <a:pt x="29975" y="43381"/>
                  <a:pt x="43319" y="29951"/>
                  <a:pt x="59951" y="29951"/>
                </a:cubicBezTo>
                <a:cubicBezTo>
                  <a:pt x="76680" y="29951"/>
                  <a:pt x="90024" y="43381"/>
                  <a:pt x="90024" y="60000"/>
                </a:cubicBezTo>
                <a:close/>
                <a:moveTo>
                  <a:pt x="5414" y="60000"/>
                </a:moveTo>
                <a:cubicBezTo>
                  <a:pt x="5414" y="45797"/>
                  <a:pt x="10829" y="32946"/>
                  <a:pt x="19629" y="23381"/>
                </a:cubicBezTo>
                <a:lnTo>
                  <a:pt x="32973" y="37101"/>
                </a:lnTo>
                <a:cubicBezTo>
                  <a:pt x="27751" y="43381"/>
                  <a:pt x="24560" y="51207"/>
                  <a:pt x="24560" y="60193"/>
                </a:cubicBezTo>
                <a:cubicBezTo>
                  <a:pt x="24560" y="68985"/>
                  <a:pt x="27751" y="77101"/>
                  <a:pt x="32973" y="83381"/>
                </a:cubicBezTo>
                <a:lnTo>
                  <a:pt x="19629" y="96811"/>
                </a:lnTo>
                <a:cubicBezTo>
                  <a:pt x="10829" y="86956"/>
                  <a:pt x="5414" y="74106"/>
                  <a:pt x="5414" y="60000"/>
                </a:cubicBezTo>
                <a:close/>
                <a:moveTo>
                  <a:pt x="59951" y="114492"/>
                </a:moveTo>
                <a:cubicBezTo>
                  <a:pt x="45834" y="114492"/>
                  <a:pt x="32973" y="109082"/>
                  <a:pt x="23400" y="100289"/>
                </a:cubicBezTo>
                <a:lnTo>
                  <a:pt x="36841" y="86666"/>
                </a:lnTo>
                <a:cubicBezTo>
                  <a:pt x="43029" y="91884"/>
                  <a:pt x="50958" y="95169"/>
                  <a:pt x="59951" y="95169"/>
                </a:cubicBezTo>
                <a:cubicBezTo>
                  <a:pt x="68751" y="95169"/>
                  <a:pt x="76873" y="91884"/>
                  <a:pt x="83158" y="86666"/>
                </a:cubicBezTo>
                <a:lnTo>
                  <a:pt x="96599" y="100289"/>
                </a:lnTo>
                <a:cubicBezTo>
                  <a:pt x="87026" y="109082"/>
                  <a:pt x="74165" y="114492"/>
                  <a:pt x="59951" y="114492"/>
                </a:cubicBezTo>
                <a:close/>
                <a:moveTo>
                  <a:pt x="100370" y="96521"/>
                </a:moveTo>
                <a:lnTo>
                  <a:pt x="87026" y="83188"/>
                </a:lnTo>
                <a:cubicBezTo>
                  <a:pt x="92151" y="76908"/>
                  <a:pt x="95439" y="68985"/>
                  <a:pt x="95439" y="60000"/>
                </a:cubicBezTo>
                <a:cubicBezTo>
                  <a:pt x="95439" y="51207"/>
                  <a:pt x="92151" y="43091"/>
                  <a:pt x="87026" y="36811"/>
                </a:cubicBezTo>
                <a:lnTo>
                  <a:pt x="100370" y="23188"/>
                </a:lnTo>
                <a:cubicBezTo>
                  <a:pt x="109073" y="32657"/>
                  <a:pt x="114585" y="45507"/>
                  <a:pt x="114585" y="59710"/>
                </a:cubicBezTo>
                <a:cubicBezTo>
                  <a:pt x="114585" y="74106"/>
                  <a:pt x="109073" y="86956"/>
                  <a:pt x="100370" y="96521"/>
                </a:cubicBez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7E6DC78C-360F-4B41-A2FB-6A1C853369E4}"/>
              </a:ext>
            </a:extLst>
          </p:cNvPr>
          <p:cNvSpPr txBox="1"/>
          <p:nvPr/>
        </p:nvSpPr>
        <p:spPr>
          <a:xfrm>
            <a:off x="7772400" y="4343400"/>
            <a:ext cx="184731" cy="307777"/>
          </a:xfrm>
          <a:prstGeom prst="rect">
            <a:avLst/>
          </a:prstGeom>
          <a:noFill/>
        </p:spPr>
        <p:txBody>
          <a:bodyPr wrap="none" rtlCol="0">
            <a:spAutoFit/>
          </a:bodyPr>
          <a:lstStyle/>
          <a:p>
            <a:endParaRPr lang="en-VN" dirty="0"/>
          </a:p>
        </p:txBody>
      </p:sp>
      <p:sp>
        <p:nvSpPr>
          <p:cNvPr id="22" name="!!b">
            <a:extLst>
              <a:ext uri="{FF2B5EF4-FFF2-40B4-BE49-F238E27FC236}">
                <a16:creationId xmlns:a16="http://schemas.microsoft.com/office/drawing/2014/main" id="{5D5AC122-79E2-AC42-BF12-B393353374D5}"/>
              </a:ext>
            </a:extLst>
          </p:cNvPr>
          <p:cNvSpPr/>
          <p:nvPr/>
        </p:nvSpPr>
        <p:spPr>
          <a:xfrm>
            <a:off x="252044" y="732161"/>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2480384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animBg="1"/>
          <p:bldP spid="15" grpId="0" animBg="1"/>
          <p:bldP spid="16" grpId="0" animBg="1"/>
          <p:bldP spid="17" grpId="0" animBg="1"/>
          <p:bldP spid="18" grpId="0" animBg="1"/>
          <p:bldP spid="19" grpId="0" animBg="1"/>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1+#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animBg="1"/>
          <p:bldP spid="15" grpId="0" animBg="1"/>
          <p:bldP spid="16" grpId="0" animBg="1"/>
          <p:bldP spid="17" grpId="0" animBg="1"/>
          <p:bldP spid="18" grpId="0" animBg="1"/>
          <p:bldP spid="19" grpId="0" animBg="1"/>
          <p:bldP spid="20" grpId="0" animBg="1"/>
          <p:bldP spid="2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8"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6"/>
            <a:ext cx="1110365" cy="141648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9"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378" y="964692"/>
            <a:ext cx="4107535" cy="900246"/>
          </a:xfrm>
          <a:prstGeom prst="rect">
            <a:avLst/>
          </a:prstGeom>
          <a:noFill/>
        </p:spPr>
        <p:txBody>
          <a:bodyPr wrap="none" lIns="68580" tIns="34290" rIns="68580" bIns="34290">
            <a:spAutoFit/>
          </a:bodyPr>
          <a:lstStyle/>
          <a:p>
            <a:pPr algn="ctr" defTabSz="685800">
              <a:buClrTx/>
              <a:defRPr/>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14"/>
        <p:cNvGrpSpPr/>
        <p:nvPr/>
      </p:nvGrpSpPr>
      <p:grpSpPr>
        <a:xfrm>
          <a:off x="0" y="0"/>
          <a:ext cx="0" cy="0"/>
          <a:chOff x="0" y="0"/>
          <a:chExt cx="0" cy="0"/>
        </a:xfrm>
      </p:grpSpPr>
      <p:sp>
        <p:nvSpPr>
          <p:cNvPr id="315" name="Google Shape;315;p56"/>
          <p:cNvSpPr/>
          <p:nvPr/>
        </p:nvSpPr>
        <p:spPr>
          <a:xfrm>
            <a:off x="7079916" y="827333"/>
            <a:ext cx="514500" cy="66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56" descr="bright-1854161_1280.jpg"/>
          <p:cNvPicPr preferRelativeResize="0"/>
          <p:nvPr/>
        </p:nvPicPr>
        <p:blipFill rotWithShape="1">
          <a:blip r:embed="rId3">
            <a:alphaModFix/>
          </a:blip>
          <a:srcRect l="58610" r="18025"/>
          <a:stretch/>
        </p:blipFill>
        <p:spPr>
          <a:xfrm>
            <a:off x="5185299" y="0"/>
            <a:ext cx="1803299" cy="5143500"/>
          </a:xfrm>
          <a:prstGeom prst="rect">
            <a:avLst/>
          </a:prstGeom>
          <a:noFill/>
          <a:ln>
            <a:noFill/>
          </a:ln>
        </p:spPr>
      </p:pic>
      <p:pic>
        <p:nvPicPr>
          <p:cNvPr id="317" name="Google Shape;317;p56" descr="forest-657902_1920.jpg"/>
          <p:cNvPicPr preferRelativeResize="0"/>
          <p:nvPr/>
        </p:nvPicPr>
        <p:blipFill rotWithShape="1">
          <a:blip r:embed="rId4">
            <a:alphaModFix/>
          </a:blip>
          <a:srcRect r="50421"/>
          <a:stretch/>
        </p:blipFill>
        <p:spPr>
          <a:xfrm>
            <a:off x="0" y="0"/>
            <a:ext cx="5376672" cy="5143501"/>
          </a:xfrm>
          <a:prstGeom prst="rect">
            <a:avLst/>
          </a:prstGeom>
          <a:noFill/>
          <a:ln>
            <a:noFill/>
          </a:ln>
        </p:spPr>
      </p:pic>
      <p:sp>
        <p:nvSpPr>
          <p:cNvPr id="318" name="Google Shape;318;p56"/>
          <p:cNvSpPr/>
          <p:nvPr/>
        </p:nvSpPr>
        <p:spPr>
          <a:xfrm>
            <a:off x="0" y="0"/>
            <a:ext cx="5376671" cy="5143500"/>
          </a:xfrm>
          <a:prstGeom prst="rect">
            <a:avLst/>
          </a:prstGeom>
          <a:solidFill>
            <a:srgbClr val="FFFFFF">
              <a:alpha val="8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6"/>
          <p:cNvSpPr txBox="1">
            <a:spLocks noGrp="1"/>
          </p:cNvSpPr>
          <p:nvPr>
            <p:ph type="ctrTitle"/>
          </p:nvPr>
        </p:nvSpPr>
        <p:spPr>
          <a:xfrm>
            <a:off x="6959340" y="893333"/>
            <a:ext cx="2063126" cy="1830900"/>
          </a:xfrm>
          <a:prstGeom prst="rect">
            <a:avLst/>
          </a:prstGeom>
        </p:spPr>
        <p:txBody>
          <a:bodyPr spcFirstLastPara="1" wrap="square" lIns="91425" tIns="91425" rIns="91425" bIns="91425" anchor="t" anchorCtr="0">
            <a:noAutofit/>
          </a:bodyPr>
          <a:lstStyle/>
          <a:p>
            <a:pPr lvl="0" algn="r" fontAlgn="base">
              <a:spcBef>
                <a:spcPct val="0"/>
              </a:spcBef>
              <a:spcAft>
                <a:spcPct val="0"/>
              </a:spcAft>
              <a:buClrTx/>
              <a:buSzTx/>
            </a:pPr>
            <a:r>
              <a:rPr lang="es-ES" altLang="zh-CN" sz="24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I. SỰ THÀNH LẬP CÔNG XÃ.</a:t>
            </a:r>
            <a:r>
              <a:rPr lang="es-ES" altLang="zh-CN" sz="2400" b="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endParaRPr lang="es-ES" altLang="zh-CN" sz="2400" b="0" kern="120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p:txBody>
      </p:sp>
      <p:sp>
        <p:nvSpPr>
          <p:cNvPr id="321" name="Google Shape;321;p56"/>
          <p:cNvSpPr txBox="1">
            <a:spLocks noGrp="1"/>
          </p:cNvSpPr>
          <p:nvPr>
            <p:ph type="subTitle" idx="1"/>
          </p:nvPr>
        </p:nvSpPr>
        <p:spPr>
          <a:xfrm>
            <a:off x="7079916" y="2790233"/>
            <a:ext cx="1982641" cy="944000"/>
          </a:xfrm>
          <a:prstGeom prst="rect">
            <a:avLst/>
          </a:prstGeom>
        </p:spPr>
        <p:txBody>
          <a:bodyPr spcFirstLastPara="1" wrap="square" lIns="91425" tIns="91425" rIns="91425" bIns="91425" anchor="t" anchorCtr="0">
            <a:noAutofit/>
          </a:bodyPr>
          <a:lstStyle/>
          <a:p>
            <a:pPr marL="0" lvl="0" indent="0" fontAlgn="base">
              <a:spcBef>
                <a:spcPct val="0"/>
              </a:spcBef>
              <a:spcAft>
                <a:spcPct val="0"/>
              </a:spcAft>
              <a:buClrTx/>
              <a:buSzTx/>
              <a:defRPr/>
            </a:pP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1.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Hoàn</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cảnh</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ra</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đời</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của</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Công</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sz="2000" b="1"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xã</a:t>
            </a:r>
            <a:r>
              <a:rPr lang="pt-BR" altLang="zh-CN" sz="2000" b="1"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a:t>
            </a:r>
            <a:endParaRPr lang="pt-BR" altLang="zh-CN" sz="2000" kern="1200" dirty="0">
              <a:solidFill>
                <a:schemeClr val="accent6">
                  <a:lumMod val="20000"/>
                  <a:lumOff val="80000"/>
                </a:schemeClr>
              </a:solidFill>
              <a:latin typeface="Arial" panose="020B0604020202020204" pitchFamily="34" charset="0"/>
              <a:ea typeface="宋体"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CF1FCCA0-70BC-AF46-8666-86B71A7D3213}"/>
              </a:ext>
            </a:extLst>
          </p:cNvPr>
          <p:cNvPicPr>
            <a:picLocks noChangeAspect="1"/>
          </p:cNvPicPr>
          <p:nvPr/>
        </p:nvPicPr>
        <p:blipFill rotWithShape="1">
          <a:blip r:embed="rId5"/>
          <a:srcRect l="25529" r="21059" b="8711"/>
          <a:stretch/>
        </p:blipFill>
        <p:spPr>
          <a:xfrm>
            <a:off x="6988599" y="4316166"/>
            <a:ext cx="628042" cy="860333"/>
          </a:xfrm>
          <a:prstGeom prst="rect">
            <a:avLst/>
          </a:prstGeom>
        </p:spPr>
      </p:pic>
      <p:pic>
        <p:nvPicPr>
          <p:cNvPr id="15" name="Picture 14">
            <a:extLst>
              <a:ext uri="{FF2B5EF4-FFF2-40B4-BE49-F238E27FC236}">
                <a16:creationId xmlns:a16="http://schemas.microsoft.com/office/drawing/2014/main" id="{1BA477AF-B934-1347-BCFB-F29244662E0C}"/>
              </a:ext>
            </a:extLst>
          </p:cNvPr>
          <p:cNvPicPr>
            <a:picLocks noChangeAspect="1"/>
          </p:cNvPicPr>
          <p:nvPr/>
        </p:nvPicPr>
        <p:blipFill rotWithShape="1">
          <a:blip r:embed="rId5"/>
          <a:srcRect l="25529" r="21059" b="8711"/>
          <a:stretch/>
        </p:blipFill>
        <p:spPr>
          <a:xfrm>
            <a:off x="7757215" y="4316165"/>
            <a:ext cx="628042" cy="860333"/>
          </a:xfrm>
          <a:prstGeom prst="rect">
            <a:avLst/>
          </a:prstGeom>
        </p:spPr>
      </p:pic>
      <p:pic>
        <p:nvPicPr>
          <p:cNvPr id="16" name="Picture 15">
            <a:extLst>
              <a:ext uri="{FF2B5EF4-FFF2-40B4-BE49-F238E27FC236}">
                <a16:creationId xmlns:a16="http://schemas.microsoft.com/office/drawing/2014/main" id="{7AE897A6-663D-BC47-8118-3EE65D152B57}"/>
              </a:ext>
            </a:extLst>
          </p:cNvPr>
          <p:cNvPicPr>
            <a:picLocks noChangeAspect="1"/>
          </p:cNvPicPr>
          <p:nvPr/>
        </p:nvPicPr>
        <p:blipFill rotWithShape="1">
          <a:blip r:embed="rId5"/>
          <a:srcRect l="25529" r="21059" b="8711"/>
          <a:stretch/>
        </p:blipFill>
        <p:spPr>
          <a:xfrm>
            <a:off x="8600525" y="4316165"/>
            <a:ext cx="628042" cy="860333"/>
          </a:xfrm>
          <a:prstGeom prst="rect">
            <a:avLst/>
          </a:prstGeom>
        </p:spPr>
      </p:pic>
      <p:sp>
        <p:nvSpPr>
          <p:cNvPr id="7" name="Rounded Rectangle 6">
            <a:extLst>
              <a:ext uri="{FF2B5EF4-FFF2-40B4-BE49-F238E27FC236}">
                <a16:creationId xmlns:a16="http://schemas.microsoft.com/office/drawing/2014/main" id="{18AE5518-334F-FF4B-B09C-7BAF6E382D17}"/>
              </a:ext>
            </a:extLst>
          </p:cNvPr>
          <p:cNvSpPr/>
          <p:nvPr/>
        </p:nvSpPr>
        <p:spPr>
          <a:xfrm>
            <a:off x="6988598" y="0"/>
            <a:ext cx="2155402" cy="5143500"/>
          </a:xfrm>
          <a:prstGeom prst="roundRect">
            <a:avLst>
              <a:gd name="adj" fmla="val 388"/>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974637DB-AA20-F24F-A124-DDE91CCB7E12}"/>
              </a:ext>
            </a:extLst>
          </p:cNvPr>
          <p:cNvSpPr/>
          <p:nvPr/>
        </p:nvSpPr>
        <p:spPr>
          <a:xfrm>
            <a:off x="0" y="0"/>
            <a:ext cx="6988598" cy="51435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3" name="Group 12">
            <a:extLst>
              <a:ext uri="{FF2B5EF4-FFF2-40B4-BE49-F238E27FC236}">
                <a16:creationId xmlns:a16="http://schemas.microsoft.com/office/drawing/2014/main" id="{CC9C488A-817B-2F4A-BB64-21369D4FEC88}"/>
              </a:ext>
            </a:extLst>
          </p:cNvPr>
          <p:cNvGrpSpPr/>
          <p:nvPr/>
        </p:nvGrpSpPr>
        <p:grpSpPr>
          <a:xfrm>
            <a:off x="1722474" y="95693"/>
            <a:ext cx="3462825" cy="2328530"/>
            <a:chOff x="1722474" y="95693"/>
            <a:chExt cx="3462825" cy="2328530"/>
          </a:xfrm>
        </p:grpSpPr>
        <p:sp>
          <p:nvSpPr>
            <p:cNvPr id="11" name="Cloud Callout 10">
              <a:extLst>
                <a:ext uri="{FF2B5EF4-FFF2-40B4-BE49-F238E27FC236}">
                  <a16:creationId xmlns:a16="http://schemas.microsoft.com/office/drawing/2014/main" id="{788D97B0-7B94-5246-83BF-391BF8AEF881}"/>
                </a:ext>
              </a:extLst>
            </p:cNvPr>
            <p:cNvSpPr/>
            <p:nvPr/>
          </p:nvSpPr>
          <p:spPr>
            <a:xfrm>
              <a:off x="1722474" y="95693"/>
              <a:ext cx="3462825" cy="2328530"/>
            </a:xfrm>
            <a:prstGeom prst="cloudCallout">
              <a:avLst>
                <a:gd name="adj1" fmla="val -32282"/>
                <a:gd name="adj2" fmla="val 6234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 name="TextBox 11">
              <a:extLst>
                <a:ext uri="{FF2B5EF4-FFF2-40B4-BE49-F238E27FC236}">
                  <a16:creationId xmlns:a16="http://schemas.microsoft.com/office/drawing/2014/main" id="{36AD6AD9-1927-4A45-9E79-4672C4D7A743}"/>
                </a:ext>
              </a:extLst>
            </p:cNvPr>
            <p:cNvSpPr txBox="1"/>
            <p:nvPr/>
          </p:nvSpPr>
          <p:spPr>
            <a:xfrm>
              <a:off x="2140282" y="482360"/>
              <a:ext cx="2772004"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Em hãy nêu hoàn cảnh ra đời của công xã Paris?</a:t>
              </a:r>
            </a:p>
          </p:txBody>
        </p:sp>
      </p:grpSp>
      <p:sp>
        <p:nvSpPr>
          <p:cNvPr id="14" name="Rectangle 13">
            <a:extLst>
              <a:ext uri="{FF2B5EF4-FFF2-40B4-BE49-F238E27FC236}">
                <a16:creationId xmlns:a16="http://schemas.microsoft.com/office/drawing/2014/main" id="{EC45D414-DF20-7845-A0F1-4DE10C480C40}"/>
              </a:ext>
            </a:extLst>
          </p:cNvPr>
          <p:cNvSpPr/>
          <p:nvPr/>
        </p:nvSpPr>
        <p:spPr>
          <a:xfrm>
            <a:off x="2204988" y="3758505"/>
            <a:ext cx="3199166" cy="1384995"/>
          </a:xfrm>
          <a:prstGeom prst="rect">
            <a:avLst/>
          </a:prstGeom>
          <a:solidFill>
            <a:schemeClr val="tx1"/>
          </a:solidFill>
        </p:spPr>
        <p:txBody>
          <a:bodyPr wrap="square">
            <a:spAutoFit/>
          </a:bodyPr>
          <a:lstStyle/>
          <a:p>
            <a:pPr eaLnBrk="1" hangingPunct="1">
              <a:spcBef>
                <a:spcPct val="50000"/>
              </a:spcBef>
              <a:buFontTx/>
              <a:buNone/>
            </a:pPr>
            <a:r>
              <a:rPr lang="en-US" altLang="vi-VN" sz="2800" dirty="0" err="1">
                <a:solidFill>
                  <a:schemeClr val="accent6"/>
                </a:solidFill>
                <a:latin typeface="Times New Roman" panose="02020603050405020304" pitchFamily="18" charset="0"/>
                <a:cs typeface="Times New Roman" panose="02020603050405020304" pitchFamily="18" charset="0"/>
              </a:rPr>
              <a:t>Năm</a:t>
            </a:r>
            <a:r>
              <a:rPr lang="en-US" altLang="vi-VN" sz="2800" dirty="0">
                <a:solidFill>
                  <a:schemeClr val="accent6"/>
                </a:solidFill>
                <a:latin typeface="Times New Roman" panose="02020603050405020304" pitchFamily="18" charset="0"/>
                <a:cs typeface="Times New Roman" panose="02020603050405020304" pitchFamily="18" charset="0"/>
              </a:rPr>
              <a:t> 1870, Na-</a:t>
            </a:r>
            <a:r>
              <a:rPr lang="en-US" altLang="vi-VN" sz="2800" dirty="0" err="1">
                <a:solidFill>
                  <a:schemeClr val="accent6"/>
                </a:solidFill>
                <a:latin typeface="Times New Roman" panose="02020603050405020304" pitchFamily="18" charset="0"/>
                <a:cs typeface="Times New Roman" panose="02020603050405020304" pitchFamily="18" charset="0"/>
              </a:rPr>
              <a:t>pô</a:t>
            </a:r>
            <a:r>
              <a:rPr lang="en-US" altLang="vi-VN" sz="2800" dirty="0">
                <a:solidFill>
                  <a:schemeClr val="accent6"/>
                </a:solidFill>
                <a:latin typeface="Times New Roman" panose="02020603050405020304" pitchFamily="18" charset="0"/>
                <a:cs typeface="Times New Roman" panose="02020603050405020304" pitchFamily="18" charset="0"/>
              </a:rPr>
              <a:t>-</a:t>
            </a:r>
            <a:r>
              <a:rPr lang="en-US" altLang="vi-VN" sz="2800" dirty="0" err="1">
                <a:solidFill>
                  <a:schemeClr val="accent6"/>
                </a:solidFill>
                <a:latin typeface="Times New Roman" panose="02020603050405020304" pitchFamily="18" charset="0"/>
                <a:cs typeface="Times New Roman" panose="02020603050405020304" pitchFamily="18" charset="0"/>
              </a:rPr>
              <a:t>lê-ông</a:t>
            </a:r>
            <a:r>
              <a:rPr lang="en-US" altLang="vi-VN" sz="2800" dirty="0">
                <a:solidFill>
                  <a:schemeClr val="accent6"/>
                </a:solidFill>
                <a:latin typeface="Times New Roman" panose="02020603050405020304" pitchFamily="18" charset="0"/>
                <a:cs typeface="Times New Roman" panose="02020603050405020304" pitchFamily="18" charset="0"/>
              </a:rPr>
              <a:t> III </a:t>
            </a:r>
            <a:r>
              <a:rPr lang="en-US" altLang="vi-VN" sz="2800" dirty="0" err="1">
                <a:solidFill>
                  <a:schemeClr val="accent6"/>
                </a:solidFill>
                <a:latin typeface="Times New Roman" panose="02020603050405020304" pitchFamily="18" charset="0"/>
                <a:cs typeface="Times New Roman" panose="02020603050405020304" pitchFamily="18" charset="0"/>
              </a:rPr>
              <a:t>gây</a:t>
            </a:r>
            <a:r>
              <a:rPr lang="en-US" altLang="vi-VN" sz="2800" dirty="0">
                <a:solidFill>
                  <a:schemeClr val="accent6"/>
                </a:solidFill>
                <a:latin typeface="Times New Roman" panose="02020603050405020304" pitchFamily="18" charset="0"/>
                <a:cs typeface="Times New Roman" panose="02020603050405020304" pitchFamily="18" charset="0"/>
              </a:rPr>
              <a:t> </a:t>
            </a:r>
            <a:r>
              <a:rPr lang="en-US" altLang="vi-VN" sz="2800" dirty="0" err="1">
                <a:solidFill>
                  <a:schemeClr val="accent6"/>
                </a:solidFill>
                <a:latin typeface="Times New Roman" panose="02020603050405020304" pitchFamily="18" charset="0"/>
                <a:cs typeface="Times New Roman" panose="02020603050405020304" pitchFamily="18" charset="0"/>
              </a:rPr>
              <a:t>chiến</a:t>
            </a:r>
            <a:r>
              <a:rPr lang="en-US" altLang="vi-VN" sz="2800" dirty="0">
                <a:solidFill>
                  <a:schemeClr val="accent6"/>
                </a:solidFill>
                <a:latin typeface="Times New Roman" panose="02020603050405020304" pitchFamily="18" charset="0"/>
                <a:cs typeface="Times New Roman" panose="02020603050405020304" pitchFamily="18" charset="0"/>
              </a:rPr>
              <a:t> </a:t>
            </a:r>
            <a:r>
              <a:rPr lang="en-US" altLang="vi-VN" sz="2800" dirty="0" err="1">
                <a:solidFill>
                  <a:schemeClr val="accent6"/>
                </a:solidFill>
                <a:latin typeface="Times New Roman" panose="02020603050405020304" pitchFamily="18" charset="0"/>
                <a:cs typeface="Times New Roman" panose="02020603050405020304" pitchFamily="18" charset="0"/>
              </a:rPr>
              <a:t>tranh</a:t>
            </a:r>
            <a:r>
              <a:rPr lang="en-US" altLang="vi-VN" sz="2800" dirty="0">
                <a:solidFill>
                  <a:schemeClr val="accent6"/>
                </a:solidFill>
                <a:latin typeface="Times New Roman" panose="02020603050405020304" pitchFamily="18" charset="0"/>
                <a:cs typeface="Times New Roman" panose="02020603050405020304" pitchFamily="18" charset="0"/>
              </a:rPr>
              <a:t> </a:t>
            </a:r>
            <a:r>
              <a:rPr lang="en-US" altLang="vi-VN" sz="2800" dirty="0" err="1">
                <a:solidFill>
                  <a:schemeClr val="accent6"/>
                </a:solidFill>
                <a:latin typeface="Times New Roman" panose="02020603050405020304" pitchFamily="18" charset="0"/>
                <a:cs typeface="Times New Roman" panose="02020603050405020304" pitchFamily="18" charset="0"/>
              </a:rPr>
              <a:t>với</a:t>
            </a:r>
            <a:r>
              <a:rPr lang="en-US" altLang="vi-VN" sz="2800" dirty="0">
                <a:solidFill>
                  <a:schemeClr val="accent6"/>
                </a:solidFill>
                <a:latin typeface="Times New Roman" panose="02020603050405020304" pitchFamily="18" charset="0"/>
                <a:cs typeface="Times New Roman" panose="02020603050405020304" pitchFamily="18" charset="0"/>
              </a:rPr>
              <a:t> </a:t>
            </a:r>
            <a:r>
              <a:rPr lang="en-US" altLang="vi-VN" sz="2800" dirty="0" err="1">
                <a:solidFill>
                  <a:schemeClr val="accent6"/>
                </a:solidFill>
                <a:latin typeface="Times New Roman" panose="02020603050405020304" pitchFamily="18" charset="0"/>
                <a:cs typeface="Times New Roman" panose="02020603050405020304" pitchFamily="18" charset="0"/>
              </a:rPr>
              <a:t>Phổ</a:t>
            </a:r>
            <a:r>
              <a:rPr lang="en-US" altLang="vi-VN" sz="2800" dirty="0">
                <a:solidFill>
                  <a:schemeClr val="accent6"/>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D260F917-472D-024D-849C-ADECEED183C3}"/>
              </a:ext>
            </a:extLst>
          </p:cNvPr>
          <p:cNvPicPr>
            <a:picLocks noChangeAspect="1"/>
          </p:cNvPicPr>
          <p:nvPr/>
        </p:nvPicPr>
        <p:blipFill>
          <a:blip r:embed="rId6"/>
          <a:stretch>
            <a:fillRect/>
          </a:stretch>
        </p:blipFill>
        <p:spPr>
          <a:xfrm flipH="1">
            <a:off x="-450873" y="1373801"/>
            <a:ext cx="3016895" cy="412615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321">
                                                <p:txEl>
                                                  <p:pRg st="0" end="0"/>
                                                </p:txEl>
                                              </p:spTgt>
                                            </p:tgtEl>
                                            <p:attrNameLst>
                                              <p:attrName>style.visibility</p:attrName>
                                            </p:attrNameLst>
                                          </p:cBhvr>
                                          <p:to>
                                            <p:strVal val="visible"/>
                                          </p:to>
                                        </p:set>
                                        <p:anim calcmode="lin" valueType="num" p14:bounceEnd="50000">
                                          <p:cBhvr additive="base">
                                            <p:cTn id="7" dur="500" fill="hold"/>
                                            <p:tgtEl>
                                              <p:spTgt spid="321">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2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320"/>
                                            </p:tgtEl>
                                            <p:attrNameLst>
                                              <p:attrName>style.visibility</p:attrName>
                                            </p:attrNameLst>
                                          </p:cBhvr>
                                          <p:to>
                                            <p:strVal val="visible"/>
                                          </p:to>
                                        </p:set>
                                        <p:anim calcmode="lin" valueType="num" p14:bounceEnd="50000">
                                          <p:cBhvr additive="base">
                                            <p:cTn id="11" dur="500" fill="hold"/>
                                            <p:tgtEl>
                                              <p:spTgt spid="32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2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14:presetBounceEnd="5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50000">
                                          <p:cBhvr additive="base">
                                            <p:cTn id="1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14:presetBounceEnd="5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50000">
                                          <p:cBhvr additive="base">
                                            <p:cTn id="23"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14:presetBounceEnd="50000">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14:bounceEnd="50000">
                                          <p:cBhvr additive="base">
                                            <p:cTn id="2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3" presetClass="entr" presetSubtype="5"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bui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21">
                                                <p:txEl>
                                                  <p:pRg st="0" end="0"/>
                                                </p:txEl>
                                              </p:spTgt>
                                            </p:tgtEl>
                                            <p:attrNameLst>
                                              <p:attrName>style.visibility</p:attrName>
                                            </p:attrNameLst>
                                          </p:cBhvr>
                                          <p:to>
                                            <p:strVal val="visible"/>
                                          </p:to>
                                        </p:set>
                                        <p:anim calcmode="lin" valueType="num">
                                          <p:cBhvr additive="base">
                                            <p:cTn id="7" dur="500" fill="hold"/>
                                            <p:tgtEl>
                                              <p:spTgt spid="32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20"/>
                                            </p:tgtEl>
                                            <p:attrNameLst>
                                              <p:attrName>style.visibility</p:attrName>
                                            </p:attrNameLst>
                                          </p:cBhvr>
                                          <p:to>
                                            <p:strVal val="visible"/>
                                          </p:to>
                                        </p:set>
                                        <p:anim calcmode="lin" valueType="num">
                                          <p:cBhvr additive="base">
                                            <p:cTn id="11" dur="500" fill="hold"/>
                                            <p:tgtEl>
                                              <p:spTgt spid="320"/>
                                            </p:tgtEl>
                                            <p:attrNameLst>
                                              <p:attrName>ppt_x</p:attrName>
                                            </p:attrNameLst>
                                          </p:cBhvr>
                                          <p:tavLst>
                                            <p:tav tm="0">
                                              <p:val>
                                                <p:strVal val="1+#ppt_w/2"/>
                                              </p:val>
                                            </p:tav>
                                            <p:tav tm="100000">
                                              <p:val>
                                                <p:strVal val="#ppt_x"/>
                                              </p:val>
                                            </p:tav>
                                          </p:tavLst>
                                        </p:anim>
                                        <p:anim calcmode="lin" valueType="num">
                                          <p:cBhvr additive="base">
                                            <p:cTn id="12" dur="500" fill="hold"/>
                                            <p:tgtEl>
                                              <p:spTgt spid="32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3" presetClass="entr" presetSubtype="5"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build="p"/>
          <p:bldP spid="14"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7"/>
            <a:ext cx="9161599" cy="51533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18"/>
            <a:ext cx="9161598" cy="51533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7570" y="0"/>
            <a:ext cx="6056947" cy="412820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8572" y="-37486"/>
            <a:ext cx="5348986" cy="407111"/>
          </a:xfrm>
          <a:prstGeom prst="rect">
            <a:avLst/>
          </a:prstGeom>
        </p:spPr>
      </p:pic>
      <p:grpSp>
        <p:nvGrpSpPr>
          <p:cNvPr id="21" name="组合 20"/>
          <p:cNvGrpSpPr/>
          <p:nvPr/>
        </p:nvGrpSpPr>
        <p:grpSpPr>
          <a:xfrm>
            <a:off x="-1" y="3637820"/>
            <a:ext cx="9159741" cy="1513561"/>
            <a:chOff x="-1" y="4850426"/>
            <a:chExt cx="12212988" cy="2018081"/>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t="21127"/>
          <a:stretch/>
        </p:blipFill>
        <p:spPr>
          <a:xfrm>
            <a:off x="2959073" y="3376460"/>
            <a:ext cx="3046333" cy="1828493"/>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2794" y="3138785"/>
            <a:ext cx="889351" cy="618679"/>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8754" y="389976"/>
            <a:ext cx="752441" cy="1155533"/>
          </a:xfrm>
          <a:prstGeom prst="rect">
            <a:avLst/>
          </a:prstGeom>
        </p:spPr>
      </p:pic>
      <p:sp>
        <p:nvSpPr>
          <p:cNvPr id="20" name="文本框 19"/>
          <p:cNvSpPr txBox="1"/>
          <p:nvPr/>
        </p:nvSpPr>
        <p:spPr>
          <a:xfrm>
            <a:off x="2307170" y="950952"/>
            <a:ext cx="4615387" cy="2377574"/>
          </a:xfrm>
          <a:prstGeom prst="rect">
            <a:avLst/>
          </a:prstGeom>
          <a:noFill/>
          <a:effectLst>
            <a:outerShdw blurRad="50800" dist="38100" dir="5400000" algn="t" rotWithShape="0">
              <a:prstClr val="black">
                <a:alpha val="40000"/>
              </a:prstClr>
            </a:outerShdw>
          </a:effectLst>
        </p:spPr>
        <p:txBody>
          <a:bodyPr wrap="square" rtlCol="0">
            <a:spAutoFit/>
          </a:bodyPr>
          <a:lstStyle/>
          <a:p>
            <a:pPr algn="ctr" defTabSz="685800">
              <a:buClrTx/>
              <a:defRPr/>
            </a:pPr>
            <a:r>
              <a:rPr lang="en-US" altLang="zh-CN" sz="4950" b="1" kern="12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LUYỆN TẬP</a:t>
            </a:r>
          </a:p>
          <a:p>
            <a:pPr algn="ctr" defTabSz="685800">
              <a:buClrTx/>
              <a:defRPr/>
            </a:pPr>
            <a:r>
              <a:rPr lang="en-US" altLang="zh-CN" sz="4950" b="1" kern="1200" dirty="0">
                <a:solidFill>
                  <a:srgbClr val="E33552"/>
                </a:solidFill>
                <a:latin typeface="Times New Roman" panose="02020603050405020304" pitchFamily="18" charset="0"/>
                <a:ea typeface="Cambria" panose="02040503050406030204" pitchFamily="18" charset="0"/>
                <a:cs typeface="Times New Roman" panose="02020603050405020304" pitchFamily="18" charset="0"/>
              </a:rPr>
              <a:t>G</a:t>
            </a:r>
            <a:r>
              <a:rPr lang="en-US" altLang="zh-CN" sz="4950" b="1" kern="1200" dirty="0">
                <a:solidFill>
                  <a:srgbClr val="ECD825"/>
                </a:solidFill>
                <a:latin typeface="Times New Roman" panose="02020603050405020304" pitchFamily="18" charset="0"/>
                <a:ea typeface="Cambria" panose="02040503050406030204" pitchFamily="18" charset="0"/>
                <a:cs typeface="Times New Roman" panose="02020603050405020304" pitchFamily="18" charset="0"/>
              </a:rPr>
              <a:t>A</a:t>
            </a:r>
            <a:r>
              <a:rPr lang="en-US" altLang="zh-CN" sz="4950" b="1"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M</a:t>
            </a:r>
            <a:r>
              <a:rPr lang="en-US" altLang="zh-CN" sz="4950" b="1" kern="1200" dirty="0">
                <a:solidFill>
                  <a:srgbClr val="F6ACC7"/>
                </a:solidFill>
                <a:latin typeface="Times New Roman" panose="02020603050405020304" pitchFamily="18" charset="0"/>
                <a:ea typeface="Cambria" panose="02040503050406030204" pitchFamily="18" charset="0"/>
                <a:cs typeface="Times New Roman" panose="02020603050405020304" pitchFamily="18" charset="0"/>
              </a:rPr>
              <a:t>E</a:t>
            </a:r>
            <a:r>
              <a:rPr lang="en-US" altLang="zh-CN" sz="4950"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p>
          <a:p>
            <a:pPr algn="ctr" defTabSz="685800">
              <a:buClrTx/>
              <a:defRPr/>
            </a:pPr>
            <a:r>
              <a:rPr lang="en-US" altLang="zh-CN" sz="4950" b="1" kern="1200" dirty="0">
                <a:solidFill>
                  <a:prstClr val="white"/>
                </a:solidFill>
                <a:effectLst>
                  <a:glow rad="101600">
                    <a:srgbClr val="4472C4">
                      <a:lumMod val="50000"/>
                      <a:alpha val="60000"/>
                    </a:srgbClr>
                  </a:glow>
                </a:effectLst>
                <a:latin typeface="Times New Roman" panose="02020603050405020304" pitchFamily="18" charset="0"/>
                <a:ea typeface="Cambria" panose="02040503050406030204" pitchFamily="18" charset="0"/>
                <a:cs typeface="Times New Roman" panose="02020603050405020304" pitchFamily="18" charset="0"/>
              </a:rPr>
              <a:t>BÓNG BAY</a:t>
            </a:r>
            <a:endParaRPr lang="zh-CN" altLang="en-US" sz="4950" b="1" kern="1200" dirty="0">
              <a:solidFill>
                <a:prstClr val="white"/>
              </a:solidFill>
              <a:effectLst>
                <a:glow rad="101600">
                  <a:srgbClr val="4472C4">
                    <a:lumMod val="50000"/>
                    <a:alpha val="60000"/>
                  </a:srgbClr>
                </a:glow>
              </a:effectLst>
              <a:latin typeface="Times New Roman" panose="02020603050405020304" pitchFamily="18" charset="0"/>
              <a:ea typeface="造字工房文研（非商用）常规体" pitchFamily="50" charset="-122"/>
              <a:cs typeface="Times New Roman" panose="02020603050405020304" pitchFamily="18" charset="0"/>
            </a:endParaRPr>
          </a:p>
        </p:txBody>
      </p:sp>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36442">
            <a:off x="7575259" y="3709112"/>
            <a:ext cx="1281576" cy="1281576"/>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5543738" y="-236261"/>
            <a:ext cx="3033522" cy="3033522"/>
            <a:chOff x="7576466" y="365988"/>
            <a:chExt cx="4044696" cy="4044696"/>
          </a:xfrm>
        </p:grpSpPr>
        <p:pic>
          <p:nvPicPr>
            <p:cNvPr id="27" name="Picture 26" descr="A picture containing drawing&#10;&#10;Description automatically generated">
              <a:hlinkClick r:id="rId13" action="ppaction://hlinksldjump"/>
              <a:extLst>
                <a:ext uri="{FF2B5EF4-FFF2-40B4-BE49-F238E27FC236}">
                  <a16:creationId xmlns:a16="http://schemas.microsoft.com/office/drawing/2014/main" id="{40857DD9-96F9-4E1F-9E01-6CFFF791D3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16701">
              <a:off x="7576466" y="365988"/>
              <a:ext cx="4044696" cy="4044696"/>
            </a:xfrm>
            <a:prstGeom prst="rect">
              <a:avLst/>
            </a:prstGeom>
          </p:spPr>
        </p:pic>
        <p:sp>
          <p:nvSpPr>
            <p:cNvPr id="2" name="Rectangle 1">
              <a:hlinkClick r:id="rId15" action="ppaction://hlinksldjump"/>
              <a:extLst>
                <a:ext uri="{FF2B5EF4-FFF2-40B4-BE49-F238E27FC236}">
                  <a16:creationId xmlns:a16="http://schemas.microsoft.com/office/drawing/2014/main" id="{FDDB5817-641D-45C5-B1ED-3305C9E56C04}"/>
                </a:ext>
              </a:extLst>
            </p:cNvPr>
            <p:cNvSpPr/>
            <p:nvPr/>
          </p:nvSpPr>
          <p:spPr>
            <a:xfrm>
              <a:off x="9117049" y="1424029"/>
              <a:ext cx="1669603" cy="769441"/>
            </a:xfrm>
            <a:prstGeom prst="rect">
              <a:avLst/>
            </a:prstGeom>
            <a:noFill/>
          </p:spPr>
          <p:txBody>
            <a:bodyPr wrap="none" lIns="68580" tIns="34290" rIns="68580" bIns="34290">
              <a:spAutoFit/>
            </a:bodyPr>
            <a:lstStyle/>
            <a:p>
              <a:pPr algn="ctr" defTabSz="685800">
                <a:buClrTx/>
                <a:defRPr/>
              </a:pPr>
              <a:r>
                <a:rPr lang="en-US" sz="3300" b="1" kern="1200" dirty="0">
                  <a:ln w="0"/>
                  <a:solidFill>
                    <a:prstClr val="white"/>
                  </a:solidFill>
                  <a:effectLst>
                    <a:glow rad="101600">
                      <a:prstClr val="black">
                        <a:alpha val="60000"/>
                      </a:prstClr>
                    </a:glow>
                  </a:effectLst>
                  <a:latin typeface="Times New Roman" panose="02020603050405020304" pitchFamily="18" charset="0"/>
                  <a:ea typeface="+mn-ea"/>
                  <a:cs typeface="Times New Roman" panose="02020603050405020304" pitchFamily="18" charset="0"/>
                  <a:hlinkClick r:id="rId13" action="ppaction://hlinksldjump"/>
                </a:rPr>
                <a:t>PLAY</a:t>
              </a:r>
              <a:endParaRPr lang="en-US" sz="3300" b="1" kern="1200" dirty="0">
                <a:ln w="0"/>
                <a:solidFill>
                  <a:prstClr val="white"/>
                </a:solidFill>
                <a:effectLst>
                  <a:glow rad="101600">
                    <a:prstClr val="black">
                      <a:alpha val="60000"/>
                    </a:prstClr>
                  </a:glow>
                </a:effectLst>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4185243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408214"/>
            <a:ext cx="533065" cy="667910"/>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506" y="-1977656"/>
            <a:ext cx="8871370" cy="7776705"/>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277" y="4408213"/>
            <a:ext cx="900024" cy="782630"/>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631401" y="4597337"/>
            <a:ext cx="1987455" cy="2003081"/>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89" y="7075410"/>
              <a:ext cx="690187"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409568" y="4802987"/>
            <a:ext cx="1786841" cy="2050687"/>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2"/>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878791" y="4767770"/>
            <a:ext cx="1761876" cy="1994082"/>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0" y="6858000"/>
              <a:ext cx="731514"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461855" y="4485813"/>
            <a:ext cx="1690961" cy="146060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20" y="4705759"/>
              <a:ext cx="726728"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484499" y="358412"/>
            <a:ext cx="7233230" cy="501484"/>
          </a:xfrm>
          <a:prstGeom prst="rect">
            <a:avLst/>
          </a:prstGeom>
          <a:noFill/>
        </p:spPr>
        <p:txBody>
          <a:bodyPr wrap="square" lIns="68580" tIns="34290" rIns="68580" bIns="34290">
            <a:spAutoFit/>
          </a:bodyPr>
          <a:lstStyle/>
          <a:p>
            <a:pPr algn="just" defTabSz="685800">
              <a:lnSpc>
                <a:spcPct val="130000"/>
              </a:lnSpc>
              <a:buClrTx/>
              <a:defRPr/>
            </a:pPr>
            <a:r>
              <a:rPr lang="en-US" sz="2400" b="1" kern="1200" dirty="0" err="1">
                <a:ln w="0"/>
                <a:solidFill>
                  <a:srgbClr val="002060"/>
                </a:solidFill>
                <a:latin typeface="Times New Roman" panose="02020603050405020304" pitchFamily="18" charset="0"/>
                <a:ea typeface="+mn-ea"/>
                <a:cs typeface="Times New Roman" panose="02020603050405020304" pitchFamily="18" charset="0"/>
              </a:rPr>
              <a:t>Câu</a:t>
            </a:r>
            <a:r>
              <a:rPr lang="en-US" sz="2400" b="1" kern="1200" dirty="0">
                <a:ln w="0"/>
                <a:solidFill>
                  <a:srgbClr val="002060"/>
                </a:solidFill>
                <a:latin typeface="Times New Roman" panose="02020603050405020304" pitchFamily="18" charset="0"/>
                <a:ea typeface="+mn-ea"/>
                <a:cs typeface="Times New Roman" panose="02020603050405020304" pitchFamily="18" charset="0"/>
              </a:rPr>
              <a:t> 1:</a:t>
            </a:r>
            <a:r>
              <a:rPr lang="en-US" sz="2400" b="1" kern="1200"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 </a:t>
            </a:r>
            <a:r>
              <a:rPr lang="vi-VN"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Lực lượng chủ yếu nổi dậy ngày 4/9/1870 là gì?</a:t>
            </a:r>
          </a:p>
        </p:txBody>
      </p:sp>
      <p:sp>
        <p:nvSpPr>
          <p:cNvPr id="54" name="Rectangle 53">
            <a:extLst>
              <a:ext uri="{FF2B5EF4-FFF2-40B4-BE49-F238E27FC236}">
                <a16:creationId xmlns:a16="http://schemas.microsoft.com/office/drawing/2014/main" id="{789FA3B2-5BBB-49C9-9689-6286476CD1CB}"/>
              </a:ext>
            </a:extLst>
          </p:cNvPr>
          <p:cNvSpPr/>
          <p:nvPr/>
        </p:nvSpPr>
        <p:spPr>
          <a:xfrm>
            <a:off x="470614" y="1482723"/>
            <a:ext cx="7261001"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A. </a:t>
            </a:r>
            <a:r>
              <a:rPr lang="vi-VN" sz="2100" kern="1200" dirty="0">
                <a:solidFill>
                  <a:srgbClr val="7030A0"/>
                </a:solidFill>
                <a:latin typeface="Times New Roman" panose="02020603050405020304" pitchFamily="18" charset="0"/>
                <a:ea typeface="#9Slide04 Vollkorn" panose="00000500000000000000" pitchFamily="2" charset="0"/>
                <a:cs typeface="Times New Roman" panose="02020603050405020304" pitchFamily="18" charset="0"/>
              </a:rPr>
              <a:t>Công nhân và tiểu tư sản</a:t>
            </a:r>
            <a:endParaRPr lang="en-US" sz="2100" kern="1200" dirty="0">
              <a:solidFill>
                <a:srgbClr val="7030A0"/>
              </a:solidFill>
              <a:latin typeface="Times New Roman" panose="02020603050405020304" pitchFamily="18" charset="0"/>
              <a:ea typeface="#9Slide04 Vollkorn" panose="00000500000000000000" pitchFamily="2" charset="0"/>
              <a:cs typeface="Times New Roman" panose="02020603050405020304" pitchFamily="18" charset="0"/>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470614" y="1918676"/>
            <a:ext cx="7120455" cy="447430"/>
          </a:xfrm>
          <a:prstGeom prst="rect">
            <a:avLst/>
          </a:prstGeom>
          <a:noFill/>
        </p:spPr>
        <p:txBody>
          <a:bodyPr wrap="square" lIns="68580" tIns="34290" rIns="68580" bIns="34290">
            <a:spAutoFit/>
          </a:bodyPr>
          <a:lstStyle/>
          <a:p>
            <a:pPr algn="just" defTabSz="685800">
              <a:lnSpc>
                <a:spcPct val="130000"/>
              </a:lnSpc>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B.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Nông dân</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470614" y="2483551"/>
            <a:ext cx="7364448"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C.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 nhân</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482464" y="2910013"/>
            <a:ext cx="7235265"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D. </a:t>
            </a:r>
            <a:r>
              <a:rPr lang="en-US" sz="2100" kern="1200"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a:t>
            </a:r>
            <a:r>
              <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nhân</a:t>
            </a:r>
            <a:r>
              <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và</a:t>
            </a:r>
            <a:r>
              <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nông</a:t>
            </a:r>
            <a:r>
              <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dân</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539562" y="280941"/>
            <a:ext cx="1631766" cy="2565796"/>
          </a:xfrm>
          <a:prstGeom prst="rect">
            <a:avLst/>
          </a:prstGeom>
        </p:spPr>
      </p:pic>
      <p:pic>
        <p:nvPicPr>
          <p:cNvPr id="20" name="Picture 19" descr="A picture containing sitting, tree&#10;&#10;Description automatically generated">
            <a:hlinkClick r:id="rId15" action="ppaction://hlinksldjump"/>
            <a:extLst>
              <a:ext uri="{FF2B5EF4-FFF2-40B4-BE49-F238E27FC236}">
                <a16:creationId xmlns:a16="http://schemas.microsoft.com/office/drawing/2014/main" id="{A14C67B1-CDBE-42B0-ADFE-17ED4F2E04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15251" y="4047052"/>
            <a:ext cx="1208336" cy="1208336"/>
          </a:xfrm>
          <a:prstGeom prst="rect">
            <a:avLst/>
          </a:prstGeom>
        </p:spPr>
      </p:pic>
      <p:sp>
        <p:nvSpPr>
          <p:cNvPr id="65" name="Rectangle: Rounded Corners 64">
            <a:extLst>
              <a:ext uri="{FF2B5EF4-FFF2-40B4-BE49-F238E27FC236}">
                <a16:creationId xmlns:a16="http://schemas.microsoft.com/office/drawing/2014/main" id="{46840751-10F9-4EC8-863C-BB206C83F902}"/>
              </a:ext>
            </a:extLst>
          </p:cNvPr>
          <p:cNvSpPr/>
          <p:nvPr/>
        </p:nvSpPr>
        <p:spPr>
          <a:xfrm>
            <a:off x="7999345" y="2685111"/>
            <a:ext cx="1118381" cy="1322657"/>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6" name="5">
            <a:extLst>
              <a:ext uri="{FF2B5EF4-FFF2-40B4-BE49-F238E27FC236}">
                <a16:creationId xmlns:a16="http://schemas.microsoft.com/office/drawing/2014/main" id="{F25810DD-A7B4-4A22-9C66-D0D98AB88812}"/>
              </a:ext>
            </a:extLst>
          </p:cNvPr>
          <p:cNvSpPr/>
          <p:nvPr/>
        </p:nvSpPr>
        <p:spPr>
          <a:xfrm>
            <a:off x="8096711" y="2779721"/>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srgbClr val="111224"/>
                </a:solidFill>
                <a:latin typeface="Times New Roman" panose="02020603050405020304" pitchFamily="18" charset="0"/>
                <a:cs typeface="Times New Roman" panose="02020603050405020304" pitchFamily="18" charset="0"/>
              </a:rPr>
              <a:t>HẾT GIỜ</a:t>
            </a:r>
          </a:p>
        </p:txBody>
      </p:sp>
      <p:sp>
        <p:nvSpPr>
          <p:cNvPr id="67" name="5">
            <a:extLst>
              <a:ext uri="{FF2B5EF4-FFF2-40B4-BE49-F238E27FC236}">
                <a16:creationId xmlns:a16="http://schemas.microsoft.com/office/drawing/2014/main" id="{C419AA43-5A66-48DD-BF12-55DB25D89A5D}"/>
              </a:ext>
            </a:extLst>
          </p:cNvPr>
          <p:cNvSpPr/>
          <p:nvPr/>
        </p:nvSpPr>
        <p:spPr>
          <a:xfrm>
            <a:off x="8089400" y="2776251"/>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1</a:t>
            </a:r>
          </a:p>
        </p:txBody>
      </p:sp>
      <p:sp>
        <p:nvSpPr>
          <p:cNvPr id="68" name="5">
            <a:extLst>
              <a:ext uri="{FF2B5EF4-FFF2-40B4-BE49-F238E27FC236}">
                <a16:creationId xmlns:a16="http://schemas.microsoft.com/office/drawing/2014/main" id="{DC54909D-3D82-4924-AF7A-DD4FA49676A9}"/>
              </a:ext>
            </a:extLst>
          </p:cNvPr>
          <p:cNvSpPr/>
          <p:nvPr/>
        </p:nvSpPr>
        <p:spPr>
          <a:xfrm>
            <a:off x="8100102" y="2762791"/>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2</a:t>
            </a:r>
          </a:p>
        </p:txBody>
      </p:sp>
      <p:sp>
        <p:nvSpPr>
          <p:cNvPr id="70" name="5">
            <a:extLst>
              <a:ext uri="{FF2B5EF4-FFF2-40B4-BE49-F238E27FC236}">
                <a16:creationId xmlns:a16="http://schemas.microsoft.com/office/drawing/2014/main" id="{F17F3B3D-C2F4-4A3D-930A-0314AC363A9D}"/>
              </a:ext>
            </a:extLst>
          </p:cNvPr>
          <p:cNvSpPr/>
          <p:nvPr/>
        </p:nvSpPr>
        <p:spPr>
          <a:xfrm>
            <a:off x="8100739" y="2765824"/>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3</a:t>
            </a:r>
          </a:p>
        </p:txBody>
      </p:sp>
      <p:sp>
        <p:nvSpPr>
          <p:cNvPr id="71" name="5">
            <a:extLst>
              <a:ext uri="{FF2B5EF4-FFF2-40B4-BE49-F238E27FC236}">
                <a16:creationId xmlns:a16="http://schemas.microsoft.com/office/drawing/2014/main" id="{571E2F4B-8BB4-485F-8DB8-D6EFCDF4A83C}"/>
              </a:ext>
            </a:extLst>
          </p:cNvPr>
          <p:cNvSpPr/>
          <p:nvPr/>
        </p:nvSpPr>
        <p:spPr>
          <a:xfrm>
            <a:off x="8109296" y="2778304"/>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4</a:t>
            </a:r>
          </a:p>
        </p:txBody>
      </p:sp>
      <p:sp>
        <p:nvSpPr>
          <p:cNvPr id="72" name="5">
            <a:extLst>
              <a:ext uri="{FF2B5EF4-FFF2-40B4-BE49-F238E27FC236}">
                <a16:creationId xmlns:a16="http://schemas.microsoft.com/office/drawing/2014/main" id="{E0A4D88E-F29B-4CAC-93D7-705A57E0148D}"/>
              </a:ext>
            </a:extLst>
          </p:cNvPr>
          <p:cNvSpPr/>
          <p:nvPr/>
        </p:nvSpPr>
        <p:spPr>
          <a:xfrm>
            <a:off x="8112687" y="2778304"/>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5</a:t>
            </a:r>
          </a:p>
        </p:txBody>
      </p:sp>
      <p:sp>
        <p:nvSpPr>
          <p:cNvPr id="73" name="start">
            <a:extLst>
              <a:ext uri="{FF2B5EF4-FFF2-40B4-BE49-F238E27FC236}">
                <a16:creationId xmlns:a16="http://schemas.microsoft.com/office/drawing/2014/main" id="{63728115-27A6-431C-8D01-58193E3616E3}"/>
              </a:ext>
            </a:extLst>
          </p:cNvPr>
          <p:cNvSpPr/>
          <p:nvPr/>
        </p:nvSpPr>
        <p:spPr>
          <a:xfrm>
            <a:off x="8117983" y="3778635"/>
            <a:ext cx="877901" cy="400964"/>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1233541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22" presetClass="entr" presetSubtype="4" fill="hold" grpId="0" nodeType="withEffect">
                                  <p:stCondLst>
                                    <p:cond delay="125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par>
                                <p:cTn id="12" presetID="22" presetClass="entr" presetSubtype="4" fill="hold" grpId="0" nodeType="withEffect">
                                  <p:stCondLst>
                                    <p:cond delay="150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grpId="0" nodeType="withEffect">
                                  <p:stCondLst>
                                    <p:cond delay="175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2" presetClass="entr" presetSubtype="4" fill="hold" grpId="0" nodeType="withEffect">
                                  <p:stCondLst>
                                    <p:cond delay="200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64" presetClass="path" presetSubtype="0" accel="50000" decel="50000" fill="hold" nodeType="withEffect">
                                  <p:stCondLst>
                                    <p:cond delay="2500"/>
                                  </p:stCondLst>
                                  <p:childTnLst>
                                    <p:animMotion origin="layout" path="M -3.75E-6 0 L -3.75E-6 -0.25 " pathEditMode="relative" rAng="0" ptsTypes="AA">
                                      <p:cBhvr>
                                        <p:cTn id="22" dur="1250" fill="hold"/>
                                        <p:tgtEl>
                                          <p:spTgt spid="13"/>
                                        </p:tgtEl>
                                        <p:attrNameLst>
                                          <p:attrName>ppt_x</p:attrName>
                                          <p:attrName>ppt_y</p:attrName>
                                        </p:attrNameLst>
                                      </p:cBhvr>
                                      <p:rCtr x="0" y="-12500"/>
                                    </p:animMotion>
                                  </p:childTnLst>
                                </p:cTn>
                              </p:par>
                              <p:par>
                                <p:cTn id="23" presetID="64" presetClass="path" presetSubtype="0" accel="50000" decel="50000" fill="hold" nodeType="withEffect">
                                  <p:stCondLst>
                                    <p:cond delay="2750"/>
                                  </p:stCondLst>
                                  <p:childTnLst>
                                    <p:animMotion origin="layout" path="M 1.25E-6 0 L 1.25E-6 -0.25 " pathEditMode="relative" rAng="0" ptsTypes="AA">
                                      <p:cBhvr>
                                        <p:cTn id="24" dur="1250" fill="hold"/>
                                        <p:tgtEl>
                                          <p:spTgt spid="11"/>
                                        </p:tgtEl>
                                        <p:attrNameLst>
                                          <p:attrName>ppt_x</p:attrName>
                                          <p:attrName>ppt_y</p:attrName>
                                        </p:attrNameLst>
                                      </p:cBhvr>
                                      <p:rCtr x="0" y="-12500"/>
                                    </p:animMotion>
                                  </p:childTnLst>
                                </p:cTn>
                              </p:par>
                              <p:par>
                                <p:cTn id="25" presetID="64" presetClass="path" presetSubtype="0" accel="50000" decel="50000" fill="hold" nodeType="withEffect">
                                  <p:stCondLst>
                                    <p:cond delay="3200"/>
                                  </p:stCondLst>
                                  <p:childTnLst>
                                    <p:animMotion origin="layout" path="M 6.25E-7 2.96296E-6 L 6.25E-7 -0.25 " pathEditMode="relative" rAng="0" ptsTypes="AA">
                                      <p:cBhvr>
                                        <p:cTn id="26" dur="1250" fill="hold"/>
                                        <p:tgtEl>
                                          <p:spTgt spid="12"/>
                                        </p:tgtEl>
                                        <p:attrNameLst>
                                          <p:attrName>ppt_x</p:attrName>
                                          <p:attrName>ppt_y</p:attrName>
                                        </p:attrNameLst>
                                      </p:cBhvr>
                                      <p:rCtr x="0" y="-12500"/>
                                    </p:animMotion>
                                  </p:childTnLst>
                                </p:cTn>
                              </p:par>
                              <p:par>
                                <p:cTn id="27" presetID="64" presetClass="path" presetSubtype="0" accel="50000" decel="50000" fill="hold" nodeType="withEffect">
                                  <p:stCondLst>
                                    <p:cond delay="3500"/>
                                  </p:stCondLst>
                                  <p:childTnLst>
                                    <p:animMotion origin="layout" path="M -2.08333E-7 -4.07407E-6 L -2.08333E-7 -0.25 " pathEditMode="relative" rAng="0" ptsTypes="AA">
                                      <p:cBhvr>
                                        <p:cTn id="28"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set>
                                      <p:cBhvr>
                                        <p:cTn id="3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54" dur="1250" fill="hold"/>
                                        <p:tgtEl>
                                          <p:spTgt spid="14"/>
                                        </p:tgtEl>
                                        <p:attrNameLst>
                                          <p:attrName>ppt_x</p:attrName>
                                          <p:attrName>ppt_y</p:attrName>
                                        </p:attrNameLst>
                                      </p:cBhvr>
                                      <p:rCtr x="10625" y="-60231"/>
                                    </p:animMotion>
                                  </p:childTnLst>
                                  <p:subTnLst>
                                    <p:audio>
                                      <p:cMediaNode>
                                        <p:cTn display="0" masterRel="sameClick">
                                          <p:stCondLst>
                                            <p:cond evt="begin" delay="0">
                                              <p:tn val="53"/>
                                            </p:cond>
                                          </p:stCondLst>
                                          <p:endCondLst>
                                            <p:cond evt="onStopAudio" delay="0">
                                              <p:tgtEl>
                                                <p:sldTgt/>
                                              </p:tgtEl>
                                            </p:cond>
                                          </p:endCondLst>
                                        </p:cTn>
                                        <p:tgtEl>
                                          <p:sndTgt r:embed="rId5" name="Am-thanh-tra-loi-dung-www_yeualo_com.wav"/>
                                        </p:tgtEl>
                                      </p:cMediaNode>
                                    </p:audio>
                                  </p:subTnLst>
                                </p:cTn>
                              </p:par>
                            </p:childTnLst>
                          </p:cTn>
                        </p:par>
                        <p:par>
                          <p:cTn id="55" fill="hold">
                            <p:stCondLst>
                              <p:cond delay="1250"/>
                            </p:stCondLst>
                            <p:childTnLst>
                              <p:par>
                                <p:cTn id="56" presetID="1" presetClass="emph" presetSubtype="2" fill="hold" nodeType="afterEffect">
                                  <p:stCondLst>
                                    <p:cond delay="0"/>
                                  </p:stCondLst>
                                  <p:childTnLst>
                                    <p:animClr clrSpc="rgb" dir="cw">
                                      <p:cBhvr>
                                        <p:cTn id="57" dur="1000" fill="hold"/>
                                        <p:tgtEl>
                                          <p:spTgt spid="54"/>
                                        </p:tgtEl>
                                        <p:attrNameLst>
                                          <p:attrName>fillcolor</p:attrName>
                                        </p:attrNameLst>
                                      </p:cBhvr>
                                      <p:to>
                                        <a:schemeClr val="accent2"/>
                                      </p:to>
                                    </p:animClr>
                                    <p:set>
                                      <p:cBhvr>
                                        <p:cTn id="58" dur="1000" fill="hold"/>
                                        <p:tgtEl>
                                          <p:spTgt spid="54"/>
                                        </p:tgtEl>
                                        <p:attrNameLst>
                                          <p:attrName>fill.type</p:attrName>
                                        </p:attrNameLst>
                                      </p:cBhvr>
                                      <p:to>
                                        <p:strVal val="solid"/>
                                      </p:to>
                                    </p:set>
                                    <p:set>
                                      <p:cBhvr>
                                        <p:cTn id="59"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7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p:cTn id="65" dur="500" fill="hold"/>
                                        <p:tgtEl>
                                          <p:spTgt spid="72"/>
                                        </p:tgtEl>
                                        <p:attrNameLst>
                                          <p:attrName>ppt_w</p:attrName>
                                        </p:attrNameLst>
                                      </p:cBhvr>
                                      <p:tavLst>
                                        <p:tav tm="0">
                                          <p:val>
                                            <p:fltVal val="0"/>
                                          </p:val>
                                        </p:tav>
                                        <p:tav tm="100000">
                                          <p:val>
                                            <p:strVal val="#ppt_w"/>
                                          </p:val>
                                        </p:tav>
                                      </p:tavLst>
                                    </p:anim>
                                    <p:anim calcmode="lin" valueType="num">
                                      <p:cBhvr>
                                        <p:cTn id="66" dur="5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72"/>
                                        </p:tgtEl>
                                        <p:attrNameLst>
                                          <p:attrName>ppt_w</p:attrName>
                                        </p:attrNameLst>
                                      </p:cBhvr>
                                      <p:tavLst>
                                        <p:tav tm="0">
                                          <p:val>
                                            <p:strVal val="ppt_w"/>
                                          </p:val>
                                        </p:tav>
                                        <p:tav tm="100000">
                                          <p:val>
                                            <p:fltVal val="0"/>
                                          </p:val>
                                        </p:tav>
                                      </p:tavLst>
                                    </p:anim>
                                    <p:anim calcmode="lin" valueType="num">
                                      <p:cBhvr>
                                        <p:cTn id="70" dur="500"/>
                                        <p:tgtEl>
                                          <p:spTgt spid="72"/>
                                        </p:tgtEl>
                                        <p:attrNameLst>
                                          <p:attrName>ppt_h</p:attrName>
                                        </p:attrNameLst>
                                      </p:cBhvr>
                                      <p:tavLst>
                                        <p:tav tm="0">
                                          <p:val>
                                            <p:strVal val="ppt_h"/>
                                          </p:val>
                                        </p:tav>
                                        <p:tav tm="100000">
                                          <p:val>
                                            <p:fltVal val="0"/>
                                          </p:val>
                                        </p:tav>
                                      </p:tavLst>
                                    </p:anim>
                                    <p:animEffect transition="out" filter="fade">
                                      <p:cBhvr>
                                        <p:cTn id="71" dur="500"/>
                                        <p:tgtEl>
                                          <p:spTgt spid="72"/>
                                        </p:tgtEl>
                                      </p:cBhvr>
                                    </p:animEffect>
                                    <p:set>
                                      <p:cBhvr>
                                        <p:cTn id="72" dur="1" fill="hold">
                                          <p:stCondLst>
                                            <p:cond delay="499"/>
                                          </p:stCondLst>
                                        </p:cTn>
                                        <p:tgtEl>
                                          <p:spTgt spid="7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71"/>
                                        </p:tgtEl>
                                        <p:attrNameLst>
                                          <p:attrName>ppt_w</p:attrName>
                                        </p:attrNameLst>
                                      </p:cBhvr>
                                      <p:tavLst>
                                        <p:tav tm="0">
                                          <p:val>
                                            <p:strVal val="ppt_w"/>
                                          </p:val>
                                        </p:tav>
                                        <p:tav tm="100000">
                                          <p:val>
                                            <p:fltVal val="0"/>
                                          </p:val>
                                        </p:tav>
                                      </p:tavLst>
                                    </p:anim>
                                    <p:anim calcmode="lin" valueType="num">
                                      <p:cBhvr>
                                        <p:cTn id="81" dur="500"/>
                                        <p:tgtEl>
                                          <p:spTgt spid="71"/>
                                        </p:tgtEl>
                                        <p:attrNameLst>
                                          <p:attrName>ppt_h</p:attrName>
                                        </p:attrNameLst>
                                      </p:cBhvr>
                                      <p:tavLst>
                                        <p:tav tm="0">
                                          <p:val>
                                            <p:strVal val="ppt_h"/>
                                          </p:val>
                                        </p:tav>
                                        <p:tav tm="100000">
                                          <p:val>
                                            <p:fltVal val="0"/>
                                          </p:val>
                                        </p:tav>
                                      </p:tavLst>
                                    </p:anim>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70"/>
                                        </p:tgtEl>
                                        <p:attrNameLst>
                                          <p:attrName>ppt_w</p:attrName>
                                        </p:attrNameLst>
                                      </p:cBhvr>
                                      <p:tavLst>
                                        <p:tav tm="0">
                                          <p:val>
                                            <p:strVal val="ppt_w"/>
                                          </p:val>
                                        </p:tav>
                                        <p:tav tm="100000">
                                          <p:val>
                                            <p:fltVal val="0"/>
                                          </p:val>
                                        </p:tav>
                                      </p:tavLst>
                                    </p:anim>
                                    <p:anim calcmode="lin" valueType="num">
                                      <p:cBhvr>
                                        <p:cTn id="92" dur="500"/>
                                        <p:tgtEl>
                                          <p:spTgt spid="70"/>
                                        </p:tgtEl>
                                        <p:attrNameLst>
                                          <p:attrName>ppt_h</p:attrName>
                                        </p:attrNameLst>
                                      </p:cBhvr>
                                      <p:tavLst>
                                        <p:tav tm="0">
                                          <p:val>
                                            <p:strVal val="ppt_h"/>
                                          </p:val>
                                        </p:tav>
                                        <p:tav tm="100000">
                                          <p:val>
                                            <p:fltVal val="0"/>
                                          </p:val>
                                        </p:tav>
                                      </p:tavLst>
                                    </p:anim>
                                    <p:animEffect transition="out" filter="fade">
                                      <p:cBhvr>
                                        <p:cTn id="93" dur="500"/>
                                        <p:tgtEl>
                                          <p:spTgt spid="70"/>
                                        </p:tgtEl>
                                      </p:cBhvr>
                                    </p:animEffect>
                                    <p:set>
                                      <p:cBhvr>
                                        <p:cTn id="94" dur="1" fill="hold">
                                          <p:stCondLst>
                                            <p:cond delay="499"/>
                                          </p:stCondLst>
                                        </p:cTn>
                                        <p:tgtEl>
                                          <p:spTgt spid="7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p:cTn id="98" dur="500" fill="hold"/>
                                        <p:tgtEl>
                                          <p:spTgt spid="68"/>
                                        </p:tgtEl>
                                        <p:attrNameLst>
                                          <p:attrName>ppt_w</p:attrName>
                                        </p:attrNameLst>
                                      </p:cBhvr>
                                      <p:tavLst>
                                        <p:tav tm="0">
                                          <p:val>
                                            <p:fltVal val="0"/>
                                          </p:val>
                                        </p:tav>
                                        <p:tav tm="100000">
                                          <p:val>
                                            <p:strVal val="#ppt_w"/>
                                          </p:val>
                                        </p:tav>
                                      </p:tavLst>
                                    </p:anim>
                                    <p:anim calcmode="lin" valueType="num">
                                      <p:cBhvr>
                                        <p:cTn id="99" dur="500" fill="hold"/>
                                        <p:tgtEl>
                                          <p:spTgt spid="6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68"/>
                                        </p:tgtEl>
                                        <p:attrNameLst>
                                          <p:attrName>ppt_w</p:attrName>
                                        </p:attrNameLst>
                                      </p:cBhvr>
                                      <p:tavLst>
                                        <p:tav tm="0">
                                          <p:val>
                                            <p:strVal val="ppt_w"/>
                                          </p:val>
                                        </p:tav>
                                        <p:tav tm="100000">
                                          <p:val>
                                            <p:fltVal val="0"/>
                                          </p:val>
                                        </p:tav>
                                      </p:tavLst>
                                    </p:anim>
                                    <p:anim calcmode="lin" valueType="num">
                                      <p:cBhvr>
                                        <p:cTn id="103" dur="500"/>
                                        <p:tgtEl>
                                          <p:spTgt spid="68"/>
                                        </p:tgtEl>
                                        <p:attrNameLst>
                                          <p:attrName>ppt_h</p:attrName>
                                        </p:attrNameLst>
                                      </p:cBhvr>
                                      <p:tavLst>
                                        <p:tav tm="0">
                                          <p:val>
                                            <p:strVal val="ppt_h"/>
                                          </p:val>
                                        </p:tav>
                                        <p:tav tm="100000">
                                          <p:val>
                                            <p:fltVal val="0"/>
                                          </p:val>
                                        </p:tav>
                                      </p:tavLst>
                                    </p:anim>
                                    <p:animEffect transition="out" filter="fade">
                                      <p:cBhvr>
                                        <p:cTn id="104" dur="500"/>
                                        <p:tgtEl>
                                          <p:spTgt spid="68"/>
                                        </p:tgtEl>
                                      </p:cBhvr>
                                    </p:animEffect>
                                    <p:set>
                                      <p:cBhvr>
                                        <p:cTn id="105" dur="1" fill="hold">
                                          <p:stCondLst>
                                            <p:cond delay="499"/>
                                          </p:stCondLst>
                                        </p:cTn>
                                        <p:tgtEl>
                                          <p:spTgt spid="68"/>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67"/>
                                        </p:tgtEl>
                                        <p:attrNameLst>
                                          <p:attrName>ppt_w</p:attrName>
                                        </p:attrNameLst>
                                      </p:cBhvr>
                                      <p:tavLst>
                                        <p:tav tm="0">
                                          <p:val>
                                            <p:strVal val="ppt_w"/>
                                          </p:val>
                                        </p:tav>
                                        <p:tav tm="100000">
                                          <p:val>
                                            <p:fltVal val="0"/>
                                          </p:val>
                                        </p:tav>
                                      </p:tavLst>
                                    </p:anim>
                                    <p:anim calcmode="lin" valueType="num">
                                      <p:cBhvr>
                                        <p:cTn id="114" dur="500"/>
                                        <p:tgtEl>
                                          <p:spTgt spid="67"/>
                                        </p:tgtEl>
                                        <p:attrNameLst>
                                          <p:attrName>ppt_h</p:attrName>
                                        </p:attrNameLst>
                                      </p:cBhvr>
                                      <p:tavLst>
                                        <p:tav tm="0">
                                          <p:val>
                                            <p:strVal val="ppt_h"/>
                                          </p:val>
                                        </p:tav>
                                        <p:tav tm="100000">
                                          <p:val>
                                            <p:fltVal val="0"/>
                                          </p:val>
                                        </p:tav>
                                      </p:tavLst>
                                    </p:anim>
                                    <p:animEffect transition="out" filter="fade">
                                      <p:cBhvr>
                                        <p:cTn id="115" dur="500"/>
                                        <p:tgtEl>
                                          <p:spTgt spid="67"/>
                                        </p:tgtEl>
                                      </p:cBhvr>
                                    </p:animEffect>
                                    <p:set>
                                      <p:cBhvr>
                                        <p:cTn id="116" dur="1" fill="hold">
                                          <p:stCondLst>
                                            <p:cond delay="499"/>
                                          </p:stCondLst>
                                        </p:cTn>
                                        <p:tgtEl>
                                          <p:spTgt spid="67"/>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66"/>
                                        </p:tgtEl>
                                        <p:attrNameLst>
                                          <p:attrName>ppt_w</p:attrName>
                                        </p:attrNameLst>
                                      </p:cBhvr>
                                      <p:tavLst>
                                        <p:tav tm="0">
                                          <p:val>
                                            <p:strVal val="ppt_w"/>
                                          </p:val>
                                        </p:tav>
                                        <p:tav tm="100000">
                                          <p:val>
                                            <p:fltVal val="0"/>
                                          </p:val>
                                        </p:tav>
                                      </p:tavLst>
                                    </p:anim>
                                    <p:anim calcmode="lin" valueType="num">
                                      <p:cBhvr>
                                        <p:cTn id="125" dur="500"/>
                                        <p:tgtEl>
                                          <p:spTgt spid="66"/>
                                        </p:tgtEl>
                                        <p:attrNameLst>
                                          <p:attrName>ppt_h</p:attrName>
                                        </p:attrNameLst>
                                      </p:cBhvr>
                                      <p:tavLst>
                                        <p:tav tm="0">
                                          <p:val>
                                            <p:strVal val="ppt_h"/>
                                          </p:val>
                                        </p:tav>
                                        <p:tav tm="100000">
                                          <p:val>
                                            <p:fltVal val="0"/>
                                          </p:val>
                                        </p:tav>
                                      </p:tavLst>
                                    </p:anim>
                                    <p:animEffect transition="out" filter="fade">
                                      <p:cBhvr>
                                        <p:cTn id="126" dur="500"/>
                                        <p:tgtEl>
                                          <p:spTgt spid="66"/>
                                        </p:tgtEl>
                                      </p:cBhvr>
                                    </p:animEffect>
                                    <p:set>
                                      <p:cBhvr>
                                        <p:cTn id="12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0" grpId="0"/>
      <p:bldP spid="54" grpId="0"/>
      <p:bldP spid="55" grpId="0"/>
      <p:bldP spid="56" grpId="0"/>
      <p:bldP spid="57" grpId="0"/>
      <p:bldP spid="66" grpId="0" animBg="1"/>
      <p:bldP spid="66" grpId="1" animBg="1"/>
      <p:bldP spid="67" grpId="0" animBg="1"/>
      <p:bldP spid="67" grpId="1" animBg="1"/>
      <p:bldP spid="68" grpId="0" animBg="1"/>
      <p:bldP spid="68" grpId="1" animBg="1"/>
      <p:bldP spid="70" grpId="0" animBg="1"/>
      <p:bldP spid="70" grpId="1" animBg="1"/>
      <p:bldP spid="71" grpId="0" animBg="1"/>
      <p:bldP spid="71" grpId="1"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408214"/>
            <a:ext cx="533065" cy="667910"/>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137" y="-1937784"/>
            <a:ext cx="8650661" cy="7710677"/>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277" y="4408213"/>
            <a:ext cx="900024" cy="782630"/>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690747" y="4949799"/>
            <a:ext cx="1987455" cy="2003081"/>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89" y="7075410"/>
              <a:ext cx="690187"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403565" y="5135634"/>
            <a:ext cx="1786841" cy="2050687"/>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2"/>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872789" y="5100418"/>
            <a:ext cx="1761876" cy="1994082"/>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0" y="6858000"/>
              <a:ext cx="731514"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455853" y="4818460"/>
            <a:ext cx="1690961" cy="146060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20" y="4705759"/>
              <a:ext cx="726728"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D</a:t>
              </a:r>
            </a:p>
          </p:txBody>
        </p:sp>
      </p:grpSp>
      <p:sp>
        <p:nvSpPr>
          <p:cNvPr id="57" name="Rectangle 56">
            <a:extLst>
              <a:ext uri="{FF2B5EF4-FFF2-40B4-BE49-F238E27FC236}">
                <a16:creationId xmlns:a16="http://schemas.microsoft.com/office/drawing/2014/main" id="{54AD7B15-2044-43FB-8C52-BDFDDEC1EE43}"/>
              </a:ext>
            </a:extLst>
          </p:cNvPr>
          <p:cNvSpPr/>
          <p:nvPr/>
        </p:nvSpPr>
        <p:spPr>
          <a:xfrm>
            <a:off x="556212" y="3038666"/>
            <a:ext cx="6859499" cy="447430"/>
          </a:xfrm>
          <a:prstGeom prst="rect">
            <a:avLst/>
          </a:prstGeom>
          <a:noFill/>
        </p:spPr>
        <p:txBody>
          <a:bodyPr wrap="square" lIns="68580" tIns="34290" rIns="68580" bIns="34290">
            <a:spAutoFit/>
          </a:bodyPr>
          <a:lstStyle/>
          <a:p>
            <a:pPr algn="just" defTabSz="685800">
              <a:lnSpc>
                <a:spcPct val="130000"/>
              </a:lnSpc>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D.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 nhân quản lí xí nghiệp chủ bỏ trốn.</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512234" y="259201"/>
            <a:ext cx="1631766" cy="2565796"/>
          </a:xfrm>
          <a:prstGeom prst="rect">
            <a:avLst/>
          </a:prstGeom>
        </p:spPr>
      </p:pic>
      <p:pic>
        <p:nvPicPr>
          <p:cNvPr id="25" name="Picture 24" descr="A picture containing sitting, tree&#10;&#10;Description automatically generated">
            <a:hlinkClick r:id="rId15"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70806" y="3945211"/>
            <a:ext cx="1208336" cy="1208336"/>
          </a:xfrm>
          <a:prstGeom prst="rect">
            <a:avLst/>
          </a:prstGeom>
        </p:spPr>
      </p:pic>
      <p:sp>
        <p:nvSpPr>
          <p:cNvPr id="26" name="Rectangle: Rounded Corners 25">
            <a:extLst>
              <a:ext uri="{FF2B5EF4-FFF2-40B4-BE49-F238E27FC236}">
                <a16:creationId xmlns:a16="http://schemas.microsoft.com/office/drawing/2014/main" id="{F561FEFC-C0A0-4C83-85F2-A234A477E1EC}"/>
              </a:ext>
            </a:extLst>
          </p:cNvPr>
          <p:cNvSpPr/>
          <p:nvPr/>
        </p:nvSpPr>
        <p:spPr>
          <a:xfrm>
            <a:off x="7929830" y="2332374"/>
            <a:ext cx="1118381" cy="1322657"/>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7" name="5">
            <a:extLst>
              <a:ext uri="{FF2B5EF4-FFF2-40B4-BE49-F238E27FC236}">
                <a16:creationId xmlns:a16="http://schemas.microsoft.com/office/drawing/2014/main" id="{F2FE4616-1E40-4FE2-9FC3-708F34E79CB5}"/>
              </a:ext>
            </a:extLst>
          </p:cNvPr>
          <p:cNvSpPr/>
          <p:nvPr/>
        </p:nvSpPr>
        <p:spPr>
          <a:xfrm>
            <a:off x="8050069" y="2455645"/>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srgbClr val="111224"/>
                </a:solidFill>
                <a:latin typeface="Times New Roman" panose="02020603050405020304" pitchFamily="18" charset="0"/>
                <a:cs typeface="Times New Roman" panose="02020603050405020304" pitchFamily="18" charset="0"/>
              </a:rPr>
              <a:t>HẾT GIỜ</a:t>
            </a:r>
          </a:p>
        </p:txBody>
      </p:sp>
      <p:sp>
        <p:nvSpPr>
          <p:cNvPr id="28" name="5">
            <a:extLst>
              <a:ext uri="{FF2B5EF4-FFF2-40B4-BE49-F238E27FC236}">
                <a16:creationId xmlns:a16="http://schemas.microsoft.com/office/drawing/2014/main" id="{2BC7B619-A175-4E30-8B1B-75CD6A24FCF5}"/>
              </a:ext>
            </a:extLst>
          </p:cNvPr>
          <p:cNvSpPr/>
          <p:nvPr/>
        </p:nvSpPr>
        <p:spPr>
          <a:xfrm>
            <a:off x="8042290" y="2451649"/>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1</a:t>
            </a:r>
          </a:p>
        </p:txBody>
      </p:sp>
      <p:sp>
        <p:nvSpPr>
          <p:cNvPr id="29" name="5">
            <a:extLst>
              <a:ext uri="{FF2B5EF4-FFF2-40B4-BE49-F238E27FC236}">
                <a16:creationId xmlns:a16="http://schemas.microsoft.com/office/drawing/2014/main" id="{5469E07C-7405-4969-BD86-8F88634888D6}"/>
              </a:ext>
            </a:extLst>
          </p:cNvPr>
          <p:cNvSpPr/>
          <p:nvPr/>
        </p:nvSpPr>
        <p:spPr>
          <a:xfrm>
            <a:off x="8050069" y="2459640"/>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2</a:t>
            </a:r>
          </a:p>
        </p:txBody>
      </p:sp>
      <p:sp>
        <p:nvSpPr>
          <p:cNvPr id="30" name="5">
            <a:extLst>
              <a:ext uri="{FF2B5EF4-FFF2-40B4-BE49-F238E27FC236}">
                <a16:creationId xmlns:a16="http://schemas.microsoft.com/office/drawing/2014/main" id="{FB54FD6B-A88E-4D98-B907-4D2D52579869}"/>
              </a:ext>
            </a:extLst>
          </p:cNvPr>
          <p:cNvSpPr/>
          <p:nvPr/>
        </p:nvSpPr>
        <p:spPr>
          <a:xfrm>
            <a:off x="8057847" y="2423922"/>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3</a:t>
            </a:r>
          </a:p>
        </p:txBody>
      </p:sp>
      <p:sp>
        <p:nvSpPr>
          <p:cNvPr id="31" name="5">
            <a:extLst>
              <a:ext uri="{FF2B5EF4-FFF2-40B4-BE49-F238E27FC236}">
                <a16:creationId xmlns:a16="http://schemas.microsoft.com/office/drawing/2014/main" id="{5A479313-1931-40E5-9F35-DEEBE22A39B1}"/>
              </a:ext>
            </a:extLst>
          </p:cNvPr>
          <p:cNvSpPr/>
          <p:nvPr/>
        </p:nvSpPr>
        <p:spPr>
          <a:xfrm>
            <a:off x="8043805" y="2437786"/>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4</a:t>
            </a:r>
          </a:p>
        </p:txBody>
      </p:sp>
      <p:sp>
        <p:nvSpPr>
          <p:cNvPr id="32" name="5">
            <a:extLst>
              <a:ext uri="{FF2B5EF4-FFF2-40B4-BE49-F238E27FC236}">
                <a16:creationId xmlns:a16="http://schemas.microsoft.com/office/drawing/2014/main" id="{E53BA6C9-61C7-4849-9FC2-F80A14B770C5}"/>
              </a:ext>
            </a:extLst>
          </p:cNvPr>
          <p:cNvSpPr/>
          <p:nvPr/>
        </p:nvSpPr>
        <p:spPr>
          <a:xfrm>
            <a:off x="8071399" y="2447486"/>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5</a:t>
            </a:r>
          </a:p>
        </p:txBody>
      </p:sp>
      <p:sp>
        <p:nvSpPr>
          <p:cNvPr id="33" name="start">
            <a:extLst>
              <a:ext uri="{FF2B5EF4-FFF2-40B4-BE49-F238E27FC236}">
                <a16:creationId xmlns:a16="http://schemas.microsoft.com/office/drawing/2014/main" id="{A784318B-497A-4EC8-97C7-FD55EA3CF2C7}"/>
              </a:ext>
            </a:extLst>
          </p:cNvPr>
          <p:cNvSpPr/>
          <p:nvPr/>
        </p:nvSpPr>
        <p:spPr>
          <a:xfrm>
            <a:off x="8050069" y="3425552"/>
            <a:ext cx="877901" cy="400964"/>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solidFill>
                <a:latin typeface="Times New Roman" panose="02020603050405020304" pitchFamily="18" charset="0"/>
                <a:cs typeface="Times New Roman" panose="02020603050405020304" pitchFamily="18" charset="0"/>
              </a:rPr>
              <a:t>Start</a:t>
            </a:r>
          </a:p>
        </p:txBody>
      </p:sp>
      <p:sp>
        <p:nvSpPr>
          <p:cNvPr id="34" name="Rectangle 33">
            <a:extLst>
              <a:ext uri="{FF2B5EF4-FFF2-40B4-BE49-F238E27FC236}">
                <a16:creationId xmlns:a16="http://schemas.microsoft.com/office/drawing/2014/main" id="{A4821A41-D938-4063-B11F-C2DE00667AB6}"/>
              </a:ext>
            </a:extLst>
          </p:cNvPr>
          <p:cNvSpPr/>
          <p:nvPr/>
        </p:nvSpPr>
        <p:spPr>
          <a:xfrm>
            <a:off x="459688" y="465516"/>
            <a:ext cx="7052547" cy="807913"/>
          </a:xfrm>
          <a:prstGeom prst="rect">
            <a:avLst/>
          </a:prstGeom>
          <a:noFill/>
        </p:spPr>
        <p:txBody>
          <a:bodyPr wrap="square" lIns="68580" tIns="34290" rIns="68580" bIns="34290">
            <a:spAutoFit/>
          </a:bodyPr>
          <a:lstStyle/>
          <a:p>
            <a:pPr algn="ctr" defTabSz="685800">
              <a:buClrTx/>
              <a:defRPr/>
            </a:pPr>
            <a:r>
              <a:rPr lang="en-US" sz="2400" b="1" kern="1200" dirty="0" err="1">
                <a:ln w="0"/>
                <a:solidFill>
                  <a:srgbClr val="002060"/>
                </a:solidFill>
                <a:latin typeface="Times New Roman" panose="02020603050405020304" pitchFamily="18" charset="0"/>
                <a:ea typeface="+mn-ea"/>
                <a:cs typeface="Times New Roman" panose="02020603050405020304" pitchFamily="18" charset="0"/>
              </a:rPr>
              <a:t>Câu</a:t>
            </a:r>
            <a:r>
              <a:rPr lang="en-US" sz="2400" b="1" kern="1200" dirty="0">
                <a:ln w="0"/>
                <a:solidFill>
                  <a:srgbClr val="002060"/>
                </a:solidFill>
                <a:latin typeface="Times New Roman" panose="02020603050405020304" pitchFamily="18" charset="0"/>
                <a:ea typeface="+mn-ea"/>
                <a:cs typeface="Times New Roman" panose="02020603050405020304" pitchFamily="18" charset="0"/>
              </a:rPr>
              <a:t> 2:</a:t>
            </a:r>
            <a:r>
              <a:rPr lang="en-US" sz="2400" b="1" kern="1200"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 </a:t>
            </a:r>
            <a:r>
              <a:rPr lang="vi-VN"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Chính sách nào của Công xã đã bước đầu giao tư liệu sản xuất cho người lao động?</a:t>
            </a:r>
            <a:endPar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0D95B254-BC5C-4401-8928-6C89B54597EF}"/>
              </a:ext>
            </a:extLst>
          </p:cNvPr>
          <p:cNvSpPr/>
          <p:nvPr/>
        </p:nvSpPr>
        <p:spPr>
          <a:xfrm>
            <a:off x="533065" y="1437334"/>
            <a:ext cx="6859498" cy="447430"/>
          </a:xfrm>
          <a:prstGeom prst="rect">
            <a:avLst/>
          </a:prstGeom>
          <a:noFill/>
        </p:spPr>
        <p:txBody>
          <a:bodyPr wrap="square" lIns="68580" tIns="34290" rIns="68580" bIns="34290">
            <a:spAutoFit/>
          </a:bodyPr>
          <a:lstStyle/>
          <a:p>
            <a:pPr algn="just" defTabSz="685800">
              <a:lnSpc>
                <a:spcPct val="130000"/>
              </a:lnSpc>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A.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Hoãn trả lại tiền thuê nhà.</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533065" y="2037309"/>
            <a:ext cx="7163857"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B.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Quy định tiền lương tối thiểu.</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556212" y="2618994"/>
            <a:ext cx="7057016"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C.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Giáo dục bắt buộc.</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11385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pageCurlDoubl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64" presetClass="path" presetSubtype="0" accel="50000" decel="50000" fill="hold" nodeType="withEffect">
                                  <p:stCondLst>
                                    <p:cond delay="2500"/>
                                  </p:stCondLst>
                                  <p:childTnLst>
                                    <p:animMotion origin="layout" path="M -3.75E-6 0 L -3.75E-6 -0.25 " pathEditMode="relative" rAng="0" ptsTypes="AA">
                                      <p:cBhvr>
                                        <p:cTn id="9" dur="1250" fill="hold"/>
                                        <p:tgtEl>
                                          <p:spTgt spid="13"/>
                                        </p:tgtEl>
                                        <p:attrNameLst>
                                          <p:attrName>ppt_x</p:attrName>
                                          <p:attrName>ppt_y</p:attrName>
                                        </p:attrNameLst>
                                      </p:cBhvr>
                                      <p:rCtr x="0" y="-12500"/>
                                    </p:animMotion>
                                  </p:childTnLst>
                                </p:cTn>
                              </p:par>
                              <p:par>
                                <p:cTn id="10" presetID="64" presetClass="path" presetSubtype="0" accel="50000" decel="50000" fill="hold" nodeType="withEffect">
                                  <p:stCondLst>
                                    <p:cond delay="2750"/>
                                  </p:stCondLst>
                                  <p:childTnLst>
                                    <p:animMotion origin="layout" path="M 1.25E-6 0 L 1.25E-6 -0.25 " pathEditMode="relative" rAng="0" ptsTypes="AA">
                                      <p:cBhvr>
                                        <p:cTn id="11" dur="1250" fill="hold"/>
                                        <p:tgtEl>
                                          <p:spTgt spid="11"/>
                                        </p:tgtEl>
                                        <p:attrNameLst>
                                          <p:attrName>ppt_x</p:attrName>
                                          <p:attrName>ppt_y</p:attrName>
                                        </p:attrNameLst>
                                      </p:cBhvr>
                                      <p:rCtr x="0" y="-12500"/>
                                    </p:animMotion>
                                  </p:childTnLst>
                                </p:cTn>
                              </p:par>
                              <p:par>
                                <p:cTn id="12" presetID="64" presetClass="path" presetSubtype="0" accel="50000" decel="50000" fill="hold" nodeType="withEffect">
                                  <p:stCondLst>
                                    <p:cond delay="3200"/>
                                  </p:stCondLst>
                                  <p:childTnLst>
                                    <p:animMotion origin="layout" path="M 6.25E-7 2.96296E-6 L 6.25E-7 -0.25 " pathEditMode="relative" rAng="0" ptsTypes="AA">
                                      <p:cBhvr>
                                        <p:cTn id="13" dur="1250" fill="hold"/>
                                        <p:tgtEl>
                                          <p:spTgt spid="12"/>
                                        </p:tgtEl>
                                        <p:attrNameLst>
                                          <p:attrName>ppt_x</p:attrName>
                                          <p:attrName>ppt_y</p:attrName>
                                        </p:attrNameLst>
                                      </p:cBhvr>
                                      <p:rCtr x="0" y="-12500"/>
                                    </p:animMotion>
                                  </p:childTnLst>
                                </p:cTn>
                              </p:par>
                              <p:par>
                                <p:cTn id="14" presetID="64" presetClass="path" presetSubtype="0" accel="50000" decel="50000" fill="hold" nodeType="withEffect">
                                  <p:stCondLst>
                                    <p:cond delay="3500"/>
                                  </p:stCondLst>
                                  <p:childTnLst>
                                    <p:animMotion origin="layout" path="M -2.08333E-7 -4.07407E-6 L -2.08333E-7 -0.25 " pathEditMode="relative" rAng="0" ptsTypes="AA">
                                      <p:cBhvr>
                                        <p:cTn id="15" dur="1250" fill="hold"/>
                                        <p:tgtEl>
                                          <p:spTgt spid="14"/>
                                        </p:tgtEl>
                                        <p:attrNameLst>
                                          <p:attrName>ppt_x</p:attrName>
                                          <p:attrName>ppt_y</p:attrName>
                                        </p:attrNameLst>
                                      </p:cBhvr>
                                      <p:rCtr x="0" y="-12500"/>
                                    </p:animMotion>
                                  </p:childTnLst>
                                </p:cTn>
                              </p:par>
                              <p:par>
                                <p:cTn id="16" presetID="2" presetClass="entr" presetSubtype="8" fill="hold" grpId="0" nodeType="withEffect">
                                  <p:stCondLst>
                                    <p:cond delay="1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0-#ppt_w/2"/>
                                          </p:val>
                                        </p:tav>
                                        <p:tav tm="100000">
                                          <p:val>
                                            <p:strVal val="#ppt_x"/>
                                          </p:val>
                                        </p:tav>
                                      </p:tavLst>
                                    </p:anim>
                                    <p:anim calcmode="lin" valueType="num">
                                      <p:cBhvr additive="base">
                                        <p:cTn id="19" dur="1000" fill="hold"/>
                                        <p:tgtEl>
                                          <p:spTgt spid="34"/>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6"/>
                                            </p:cond>
                                          </p:stCondLst>
                                          <p:endCondLst>
                                            <p:cond evt="onStopAudio" delay="0">
                                              <p:tgtEl>
                                                <p:sldTgt/>
                                              </p:tgtEl>
                                            </p:cond>
                                          </p:endCondLst>
                                        </p:cTn>
                                        <p:tgtEl>
                                          <p:sndTgt r:embed="rId3" name="5c755235ab958.wav"/>
                                        </p:tgtEl>
                                      </p:cMediaNode>
                                    </p:audio>
                                  </p:subTnLst>
                                </p:cTn>
                              </p:par>
                              <p:par>
                                <p:cTn id="20" presetID="22" presetClass="entr" presetSubtype="4" fill="hold" grpId="0" nodeType="withEffect">
                                  <p:stCondLst>
                                    <p:cond delay="15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set>
                                      <p:cBhvr>
                                        <p:cTn id="3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54" dur="1000" fill="hold"/>
                                        <p:tgtEl>
                                          <p:spTgt spid="12"/>
                                        </p:tgtEl>
                                        <p:attrNameLst>
                                          <p:attrName>ppt_x</p:attrName>
                                          <p:attrName>ppt_y</p:attrName>
                                        </p:attrNameLst>
                                      </p:cBhvr>
                                    </p:animMotion>
                                  </p:childTnLst>
                                </p:cTn>
                              </p:par>
                            </p:childTnLst>
                          </p:cTn>
                        </p:par>
                        <p:par>
                          <p:cTn id="55" fill="hold">
                            <p:stCondLst>
                              <p:cond delay="1000"/>
                            </p:stCondLst>
                            <p:childTnLst>
                              <p:par>
                                <p:cTn id="56" presetID="1" presetClass="emph" presetSubtype="2" fill="hold" nodeType="afterEffect">
                                  <p:stCondLst>
                                    <p:cond delay="0"/>
                                  </p:stCondLst>
                                  <p:childTnLst>
                                    <p:animClr clrSpc="rgb" dir="cw">
                                      <p:cBhvr>
                                        <p:cTn id="57" dur="2000" fill="hold"/>
                                        <p:tgtEl>
                                          <p:spTgt spid="57"/>
                                        </p:tgtEl>
                                        <p:attrNameLst>
                                          <p:attrName>fillcolor</p:attrName>
                                        </p:attrNameLst>
                                      </p:cBhvr>
                                      <p:to>
                                        <a:schemeClr val="accent2"/>
                                      </p:to>
                                    </p:animClr>
                                    <p:set>
                                      <p:cBhvr>
                                        <p:cTn id="58" dur="2000" fill="hold"/>
                                        <p:tgtEl>
                                          <p:spTgt spid="57"/>
                                        </p:tgtEl>
                                        <p:attrNameLst>
                                          <p:attrName>fill.type</p:attrName>
                                        </p:attrNameLst>
                                      </p:cBhvr>
                                      <p:to>
                                        <p:strVal val="solid"/>
                                      </p:to>
                                    </p:set>
                                    <p:set>
                                      <p:cBhvr>
                                        <p:cTn id="59" dur="2000" fill="hold"/>
                                        <p:tgtEl>
                                          <p:spTgt spid="5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32"/>
                                        </p:tgtEl>
                                        <p:attrNameLst>
                                          <p:attrName>ppt_w</p:attrName>
                                        </p:attrNameLst>
                                      </p:cBhvr>
                                      <p:tavLst>
                                        <p:tav tm="0">
                                          <p:val>
                                            <p:strVal val="ppt_w"/>
                                          </p:val>
                                        </p:tav>
                                        <p:tav tm="100000">
                                          <p:val>
                                            <p:fltVal val="0"/>
                                          </p:val>
                                        </p:tav>
                                      </p:tavLst>
                                    </p:anim>
                                    <p:anim calcmode="lin" valueType="num">
                                      <p:cBhvr>
                                        <p:cTn id="70" dur="500"/>
                                        <p:tgtEl>
                                          <p:spTgt spid="32"/>
                                        </p:tgtEl>
                                        <p:attrNameLst>
                                          <p:attrName>ppt_h</p:attrName>
                                        </p:attrNameLst>
                                      </p:cBhvr>
                                      <p:tavLst>
                                        <p:tav tm="0">
                                          <p:val>
                                            <p:strVal val="ppt_h"/>
                                          </p:val>
                                        </p:tav>
                                        <p:tav tm="100000">
                                          <p:val>
                                            <p:fltVal val="0"/>
                                          </p:val>
                                        </p:tav>
                                      </p:tavLst>
                                    </p:anim>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30"/>
                                        </p:tgtEl>
                                        <p:attrNameLst>
                                          <p:attrName>ppt_w</p:attrName>
                                        </p:attrNameLst>
                                      </p:cBhvr>
                                      <p:tavLst>
                                        <p:tav tm="0">
                                          <p:val>
                                            <p:strVal val="ppt_w"/>
                                          </p:val>
                                        </p:tav>
                                        <p:tav tm="100000">
                                          <p:val>
                                            <p:fltVal val="0"/>
                                          </p:val>
                                        </p:tav>
                                      </p:tavLst>
                                    </p:anim>
                                    <p:anim calcmode="lin" valueType="num">
                                      <p:cBhvr>
                                        <p:cTn id="92" dur="500"/>
                                        <p:tgtEl>
                                          <p:spTgt spid="30"/>
                                        </p:tgtEl>
                                        <p:attrNameLst>
                                          <p:attrName>ppt_h</p:attrName>
                                        </p:attrNameLst>
                                      </p:cBhvr>
                                      <p:tavLst>
                                        <p:tav tm="0">
                                          <p:val>
                                            <p:strVal val="ppt_h"/>
                                          </p:val>
                                        </p:tav>
                                        <p:tav tm="100000">
                                          <p:val>
                                            <p:fltVal val="0"/>
                                          </p:val>
                                        </p:tav>
                                      </p:tavLst>
                                    </p:anim>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29"/>
                                        </p:tgtEl>
                                        <p:attrNameLst>
                                          <p:attrName>ppt_w</p:attrName>
                                        </p:attrNameLst>
                                      </p:cBhvr>
                                      <p:tavLst>
                                        <p:tav tm="0">
                                          <p:val>
                                            <p:strVal val="ppt_w"/>
                                          </p:val>
                                        </p:tav>
                                        <p:tav tm="100000">
                                          <p:val>
                                            <p:fltVal val="0"/>
                                          </p:val>
                                        </p:tav>
                                      </p:tavLst>
                                    </p:anim>
                                    <p:anim calcmode="lin" valueType="num">
                                      <p:cBhvr>
                                        <p:cTn id="103" dur="500"/>
                                        <p:tgtEl>
                                          <p:spTgt spid="29"/>
                                        </p:tgtEl>
                                        <p:attrNameLst>
                                          <p:attrName>ppt_h</p:attrName>
                                        </p:attrNameLst>
                                      </p:cBhvr>
                                      <p:tavLst>
                                        <p:tav tm="0">
                                          <p:val>
                                            <p:strVal val="ppt_h"/>
                                          </p:val>
                                        </p:tav>
                                        <p:tav tm="100000">
                                          <p:val>
                                            <p:fltVal val="0"/>
                                          </p:val>
                                        </p:tav>
                                      </p:tavLst>
                                    </p:anim>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28"/>
                                        </p:tgtEl>
                                        <p:attrNameLst>
                                          <p:attrName>ppt_w</p:attrName>
                                        </p:attrNameLst>
                                      </p:cBhvr>
                                      <p:tavLst>
                                        <p:tav tm="0">
                                          <p:val>
                                            <p:strVal val="ppt_w"/>
                                          </p:val>
                                        </p:tav>
                                        <p:tav tm="100000">
                                          <p:val>
                                            <p:fltVal val="0"/>
                                          </p:val>
                                        </p:tav>
                                      </p:tavLst>
                                    </p:anim>
                                    <p:anim calcmode="lin" valueType="num">
                                      <p:cBhvr>
                                        <p:cTn id="114" dur="500"/>
                                        <p:tgtEl>
                                          <p:spTgt spid="28"/>
                                        </p:tgtEl>
                                        <p:attrNameLst>
                                          <p:attrName>ppt_h</p:attrName>
                                        </p:attrNameLst>
                                      </p:cBhvr>
                                      <p:tavLst>
                                        <p:tav tm="0">
                                          <p:val>
                                            <p:strVal val="ppt_h"/>
                                          </p:val>
                                        </p:tav>
                                        <p:tav tm="100000">
                                          <p:val>
                                            <p:fltVal val="0"/>
                                          </p:val>
                                        </p:tav>
                                      </p:tavLst>
                                    </p:anim>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7"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408214"/>
            <a:ext cx="533065" cy="667910"/>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270" y="-1858902"/>
            <a:ext cx="8791535" cy="7829258"/>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361107" y="4875642"/>
            <a:ext cx="1987455" cy="2003081"/>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89" y="7075410"/>
              <a:ext cx="690187"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139274" y="5081292"/>
            <a:ext cx="1786841" cy="2050687"/>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2"/>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608497" y="5046075"/>
            <a:ext cx="1761876" cy="1994082"/>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0" y="6858000"/>
              <a:ext cx="731514"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191561" y="4764118"/>
            <a:ext cx="1690961" cy="146060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20" y="4705759"/>
              <a:ext cx="726728"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D</a:t>
              </a:r>
            </a:p>
          </p:txBody>
        </p:sp>
      </p:grpSp>
      <p:sp>
        <p:nvSpPr>
          <p:cNvPr id="56" name="Rectangle 55">
            <a:extLst>
              <a:ext uri="{FF2B5EF4-FFF2-40B4-BE49-F238E27FC236}">
                <a16:creationId xmlns:a16="http://schemas.microsoft.com/office/drawing/2014/main" id="{C87F1C5A-1822-487A-B96F-F6E9239F4ABC}"/>
              </a:ext>
            </a:extLst>
          </p:cNvPr>
          <p:cNvSpPr/>
          <p:nvPr/>
        </p:nvSpPr>
        <p:spPr>
          <a:xfrm>
            <a:off x="497122" y="3070032"/>
            <a:ext cx="7015112" cy="447430"/>
          </a:xfrm>
          <a:prstGeom prst="rect">
            <a:avLst/>
          </a:prstGeom>
          <a:noFill/>
        </p:spPr>
        <p:txBody>
          <a:bodyPr wrap="square" lIns="68580" tIns="34290" rIns="68580" bIns="34290">
            <a:spAutoFit/>
          </a:bodyPr>
          <a:lstStyle/>
          <a:p>
            <a:pPr algn="just" defTabSz="685800">
              <a:lnSpc>
                <a:spcPct val="130000"/>
              </a:lnSpc>
              <a:buClrTx/>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C. </a:t>
            </a:r>
            <a:r>
              <a:rPr lang="vi-VN"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Cuộc cách mạng lật đổ chính quyền của giai cấp tư sản</a:t>
            </a:r>
            <a:endPar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512234" y="259201"/>
            <a:ext cx="1631766" cy="2565796"/>
          </a:xfrm>
          <a:prstGeom prst="rect">
            <a:avLst/>
          </a:prstGeom>
        </p:spPr>
      </p:pic>
      <p:pic>
        <p:nvPicPr>
          <p:cNvPr id="25" name="Picture 24" descr="A picture containing sitting, tree&#10;&#10;Description automatically generated">
            <a:hlinkClick r:id="rId14"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98502" y="3900339"/>
            <a:ext cx="1208336" cy="1208336"/>
          </a:xfrm>
          <a:prstGeom prst="rect">
            <a:avLst/>
          </a:prstGeom>
        </p:spPr>
      </p:pic>
      <p:sp>
        <p:nvSpPr>
          <p:cNvPr id="27" name="Rectangle: Rounded Corners 26">
            <a:extLst>
              <a:ext uri="{FF2B5EF4-FFF2-40B4-BE49-F238E27FC236}">
                <a16:creationId xmlns:a16="http://schemas.microsoft.com/office/drawing/2014/main" id="{1AED90EE-C63A-4E57-B17F-051CD342D679}"/>
              </a:ext>
            </a:extLst>
          </p:cNvPr>
          <p:cNvSpPr/>
          <p:nvPr/>
        </p:nvSpPr>
        <p:spPr>
          <a:xfrm>
            <a:off x="7929830" y="2195317"/>
            <a:ext cx="1118381" cy="1322657"/>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8" name="5">
            <a:extLst>
              <a:ext uri="{FF2B5EF4-FFF2-40B4-BE49-F238E27FC236}">
                <a16:creationId xmlns:a16="http://schemas.microsoft.com/office/drawing/2014/main" id="{9B26DD94-3A2B-420A-8C95-3A3DABB4FE99}"/>
              </a:ext>
            </a:extLst>
          </p:cNvPr>
          <p:cNvSpPr/>
          <p:nvPr/>
        </p:nvSpPr>
        <p:spPr>
          <a:xfrm>
            <a:off x="8064883" y="2309619"/>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srgbClr val="111224"/>
                </a:solidFill>
                <a:latin typeface="Times New Roman" panose="02020603050405020304" pitchFamily="18" charset="0"/>
                <a:cs typeface="Times New Roman" panose="02020603050405020304" pitchFamily="18" charset="0"/>
              </a:rPr>
              <a:t>HẾT GIỜ</a:t>
            </a:r>
          </a:p>
        </p:txBody>
      </p:sp>
      <p:sp>
        <p:nvSpPr>
          <p:cNvPr id="29" name="5">
            <a:extLst>
              <a:ext uri="{FF2B5EF4-FFF2-40B4-BE49-F238E27FC236}">
                <a16:creationId xmlns:a16="http://schemas.microsoft.com/office/drawing/2014/main" id="{65861181-6694-4357-A678-3DE5425A2E66}"/>
              </a:ext>
            </a:extLst>
          </p:cNvPr>
          <p:cNvSpPr/>
          <p:nvPr/>
        </p:nvSpPr>
        <p:spPr>
          <a:xfrm>
            <a:off x="8064882" y="2301743"/>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1</a:t>
            </a:r>
          </a:p>
        </p:txBody>
      </p:sp>
      <p:sp>
        <p:nvSpPr>
          <p:cNvPr id="30" name="5">
            <a:extLst>
              <a:ext uri="{FF2B5EF4-FFF2-40B4-BE49-F238E27FC236}">
                <a16:creationId xmlns:a16="http://schemas.microsoft.com/office/drawing/2014/main" id="{A48354BA-B602-4A08-ABB6-3759EF2FA637}"/>
              </a:ext>
            </a:extLst>
          </p:cNvPr>
          <p:cNvSpPr/>
          <p:nvPr/>
        </p:nvSpPr>
        <p:spPr>
          <a:xfrm>
            <a:off x="8050069" y="2306760"/>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2</a:t>
            </a:r>
          </a:p>
        </p:txBody>
      </p:sp>
      <p:sp>
        <p:nvSpPr>
          <p:cNvPr id="31" name="5">
            <a:extLst>
              <a:ext uri="{FF2B5EF4-FFF2-40B4-BE49-F238E27FC236}">
                <a16:creationId xmlns:a16="http://schemas.microsoft.com/office/drawing/2014/main" id="{0399A7A0-1982-4CE8-8D15-1EBB9D33E02D}"/>
              </a:ext>
            </a:extLst>
          </p:cNvPr>
          <p:cNvSpPr/>
          <p:nvPr/>
        </p:nvSpPr>
        <p:spPr>
          <a:xfrm>
            <a:off x="8057810" y="2317495"/>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3</a:t>
            </a:r>
          </a:p>
        </p:txBody>
      </p:sp>
      <p:sp>
        <p:nvSpPr>
          <p:cNvPr id="32" name="5">
            <a:extLst>
              <a:ext uri="{FF2B5EF4-FFF2-40B4-BE49-F238E27FC236}">
                <a16:creationId xmlns:a16="http://schemas.microsoft.com/office/drawing/2014/main" id="{8AAD874B-27BE-4366-BA46-B1F27B1686E1}"/>
              </a:ext>
            </a:extLst>
          </p:cNvPr>
          <p:cNvSpPr/>
          <p:nvPr/>
        </p:nvSpPr>
        <p:spPr>
          <a:xfrm>
            <a:off x="8068972" y="2296025"/>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4</a:t>
            </a:r>
          </a:p>
        </p:txBody>
      </p:sp>
      <p:sp>
        <p:nvSpPr>
          <p:cNvPr id="33" name="5">
            <a:extLst>
              <a:ext uri="{FF2B5EF4-FFF2-40B4-BE49-F238E27FC236}">
                <a16:creationId xmlns:a16="http://schemas.microsoft.com/office/drawing/2014/main" id="{EF313DEA-9055-4C53-AFEB-1E857FE6CC99}"/>
              </a:ext>
            </a:extLst>
          </p:cNvPr>
          <p:cNvSpPr/>
          <p:nvPr/>
        </p:nvSpPr>
        <p:spPr>
          <a:xfrm>
            <a:off x="8035257" y="2312785"/>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5</a:t>
            </a:r>
          </a:p>
        </p:txBody>
      </p:sp>
      <p:sp>
        <p:nvSpPr>
          <p:cNvPr id="34" name="start">
            <a:extLst>
              <a:ext uri="{FF2B5EF4-FFF2-40B4-BE49-F238E27FC236}">
                <a16:creationId xmlns:a16="http://schemas.microsoft.com/office/drawing/2014/main" id="{DCB49C5F-7C6B-4497-8D83-83E12439C34D}"/>
              </a:ext>
            </a:extLst>
          </p:cNvPr>
          <p:cNvSpPr/>
          <p:nvPr/>
        </p:nvSpPr>
        <p:spPr>
          <a:xfrm>
            <a:off x="8050069" y="3317491"/>
            <a:ext cx="877901" cy="400964"/>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solidFill>
                <a:latin typeface="Times New Roman" panose="02020603050405020304" pitchFamily="18" charset="0"/>
                <a:cs typeface="Times New Roman" panose="02020603050405020304" pitchFamily="18" charset="0"/>
              </a:rPr>
              <a:t>Start</a:t>
            </a:r>
          </a:p>
        </p:txBody>
      </p:sp>
      <p:sp>
        <p:nvSpPr>
          <p:cNvPr id="35" name="Rectangle 34">
            <a:extLst>
              <a:ext uri="{FF2B5EF4-FFF2-40B4-BE49-F238E27FC236}">
                <a16:creationId xmlns:a16="http://schemas.microsoft.com/office/drawing/2014/main" id="{A4821A41-D938-4063-B11F-C2DE00667AB6}"/>
              </a:ext>
            </a:extLst>
          </p:cNvPr>
          <p:cNvSpPr/>
          <p:nvPr/>
        </p:nvSpPr>
        <p:spPr>
          <a:xfrm>
            <a:off x="459688" y="465516"/>
            <a:ext cx="7052547" cy="807913"/>
          </a:xfrm>
          <a:prstGeom prst="rect">
            <a:avLst/>
          </a:prstGeom>
          <a:noFill/>
        </p:spPr>
        <p:txBody>
          <a:bodyPr wrap="square" lIns="68580" tIns="34290" rIns="68580" bIns="34290">
            <a:spAutoFit/>
          </a:bodyPr>
          <a:lstStyle/>
          <a:p>
            <a:pPr algn="ctr" defTabSz="685800">
              <a:buClrTx/>
              <a:defRPr/>
            </a:pPr>
            <a:r>
              <a:rPr lang="en-US" altLang="en-US" sz="24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en-US" sz="24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 </a:t>
            </a:r>
            <a:r>
              <a:rPr lang="vi-VN" alt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Vì sao cuộc cách mạng ngày 18/03/1871 được gọi là cuộc cách mạng vô sản?</a:t>
            </a:r>
            <a:endParaRPr lang="en-US" alt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516186" y="1739758"/>
            <a:ext cx="6357439" cy="392415"/>
          </a:xfrm>
          <a:prstGeom prst="rect">
            <a:avLst/>
          </a:prstGeom>
          <a:noFill/>
        </p:spPr>
        <p:txBody>
          <a:bodyPr wrap="square" lIns="68580" tIns="34290" rIns="68580" bIns="34290">
            <a:spAutoFit/>
          </a:bodyPr>
          <a:lstStyle/>
          <a:p>
            <a:pPr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A.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Cuộc</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cách</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mạng</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do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giai</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cấp</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vô</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sản</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lãnh</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1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đạo</a:t>
            </a:r>
            <a:r>
              <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7" name="Rectangle 36">
            <a:extLst>
              <a:ext uri="{FF2B5EF4-FFF2-40B4-BE49-F238E27FC236}">
                <a16:creationId xmlns:a16="http://schemas.microsoft.com/office/drawing/2014/main" id="{0D95B254-BC5C-4401-8928-6C89B54597EF}"/>
              </a:ext>
            </a:extLst>
          </p:cNvPr>
          <p:cNvSpPr/>
          <p:nvPr/>
        </p:nvSpPr>
        <p:spPr>
          <a:xfrm>
            <a:off x="516188" y="2264129"/>
            <a:ext cx="7052547" cy="715581"/>
          </a:xfrm>
          <a:prstGeom prst="rect">
            <a:avLst/>
          </a:prstGeom>
          <a:noFill/>
        </p:spPr>
        <p:txBody>
          <a:bodyPr wrap="square" lIns="68580" tIns="34290" rIns="68580" bIns="34290">
            <a:spAutoFit/>
          </a:bodyPr>
          <a:lstStyle/>
          <a:p>
            <a:pPr algn="ctr" defTabSz="685800" eaLnBrk="0" fontAlgn="base" hangingPunct="0">
              <a:spcBef>
                <a:spcPct val="0"/>
              </a:spcBef>
              <a:spcAft>
                <a:spcPct val="0"/>
              </a:spcAft>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B. </a:t>
            </a:r>
            <a:r>
              <a:rPr lang="vi-VN"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Đánh đuổi được quân Phổ và thiết lập nên chuyên chính vô sản.</a:t>
            </a:r>
            <a:endPar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0D95B254-BC5C-4401-8928-6C89B54597EF}"/>
              </a:ext>
            </a:extLst>
          </p:cNvPr>
          <p:cNvSpPr/>
          <p:nvPr/>
        </p:nvSpPr>
        <p:spPr>
          <a:xfrm>
            <a:off x="516186" y="3649417"/>
            <a:ext cx="6996048" cy="392415"/>
          </a:xfrm>
          <a:prstGeom prst="rect">
            <a:avLst/>
          </a:prstGeom>
          <a:noFill/>
        </p:spPr>
        <p:txBody>
          <a:bodyPr wrap="square" lIns="68580" tIns="34290" rIns="68580" bIns="34290">
            <a:spAutoFit/>
          </a:bodyPr>
          <a:lstStyle/>
          <a:p>
            <a:pPr algn="just" defTabSz="685800" eaLnBrk="0" fontAlgn="base" hangingPunct="0">
              <a:spcBef>
                <a:spcPct val="0"/>
              </a:spcBef>
              <a:spcAft>
                <a:spcPct val="0"/>
              </a:spcAft>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D. </a:t>
            </a:r>
            <a:r>
              <a:rPr lang="vi-VN"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Thành lập được nhà nước của giai cấp vô sản.</a:t>
            </a:r>
            <a:endParaRPr lang="en-US" altLang="en-US" sz="21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69205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75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64" presetClass="path" presetSubtype="0" accel="50000" decel="50000" fill="hold" nodeType="withEffect">
                                  <p:stCondLst>
                                    <p:cond delay="2500"/>
                                  </p:stCondLst>
                                  <p:childTnLst>
                                    <p:animMotion origin="layout" path="M -6.25E-7 1.48148E-6 L -6.25E-7 -0.25 " pathEditMode="relative" rAng="0" ptsTypes="AA">
                                      <p:cBhvr>
                                        <p:cTn id="11" dur="1250" fill="hold"/>
                                        <p:tgtEl>
                                          <p:spTgt spid="13"/>
                                        </p:tgtEl>
                                        <p:attrNameLst>
                                          <p:attrName>ppt_x</p:attrName>
                                          <p:attrName>ppt_y</p:attrName>
                                        </p:attrNameLst>
                                      </p:cBhvr>
                                      <p:rCtr x="0" y="-12500"/>
                                    </p:animMotion>
                                  </p:childTnLst>
                                </p:cTn>
                              </p:par>
                              <p:par>
                                <p:cTn id="12" presetID="64" presetClass="path" presetSubtype="0" accel="50000" decel="50000" fill="hold" nodeType="withEffect">
                                  <p:stCondLst>
                                    <p:cond delay="2750"/>
                                  </p:stCondLst>
                                  <p:childTnLst>
                                    <p:animMotion origin="layout" path="M 4.375E-6 1.48148E-6 L 4.375E-6 -0.25 " pathEditMode="relative" rAng="0" ptsTypes="AA">
                                      <p:cBhvr>
                                        <p:cTn id="13" dur="1250" fill="hold"/>
                                        <p:tgtEl>
                                          <p:spTgt spid="11"/>
                                        </p:tgtEl>
                                        <p:attrNameLst>
                                          <p:attrName>ppt_x</p:attrName>
                                          <p:attrName>ppt_y</p:attrName>
                                        </p:attrNameLst>
                                      </p:cBhvr>
                                      <p:rCtr x="0" y="-12500"/>
                                    </p:animMotion>
                                  </p:childTnLst>
                                </p:cTn>
                              </p:par>
                              <p:par>
                                <p:cTn id="14" presetID="64" presetClass="path" presetSubtype="0" accel="50000" decel="50000" fill="hold" nodeType="withEffect">
                                  <p:stCondLst>
                                    <p:cond delay="3200"/>
                                  </p:stCondLst>
                                  <p:childTnLst>
                                    <p:animMotion origin="layout" path="M 3.75E-6 4.44444E-6 L 3.75E-6 -0.25 " pathEditMode="relative" rAng="0" ptsTypes="AA">
                                      <p:cBhvr>
                                        <p:cTn id="15" dur="1250" fill="hold"/>
                                        <p:tgtEl>
                                          <p:spTgt spid="12"/>
                                        </p:tgtEl>
                                        <p:attrNameLst>
                                          <p:attrName>ppt_x</p:attrName>
                                          <p:attrName>ppt_y</p:attrName>
                                        </p:attrNameLst>
                                      </p:cBhvr>
                                      <p:rCtr x="0" y="-12500"/>
                                    </p:animMotion>
                                  </p:childTnLst>
                                </p:cTn>
                              </p:par>
                              <p:par>
                                <p:cTn id="16" presetID="64" presetClass="path" presetSubtype="0" accel="50000" decel="50000" fill="hold" nodeType="withEffect">
                                  <p:stCondLst>
                                    <p:cond delay="3500"/>
                                  </p:stCondLst>
                                  <p:childTnLst>
                                    <p:animMotion origin="layout" path="M 2.91667E-6 -2.59259E-6 L 2.91667E-6 -0.25 " pathEditMode="relative" rAng="0" ptsTypes="AA">
                                      <p:cBhvr>
                                        <p:cTn id="17" dur="1250" fill="hold"/>
                                        <p:tgtEl>
                                          <p:spTgt spid="14"/>
                                        </p:tgtEl>
                                        <p:attrNameLst>
                                          <p:attrName>ppt_x</p:attrName>
                                          <p:attrName>ppt_y</p:attrName>
                                        </p:attrNameLst>
                                      </p:cBhvr>
                                      <p:rCtr x="0" y="-12500"/>
                                    </p:animMotion>
                                  </p:childTnLst>
                                </p:cTn>
                              </p:par>
                              <p:par>
                                <p:cTn id="18" presetID="2" presetClass="entr" presetSubtype="8" fill="hold" grpId="0" nodeType="withEffect">
                                  <p:stCondLst>
                                    <p:cond delay="100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1000" fill="hold"/>
                                        <p:tgtEl>
                                          <p:spTgt spid="35"/>
                                        </p:tgtEl>
                                        <p:attrNameLst>
                                          <p:attrName>ppt_x</p:attrName>
                                        </p:attrNameLst>
                                      </p:cBhvr>
                                      <p:tavLst>
                                        <p:tav tm="0">
                                          <p:val>
                                            <p:strVal val="0-#ppt_w/2"/>
                                          </p:val>
                                        </p:tav>
                                        <p:tav tm="100000">
                                          <p:val>
                                            <p:strVal val="#ppt_x"/>
                                          </p:val>
                                        </p:tav>
                                      </p:tavLst>
                                    </p:anim>
                                    <p:anim calcmode="lin" valueType="num">
                                      <p:cBhvr additive="base">
                                        <p:cTn id="21" dur="1000" fill="hold"/>
                                        <p:tgtEl>
                                          <p:spTgt spid="35"/>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8"/>
                                            </p:cond>
                                          </p:stCondLst>
                                          <p:endCondLst>
                                            <p:cond evt="onStopAudio" delay="0">
                                              <p:tgtEl>
                                                <p:sldTgt/>
                                              </p:tgtEl>
                                            </p:cond>
                                          </p:endCondLst>
                                        </p:cTn>
                                        <p:tgtEl>
                                          <p:sndTgt r:embed="rId3" name="5c755235ab958.wav"/>
                                        </p:tgtEl>
                                      </p:cMediaNode>
                                    </p:audio>
                                  </p:subTnLst>
                                </p:cTn>
                              </p:par>
                              <p:par>
                                <p:cTn id="22" presetID="53" presetClass="entr" presetSubtype="16" fill="hold" grpId="0" nodeType="withEffect">
                                  <p:stCondLst>
                                    <p:cond delay="15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par>
                                <p:cTn id="27" presetID="53" presetClass="entr" presetSubtype="16" fill="hold" grpId="0"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150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fltVal val="0"/>
                                          </p:val>
                                        </p:tav>
                                      </p:tavLst>
                                    </p:anim>
                                    <p:set>
                                      <p:cBhvr>
                                        <p:cTn id="4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14"/>
                                        </p:tgtEl>
                                        <p:attrNameLst>
                                          <p:attrName>ppt_w</p:attrName>
                                        </p:attrNameLst>
                                      </p:cBhvr>
                                      <p:tavLst>
                                        <p:tav tm="0">
                                          <p:val>
                                            <p:strVal val="ppt_w"/>
                                          </p:val>
                                        </p:tav>
                                        <p:tav tm="100000">
                                          <p:val>
                                            <p:fltVal val="0"/>
                                          </p:val>
                                        </p:tav>
                                      </p:tavLst>
                                    </p:anim>
                                    <p:anim calcmode="lin" valueType="num">
                                      <p:cBhvr>
                                        <p:cTn id="49" dur="500"/>
                                        <p:tgtEl>
                                          <p:spTgt spid="14"/>
                                        </p:tgtEl>
                                        <p:attrNameLst>
                                          <p:attrName>ppt_h</p:attrName>
                                        </p:attrNameLst>
                                      </p:cBhvr>
                                      <p:tavLst>
                                        <p:tav tm="0">
                                          <p:val>
                                            <p:strVal val="ppt_h"/>
                                          </p:val>
                                        </p:tav>
                                        <p:tav tm="100000">
                                          <p:val>
                                            <p:fltVal val="0"/>
                                          </p:val>
                                        </p:tav>
                                      </p:tavLst>
                                    </p:anim>
                                    <p:set>
                                      <p:cBhvr>
                                        <p:cTn id="5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0391 -0.23704 L -0.00391 -0.23658 C -0.01133 -0.25949 -0.02097 -0.27963 -0.02592 -0.30347 C -0.03568 -0.35255 -0.03164 -0.32917 -0.03842 -0.37292 C -0.04115 -0.42755 -0.04206 -0.42454 -0.03529 -0.50347 C -0.03438 -0.51343 -0.03151 -0.52246 -0.02904 -0.53125 C -0.02461 -0.54699 -0.01941 -0.55926 -0.01185 -0.57014 C -0.01003 -0.57292 -0.00756 -0.57384 -0.0056 -0.5757 C 0.00286 -0.58403 0.01171 -0.59121 0.01953 -0.6007 C 0.03802 -0.62431 0.02695 -0.61134 0.05546 -0.63958 C 0.06015 -0.64445 0.06575 -0.64676 0.06953 -0.65347 L 0.08515 -0.68125 C 0.09218 -0.7125 0.09375 -0.71273 0.09453 -0.7507 C 0.09505 -0.77801 0.09257 -0.78195 0.08828 -0.80648 C 0.08711 -0.81273 0.08671 -0.81991 0.08515 -0.8257 C 0.08268 -0.83496 0.07356 -0.86204 0.06796 -0.87037 C 0.03307 -0.92153 0.04869 -0.88773 0.02265 -0.93403 C 0.0151 -0.94769 0.00703 -0.96065 0.00078 -0.9757 C -0.00443 -0.9882 -0.01146 -1.02153 -0.01498 -1.03681 C -0.01446 -1.06551 -0.01472 -1.09468 -0.01342 -1.12292 C -0.01316 -1.12732 -0.01107 -1.13056 -0.01029 -1.13449 C -0.00222 -1.17269 -0.02331 -1.09653 0.00078 -1.17037 C 0.00364 -1.17917 0.00612 -1.18843 0.00859 -1.19792 C 0.00976 -1.20232 0.01015 -1.20741 0.01171 -1.21181 C 0.01289 -1.21505 0.0151 -1.21667 0.0164 -1.22014 C 0.02044 -1.23102 0.02395 -1.25 0.02578 -1.26181 C 0.02695 -1.26991 0.02799 -1.27824 0.0289 -1.28681 C 0.03112 -1.3088 0.03203 -1.32384 0.03359 -1.34514 C 0.03307 -1.37199 0.03242 -1.39861 0.03203 -1.4257 C 0.03138 -1.45972 0.03125 -1.49421 0.03046 -1.52847 C 0.0302 -1.53588 0.02903 -1.54306 0.0289 -1.5507 C 0.02851 -1.56621 0.0289 -1.58218 0.0289 -1.59792 " pathEditMode="relative" rAng="0" ptsTypes="AAAAAAAAAAAAAAAAAAAAAAAAAAAAAAAA">
                                      <p:cBhvr>
                                        <p:cTn id="62" dur="1250" fill="hold"/>
                                        <p:tgtEl>
                                          <p:spTgt spid="11"/>
                                        </p:tgtEl>
                                        <p:attrNameLst>
                                          <p:attrName>ppt_x</p:attrName>
                                          <p:attrName>ppt_y</p:attrName>
                                        </p:attrNameLst>
                                      </p:cBhvr>
                                      <p:rCtr x="3086" y="-68032"/>
                                    </p:animMotion>
                                  </p:childTnLst>
                                  <p:subTnLst>
                                    <p:audio>
                                      <p:cMediaNode>
                                        <p:cTn display="0" masterRel="sameClick">
                                          <p:stCondLst>
                                            <p:cond evt="begin" delay="0">
                                              <p:tn val="61"/>
                                            </p:cond>
                                          </p:stCondLst>
                                          <p:endCondLst>
                                            <p:cond evt="onStopAudio" delay="0">
                                              <p:tgtEl>
                                                <p:sldTgt/>
                                              </p:tgtEl>
                                            </p:cond>
                                          </p:endCondLst>
                                        </p:cTn>
                                        <p:tgtEl>
                                          <p:sndTgt r:embed="rId5" name="Am-thanh-tra-loi-dung-www_yeualo_com.wav"/>
                                        </p:tgtEl>
                                      </p:cMediaNode>
                                    </p:audio>
                                  </p:subTnLst>
                                </p:cTn>
                              </p:par>
                            </p:childTnLst>
                          </p:cTn>
                        </p:par>
                        <p:par>
                          <p:cTn id="63" fill="hold">
                            <p:stCondLst>
                              <p:cond delay="1250"/>
                            </p:stCondLst>
                            <p:childTnLst>
                              <p:par>
                                <p:cTn id="64" presetID="1" presetClass="emph" presetSubtype="2" fill="hold" nodeType="afterEffect">
                                  <p:stCondLst>
                                    <p:cond delay="0"/>
                                  </p:stCondLst>
                                  <p:childTnLst>
                                    <p:animClr clrSpc="rgb" dir="cw">
                                      <p:cBhvr>
                                        <p:cTn id="65" dur="2000" fill="hold"/>
                                        <p:tgtEl>
                                          <p:spTgt spid="56"/>
                                        </p:tgtEl>
                                        <p:attrNameLst>
                                          <p:attrName>fillcolor</p:attrName>
                                        </p:attrNameLst>
                                      </p:cBhvr>
                                      <p:to>
                                        <a:schemeClr val="accent2"/>
                                      </p:to>
                                    </p:animClr>
                                    <p:set>
                                      <p:cBhvr>
                                        <p:cTn id="66" dur="2000" fill="hold"/>
                                        <p:tgtEl>
                                          <p:spTgt spid="56"/>
                                        </p:tgtEl>
                                        <p:attrNameLst>
                                          <p:attrName>fill.type</p:attrName>
                                        </p:attrNameLst>
                                      </p:cBhvr>
                                      <p:to>
                                        <p:strVal val="solid"/>
                                      </p:to>
                                    </p:set>
                                    <p:set>
                                      <p:cBhvr>
                                        <p:cTn id="67" dur="2000" fill="hold"/>
                                        <p:tgtEl>
                                          <p:spTgt spid="56"/>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Đồng hồ đếm ngược 5 giây (online-audio-converter.com).wav"/>
                                        </p:tgtEl>
                                      </p:cMediaNode>
                                    </p:audio>
                                  </p:subTnLst>
                                </p:cTn>
                              </p:par>
                            </p:childTnLst>
                          </p:cTn>
                        </p:par>
                        <p:par>
                          <p:cTn id="75" fill="hold">
                            <p:stCondLst>
                              <p:cond delay="500"/>
                            </p:stCondLst>
                            <p:childTnLst>
                              <p:par>
                                <p:cTn id="76" presetID="53" presetClass="exit" presetSubtype="32" fill="hold" grpId="1" nodeType="afterEffect">
                                  <p:stCondLst>
                                    <p:cond delay="0"/>
                                  </p:stCondLst>
                                  <p:childTnLst>
                                    <p:anim calcmode="lin" valueType="num">
                                      <p:cBhvr>
                                        <p:cTn id="77" dur="500"/>
                                        <p:tgtEl>
                                          <p:spTgt spid="33"/>
                                        </p:tgtEl>
                                        <p:attrNameLst>
                                          <p:attrName>ppt_w</p:attrName>
                                        </p:attrNameLst>
                                      </p:cBhvr>
                                      <p:tavLst>
                                        <p:tav tm="0">
                                          <p:val>
                                            <p:strVal val="ppt_w"/>
                                          </p:val>
                                        </p:tav>
                                        <p:tav tm="100000">
                                          <p:val>
                                            <p:fltVal val="0"/>
                                          </p:val>
                                        </p:tav>
                                      </p:tavLst>
                                    </p:anim>
                                    <p:anim calcmode="lin" valueType="num">
                                      <p:cBhvr>
                                        <p:cTn id="78" dur="500"/>
                                        <p:tgtEl>
                                          <p:spTgt spid="33"/>
                                        </p:tgtEl>
                                        <p:attrNameLst>
                                          <p:attrName>ppt_h</p:attrName>
                                        </p:attrNameLst>
                                      </p:cBhvr>
                                      <p:tavLst>
                                        <p:tav tm="0">
                                          <p:val>
                                            <p:strVal val="ppt_h"/>
                                          </p:val>
                                        </p:tav>
                                        <p:tav tm="100000">
                                          <p:val>
                                            <p:fltVal val="0"/>
                                          </p:val>
                                        </p:tav>
                                      </p:tavLst>
                                    </p:anim>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childTnLst>
                          </p:cTn>
                        </p:par>
                        <p:par>
                          <p:cTn id="81" fill="hold">
                            <p:stCondLst>
                              <p:cond delay="1000"/>
                            </p:stCondLst>
                            <p:childTnLst>
                              <p:par>
                                <p:cTn id="82" presetID="23"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childTnLst>
                                </p:cTn>
                              </p:par>
                            </p:childTnLst>
                          </p:cTn>
                        </p:par>
                        <p:par>
                          <p:cTn id="86" fill="hold">
                            <p:stCondLst>
                              <p:cond delay="1500"/>
                            </p:stCondLst>
                            <p:childTnLst>
                              <p:par>
                                <p:cTn id="87" presetID="53" presetClass="exit" presetSubtype="32" fill="hold" grpId="1" nodeType="afterEffect">
                                  <p:stCondLst>
                                    <p:cond delay="0"/>
                                  </p:stCondLst>
                                  <p:childTnLst>
                                    <p:anim calcmode="lin" valueType="num">
                                      <p:cBhvr>
                                        <p:cTn id="88" dur="500"/>
                                        <p:tgtEl>
                                          <p:spTgt spid="32"/>
                                        </p:tgtEl>
                                        <p:attrNameLst>
                                          <p:attrName>ppt_w</p:attrName>
                                        </p:attrNameLst>
                                      </p:cBhvr>
                                      <p:tavLst>
                                        <p:tav tm="0">
                                          <p:val>
                                            <p:strVal val="ppt_w"/>
                                          </p:val>
                                        </p:tav>
                                        <p:tav tm="100000">
                                          <p:val>
                                            <p:fltVal val="0"/>
                                          </p:val>
                                        </p:tav>
                                      </p:tavLst>
                                    </p:anim>
                                    <p:anim calcmode="lin" valueType="num">
                                      <p:cBhvr>
                                        <p:cTn id="89" dur="500"/>
                                        <p:tgtEl>
                                          <p:spTgt spid="32"/>
                                        </p:tgtEl>
                                        <p:attrNameLst>
                                          <p:attrName>ppt_h</p:attrName>
                                        </p:attrNameLst>
                                      </p:cBhvr>
                                      <p:tavLst>
                                        <p:tav tm="0">
                                          <p:val>
                                            <p:strVal val="ppt_h"/>
                                          </p:val>
                                        </p:tav>
                                        <p:tav tm="100000">
                                          <p:val>
                                            <p:fltVal val="0"/>
                                          </p:val>
                                        </p:tav>
                                      </p:tavLst>
                                    </p:anim>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childTnLst>
                          </p:cTn>
                        </p:par>
                        <p:par>
                          <p:cTn id="92" fill="hold">
                            <p:stCondLst>
                              <p:cond delay="2000"/>
                            </p:stCondLst>
                            <p:childTnLst>
                              <p:par>
                                <p:cTn id="93" presetID="23" presetClass="entr" presetSubtype="16"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fltVal val="0"/>
                                          </p:val>
                                        </p:tav>
                                        <p:tav tm="100000">
                                          <p:val>
                                            <p:strVal val="#ppt_w"/>
                                          </p:val>
                                        </p:tav>
                                      </p:tavLst>
                                    </p:anim>
                                    <p:anim calcmode="lin" valueType="num">
                                      <p:cBhvr>
                                        <p:cTn id="96" dur="500" fill="hold"/>
                                        <p:tgtEl>
                                          <p:spTgt spid="31"/>
                                        </p:tgtEl>
                                        <p:attrNameLst>
                                          <p:attrName>ppt_h</p:attrName>
                                        </p:attrNameLst>
                                      </p:cBhvr>
                                      <p:tavLst>
                                        <p:tav tm="0">
                                          <p:val>
                                            <p:fltVal val="0"/>
                                          </p:val>
                                        </p:tav>
                                        <p:tav tm="100000">
                                          <p:val>
                                            <p:strVal val="#ppt_h"/>
                                          </p:val>
                                        </p:tav>
                                      </p:tavLst>
                                    </p:anim>
                                  </p:childTnLst>
                                </p:cTn>
                              </p:par>
                            </p:childTnLst>
                          </p:cTn>
                        </p:par>
                        <p:par>
                          <p:cTn id="97" fill="hold">
                            <p:stCondLst>
                              <p:cond delay="2500"/>
                            </p:stCondLst>
                            <p:childTnLst>
                              <p:par>
                                <p:cTn id="98" presetID="53" presetClass="exit" presetSubtype="32" fill="hold" grpId="1" nodeType="afterEffect">
                                  <p:stCondLst>
                                    <p:cond delay="0"/>
                                  </p:stCondLst>
                                  <p:childTnLst>
                                    <p:anim calcmode="lin" valueType="num">
                                      <p:cBhvr>
                                        <p:cTn id="99" dur="500"/>
                                        <p:tgtEl>
                                          <p:spTgt spid="31"/>
                                        </p:tgtEl>
                                        <p:attrNameLst>
                                          <p:attrName>ppt_w</p:attrName>
                                        </p:attrNameLst>
                                      </p:cBhvr>
                                      <p:tavLst>
                                        <p:tav tm="0">
                                          <p:val>
                                            <p:strVal val="ppt_w"/>
                                          </p:val>
                                        </p:tav>
                                        <p:tav tm="100000">
                                          <p:val>
                                            <p:fltVal val="0"/>
                                          </p:val>
                                        </p:tav>
                                      </p:tavLst>
                                    </p:anim>
                                    <p:anim calcmode="lin" valueType="num">
                                      <p:cBhvr>
                                        <p:cTn id="100" dur="500"/>
                                        <p:tgtEl>
                                          <p:spTgt spid="31"/>
                                        </p:tgtEl>
                                        <p:attrNameLst>
                                          <p:attrName>ppt_h</p:attrName>
                                        </p:attrNameLst>
                                      </p:cBhvr>
                                      <p:tavLst>
                                        <p:tav tm="0">
                                          <p:val>
                                            <p:strVal val="ppt_h"/>
                                          </p:val>
                                        </p:tav>
                                        <p:tav tm="100000">
                                          <p:val>
                                            <p:fltVal val="0"/>
                                          </p:val>
                                        </p:tav>
                                      </p:tavLst>
                                    </p:anim>
                                    <p:animEffect transition="out" filter="fade">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childTnLst>
                          </p:cTn>
                        </p:par>
                        <p:par>
                          <p:cTn id="103" fill="hold">
                            <p:stCondLst>
                              <p:cond delay="3000"/>
                            </p:stCondLst>
                            <p:childTnLst>
                              <p:par>
                                <p:cTn id="104" presetID="23" presetClass="entr" presetSubtype="16"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500" fill="hold"/>
                                        <p:tgtEl>
                                          <p:spTgt spid="30"/>
                                        </p:tgtEl>
                                        <p:attrNameLst>
                                          <p:attrName>ppt_w</p:attrName>
                                        </p:attrNameLst>
                                      </p:cBhvr>
                                      <p:tavLst>
                                        <p:tav tm="0">
                                          <p:val>
                                            <p:fltVal val="0"/>
                                          </p:val>
                                        </p:tav>
                                        <p:tav tm="100000">
                                          <p:val>
                                            <p:strVal val="#ppt_w"/>
                                          </p:val>
                                        </p:tav>
                                      </p:tavLst>
                                    </p:anim>
                                    <p:anim calcmode="lin" valueType="num">
                                      <p:cBhvr>
                                        <p:cTn id="107" dur="500" fill="hold"/>
                                        <p:tgtEl>
                                          <p:spTgt spid="30"/>
                                        </p:tgtEl>
                                        <p:attrNameLst>
                                          <p:attrName>ppt_h</p:attrName>
                                        </p:attrNameLst>
                                      </p:cBhvr>
                                      <p:tavLst>
                                        <p:tav tm="0">
                                          <p:val>
                                            <p:fltVal val="0"/>
                                          </p:val>
                                        </p:tav>
                                        <p:tav tm="100000">
                                          <p:val>
                                            <p:strVal val="#ppt_h"/>
                                          </p:val>
                                        </p:tav>
                                      </p:tavLst>
                                    </p:anim>
                                  </p:childTnLst>
                                </p:cTn>
                              </p:par>
                            </p:childTnLst>
                          </p:cTn>
                        </p:par>
                        <p:par>
                          <p:cTn id="108" fill="hold">
                            <p:stCondLst>
                              <p:cond delay="3500"/>
                            </p:stCondLst>
                            <p:childTnLst>
                              <p:par>
                                <p:cTn id="109" presetID="53" presetClass="exit" presetSubtype="32" fill="hold" grpId="1" nodeType="afterEffect">
                                  <p:stCondLst>
                                    <p:cond delay="0"/>
                                  </p:stCondLst>
                                  <p:childTnLst>
                                    <p:anim calcmode="lin" valueType="num">
                                      <p:cBhvr>
                                        <p:cTn id="110" dur="500"/>
                                        <p:tgtEl>
                                          <p:spTgt spid="30"/>
                                        </p:tgtEl>
                                        <p:attrNameLst>
                                          <p:attrName>ppt_w</p:attrName>
                                        </p:attrNameLst>
                                      </p:cBhvr>
                                      <p:tavLst>
                                        <p:tav tm="0">
                                          <p:val>
                                            <p:strVal val="ppt_w"/>
                                          </p:val>
                                        </p:tav>
                                        <p:tav tm="100000">
                                          <p:val>
                                            <p:fltVal val="0"/>
                                          </p:val>
                                        </p:tav>
                                      </p:tavLst>
                                    </p:anim>
                                    <p:anim calcmode="lin" valueType="num">
                                      <p:cBhvr>
                                        <p:cTn id="111" dur="500"/>
                                        <p:tgtEl>
                                          <p:spTgt spid="30"/>
                                        </p:tgtEl>
                                        <p:attrNameLst>
                                          <p:attrName>ppt_h</p:attrName>
                                        </p:attrNameLst>
                                      </p:cBhvr>
                                      <p:tavLst>
                                        <p:tav tm="0">
                                          <p:val>
                                            <p:strVal val="ppt_h"/>
                                          </p:val>
                                        </p:tav>
                                        <p:tav tm="100000">
                                          <p:val>
                                            <p:fltVal val="0"/>
                                          </p:val>
                                        </p:tav>
                                      </p:tavLst>
                                    </p:anim>
                                    <p:animEffect transition="out" filter="fade">
                                      <p:cBhvr>
                                        <p:cTn id="112" dur="500"/>
                                        <p:tgtEl>
                                          <p:spTgt spid="30"/>
                                        </p:tgtEl>
                                      </p:cBhvr>
                                    </p:animEffect>
                                    <p:set>
                                      <p:cBhvr>
                                        <p:cTn id="113" dur="1" fill="hold">
                                          <p:stCondLst>
                                            <p:cond delay="499"/>
                                          </p:stCondLst>
                                        </p:cTn>
                                        <p:tgtEl>
                                          <p:spTgt spid="30"/>
                                        </p:tgtEl>
                                        <p:attrNameLst>
                                          <p:attrName>style.visibility</p:attrName>
                                        </p:attrNameLst>
                                      </p:cBhvr>
                                      <p:to>
                                        <p:strVal val="hidden"/>
                                      </p:to>
                                    </p:set>
                                  </p:childTnLst>
                                </p:cTn>
                              </p:par>
                            </p:childTnLst>
                          </p:cTn>
                        </p:par>
                        <p:par>
                          <p:cTn id="114" fill="hold">
                            <p:stCondLst>
                              <p:cond delay="4000"/>
                            </p:stCondLst>
                            <p:childTnLst>
                              <p:par>
                                <p:cTn id="115" presetID="23" presetClass="entr" presetSubtype="16"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childTnLst>
                                </p:cTn>
                              </p:par>
                            </p:childTnLst>
                          </p:cTn>
                        </p:par>
                        <p:par>
                          <p:cTn id="119" fill="hold">
                            <p:stCondLst>
                              <p:cond delay="4500"/>
                            </p:stCondLst>
                            <p:childTnLst>
                              <p:par>
                                <p:cTn id="120" presetID="53" presetClass="exit" presetSubtype="32" fill="hold" grpId="1" nodeType="afterEffect">
                                  <p:stCondLst>
                                    <p:cond delay="0"/>
                                  </p:stCondLst>
                                  <p:childTnLst>
                                    <p:anim calcmode="lin" valueType="num">
                                      <p:cBhvr>
                                        <p:cTn id="121" dur="500"/>
                                        <p:tgtEl>
                                          <p:spTgt spid="29"/>
                                        </p:tgtEl>
                                        <p:attrNameLst>
                                          <p:attrName>ppt_w</p:attrName>
                                        </p:attrNameLst>
                                      </p:cBhvr>
                                      <p:tavLst>
                                        <p:tav tm="0">
                                          <p:val>
                                            <p:strVal val="ppt_w"/>
                                          </p:val>
                                        </p:tav>
                                        <p:tav tm="100000">
                                          <p:val>
                                            <p:fltVal val="0"/>
                                          </p:val>
                                        </p:tav>
                                      </p:tavLst>
                                    </p:anim>
                                    <p:anim calcmode="lin" valueType="num">
                                      <p:cBhvr>
                                        <p:cTn id="122" dur="500"/>
                                        <p:tgtEl>
                                          <p:spTgt spid="29"/>
                                        </p:tgtEl>
                                        <p:attrNameLst>
                                          <p:attrName>ppt_h</p:attrName>
                                        </p:attrNameLst>
                                      </p:cBhvr>
                                      <p:tavLst>
                                        <p:tav tm="0">
                                          <p:val>
                                            <p:strVal val="ppt_h"/>
                                          </p:val>
                                        </p:tav>
                                        <p:tav tm="100000">
                                          <p:val>
                                            <p:fltVal val="0"/>
                                          </p:val>
                                        </p:tav>
                                      </p:tavLst>
                                    </p:anim>
                                    <p:animEffect transition="out" filter="fade">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childTnLst>
                          </p:cTn>
                        </p:par>
                        <p:par>
                          <p:cTn id="125" fill="hold">
                            <p:stCondLst>
                              <p:cond delay="5000"/>
                            </p:stCondLst>
                            <p:childTnLst>
                              <p:par>
                                <p:cTn id="126" presetID="23" presetClass="entr" presetSubtype="16" fill="hold" grpId="0" nodeType="afterEffect">
                                  <p:stCondLst>
                                    <p:cond delay="0"/>
                                  </p:stCondLst>
                                  <p:childTnLst>
                                    <p:set>
                                      <p:cBhvr>
                                        <p:cTn id="127" dur="1" fill="hold">
                                          <p:stCondLst>
                                            <p:cond delay="0"/>
                                          </p:stCondLst>
                                        </p:cTn>
                                        <p:tgtEl>
                                          <p:spTgt spid="28"/>
                                        </p:tgtEl>
                                        <p:attrNameLst>
                                          <p:attrName>style.visibility</p:attrName>
                                        </p:attrNameLst>
                                      </p:cBhvr>
                                      <p:to>
                                        <p:strVal val="visible"/>
                                      </p:to>
                                    </p:set>
                                    <p:anim calcmode="lin" valueType="num">
                                      <p:cBhvr>
                                        <p:cTn id="128" dur="500" fill="hold"/>
                                        <p:tgtEl>
                                          <p:spTgt spid="28"/>
                                        </p:tgtEl>
                                        <p:attrNameLst>
                                          <p:attrName>ppt_w</p:attrName>
                                        </p:attrNameLst>
                                      </p:cBhvr>
                                      <p:tavLst>
                                        <p:tav tm="0">
                                          <p:val>
                                            <p:fltVal val="0"/>
                                          </p:val>
                                        </p:tav>
                                        <p:tav tm="100000">
                                          <p:val>
                                            <p:strVal val="#ppt_w"/>
                                          </p:val>
                                        </p:tav>
                                      </p:tavLst>
                                    </p:anim>
                                    <p:anim calcmode="lin" valueType="num">
                                      <p:cBhvr>
                                        <p:cTn id="129" dur="500" fill="hold"/>
                                        <p:tgtEl>
                                          <p:spTgt spid="28"/>
                                        </p:tgtEl>
                                        <p:attrNameLst>
                                          <p:attrName>ppt_h</p:attrName>
                                        </p:attrNameLst>
                                      </p:cBhvr>
                                      <p:tavLst>
                                        <p:tav tm="0">
                                          <p:val>
                                            <p:fltVal val="0"/>
                                          </p:val>
                                        </p:tav>
                                        <p:tav tm="100000">
                                          <p:val>
                                            <p:strVal val="#ppt_h"/>
                                          </p:val>
                                        </p:tav>
                                      </p:tavLst>
                                    </p:anim>
                                  </p:childTnLst>
                                </p:cTn>
                              </p:par>
                            </p:childTnLst>
                          </p:cTn>
                        </p:par>
                        <p:par>
                          <p:cTn id="130" fill="hold">
                            <p:stCondLst>
                              <p:cond delay="5500"/>
                            </p:stCondLst>
                            <p:childTnLst>
                              <p:par>
                                <p:cTn id="131" presetID="53" presetClass="exit" presetSubtype="32" fill="hold" grpId="1" nodeType="afterEffect">
                                  <p:stCondLst>
                                    <p:cond delay="0"/>
                                  </p:stCondLst>
                                  <p:childTnLst>
                                    <p:anim calcmode="lin" valueType="num">
                                      <p:cBhvr>
                                        <p:cTn id="132" dur="500"/>
                                        <p:tgtEl>
                                          <p:spTgt spid="28"/>
                                        </p:tgtEl>
                                        <p:attrNameLst>
                                          <p:attrName>ppt_w</p:attrName>
                                        </p:attrNameLst>
                                      </p:cBhvr>
                                      <p:tavLst>
                                        <p:tav tm="0">
                                          <p:val>
                                            <p:strVal val="ppt_w"/>
                                          </p:val>
                                        </p:tav>
                                        <p:tav tm="100000">
                                          <p:val>
                                            <p:fltVal val="0"/>
                                          </p:val>
                                        </p:tav>
                                      </p:tavLst>
                                    </p:anim>
                                    <p:anim calcmode="lin" valueType="num">
                                      <p:cBhvr>
                                        <p:cTn id="133" dur="500"/>
                                        <p:tgtEl>
                                          <p:spTgt spid="28"/>
                                        </p:tgtEl>
                                        <p:attrNameLst>
                                          <p:attrName>ppt_h</p:attrName>
                                        </p:attrNameLst>
                                      </p:cBhvr>
                                      <p:tavLst>
                                        <p:tav tm="0">
                                          <p:val>
                                            <p:strVal val="ppt_h"/>
                                          </p:val>
                                        </p:tav>
                                        <p:tav tm="100000">
                                          <p:val>
                                            <p:fltVal val="0"/>
                                          </p:val>
                                        </p:tav>
                                      </p:tavLst>
                                    </p:anim>
                                    <p:animEffect transition="out" filter="fade">
                                      <p:cBhvr>
                                        <p:cTn id="134" dur="500"/>
                                        <p:tgtEl>
                                          <p:spTgt spid="28"/>
                                        </p:tgtEl>
                                      </p:cBhvr>
                                    </p:animEffect>
                                    <p:set>
                                      <p:cBhvr>
                                        <p:cTn id="13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6"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p:bldP spid="36" grpId="0"/>
      <p:bldP spid="37"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408214"/>
            <a:ext cx="533065" cy="667910"/>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137" y="-1937784"/>
            <a:ext cx="8650661" cy="7710677"/>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277" y="4408213"/>
            <a:ext cx="900024" cy="782630"/>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690747" y="4949799"/>
            <a:ext cx="1987455" cy="2003081"/>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89" y="7075410"/>
              <a:ext cx="690187"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403565" y="5135634"/>
            <a:ext cx="1786841" cy="2050687"/>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2"/>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872789" y="5100418"/>
            <a:ext cx="1761876" cy="1994082"/>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0" y="6858000"/>
              <a:ext cx="731514"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455853" y="4818460"/>
            <a:ext cx="1690961" cy="146060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20" y="4705759"/>
              <a:ext cx="726728"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D</a:t>
              </a:r>
            </a:p>
          </p:txBody>
        </p:sp>
      </p:grpSp>
      <p:sp>
        <p:nvSpPr>
          <p:cNvPr id="57" name="Rectangle 56">
            <a:extLst>
              <a:ext uri="{FF2B5EF4-FFF2-40B4-BE49-F238E27FC236}">
                <a16:creationId xmlns:a16="http://schemas.microsoft.com/office/drawing/2014/main" id="{54AD7B15-2044-43FB-8C52-BDFDDEC1EE43}"/>
              </a:ext>
            </a:extLst>
          </p:cNvPr>
          <p:cNvSpPr/>
          <p:nvPr/>
        </p:nvSpPr>
        <p:spPr>
          <a:xfrm>
            <a:off x="525988" y="3702487"/>
            <a:ext cx="6859499" cy="715581"/>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D.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 xã đã ban bố và thi hành nhiều sắc lệnh phục vụ quyền lợi của nhân dân.</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512234" y="259201"/>
            <a:ext cx="1631766" cy="2565796"/>
          </a:xfrm>
          <a:prstGeom prst="rect">
            <a:avLst/>
          </a:prstGeom>
        </p:spPr>
      </p:pic>
      <p:pic>
        <p:nvPicPr>
          <p:cNvPr id="25" name="Picture 24" descr="A picture containing sitting, tree&#10;&#10;Description automatically generated">
            <a:hlinkClick r:id="rId15"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70806" y="3945211"/>
            <a:ext cx="1208336" cy="1208336"/>
          </a:xfrm>
          <a:prstGeom prst="rect">
            <a:avLst/>
          </a:prstGeom>
        </p:spPr>
      </p:pic>
      <p:sp>
        <p:nvSpPr>
          <p:cNvPr id="26" name="Rectangle: Rounded Corners 25">
            <a:extLst>
              <a:ext uri="{FF2B5EF4-FFF2-40B4-BE49-F238E27FC236}">
                <a16:creationId xmlns:a16="http://schemas.microsoft.com/office/drawing/2014/main" id="{F561FEFC-C0A0-4C83-85F2-A234A477E1EC}"/>
              </a:ext>
            </a:extLst>
          </p:cNvPr>
          <p:cNvSpPr/>
          <p:nvPr/>
        </p:nvSpPr>
        <p:spPr>
          <a:xfrm>
            <a:off x="7929830" y="2332374"/>
            <a:ext cx="1118381" cy="1322657"/>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7" name="5">
            <a:extLst>
              <a:ext uri="{FF2B5EF4-FFF2-40B4-BE49-F238E27FC236}">
                <a16:creationId xmlns:a16="http://schemas.microsoft.com/office/drawing/2014/main" id="{F2FE4616-1E40-4FE2-9FC3-708F34E79CB5}"/>
              </a:ext>
            </a:extLst>
          </p:cNvPr>
          <p:cNvSpPr/>
          <p:nvPr/>
        </p:nvSpPr>
        <p:spPr>
          <a:xfrm>
            <a:off x="8050069" y="2455645"/>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srgbClr val="111224"/>
                </a:solidFill>
                <a:latin typeface="Times New Roman" panose="02020603050405020304" pitchFamily="18" charset="0"/>
                <a:cs typeface="Times New Roman" panose="02020603050405020304" pitchFamily="18" charset="0"/>
              </a:rPr>
              <a:t>HẾT GIỜ</a:t>
            </a:r>
          </a:p>
        </p:txBody>
      </p:sp>
      <p:sp>
        <p:nvSpPr>
          <p:cNvPr id="28" name="5">
            <a:extLst>
              <a:ext uri="{FF2B5EF4-FFF2-40B4-BE49-F238E27FC236}">
                <a16:creationId xmlns:a16="http://schemas.microsoft.com/office/drawing/2014/main" id="{2BC7B619-A175-4E30-8B1B-75CD6A24FCF5}"/>
              </a:ext>
            </a:extLst>
          </p:cNvPr>
          <p:cNvSpPr/>
          <p:nvPr/>
        </p:nvSpPr>
        <p:spPr>
          <a:xfrm>
            <a:off x="8042290" y="2451649"/>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1</a:t>
            </a:r>
          </a:p>
        </p:txBody>
      </p:sp>
      <p:sp>
        <p:nvSpPr>
          <p:cNvPr id="29" name="5">
            <a:extLst>
              <a:ext uri="{FF2B5EF4-FFF2-40B4-BE49-F238E27FC236}">
                <a16:creationId xmlns:a16="http://schemas.microsoft.com/office/drawing/2014/main" id="{5469E07C-7405-4969-BD86-8F88634888D6}"/>
              </a:ext>
            </a:extLst>
          </p:cNvPr>
          <p:cNvSpPr/>
          <p:nvPr/>
        </p:nvSpPr>
        <p:spPr>
          <a:xfrm>
            <a:off x="8050069" y="2459640"/>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2</a:t>
            </a:r>
          </a:p>
        </p:txBody>
      </p:sp>
      <p:sp>
        <p:nvSpPr>
          <p:cNvPr id="30" name="5">
            <a:extLst>
              <a:ext uri="{FF2B5EF4-FFF2-40B4-BE49-F238E27FC236}">
                <a16:creationId xmlns:a16="http://schemas.microsoft.com/office/drawing/2014/main" id="{FB54FD6B-A88E-4D98-B907-4D2D52579869}"/>
              </a:ext>
            </a:extLst>
          </p:cNvPr>
          <p:cNvSpPr/>
          <p:nvPr/>
        </p:nvSpPr>
        <p:spPr>
          <a:xfrm>
            <a:off x="8057847" y="2423922"/>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3</a:t>
            </a:r>
          </a:p>
        </p:txBody>
      </p:sp>
      <p:sp>
        <p:nvSpPr>
          <p:cNvPr id="31" name="5">
            <a:extLst>
              <a:ext uri="{FF2B5EF4-FFF2-40B4-BE49-F238E27FC236}">
                <a16:creationId xmlns:a16="http://schemas.microsoft.com/office/drawing/2014/main" id="{5A479313-1931-40E5-9F35-DEEBE22A39B1}"/>
              </a:ext>
            </a:extLst>
          </p:cNvPr>
          <p:cNvSpPr/>
          <p:nvPr/>
        </p:nvSpPr>
        <p:spPr>
          <a:xfrm>
            <a:off x="8043805" y="2437786"/>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4</a:t>
            </a:r>
          </a:p>
        </p:txBody>
      </p:sp>
      <p:sp>
        <p:nvSpPr>
          <p:cNvPr id="32" name="5">
            <a:extLst>
              <a:ext uri="{FF2B5EF4-FFF2-40B4-BE49-F238E27FC236}">
                <a16:creationId xmlns:a16="http://schemas.microsoft.com/office/drawing/2014/main" id="{E53BA6C9-61C7-4849-9FC2-F80A14B770C5}"/>
              </a:ext>
            </a:extLst>
          </p:cNvPr>
          <p:cNvSpPr/>
          <p:nvPr/>
        </p:nvSpPr>
        <p:spPr>
          <a:xfrm>
            <a:off x="8071399" y="2447486"/>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5</a:t>
            </a:r>
          </a:p>
        </p:txBody>
      </p:sp>
      <p:sp>
        <p:nvSpPr>
          <p:cNvPr id="33" name="start">
            <a:extLst>
              <a:ext uri="{FF2B5EF4-FFF2-40B4-BE49-F238E27FC236}">
                <a16:creationId xmlns:a16="http://schemas.microsoft.com/office/drawing/2014/main" id="{A784318B-497A-4EC8-97C7-FD55EA3CF2C7}"/>
              </a:ext>
            </a:extLst>
          </p:cNvPr>
          <p:cNvSpPr/>
          <p:nvPr/>
        </p:nvSpPr>
        <p:spPr>
          <a:xfrm>
            <a:off x="8050069" y="3425552"/>
            <a:ext cx="877901" cy="400964"/>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solidFill>
                <a:latin typeface="Times New Roman" panose="02020603050405020304" pitchFamily="18" charset="0"/>
                <a:cs typeface="Times New Roman" panose="02020603050405020304" pitchFamily="18" charset="0"/>
              </a:rPr>
              <a:t>Start</a:t>
            </a:r>
          </a:p>
        </p:txBody>
      </p:sp>
      <p:sp>
        <p:nvSpPr>
          <p:cNvPr id="34" name="Rectangle 33">
            <a:extLst>
              <a:ext uri="{FF2B5EF4-FFF2-40B4-BE49-F238E27FC236}">
                <a16:creationId xmlns:a16="http://schemas.microsoft.com/office/drawing/2014/main" id="{A4821A41-D938-4063-B11F-C2DE00667AB6}"/>
              </a:ext>
            </a:extLst>
          </p:cNvPr>
          <p:cNvSpPr/>
          <p:nvPr/>
        </p:nvSpPr>
        <p:spPr>
          <a:xfrm>
            <a:off x="459688" y="465516"/>
            <a:ext cx="7052547" cy="807913"/>
          </a:xfrm>
          <a:prstGeom prst="rect">
            <a:avLst/>
          </a:prstGeom>
          <a:noFill/>
        </p:spPr>
        <p:txBody>
          <a:bodyPr wrap="square" lIns="68580" tIns="34290" rIns="68580" bIns="34290">
            <a:spAutoFit/>
          </a:bodyPr>
          <a:lstStyle/>
          <a:p>
            <a:pPr algn="ctr" defTabSz="685800">
              <a:buClrTx/>
              <a:defRPr/>
            </a:pPr>
            <a:r>
              <a:rPr lang="en-US" sz="2400" b="1" kern="1200" dirty="0" err="1">
                <a:ln w="0"/>
                <a:solidFill>
                  <a:srgbClr val="002060"/>
                </a:solidFill>
                <a:latin typeface="Times New Roman" panose="02020603050405020304" pitchFamily="18" charset="0"/>
                <a:ea typeface="+mn-ea"/>
                <a:cs typeface="Times New Roman" panose="02020603050405020304" pitchFamily="18" charset="0"/>
              </a:rPr>
              <a:t>Câu</a:t>
            </a:r>
            <a:r>
              <a:rPr lang="en-US" sz="2400" b="1" kern="1200" dirty="0">
                <a:ln w="0"/>
                <a:solidFill>
                  <a:srgbClr val="002060"/>
                </a:solidFill>
                <a:latin typeface="Times New Roman" panose="02020603050405020304" pitchFamily="18" charset="0"/>
                <a:ea typeface="+mn-ea"/>
                <a:cs typeface="Times New Roman" panose="02020603050405020304" pitchFamily="18" charset="0"/>
              </a:rPr>
              <a:t> 4:</a:t>
            </a:r>
            <a:r>
              <a:rPr lang="en-US" sz="2400" b="1" kern="1200"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 </a:t>
            </a:r>
            <a:r>
              <a:rPr lang="vi-VN"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Vì sao nói Công xã Pa-ri là một nhà nước kiểu mới?</a:t>
            </a:r>
            <a:endPar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0D95B254-BC5C-4401-8928-6C89B54597EF}"/>
              </a:ext>
            </a:extLst>
          </p:cNvPr>
          <p:cNvSpPr/>
          <p:nvPr/>
        </p:nvSpPr>
        <p:spPr>
          <a:xfrm>
            <a:off x="533065" y="1437334"/>
            <a:ext cx="6859498" cy="867545"/>
          </a:xfrm>
          <a:prstGeom prst="rect">
            <a:avLst/>
          </a:prstGeom>
          <a:noFill/>
        </p:spPr>
        <p:txBody>
          <a:bodyPr wrap="square" lIns="68580" tIns="34290" rIns="68580" bIns="34290">
            <a:spAutoFit/>
          </a:bodyPr>
          <a:lstStyle/>
          <a:p>
            <a:pPr algn="just" defTabSz="685800">
              <a:lnSpc>
                <a:spcPct val="130000"/>
              </a:lnSpc>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A.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 xã do nhân dân bầu ra theo nguyên tắc phổ thông đầu phiếu.</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493802" y="2342949"/>
            <a:ext cx="6919522" cy="715581"/>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B.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 xã giải phóng quân đội và bộ máy cảnh sát của chế độ cũ.</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525988" y="3157594"/>
            <a:ext cx="7057016"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C.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Công xã vừa ban bố pháp lệnh, vừa thi hành pháp lệnh.</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351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pageCurlDoubl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64" presetClass="path" presetSubtype="0" accel="50000" decel="50000" fill="hold" nodeType="withEffect">
                                  <p:stCondLst>
                                    <p:cond delay="2500"/>
                                  </p:stCondLst>
                                  <p:childTnLst>
                                    <p:animMotion origin="layout" path="M -3.75E-6 0 L -3.75E-6 -0.25 " pathEditMode="relative" rAng="0" ptsTypes="AA">
                                      <p:cBhvr>
                                        <p:cTn id="9" dur="1250" fill="hold"/>
                                        <p:tgtEl>
                                          <p:spTgt spid="13"/>
                                        </p:tgtEl>
                                        <p:attrNameLst>
                                          <p:attrName>ppt_x</p:attrName>
                                          <p:attrName>ppt_y</p:attrName>
                                        </p:attrNameLst>
                                      </p:cBhvr>
                                      <p:rCtr x="0" y="-12500"/>
                                    </p:animMotion>
                                  </p:childTnLst>
                                </p:cTn>
                              </p:par>
                              <p:par>
                                <p:cTn id="10" presetID="64" presetClass="path" presetSubtype="0" accel="50000" decel="50000" fill="hold" nodeType="withEffect">
                                  <p:stCondLst>
                                    <p:cond delay="2750"/>
                                  </p:stCondLst>
                                  <p:childTnLst>
                                    <p:animMotion origin="layout" path="M 1.25E-6 0 L 1.25E-6 -0.25 " pathEditMode="relative" rAng="0" ptsTypes="AA">
                                      <p:cBhvr>
                                        <p:cTn id="11" dur="1250" fill="hold"/>
                                        <p:tgtEl>
                                          <p:spTgt spid="11"/>
                                        </p:tgtEl>
                                        <p:attrNameLst>
                                          <p:attrName>ppt_x</p:attrName>
                                          <p:attrName>ppt_y</p:attrName>
                                        </p:attrNameLst>
                                      </p:cBhvr>
                                      <p:rCtr x="0" y="-12500"/>
                                    </p:animMotion>
                                  </p:childTnLst>
                                </p:cTn>
                              </p:par>
                              <p:par>
                                <p:cTn id="12" presetID="64" presetClass="path" presetSubtype="0" accel="50000" decel="50000" fill="hold" nodeType="withEffect">
                                  <p:stCondLst>
                                    <p:cond delay="3200"/>
                                  </p:stCondLst>
                                  <p:childTnLst>
                                    <p:animMotion origin="layout" path="M 6.25E-7 2.96296E-6 L 6.25E-7 -0.25 " pathEditMode="relative" rAng="0" ptsTypes="AA">
                                      <p:cBhvr>
                                        <p:cTn id="13" dur="1250" fill="hold"/>
                                        <p:tgtEl>
                                          <p:spTgt spid="12"/>
                                        </p:tgtEl>
                                        <p:attrNameLst>
                                          <p:attrName>ppt_x</p:attrName>
                                          <p:attrName>ppt_y</p:attrName>
                                        </p:attrNameLst>
                                      </p:cBhvr>
                                      <p:rCtr x="0" y="-12500"/>
                                    </p:animMotion>
                                  </p:childTnLst>
                                </p:cTn>
                              </p:par>
                              <p:par>
                                <p:cTn id="14" presetID="64" presetClass="path" presetSubtype="0" accel="50000" decel="50000" fill="hold" nodeType="withEffect">
                                  <p:stCondLst>
                                    <p:cond delay="3500"/>
                                  </p:stCondLst>
                                  <p:childTnLst>
                                    <p:animMotion origin="layout" path="M -2.08333E-7 -4.07407E-6 L -2.08333E-7 -0.25 " pathEditMode="relative" rAng="0" ptsTypes="AA">
                                      <p:cBhvr>
                                        <p:cTn id="15" dur="1250" fill="hold"/>
                                        <p:tgtEl>
                                          <p:spTgt spid="14"/>
                                        </p:tgtEl>
                                        <p:attrNameLst>
                                          <p:attrName>ppt_x</p:attrName>
                                          <p:attrName>ppt_y</p:attrName>
                                        </p:attrNameLst>
                                      </p:cBhvr>
                                      <p:rCtr x="0" y="-12500"/>
                                    </p:animMotion>
                                  </p:childTnLst>
                                </p:cTn>
                              </p:par>
                              <p:par>
                                <p:cTn id="16" presetID="2" presetClass="entr" presetSubtype="8" fill="hold" grpId="0" nodeType="withEffect">
                                  <p:stCondLst>
                                    <p:cond delay="1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0-#ppt_w/2"/>
                                          </p:val>
                                        </p:tav>
                                        <p:tav tm="100000">
                                          <p:val>
                                            <p:strVal val="#ppt_x"/>
                                          </p:val>
                                        </p:tav>
                                      </p:tavLst>
                                    </p:anim>
                                    <p:anim calcmode="lin" valueType="num">
                                      <p:cBhvr additive="base">
                                        <p:cTn id="19" dur="1000" fill="hold"/>
                                        <p:tgtEl>
                                          <p:spTgt spid="34"/>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6"/>
                                            </p:cond>
                                          </p:stCondLst>
                                          <p:endCondLst>
                                            <p:cond evt="onStopAudio" delay="0">
                                              <p:tgtEl>
                                                <p:sldTgt/>
                                              </p:tgtEl>
                                            </p:cond>
                                          </p:endCondLst>
                                        </p:cTn>
                                        <p:tgtEl>
                                          <p:sndTgt r:embed="rId3" name="5c755235ab958.wav"/>
                                        </p:tgtEl>
                                      </p:cMediaNode>
                                    </p:audio>
                                  </p:subTnLst>
                                </p:cTn>
                              </p:par>
                              <p:par>
                                <p:cTn id="20" presetID="22" presetClass="entr" presetSubtype="4" fill="hold" grpId="0" nodeType="withEffect">
                                  <p:stCondLst>
                                    <p:cond delay="15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set>
                                      <p:cBhvr>
                                        <p:cTn id="3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54" dur="1000" fill="hold"/>
                                        <p:tgtEl>
                                          <p:spTgt spid="12"/>
                                        </p:tgtEl>
                                        <p:attrNameLst>
                                          <p:attrName>ppt_x</p:attrName>
                                          <p:attrName>ppt_y</p:attrName>
                                        </p:attrNameLst>
                                      </p:cBhvr>
                                    </p:animMotion>
                                  </p:childTnLst>
                                </p:cTn>
                              </p:par>
                            </p:childTnLst>
                          </p:cTn>
                        </p:par>
                        <p:par>
                          <p:cTn id="55" fill="hold">
                            <p:stCondLst>
                              <p:cond delay="1000"/>
                            </p:stCondLst>
                            <p:childTnLst>
                              <p:par>
                                <p:cTn id="56" presetID="1" presetClass="emph" presetSubtype="2" fill="hold" nodeType="afterEffect">
                                  <p:stCondLst>
                                    <p:cond delay="0"/>
                                  </p:stCondLst>
                                  <p:childTnLst>
                                    <p:animClr clrSpc="rgb" dir="cw">
                                      <p:cBhvr>
                                        <p:cTn id="57" dur="2000" fill="hold"/>
                                        <p:tgtEl>
                                          <p:spTgt spid="57"/>
                                        </p:tgtEl>
                                        <p:attrNameLst>
                                          <p:attrName>fillcolor</p:attrName>
                                        </p:attrNameLst>
                                      </p:cBhvr>
                                      <p:to>
                                        <a:schemeClr val="accent2"/>
                                      </p:to>
                                    </p:animClr>
                                    <p:set>
                                      <p:cBhvr>
                                        <p:cTn id="58" dur="2000" fill="hold"/>
                                        <p:tgtEl>
                                          <p:spTgt spid="57"/>
                                        </p:tgtEl>
                                        <p:attrNameLst>
                                          <p:attrName>fill.type</p:attrName>
                                        </p:attrNameLst>
                                      </p:cBhvr>
                                      <p:to>
                                        <p:strVal val="solid"/>
                                      </p:to>
                                    </p:set>
                                    <p:set>
                                      <p:cBhvr>
                                        <p:cTn id="59" dur="2000" fill="hold"/>
                                        <p:tgtEl>
                                          <p:spTgt spid="5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32"/>
                                        </p:tgtEl>
                                        <p:attrNameLst>
                                          <p:attrName>ppt_w</p:attrName>
                                        </p:attrNameLst>
                                      </p:cBhvr>
                                      <p:tavLst>
                                        <p:tav tm="0">
                                          <p:val>
                                            <p:strVal val="ppt_w"/>
                                          </p:val>
                                        </p:tav>
                                        <p:tav tm="100000">
                                          <p:val>
                                            <p:fltVal val="0"/>
                                          </p:val>
                                        </p:tav>
                                      </p:tavLst>
                                    </p:anim>
                                    <p:anim calcmode="lin" valueType="num">
                                      <p:cBhvr>
                                        <p:cTn id="70" dur="500"/>
                                        <p:tgtEl>
                                          <p:spTgt spid="32"/>
                                        </p:tgtEl>
                                        <p:attrNameLst>
                                          <p:attrName>ppt_h</p:attrName>
                                        </p:attrNameLst>
                                      </p:cBhvr>
                                      <p:tavLst>
                                        <p:tav tm="0">
                                          <p:val>
                                            <p:strVal val="ppt_h"/>
                                          </p:val>
                                        </p:tav>
                                        <p:tav tm="100000">
                                          <p:val>
                                            <p:fltVal val="0"/>
                                          </p:val>
                                        </p:tav>
                                      </p:tavLst>
                                    </p:anim>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30"/>
                                        </p:tgtEl>
                                        <p:attrNameLst>
                                          <p:attrName>ppt_w</p:attrName>
                                        </p:attrNameLst>
                                      </p:cBhvr>
                                      <p:tavLst>
                                        <p:tav tm="0">
                                          <p:val>
                                            <p:strVal val="ppt_w"/>
                                          </p:val>
                                        </p:tav>
                                        <p:tav tm="100000">
                                          <p:val>
                                            <p:fltVal val="0"/>
                                          </p:val>
                                        </p:tav>
                                      </p:tavLst>
                                    </p:anim>
                                    <p:anim calcmode="lin" valueType="num">
                                      <p:cBhvr>
                                        <p:cTn id="92" dur="500"/>
                                        <p:tgtEl>
                                          <p:spTgt spid="30"/>
                                        </p:tgtEl>
                                        <p:attrNameLst>
                                          <p:attrName>ppt_h</p:attrName>
                                        </p:attrNameLst>
                                      </p:cBhvr>
                                      <p:tavLst>
                                        <p:tav tm="0">
                                          <p:val>
                                            <p:strVal val="ppt_h"/>
                                          </p:val>
                                        </p:tav>
                                        <p:tav tm="100000">
                                          <p:val>
                                            <p:fltVal val="0"/>
                                          </p:val>
                                        </p:tav>
                                      </p:tavLst>
                                    </p:anim>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29"/>
                                        </p:tgtEl>
                                        <p:attrNameLst>
                                          <p:attrName>ppt_w</p:attrName>
                                        </p:attrNameLst>
                                      </p:cBhvr>
                                      <p:tavLst>
                                        <p:tav tm="0">
                                          <p:val>
                                            <p:strVal val="ppt_w"/>
                                          </p:val>
                                        </p:tav>
                                        <p:tav tm="100000">
                                          <p:val>
                                            <p:fltVal val="0"/>
                                          </p:val>
                                        </p:tav>
                                      </p:tavLst>
                                    </p:anim>
                                    <p:anim calcmode="lin" valueType="num">
                                      <p:cBhvr>
                                        <p:cTn id="103" dur="500"/>
                                        <p:tgtEl>
                                          <p:spTgt spid="29"/>
                                        </p:tgtEl>
                                        <p:attrNameLst>
                                          <p:attrName>ppt_h</p:attrName>
                                        </p:attrNameLst>
                                      </p:cBhvr>
                                      <p:tavLst>
                                        <p:tav tm="0">
                                          <p:val>
                                            <p:strVal val="ppt_h"/>
                                          </p:val>
                                        </p:tav>
                                        <p:tav tm="100000">
                                          <p:val>
                                            <p:fltVal val="0"/>
                                          </p:val>
                                        </p:tav>
                                      </p:tavLst>
                                    </p:anim>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28"/>
                                        </p:tgtEl>
                                        <p:attrNameLst>
                                          <p:attrName>ppt_w</p:attrName>
                                        </p:attrNameLst>
                                      </p:cBhvr>
                                      <p:tavLst>
                                        <p:tav tm="0">
                                          <p:val>
                                            <p:strVal val="ppt_w"/>
                                          </p:val>
                                        </p:tav>
                                        <p:tav tm="100000">
                                          <p:val>
                                            <p:fltVal val="0"/>
                                          </p:val>
                                        </p:tav>
                                      </p:tavLst>
                                    </p:anim>
                                    <p:anim calcmode="lin" valueType="num">
                                      <p:cBhvr>
                                        <p:cTn id="114" dur="500"/>
                                        <p:tgtEl>
                                          <p:spTgt spid="28"/>
                                        </p:tgtEl>
                                        <p:attrNameLst>
                                          <p:attrName>ppt_h</p:attrName>
                                        </p:attrNameLst>
                                      </p:cBhvr>
                                      <p:tavLst>
                                        <p:tav tm="0">
                                          <p:val>
                                            <p:strVal val="ppt_h"/>
                                          </p:val>
                                        </p:tav>
                                        <p:tav tm="100000">
                                          <p:val>
                                            <p:fltVal val="0"/>
                                          </p:val>
                                        </p:tav>
                                      </p:tavLst>
                                    </p:anim>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7"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408214"/>
            <a:ext cx="533065" cy="667910"/>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506" y="-1977656"/>
            <a:ext cx="8871370" cy="7776705"/>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277" y="4408213"/>
            <a:ext cx="900024" cy="782630"/>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631401" y="4597337"/>
            <a:ext cx="1987455" cy="2003081"/>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89" y="7075410"/>
              <a:ext cx="690187"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409568" y="4802987"/>
            <a:ext cx="1786841" cy="2050687"/>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2"/>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878791" y="4767770"/>
            <a:ext cx="1761876" cy="1994082"/>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0" y="6858000"/>
              <a:ext cx="731514"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461855" y="4485813"/>
            <a:ext cx="1690961" cy="146060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20" y="4705759"/>
              <a:ext cx="726728" cy="923329"/>
            </a:xfrm>
            <a:prstGeom prst="rect">
              <a:avLst/>
            </a:prstGeom>
            <a:noFill/>
          </p:spPr>
          <p:txBody>
            <a:bodyPr wrap="none" lIns="68580" tIns="34290" rIns="68580" bIns="34290">
              <a:spAutoFit/>
            </a:bodyPr>
            <a:lstStyle/>
            <a:p>
              <a:pPr algn="ctr" defTabSz="685800">
                <a:buClrTx/>
                <a:defRPr/>
              </a:pPr>
              <a:r>
                <a:rPr lang="en-US" sz="4050" kern="1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484499" y="358412"/>
            <a:ext cx="7233230" cy="981615"/>
          </a:xfrm>
          <a:prstGeom prst="rect">
            <a:avLst/>
          </a:prstGeom>
          <a:noFill/>
        </p:spPr>
        <p:txBody>
          <a:bodyPr wrap="square" lIns="68580" tIns="34290" rIns="68580" bIns="34290">
            <a:spAutoFit/>
          </a:bodyPr>
          <a:lstStyle/>
          <a:p>
            <a:pPr algn="just" defTabSz="685800">
              <a:lnSpc>
                <a:spcPct val="130000"/>
              </a:lnSpc>
              <a:buClrTx/>
              <a:defRPr/>
            </a:pPr>
            <a:r>
              <a:rPr lang="en-US" sz="2400" b="1" kern="1200" dirty="0" err="1">
                <a:ln w="0"/>
                <a:solidFill>
                  <a:srgbClr val="002060"/>
                </a:solidFill>
                <a:latin typeface="Times New Roman" panose="02020603050405020304" pitchFamily="18" charset="0"/>
                <a:ea typeface="+mn-ea"/>
                <a:cs typeface="Times New Roman" panose="02020603050405020304" pitchFamily="18" charset="0"/>
              </a:rPr>
              <a:t>Câu</a:t>
            </a:r>
            <a:r>
              <a:rPr lang="en-US" sz="2400" b="1" kern="1200" dirty="0">
                <a:ln w="0"/>
                <a:solidFill>
                  <a:srgbClr val="002060"/>
                </a:solidFill>
                <a:latin typeface="Times New Roman" panose="02020603050405020304" pitchFamily="18" charset="0"/>
                <a:ea typeface="+mn-ea"/>
                <a:cs typeface="Times New Roman" panose="02020603050405020304" pitchFamily="18" charset="0"/>
              </a:rPr>
              <a:t> 5:</a:t>
            </a:r>
            <a:r>
              <a:rPr lang="en-US" sz="2400" b="1" kern="1200"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 </a:t>
            </a:r>
            <a:r>
              <a:rPr lang="vi-VN"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 học lớn nhất được rút ra từ Công xã Pa-ri là gì?</a:t>
            </a:r>
          </a:p>
        </p:txBody>
      </p:sp>
      <p:sp>
        <p:nvSpPr>
          <p:cNvPr id="54" name="Rectangle 53">
            <a:extLst>
              <a:ext uri="{FF2B5EF4-FFF2-40B4-BE49-F238E27FC236}">
                <a16:creationId xmlns:a16="http://schemas.microsoft.com/office/drawing/2014/main" id="{789FA3B2-5BBB-49C9-9689-6286476CD1CB}"/>
              </a:ext>
            </a:extLst>
          </p:cNvPr>
          <p:cNvSpPr/>
          <p:nvPr/>
        </p:nvSpPr>
        <p:spPr>
          <a:xfrm>
            <a:off x="470614" y="1482723"/>
            <a:ext cx="7261001"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A. </a:t>
            </a:r>
            <a:r>
              <a:rPr lang="vi-VN" sz="2100" kern="1200" dirty="0">
                <a:solidFill>
                  <a:srgbClr val="7030A0"/>
                </a:solidFill>
                <a:latin typeface="Times New Roman" panose="02020603050405020304" pitchFamily="18" charset="0"/>
                <a:ea typeface="#9Slide04 Vollkorn" panose="00000500000000000000" pitchFamily="2" charset="0"/>
                <a:cs typeface="Times New Roman" panose="02020603050405020304" pitchFamily="18" charset="0"/>
              </a:rPr>
              <a:t>Phải có đảng vô sản lãnh đạo.</a:t>
            </a:r>
            <a:endParaRPr lang="en-US" sz="2100" kern="1200" dirty="0">
              <a:solidFill>
                <a:srgbClr val="7030A0"/>
              </a:solidFill>
              <a:latin typeface="Times New Roman" panose="02020603050405020304" pitchFamily="18" charset="0"/>
              <a:ea typeface="#9Slide04 Vollkorn" panose="00000500000000000000" pitchFamily="2" charset="0"/>
              <a:cs typeface="Times New Roman" panose="02020603050405020304" pitchFamily="18" charset="0"/>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470614" y="1918676"/>
            <a:ext cx="7120455" cy="447430"/>
          </a:xfrm>
          <a:prstGeom prst="rect">
            <a:avLst/>
          </a:prstGeom>
          <a:noFill/>
        </p:spPr>
        <p:txBody>
          <a:bodyPr wrap="square" lIns="68580" tIns="34290" rIns="68580" bIns="34290">
            <a:spAutoFit/>
          </a:bodyPr>
          <a:lstStyle/>
          <a:p>
            <a:pPr algn="just" defTabSz="685800">
              <a:lnSpc>
                <a:spcPct val="130000"/>
              </a:lnSpc>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B.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Phải liên minh công nông.</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470614" y="2483551"/>
            <a:ext cx="7364448"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C.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Phải đập tan bộ máy nhà nước cũ.</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482464" y="2910013"/>
            <a:ext cx="7235265" cy="392415"/>
          </a:xfrm>
          <a:prstGeom prst="rect">
            <a:avLst/>
          </a:prstGeom>
          <a:noFill/>
        </p:spPr>
        <p:txBody>
          <a:bodyPr wrap="square" lIns="68580" tIns="34290" rIns="68580" bIns="34290">
            <a:spAutoFit/>
          </a:bodyPr>
          <a:lstStyle/>
          <a:p>
            <a:pPr algn="just" defTabSz="685800">
              <a:buClrTx/>
              <a:defRPr/>
            </a:pPr>
            <a:r>
              <a:rPr lang="en-US" sz="2100" b="1" kern="1200" dirty="0">
                <a:ln w="0"/>
                <a:solidFill>
                  <a:srgbClr val="002060"/>
                </a:solidFill>
                <a:latin typeface="Times New Roman" panose="02020603050405020304" pitchFamily="18" charset="0"/>
                <a:ea typeface="#9Slide04 Tinos" panose="02020603050405020304" pitchFamily="18" charset="0"/>
                <a:cs typeface="Times New Roman" panose="02020603050405020304" pitchFamily="18" charset="0"/>
              </a:rPr>
              <a:t>D. </a:t>
            </a:r>
            <a:r>
              <a:rPr lang="vi-VN"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Phải lôi kéo được đông đảo quần chúng ủng hộ.</a:t>
            </a:r>
            <a:endParaRPr lang="en-US" sz="2100" kern="12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539562" y="280941"/>
            <a:ext cx="1631766" cy="2565796"/>
          </a:xfrm>
          <a:prstGeom prst="rect">
            <a:avLst/>
          </a:prstGeom>
        </p:spPr>
      </p:pic>
      <p:pic>
        <p:nvPicPr>
          <p:cNvPr id="20" name="Picture 19" descr="A picture containing sitting, tree&#10;&#10;Description automatically generated">
            <a:hlinkClick r:id="rId15" action="ppaction://hlinksldjump"/>
            <a:extLst>
              <a:ext uri="{FF2B5EF4-FFF2-40B4-BE49-F238E27FC236}">
                <a16:creationId xmlns:a16="http://schemas.microsoft.com/office/drawing/2014/main" id="{A14C67B1-CDBE-42B0-ADFE-17ED4F2E04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15251" y="4047052"/>
            <a:ext cx="1208336" cy="1208336"/>
          </a:xfrm>
          <a:prstGeom prst="rect">
            <a:avLst/>
          </a:prstGeom>
        </p:spPr>
      </p:pic>
      <p:sp>
        <p:nvSpPr>
          <p:cNvPr id="65" name="Rectangle: Rounded Corners 64">
            <a:extLst>
              <a:ext uri="{FF2B5EF4-FFF2-40B4-BE49-F238E27FC236}">
                <a16:creationId xmlns:a16="http://schemas.microsoft.com/office/drawing/2014/main" id="{46840751-10F9-4EC8-863C-BB206C83F902}"/>
              </a:ext>
            </a:extLst>
          </p:cNvPr>
          <p:cNvSpPr/>
          <p:nvPr/>
        </p:nvSpPr>
        <p:spPr>
          <a:xfrm>
            <a:off x="7999345" y="2685111"/>
            <a:ext cx="1118381" cy="1322657"/>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6" name="5">
            <a:extLst>
              <a:ext uri="{FF2B5EF4-FFF2-40B4-BE49-F238E27FC236}">
                <a16:creationId xmlns:a16="http://schemas.microsoft.com/office/drawing/2014/main" id="{F25810DD-A7B4-4A22-9C66-D0D98AB88812}"/>
              </a:ext>
            </a:extLst>
          </p:cNvPr>
          <p:cNvSpPr/>
          <p:nvPr/>
        </p:nvSpPr>
        <p:spPr>
          <a:xfrm>
            <a:off x="8096711" y="2779721"/>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srgbClr val="111224"/>
                </a:solidFill>
                <a:latin typeface="Times New Roman" panose="02020603050405020304" pitchFamily="18" charset="0"/>
                <a:cs typeface="Times New Roman" panose="02020603050405020304" pitchFamily="18" charset="0"/>
              </a:rPr>
              <a:t>HẾT GIỜ</a:t>
            </a:r>
          </a:p>
        </p:txBody>
      </p:sp>
      <p:sp>
        <p:nvSpPr>
          <p:cNvPr id="67" name="5">
            <a:extLst>
              <a:ext uri="{FF2B5EF4-FFF2-40B4-BE49-F238E27FC236}">
                <a16:creationId xmlns:a16="http://schemas.microsoft.com/office/drawing/2014/main" id="{C419AA43-5A66-48DD-BF12-55DB25D89A5D}"/>
              </a:ext>
            </a:extLst>
          </p:cNvPr>
          <p:cNvSpPr/>
          <p:nvPr/>
        </p:nvSpPr>
        <p:spPr>
          <a:xfrm>
            <a:off x="8089400" y="2776251"/>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1</a:t>
            </a:r>
          </a:p>
        </p:txBody>
      </p:sp>
      <p:sp>
        <p:nvSpPr>
          <p:cNvPr id="68" name="5">
            <a:extLst>
              <a:ext uri="{FF2B5EF4-FFF2-40B4-BE49-F238E27FC236}">
                <a16:creationId xmlns:a16="http://schemas.microsoft.com/office/drawing/2014/main" id="{DC54909D-3D82-4924-AF7A-DD4FA49676A9}"/>
              </a:ext>
            </a:extLst>
          </p:cNvPr>
          <p:cNvSpPr/>
          <p:nvPr/>
        </p:nvSpPr>
        <p:spPr>
          <a:xfrm>
            <a:off x="8100102" y="2762791"/>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2</a:t>
            </a:r>
          </a:p>
        </p:txBody>
      </p:sp>
      <p:sp>
        <p:nvSpPr>
          <p:cNvPr id="70" name="5">
            <a:extLst>
              <a:ext uri="{FF2B5EF4-FFF2-40B4-BE49-F238E27FC236}">
                <a16:creationId xmlns:a16="http://schemas.microsoft.com/office/drawing/2014/main" id="{F17F3B3D-C2F4-4A3D-930A-0314AC363A9D}"/>
              </a:ext>
            </a:extLst>
          </p:cNvPr>
          <p:cNvSpPr/>
          <p:nvPr/>
        </p:nvSpPr>
        <p:spPr>
          <a:xfrm>
            <a:off x="8100739" y="2765824"/>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3</a:t>
            </a:r>
          </a:p>
        </p:txBody>
      </p:sp>
      <p:sp>
        <p:nvSpPr>
          <p:cNvPr id="71" name="5">
            <a:extLst>
              <a:ext uri="{FF2B5EF4-FFF2-40B4-BE49-F238E27FC236}">
                <a16:creationId xmlns:a16="http://schemas.microsoft.com/office/drawing/2014/main" id="{571E2F4B-8BB4-485F-8DB8-D6EFCDF4A83C}"/>
              </a:ext>
            </a:extLst>
          </p:cNvPr>
          <p:cNvSpPr/>
          <p:nvPr/>
        </p:nvSpPr>
        <p:spPr>
          <a:xfrm>
            <a:off x="8109296" y="2778304"/>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4</a:t>
            </a:r>
          </a:p>
        </p:txBody>
      </p:sp>
      <p:sp>
        <p:nvSpPr>
          <p:cNvPr id="72" name="5">
            <a:extLst>
              <a:ext uri="{FF2B5EF4-FFF2-40B4-BE49-F238E27FC236}">
                <a16:creationId xmlns:a16="http://schemas.microsoft.com/office/drawing/2014/main" id="{E0A4D88E-F29B-4CAC-93D7-705A57E0148D}"/>
              </a:ext>
            </a:extLst>
          </p:cNvPr>
          <p:cNvSpPr/>
          <p:nvPr/>
        </p:nvSpPr>
        <p:spPr>
          <a:xfrm>
            <a:off x="8112687" y="2778304"/>
            <a:ext cx="877901" cy="877901"/>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300" kern="1200" dirty="0">
                <a:solidFill>
                  <a:srgbClr val="111224"/>
                </a:solidFill>
                <a:latin typeface="Times New Roman" panose="02020603050405020304" pitchFamily="18" charset="0"/>
                <a:cs typeface="Times New Roman" panose="02020603050405020304" pitchFamily="18" charset="0"/>
              </a:rPr>
              <a:t>5</a:t>
            </a:r>
          </a:p>
        </p:txBody>
      </p:sp>
      <p:sp>
        <p:nvSpPr>
          <p:cNvPr id="73" name="start">
            <a:extLst>
              <a:ext uri="{FF2B5EF4-FFF2-40B4-BE49-F238E27FC236}">
                <a16:creationId xmlns:a16="http://schemas.microsoft.com/office/drawing/2014/main" id="{63728115-27A6-431C-8D01-58193E3616E3}"/>
              </a:ext>
            </a:extLst>
          </p:cNvPr>
          <p:cNvSpPr/>
          <p:nvPr/>
        </p:nvSpPr>
        <p:spPr>
          <a:xfrm>
            <a:off x="8117983" y="3778635"/>
            <a:ext cx="877901" cy="400964"/>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223319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22" presetClass="entr" presetSubtype="4" fill="hold" grpId="0" nodeType="withEffect">
                                  <p:stCondLst>
                                    <p:cond delay="125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par>
                                <p:cTn id="12" presetID="22" presetClass="entr" presetSubtype="4" fill="hold" grpId="0" nodeType="withEffect">
                                  <p:stCondLst>
                                    <p:cond delay="150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grpId="0" nodeType="withEffect">
                                  <p:stCondLst>
                                    <p:cond delay="175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2" presetClass="entr" presetSubtype="4" fill="hold" grpId="0" nodeType="withEffect">
                                  <p:stCondLst>
                                    <p:cond delay="200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64" presetClass="path" presetSubtype="0" accel="50000" decel="50000" fill="hold" nodeType="withEffect">
                                  <p:stCondLst>
                                    <p:cond delay="2500"/>
                                  </p:stCondLst>
                                  <p:childTnLst>
                                    <p:animMotion origin="layout" path="M -3.75E-6 0 L -3.75E-6 -0.25 " pathEditMode="relative" rAng="0" ptsTypes="AA">
                                      <p:cBhvr>
                                        <p:cTn id="22" dur="1250" fill="hold"/>
                                        <p:tgtEl>
                                          <p:spTgt spid="13"/>
                                        </p:tgtEl>
                                        <p:attrNameLst>
                                          <p:attrName>ppt_x</p:attrName>
                                          <p:attrName>ppt_y</p:attrName>
                                        </p:attrNameLst>
                                      </p:cBhvr>
                                      <p:rCtr x="0" y="-12500"/>
                                    </p:animMotion>
                                  </p:childTnLst>
                                </p:cTn>
                              </p:par>
                              <p:par>
                                <p:cTn id="23" presetID="64" presetClass="path" presetSubtype="0" accel="50000" decel="50000" fill="hold" nodeType="withEffect">
                                  <p:stCondLst>
                                    <p:cond delay="2750"/>
                                  </p:stCondLst>
                                  <p:childTnLst>
                                    <p:animMotion origin="layout" path="M 1.25E-6 0 L 1.25E-6 -0.25 " pathEditMode="relative" rAng="0" ptsTypes="AA">
                                      <p:cBhvr>
                                        <p:cTn id="24" dur="1250" fill="hold"/>
                                        <p:tgtEl>
                                          <p:spTgt spid="11"/>
                                        </p:tgtEl>
                                        <p:attrNameLst>
                                          <p:attrName>ppt_x</p:attrName>
                                          <p:attrName>ppt_y</p:attrName>
                                        </p:attrNameLst>
                                      </p:cBhvr>
                                      <p:rCtr x="0" y="-12500"/>
                                    </p:animMotion>
                                  </p:childTnLst>
                                </p:cTn>
                              </p:par>
                              <p:par>
                                <p:cTn id="25" presetID="64" presetClass="path" presetSubtype="0" accel="50000" decel="50000" fill="hold" nodeType="withEffect">
                                  <p:stCondLst>
                                    <p:cond delay="3200"/>
                                  </p:stCondLst>
                                  <p:childTnLst>
                                    <p:animMotion origin="layout" path="M 6.25E-7 2.96296E-6 L 6.25E-7 -0.25 " pathEditMode="relative" rAng="0" ptsTypes="AA">
                                      <p:cBhvr>
                                        <p:cTn id="26" dur="1250" fill="hold"/>
                                        <p:tgtEl>
                                          <p:spTgt spid="12"/>
                                        </p:tgtEl>
                                        <p:attrNameLst>
                                          <p:attrName>ppt_x</p:attrName>
                                          <p:attrName>ppt_y</p:attrName>
                                        </p:attrNameLst>
                                      </p:cBhvr>
                                      <p:rCtr x="0" y="-12500"/>
                                    </p:animMotion>
                                  </p:childTnLst>
                                </p:cTn>
                              </p:par>
                              <p:par>
                                <p:cTn id="27" presetID="64" presetClass="path" presetSubtype="0" accel="50000" decel="50000" fill="hold" nodeType="withEffect">
                                  <p:stCondLst>
                                    <p:cond delay="3500"/>
                                  </p:stCondLst>
                                  <p:childTnLst>
                                    <p:animMotion origin="layout" path="M -2.08333E-7 -4.07407E-6 L -2.08333E-7 -0.25 " pathEditMode="relative" rAng="0" ptsTypes="AA">
                                      <p:cBhvr>
                                        <p:cTn id="28"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set>
                                      <p:cBhvr>
                                        <p:cTn id="3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54" dur="1250" fill="hold"/>
                                        <p:tgtEl>
                                          <p:spTgt spid="14"/>
                                        </p:tgtEl>
                                        <p:attrNameLst>
                                          <p:attrName>ppt_x</p:attrName>
                                          <p:attrName>ppt_y</p:attrName>
                                        </p:attrNameLst>
                                      </p:cBhvr>
                                      <p:rCtr x="10625" y="-60231"/>
                                    </p:animMotion>
                                  </p:childTnLst>
                                  <p:subTnLst>
                                    <p:audio>
                                      <p:cMediaNode>
                                        <p:cTn display="0" masterRel="sameClick">
                                          <p:stCondLst>
                                            <p:cond evt="begin" delay="0">
                                              <p:tn val="53"/>
                                            </p:cond>
                                          </p:stCondLst>
                                          <p:endCondLst>
                                            <p:cond evt="onStopAudio" delay="0">
                                              <p:tgtEl>
                                                <p:sldTgt/>
                                              </p:tgtEl>
                                            </p:cond>
                                          </p:endCondLst>
                                        </p:cTn>
                                        <p:tgtEl>
                                          <p:sndTgt r:embed="rId5" name="Am-thanh-tra-loi-dung-www_yeualo_com.wav"/>
                                        </p:tgtEl>
                                      </p:cMediaNode>
                                    </p:audio>
                                  </p:subTnLst>
                                </p:cTn>
                              </p:par>
                            </p:childTnLst>
                          </p:cTn>
                        </p:par>
                        <p:par>
                          <p:cTn id="55" fill="hold">
                            <p:stCondLst>
                              <p:cond delay="1250"/>
                            </p:stCondLst>
                            <p:childTnLst>
                              <p:par>
                                <p:cTn id="56" presetID="1" presetClass="emph" presetSubtype="2" fill="hold" nodeType="afterEffect">
                                  <p:stCondLst>
                                    <p:cond delay="0"/>
                                  </p:stCondLst>
                                  <p:childTnLst>
                                    <p:animClr clrSpc="rgb" dir="cw">
                                      <p:cBhvr>
                                        <p:cTn id="57" dur="1000" fill="hold"/>
                                        <p:tgtEl>
                                          <p:spTgt spid="54"/>
                                        </p:tgtEl>
                                        <p:attrNameLst>
                                          <p:attrName>fillcolor</p:attrName>
                                        </p:attrNameLst>
                                      </p:cBhvr>
                                      <p:to>
                                        <a:schemeClr val="accent2"/>
                                      </p:to>
                                    </p:animClr>
                                    <p:set>
                                      <p:cBhvr>
                                        <p:cTn id="58" dur="1000" fill="hold"/>
                                        <p:tgtEl>
                                          <p:spTgt spid="54"/>
                                        </p:tgtEl>
                                        <p:attrNameLst>
                                          <p:attrName>fill.type</p:attrName>
                                        </p:attrNameLst>
                                      </p:cBhvr>
                                      <p:to>
                                        <p:strVal val="solid"/>
                                      </p:to>
                                    </p:set>
                                    <p:set>
                                      <p:cBhvr>
                                        <p:cTn id="59"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7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p:cTn id="65" dur="500" fill="hold"/>
                                        <p:tgtEl>
                                          <p:spTgt spid="72"/>
                                        </p:tgtEl>
                                        <p:attrNameLst>
                                          <p:attrName>ppt_w</p:attrName>
                                        </p:attrNameLst>
                                      </p:cBhvr>
                                      <p:tavLst>
                                        <p:tav tm="0">
                                          <p:val>
                                            <p:fltVal val="0"/>
                                          </p:val>
                                        </p:tav>
                                        <p:tav tm="100000">
                                          <p:val>
                                            <p:strVal val="#ppt_w"/>
                                          </p:val>
                                        </p:tav>
                                      </p:tavLst>
                                    </p:anim>
                                    <p:anim calcmode="lin" valueType="num">
                                      <p:cBhvr>
                                        <p:cTn id="66" dur="5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72"/>
                                        </p:tgtEl>
                                        <p:attrNameLst>
                                          <p:attrName>ppt_w</p:attrName>
                                        </p:attrNameLst>
                                      </p:cBhvr>
                                      <p:tavLst>
                                        <p:tav tm="0">
                                          <p:val>
                                            <p:strVal val="ppt_w"/>
                                          </p:val>
                                        </p:tav>
                                        <p:tav tm="100000">
                                          <p:val>
                                            <p:fltVal val="0"/>
                                          </p:val>
                                        </p:tav>
                                      </p:tavLst>
                                    </p:anim>
                                    <p:anim calcmode="lin" valueType="num">
                                      <p:cBhvr>
                                        <p:cTn id="70" dur="500"/>
                                        <p:tgtEl>
                                          <p:spTgt spid="72"/>
                                        </p:tgtEl>
                                        <p:attrNameLst>
                                          <p:attrName>ppt_h</p:attrName>
                                        </p:attrNameLst>
                                      </p:cBhvr>
                                      <p:tavLst>
                                        <p:tav tm="0">
                                          <p:val>
                                            <p:strVal val="ppt_h"/>
                                          </p:val>
                                        </p:tav>
                                        <p:tav tm="100000">
                                          <p:val>
                                            <p:fltVal val="0"/>
                                          </p:val>
                                        </p:tav>
                                      </p:tavLst>
                                    </p:anim>
                                    <p:animEffect transition="out" filter="fade">
                                      <p:cBhvr>
                                        <p:cTn id="71" dur="500"/>
                                        <p:tgtEl>
                                          <p:spTgt spid="72"/>
                                        </p:tgtEl>
                                      </p:cBhvr>
                                    </p:animEffect>
                                    <p:set>
                                      <p:cBhvr>
                                        <p:cTn id="72" dur="1" fill="hold">
                                          <p:stCondLst>
                                            <p:cond delay="499"/>
                                          </p:stCondLst>
                                        </p:cTn>
                                        <p:tgtEl>
                                          <p:spTgt spid="7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71"/>
                                        </p:tgtEl>
                                        <p:attrNameLst>
                                          <p:attrName>ppt_w</p:attrName>
                                        </p:attrNameLst>
                                      </p:cBhvr>
                                      <p:tavLst>
                                        <p:tav tm="0">
                                          <p:val>
                                            <p:strVal val="ppt_w"/>
                                          </p:val>
                                        </p:tav>
                                        <p:tav tm="100000">
                                          <p:val>
                                            <p:fltVal val="0"/>
                                          </p:val>
                                        </p:tav>
                                      </p:tavLst>
                                    </p:anim>
                                    <p:anim calcmode="lin" valueType="num">
                                      <p:cBhvr>
                                        <p:cTn id="81" dur="500"/>
                                        <p:tgtEl>
                                          <p:spTgt spid="71"/>
                                        </p:tgtEl>
                                        <p:attrNameLst>
                                          <p:attrName>ppt_h</p:attrName>
                                        </p:attrNameLst>
                                      </p:cBhvr>
                                      <p:tavLst>
                                        <p:tav tm="0">
                                          <p:val>
                                            <p:strVal val="ppt_h"/>
                                          </p:val>
                                        </p:tav>
                                        <p:tav tm="100000">
                                          <p:val>
                                            <p:fltVal val="0"/>
                                          </p:val>
                                        </p:tav>
                                      </p:tavLst>
                                    </p:anim>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70"/>
                                        </p:tgtEl>
                                        <p:attrNameLst>
                                          <p:attrName>ppt_w</p:attrName>
                                        </p:attrNameLst>
                                      </p:cBhvr>
                                      <p:tavLst>
                                        <p:tav tm="0">
                                          <p:val>
                                            <p:strVal val="ppt_w"/>
                                          </p:val>
                                        </p:tav>
                                        <p:tav tm="100000">
                                          <p:val>
                                            <p:fltVal val="0"/>
                                          </p:val>
                                        </p:tav>
                                      </p:tavLst>
                                    </p:anim>
                                    <p:anim calcmode="lin" valueType="num">
                                      <p:cBhvr>
                                        <p:cTn id="92" dur="500"/>
                                        <p:tgtEl>
                                          <p:spTgt spid="70"/>
                                        </p:tgtEl>
                                        <p:attrNameLst>
                                          <p:attrName>ppt_h</p:attrName>
                                        </p:attrNameLst>
                                      </p:cBhvr>
                                      <p:tavLst>
                                        <p:tav tm="0">
                                          <p:val>
                                            <p:strVal val="ppt_h"/>
                                          </p:val>
                                        </p:tav>
                                        <p:tav tm="100000">
                                          <p:val>
                                            <p:fltVal val="0"/>
                                          </p:val>
                                        </p:tav>
                                      </p:tavLst>
                                    </p:anim>
                                    <p:animEffect transition="out" filter="fade">
                                      <p:cBhvr>
                                        <p:cTn id="93" dur="500"/>
                                        <p:tgtEl>
                                          <p:spTgt spid="70"/>
                                        </p:tgtEl>
                                      </p:cBhvr>
                                    </p:animEffect>
                                    <p:set>
                                      <p:cBhvr>
                                        <p:cTn id="94" dur="1" fill="hold">
                                          <p:stCondLst>
                                            <p:cond delay="499"/>
                                          </p:stCondLst>
                                        </p:cTn>
                                        <p:tgtEl>
                                          <p:spTgt spid="7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p:cTn id="98" dur="500" fill="hold"/>
                                        <p:tgtEl>
                                          <p:spTgt spid="68"/>
                                        </p:tgtEl>
                                        <p:attrNameLst>
                                          <p:attrName>ppt_w</p:attrName>
                                        </p:attrNameLst>
                                      </p:cBhvr>
                                      <p:tavLst>
                                        <p:tav tm="0">
                                          <p:val>
                                            <p:fltVal val="0"/>
                                          </p:val>
                                        </p:tav>
                                        <p:tav tm="100000">
                                          <p:val>
                                            <p:strVal val="#ppt_w"/>
                                          </p:val>
                                        </p:tav>
                                      </p:tavLst>
                                    </p:anim>
                                    <p:anim calcmode="lin" valueType="num">
                                      <p:cBhvr>
                                        <p:cTn id="99" dur="500" fill="hold"/>
                                        <p:tgtEl>
                                          <p:spTgt spid="6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68"/>
                                        </p:tgtEl>
                                        <p:attrNameLst>
                                          <p:attrName>ppt_w</p:attrName>
                                        </p:attrNameLst>
                                      </p:cBhvr>
                                      <p:tavLst>
                                        <p:tav tm="0">
                                          <p:val>
                                            <p:strVal val="ppt_w"/>
                                          </p:val>
                                        </p:tav>
                                        <p:tav tm="100000">
                                          <p:val>
                                            <p:fltVal val="0"/>
                                          </p:val>
                                        </p:tav>
                                      </p:tavLst>
                                    </p:anim>
                                    <p:anim calcmode="lin" valueType="num">
                                      <p:cBhvr>
                                        <p:cTn id="103" dur="500"/>
                                        <p:tgtEl>
                                          <p:spTgt spid="68"/>
                                        </p:tgtEl>
                                        <p:attrNameLst>
                                          <p:attrName>ppt_h</p:attrName>
                                        </p:attrNameLst>
                                      </p:cBhvr>
                                      <p:tavLst>
                                        <p:tav tm="0">
                                          <p:val>
                                            <p:strVal val="ppt_h"/>
                                          </p:val>
                                        </p:tav>
                                        <p:tav tm="100000">
                                          <p:val>
                                            <p:fltVal val="0"/>
                                          </p:val>
                                        </p:tav>
                                      </p:tavLst>
                                    </p:anim>
                                    <p:animEffect transition="out" filter="fade">
                                      <p:cBhvr>
                                        <p:cTn id="104" dur="500"/>
                                        <p:tgtEl>
                                          <p:spTgt spid="68"/>
                                        </p:tgtEl>
                                      </p:cBhvr>
                                    </p:animEffect>
                                    <p:set>
                                      <p:cBhvr>
                                        <p:cTn id="105" dur="1" fill="hold">
                                          <p:stCondLst>
                                            <p:cond delay="499"/>
                                          </p:stCondLst>
                                        </p:cTn>
                                        <p:tgtEl>
                                          <p:spTgt spid="68"/>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67"/>
                                        </p:tgtEl>
                                        <p:attrNameLst>
                                          <p:attrName>ppt_w</p:attrName>
                                        </p:attrNameLst>
                                      </p:cBhvr>
                                      <p:tavLst>
                                        <p:tav tm="0">
                                          <p:val>
                                            <p:strVal val="ppt_w"/>
                                          </p:val>
                                        </p:tav>
                                        <p:tav tm="100000">
                                          <p:val>
                                            <p:fltVal val="0"/>
                                          </p:val>
                                        </p:tav>
                                      </p:tavLst>
                                    </p:anim>
                                    <p:anim calcmode="lin" valueType="num">
                                      <p:cBhvr>
                                        <p:cTn id="114" dur="500"/>
                                        <p:tgtEl>
                                          <p:spTgt spid="67"/>
                                        </p:tgtEl>
                                        <p:attrNameLst>
                                          <p:attrName>ppt_h</p:attrName>
                                        </p:attrNameLst>
                                      </p:cBhvr>
                                      <p:tavLst>
                                        <p:tav tm="0">
                                          <p:val>
                                            <p:strVal val="ppt_h"/>
                                          </p:val>
                                        </p:tav>
                                        <p:tav tm="100000">
                                          <p:val>
                                            <p:fltVal val="0"/>
                                          </p:val>
                                        </p:tav>
                                      </p:tavLst>
                                    </p:anim>
                                    <p:animEffect transition="out" filter="fade">
                                      <p:cBhvr>
                                        <p:cTn id="115" dur="500"/>
                                        <p:tgtEl>
                                          <p:spTgt spid="67"/>
                                        </p:tgtEl>
                                      </p:cBhvr>
                                    </p:animEffect>
                                    <p:set>
                                      <p:cBhvr>
                                        <p:cTn id="116" dur="1" fill="hold">
                                          <p:stCondLst>
                                            <p:cond delay="499"/>
                                          </p:stCondLst>
                                        </p:cTn>
                                        <p:tgtEl>
                                          <p:spTgt spid="67"/>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66"/>
                                        </p:tgtEl>
                                        <p:attrNameLst>
                                          <p:attrName>ppt_w</p:attrName>
                                        </p:attrNameLst>
                                      </p:cBhvr>
                                      <p:tavLst>
                                        <p:tav tm="0">
                                          <p:val>
                                            <p:strVal val="ppt_w"/>
                                          </p:val>
                                        </p:tav>
                                        <p:tav tm="100000">
                                          <p:val>
                                            <p:fltVal val="0"/>
                                          </p:val>
                                        </p:tav>
                                      </p:tavLst>
                                    </p:anim>
                                    <p:anim calcmode="lin" valueType="num">
                                      <p:cBhvr>
                                        <p:cTn id="125" dur="500"/>
                                        <p:tgtEl>
                                          <p:spTgt spid="66"/>
                                        </p:tgtEl>
                                        <p:attrNameLst>
                                          <p:attrName>ppt_h</p:attrName>
                                        </p:attrNameLst>
                                      </p:cBhvr>
                                      <p:tavLst>
                                        <p:tav tm="0">
                                          <p:val>
                                            <p:strVal val="ppt_h"/>
                                          </p:val>
                                        </p:tav>
                                        <p:tav tm="100000">
                                          <p:val>
                                            <p:fltVal val="0"/>
                                          </p:val>
                                        </p:tav>
                                      </p:tavLst>
                                    </p:anim>
                                    <p:animEffect transition="out" filter="fade">
                                      <p:cBhvr>
                                        <p:cTn id="126" dur="500"/>
                                        <p:tgtEl>
                                          <p:spTgt spid="66"/>
                                        </p:tgtEl>
                                      </p:cBhvr>
                                    </p:animEffect>
                                    <p:set>
                                      <p:cBhvr>
                                        <p:cTn id="12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0" grpId="0"/>
      <p:bldP spid="54" grpId="0"/>
      <p:bldP spid="55" grpId="0"/>
      <p:bldP spid="56" grpId="0"/>
      <p:bldP spid="57" grpId="0"/>
      <p:bldP spid="66" grpId="0" animBg="1"/>
      <p:bldP spid="66" grpId="1" animBg="1"/>
      <p:bldP spid="67" grpId="0" animBg="1"/>
      <p:bldP spid="67" grpId="1" animBg="1"/>
      <p:bldP spid="68" grpId="0" animBg="1"/>
      <p:bldP spid="68" grpId="1" animBg="1"/>
      <p:bldP spid="70" grpId="0" animBg="1"/>
      <p:bldP spid="70" grpId="1" animBg="1"/>
      <p:bldP spid="71" grpId="0" animBg="1"/>
      <p:bldP spid="71" grpId="1" animBg="1"/>
      <p:bldP spid="72" grpId="0" animBg="1"/>
      <p:bldP spid="7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0541DCF-8785-F549-B3D5-41D9A058C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447800"/>
            <a:ext cx="1066800" cy="622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44253FC-C46B-E749-8917-D7D1B6886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50" y="3441700"/>
            <a:ext cx="13843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1177E69-5A31-8547-9712-8C274DB4A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884" y="3073401"/>
            <a:ext cx="1066800" cy="1262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F89051D-E48D-8747-B339-4E9BE8A55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3859636"/>
            <a:ext cx="13843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8060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58"/>
        <p:cNvGrpSpPr/>
        <p:nvPr/>
      </p:nvGrpSpPr>
      <p:grpSpPr>
        <a:xfrm>
          <a:off x="0" y="0"/>
          <a:ext cx="0" cy="0"/>
          <a:chOff x="0" y="0"/>
          <a:chExt cx="0" cy="0"/>
        </a:xfrm>
      </p:grpSpPr>
      <p:sp>
        <p:nvSpPr>
          <p:cNvPr id="359" name="!!1"/>
          <p:cNvSpPr/>
          <p:nvPr/>
        </p:nvSpPr>
        <p:spPr>
          <a:xfrm>
            <a:off x="4359348" y="1520241"/>
            <a:ext cx="4247076" cy="3073756"/>
          </a:xfrm>
          <a:prstGeom prst="rect">
            <a:avLst/>
          </a:prstGeom>
          <a:solidFill>
            <a:schemeClr val="accent6">
              <a:lumMod val="60000"/>
              <a:lumOff val="40000"/>
            </a:schemeClr>
          </a:solidFill>
          <a:ln>
            <a:solidFill>
              <a:schemeClr val="accent6">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0"/>
          <p:cNvSpPr txBox="1">
            <a:spLocks noGrp="1"/>
          </p:cNvSpPr>
          <p:nvPr>
            <p:ph type="title"/>
          </p:nvPr>
        </p:nvSpPr>
        <p:spPr>
          <a:xfrm>
            <a:off x="616687" y="740672"/>
            <a:ext cx="3300776" cy="1058700"/>
          </a:xfrm>
          <a:prstGeom prst="rect">
            <a:avLst/>
          </a:prstGeom>
        </p:spPr>
        <p:txBody>
          <a:bodyPr spcFirstLastPara="1" wrap="square" lIns="91425" tIns="91425" rIns="91425" bIns="91425" anchor="t" anchorCtr="0">
            <a:noAutofit/>
          </a:bodyPr>
          <a:lstStyle/>
          <a:p>
            <a:pPr lvl="0" algn="ctr">
              <a:buClr>
                <a:schemeClr val="dk1"/>
              </a:buClr>
              <a:buSzPts val="1100"/>
            </a:pPr>
            <a:r>
              <a:rPr lang="en-US" dirty="0">
                <a:solidFill>
                  <a:srgbClr val="FFFF00"/>
                </a:solidFill>
                <a:latin typeface="Times New Roman" panose="02020603050405020304" pitchFamily="18" charset="0"/>
                <a:cs typeface="Times New Roman" panose="02020603050405020304" pitchFamily="18" charset="0"/>
              </a:rPr>
              <a:t>Napoléon III</a:t>
            </a:r>
            <a:br>
              <a:rPr lang="en-US" dirty="0">
                <a:solidFill>
                  <a:srgbClr val="FFFF00"/>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(1808 –1873)</a:t>
            </a:r>
            <a:endParaRPr dirty="0">
              <a:solidFill>
                <a:schemeClr val="bg1"/>
              </a:solidFill>
              <a:latin typeface="Times New Roman" panose="02020603050405020304" pitchFamily="18" charset="0"/>
              <a:cs typeface="Times New Roman" panose="02020603050405020304" pitchFamily="18" charset="0"/>
              <a:sym typeface="Roboto Slab"/>
            </a:endParaRPr>
          </a:p>
        </p:txBody>
      </p:sp>
      <p:pic>
        <p:nvPicPr>
          <p:cNvPr id="3" name="Picture 2">
            <a:extLst>
              <a:ext uri="{FF2B5EF4-FFF2-40B4-BE49-F238E27FC236}">
                <a16:creationId xmlns:a16="http://schemas.microsoft.com/office/drawing/2014/main" id="{1C244548-AC7B-7142-AB1F-3AD598A96C63}"/>
              </a:ext>
            </a:extLst>
          </p:cNvPr>
          <p:cNvPicPr>
            <a:picLocks noChangeAspect="1"/>
          </p:cNvPicPr>
          <p:nvPr/>
        </p:nvPicPr>
        <p:blipFill rotWithShape="1">
          <a:blip r:embed="rId3"/>
          <a:srcRect t="11262" b="14625"/>
          <a:stretch/>
        </p:blipFill>
        <p:spPr>
          <a:xfrm>
            <a:off x="616687" y="1589461"/>
            <a:ext cx="3221665" cy="300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Napoleon III Coin Icons PNG - Free PNG and Icons Downloads">
            <a:extLst>
              <a:ext uri="{FF2B5EF4-FFF2-40B4-BE49-F238E27FC236}">
                <a16:creationId xmlns:a16="http://schemas.microsoft.com/office/drawing/2014/main" id="{F6BB9B7D-A4D1-0C4C-B320-333ED2010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696" y="332074"/>
            <a:ext cx="1467298" cy="1467298"/>
          </a:xfrm>
          <a:prstGeom prst="ellipse">
            <a:avLst/>
          </a:prstGeom>
          <a:noFill/>
          <a:extLst>
            <a:ext uri="{909E8E84-426E-40DD-AFC4-6F175D3DCCD1}">
              <a14:hiddenFill xmlns:a14="http://schemas.microsoft.com/office/drawing/2010/main">
                <a:solidFill>
                  <a:srgbClr val="FFFFFF"/>
                </a:solidFill>
              </a14:hiddenFill>
            </a:ext>
          </a:extLst>
        </p:spPr>
      </p:pic>
      <p:sp>
        <p:nvSpPr>
          <p:cNvPr id="7" name="!!a">
            <a:extLst>
              <a:ext uri="{FF2B5EF4-FFF2-40B4-BE49-F238E27FC236}">
                <a16:creationId xmlns:a16="http://schemas.microsoft.com/office/drawing/2014/main" id="{DF6119A7-AF0D-8242-BEF9-6CAD61862421}"/>
              </a:ext>
            </a:extLst>
          </p:cNvPr>
          <p:cNvSpPr/>
          <p:nvPr/>
        </p:nvSpPr>
        <p:spPr>
          <a:xfrm>
            <a:off x="520995" y="515910"/>
            <a:ext cx="808075" cy="67185"/>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2EC0D94D-1CB5-3F4C-ABCA-B1341D69A250}"/>
              </a:ext>
            </a:extLst>
          </p:cNvPr>
          <p:cNvPicPr>
            <a:picLocks noChangeAspect="1"/>
          </p:cNvPicPr>
          <p:nvPr/>
        </p:nvPicPr>
        <p:blipFill>
          <a:blip r:embed="rId5"/>
          <a:stretch>
            <a:fillRect/>
          </a:stretch>
        </p:blipFill>
        <p:spPr>
          <a:xfrm>
            <a:off x="4438460" y="1564061"/>
            <a:ext cx="4088853" cy="3004536"/>
          </a:xfrm>
          <a:prstGeom prst="rect">
            <a:avLst/>
          </a:prstGeom>
        </p:spPr>
      </p:pic>
      <p:grpSp>
        <p:nvGrpSpPr>
          <p:cNvPr id="11" name="Google Shape;402;p39">
            <a:extLst>
              <a:ext uri="{FF2B5EF4-FFF2-40B4-BE49-F238E27FC236}">
                <a16:creationId xmlns:a16="http://schemas.microsoft.com/office/drawing/2014/main" id="{656A0107-EEDD-1046-B135-65C04F80B193}"/>
              </a:ext>
            </a:extLst>
          </p:cNvPr>
          <p:cNvGrpSpPr/>
          <p:nvPr/>
        </p:nvGrpSpPr>
        <p:grpSpPr>
          <a:xfrm>
            <a:off x="7844228" y="97890"/>
            <a:ext cx="1158369" cy="970410"/>
            <a:chOff x="5302225" y="968375"/>
            <a:chExt cx="417650" cy="418250"/>
          </a:xfrm>
        </p:grpSpPr>
        <p:sp>
          <p:nvSpPr>
            <p:cNvPr id="12" name="Google Shape;403;p39">
              <a:extLst>
                <a:ext uri="{FF2B5EF4-FFF2-40B4-BE49-F238E27FC236}">
                  <a16:creationId xmlns:a16="http://schemas.microsoft.com/office/drawing/2014/main" id="{A791E230-E3F4-4841-877D-791C136158C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4;p39">
              <a:extLst>
                <a:ext uri="{FF2B5EF4-FFF2-40B4-BE49-F238E27FC236}">
                  <a16:creationId xmlns:a16="http://schemas.microsoft.com/office/drawing/2014/main" id="{48D77501-8127-7546-89CB-3D1FF6219AB5}"/>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62"/>
                                            </p:tgtEl>
                                            <p:attrNameLst>
                                              <p:attrName>style.visibility</p:attrName>
                                            </p:attrNameLst>
                                          </p:cBhvr>
                                          <p:to>
                                            <p:strVal val="visible"/>
                                          </p:to>
                                        </p:set>
                                        <p:anim calcmode="lin" valueType="num" p14:bounceEnd="50000">
                                          <p:cBhvr additive="base">
                                            <p:cTn id="11" dur="500" fill="hold"/>
                                            <p:tgtEl>
                                              <p:spTgt spid="36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6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14:bounceEnd="50000">
                                          <p:cBhvr additive="base">
                                            <p:cTn id="15" dur="500" fill="hold"/>
                                            <p:tgtEl>
                                              <p:spTgt spid="205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050"/>
                                            </p:tgtEl>
                                            <p:attrNameLst>
                                              <p:attrName>ppt_y</p:attrName>
                                            </p:attrNameLst>
                                          </p:cBhvr>
                                          <p:tavLst>
                                            <p:tav tm="0">
                                              <p:val>
                                                <p:strVal val="0-#ppt_h/2"/>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59"/>
                                            </p:tgtEl>
                                            <p:attrNameLst>
                                              <p:attrName>style.visibility</p:attrName>
                                            </p:attrNameLst>
                                          </p:cBhvr>
                                          <p:to>
                                            <p:strVal val="visible"/>
                                          </p:to>
                                        </p:set>
                                        <p:animEffect transition="in" filter="dissolve">
                                          <p:cBhvr>
                                            <p:cTn id="19" dur="500"/>
                                            <p:tgtEl>
                                              <p:spTgt spid="35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animBg="1"/>
          <p:bldP spid="3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62"/>
                                            </p:tgtEl>
                                            <p:attrNameLst>
                                              <p:attrName>style.visibility</p:attrName>
                                            </p:attrNameLst>
                                          </p:cBhvr>
                                          <p:to>
                                            <p:strVal val="visible"/>
                                          </p:to>
                                        </p:set>
                                        <p:anim calcmode="lin" valueType="num">
                                          <p:cBhvr additive="base">
                                            <p:cTn id="11" dur="500" fill="hold"/>
                                            <p:tgtEl>
                                              <p:spTgt spid="362"/>
                                            </p:tgtEl>
                                            <p:attrNameLst>
                                              <p:attrName>ppt_x</p:attrName>
                                            </p:attrNameLst>
                                          </p:cBhvr>
                                          <p:tavLst>
                                            <p:tav tm="0">
                                              <p:val>
                                                <p:strVal val="0-#ppt_w/2"/>
                                              </p:val>
                                            </p:tav>
                                            <p:tav tm="100000">
                                              <p:val>
                                                <p:strVal val="#ppt_x"/>
                                              </p:val>
                                            </p:tav>
                                          </p:tavLst>
                                        </p:anim>
                                        <p:anim calcmode="lin" valueType="num">
                                          <p:cBhvr additive="base">
                                            <p:cTn id="12" dur="500" fill="hold"/>
                                            <p:tgtEl>
                                              <p:spTgt spid="36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0-#ppt_w/2"/>
                                              </p:val>
                                            </p:tav>
                                            <p:tav tm="100000">
                                              <p:val>
                                                <p:strVal val="#ppt_x"/>
                                              </p:val>
                                            </p:tav>
                                          </p:tavLst>
                                        </p:anim>
                                        <p:anim calcmode="lin" valueType="num">
                                          <p:cBhvr additive="base">
                                            <p:cTn id="16" dur="500" fill="hold"/>
                                            <p:tgtEl>
                                              <p:spTgt spid="2050"/>
                                            </p:tgtEl>
                                            <p:attrNameLst>
                                              <p:attrName>ppt_y</p:attrName>
                                            </p:attrNameLst>
                                          </p:cBhvr>
                                          <p:tavLst>
                                            <p:tav tm="0">
                                              <p:val>
                                                <p:strVal val="0-#ppt_h/2"/>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59"/>
                                            </p:tgtEl>
                                            <p:attrNameLst>
                                              <p:attrName>style.visibility</p:attrName>
                                            </p:attrNameLst>
                                          </p:cBhvr>
                                          <p:to>
                                            <p:strVal val="visible"/>
                                          </p:to>
                                        </p:set>
                                        <p:animEffect transition="in" filter="dissolve">
                                          <p:cBhvr>
                                            <p:cTn id="19" dur="500"/>
                                            <p:tgtEl>
                                              <p:spTgt spid="35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animBg="1"/>
          <p:bldP spid="36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58"/>
        <p:cNvGrpSpPr/>
        <p:nvPr/>
      </p:nvGrpSpPr>
      <p:grpSpPr>
        <a:xfrm>
          <a:off x="0" y="0"/>
          <a:ext cx="0" cy="0"/>
          <a:chOff x="0" y="0"/>
          <a:chExt cx="0" cy="0"/>
        </a:xfrm>
      </p:grpSpPr>
      <p:sp>
        <p:nvSpPr>
          <p:cNvPr id="359" name="!!a"/>
          <p:cNvSpPr/>
          <p:nvPr/>
        </p:nvSpPr>
        <p:spPr>
          <a:xfrm>
            <a:off x="4380493" y="1567807"/>
            <a:ext cx="4247076" cy="3073756"/>
          </a:xfrm>
          <a:prstGeom prst="rect">
            <a:avLst/>
          </a:prstGeom>
          <a:solidFill>
            <a:schemeClr val="accent6">
              <a:lumMod val="60000"/>
              <a:lumOff val="40000"/>
            </a:schemeClr>
          </a:solidFill>
          <a:ln>
            <a:solidFill>
              <a:schemeClr val="accent6">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0"/>
          <p:cNvSpPr txBox="1">
            <a:spLocks noGrp="1"/>
          </p:cNvSpPr>
          <p:nvPr>
            <p:ph type="title"/>
          </p:nvPr>
        </p:nvSpPr>
        <p:spPr>
          <a:xfrm>
            <a:off x="653983" y="583095"/>
            <a:ext cx="3300776" cy="1058700"/>
          </a:xfrm>
          <a:prstGeom prst="rect">
            <a:avLst/>
          </a:prstGeom>
        </p:spPr>
        <p:txBody>
          <a:bodyPr spcFirstLastPara="1" wrap="square" lIns="91425" tIns="91425" rIns="91425" bIns="91425" anchor="t" anchorCtr="0">
            <a:noAutofit/>
          </a:bodyPr>
          <a:lstStyle/>
          <a:p>
            <a:pPr lvl="0" algn="ctr">
              <a:buClr>
                <a:schemeClr val="dk1"/>
              </a:buClr>
              <a:buSzPts val="1100"/>
            </a:pPr>
            <a:r>
              <a:rPr lang="en-US" sz="3600" dirty="0">
                <a:solidFill>
                  <a:srgbClr val="FFFF00"/>
                </a:solidFill>
                <a:latin typeface="Times New Roman" panose="02020603050405020304" pitchFamily="18" charset="0"/>
                <a:cs typeface="Times New Roman" panose="02020603050405020304" pitchFamily="18" charset="0"/>
              </a:rPr>
              <a:t>Bismarck</a:t>
            </a:r>
            <a:r>
              <a:rPr lang="en-US" sz="3200" dirty="0">
                <a:solidFill>
                  <a:srgbClr val="FFFF00"/>
                </a:solidFill>
                <a:latin typeface="Times New Roman" panose="02020603050405020304" pitchFamily="18" charset="0"/>
                <a:cs typeface="Times New Roman" panose="02020603050405020304" pitchFamily="18" charset="0"/>
              </a:rPr>
              <a:t/>
            </a:r>
            <a:br>
              <a:rPr lang="en-US" sz="3200" dirty="0">
                <a:solidFill>
                  <a:srgbClr val="FFFF00"/>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(1815 -1898)</a:t>
            </a:r>
            <a:endParaRPr sz="3200" dirty="0">
              <a:solidFill>
                <a:schemeClr val="bg1"/>
              </a:solidFill>
              <a:latin typeface="Times New Roman" panose="02020603050405020304" pitchFamily="18" charset="0"/>
              <a:cs typeface="Times New Roman" panose="02020603050405020304" pitchFamily="18" charset="0"/>
              <a:sym typeface="Roboto Slab"/>
            </a:endParaRPr>
          </a:p>
        </p:txBody>
      </p:sp>
      <p:sp>
        <p:nvSpPr>
          <p:cNvPr id="7" name="Rectangle 6">
            <a:extLst>
              <a:ext uri="{FF2B5EF4-FFF2-40B4-BE49-F238E27FC236}">
                <a16:creationId xmlns:a16="http://schemas.microsoft.com/office/drawing/2014/main" id="{DF6119A7-AF0D-8242-BEF9-6CAD61862421}"/>
              </a:ext>
            </a:extLst>
          </p:cNvPr>
          <p:cNvSpPr/>
          <p:nvPr/>
        </p:nvSpPr>
        <p:spPr>
          <a:xfrm>
            <a:off x="520995" y="515910"/>
            <a:ext cx="808075" cy="67185"/>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26" name="!!1" descr="Otto Von Bismarck, HD Png Download - kindpng">
            <a:extLst>
              <a:ext uri="{FF2B5EF4-FFF2-40B4-BE49-F238E27FC236}">
                <a16:creationId xmlns:a16="http://schemas.microsoft.com/office/drawing/2014/main" id="{284BCAC9-ACC7-F54D-B091-1105D7AD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35" y="1589136"/>
            <a:ext cx="25400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2C3FB16F-79EC-AE4A-A9A5-2038555B749B}"/>
              </a:ext>
            </a:extLst>
          </p:cNvPr>
          <p:cNvPicPr>
            <a:picLocks noChangeAspect="1"/>
          </p:cNvPicPr>
          <p:nvPr/>
        </p:nvPicPr>
        <p:blipFill>
          <a:blip r:embed="rId4"/>
          <a:stretch>
            <a:fillRect/>
          </a:stretch>
        </p:blipFill>
        <p:spPr>
          <a:xfrm>
            <a:off x="4315297" y="1673019"/>
            <a:ext cx="4566497" cy="3179014"/>
          </a:xfrm>
          <a:prstGeom prst="rect">
            <a:avLst/>
          </a:prstGeom>
        </p:spPr>
      </p:pic>
      <p:pic>
        <p:nvPicPr>
          <p:cNvPr id="1028" name="Picture 4" descr="Otto von Bismarck – Wikipedia tiếng Việt">
            <a:extLst>
              <a:ext uri="{FF2B5EF4-FFF2-40B4-BE49-F238E27FC236}">
                <a16:creationId xmlns:a16="http://schemas.microsoft.com/office/drawing/2014/main" id="{45C8BD49-5E60-D945-8BE8-1BAC8265D3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64" t="12342" r="-18139" b="16129"/>
          <a:stretch/>
        </p:blipFill>
        <p:spPr bwMode="auto">
          <a:xfrm>
            <a:off x="3917463" y="922324"/>
            <a:ext cx="1398640" cy="1376396"/>
          </a:xfrm>
          <a:prstGeom prst="ellipse">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grpSp>
        <p:nvGrpSpPr>
          <p:cNvPr id="13" name="Google Shape;422;p39">
            <a:extLst>
              <a:ext uri="{FF2B5EF4-FFF2-40B4-BE49-F238E27FC236}">
                <a16:creationId xmlns:a16="http://schemas.microsoft.com/office/drawing/2014/main" id="{4E284007-1ECF-D444-8102-EA7735D4D91E}"/>
              </a:ext>
            </a:extLst>
          </p:cNvPr>
          <p:cNvGrpSpPr/>
          <p:nvPr/>
        </p:nvGrpSpPr>
        <p:grpSpPr>
          <a:xfrm>
            <a:off x="8063121" y="226331"/>
            <a:ext cx="818673" cy="949811"/>
            <a:chOff x="2594325" y="1627175"/>
            <a:chExt cx="440850" cy="440850"/>
          </a:xfrm>
        </p:grpSpPr>
        <p:sp>
          <p:nvSpPr>
            <p:cNvPr id="14" name="Google Shape;423;p39">
              <a:extLst>
                <a:ext uri="{FF2B5EF4-FFF2-40B4-BE49-F238E27FC236}">
                  <a16:creationId xmlns:a16="http://schemas.microsoft.com/office/drawing/2014/main" id="{24FE823D-E283-C94B-BC6B-5A57BDFBB4B3}"/>
                </a:ext>
              </a:extLst>
            </p:cNvPr>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4;p39">
              <a:extLst>
                <a:ext uri="{FF2B5EF4-FFF2-40B4-BE49-F238E27FC236}">
                  <a16:creationId xmlns:a16="http://schemas.microsoft.com/office/drawing/2014/main" id="{9DFACC8C-C20B-734F-AD19-A10CB16DCB20}"/>
                </a:ext>
              </a:extLst>
            </p:cNvPr>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5;p39">
              <a:extLst>
                <a:ext uri="{FF2B5EF4-FFF2-40B4-BE49-F238E27FC236}">
                  <a16:creationId xmlns:a16="http://schemas.microsoft.com/office/drawing/2014/main" id="{B1E45A7C-80A3-164B-A966-4F36300A209F}"/>
                </a:ext>
              </a:extLst>
            </p:cNvPr>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170645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14:bounceEnd="50000">
                                          <p:cBhvr additive="base">
                                            <p:cTn id="7" dur="500" fill="hold"/>
                                            <p:tgtEl>
                                              <p:spTgt spid="36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14:bounceEnd="50000">
                                          <p:cBhvr additive="base">
                                            <p:cTn id="12"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02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14:presetBounceEnd="50000">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14:bounceEnd="50000">
                                          <p:cBhvr additive="base">
                                            <p:cTn id="17"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02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3" fill="hold" nodeType="afterEffect" p14:presetBounceEnd="5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50000">
                                          <p:cBhvr additive="base">
                                            <p:cTn id="22"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cBhvr additive="base">
                                            <p:cTn id="7" dur="500" fill="hold"/>
                                            <p:tgtEl>
                                              <p:spTgt spid="362"/>
                                            </p:tgtEl>
                                            <p:attrNameLst>
                                              <p:attrName>ppt_x</p:attrName>
                                            </p:attrNameLst>
                                          </p:cBhvr>
                                          <p:tavLst>
                                            <p:tav tm="0">
                                              <p:val>
                                                <p:strVal val="1+#ppt_w/2"/>
                                              </p:val>
                                            </p:tav>
                                            <p:tav tm="100000">
                                              <p:val>
                                                <p:strVal val="#ppt_x"/>
                                              </p:val>
                                            </p:tav>
                                          </p:tavLst>
                                        </p:anim>
                                        <p:anim calcmode="lin" valueType="num">
                                          <p:cBhvr additive="base">
                                            <p:cTn id="8" dur="500" fill="hold"/>
                                            <p:tgtEl>
                                              <p:spTgt spid="3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1+#ppt_w/2"/>
                                              </p:val>
                                            </p:tav>
                                            <p:tav tm="100000">
                                              <p:val>
                                                <p:strVal val="#ppt_x"/>
                                              </p:val>
                                            </p:tav>
                                          </p:tavLst>
                                        </p:anim>
                                        <p:anim calcmode="lin" valueType="num">
                                          <p:cBhvr additive="base">
                                            <p:cTn id="13" dur="500" fill="hold"/>
                                            <p:tgtEl>
                                              <p:spTgt spid="102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1+#ppt_w/2"/>
                                              </p:val>
                                            </p:tav>
                                            <p:tav tm="100000">
                                              <p:val>
                                                <p:strVal val="#ppt_x"/>
                                              </p:val>
                                            </p:tav>
                                          </p:tavLst>
                                        </p:anim>
                                        <p:anim calcmode="lin" valueType="num">
                                          <p:cBhvr additive="base">
                                            <p:cTn id="18" dur="500" fill="hold"/>
                                            <p:tgtEl>
                                              <p:spTgt spid="102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3"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504C7-428D-0441-BD1B-A18AFBE658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grpSp>
        <p:nvGrpSpPr>
          <p:cNvPr id="4" name="Group 3">
            <a:extLst>
              <a:ext uri="{FF2B5EF4-FFF2-40B4-BE49-F238E27FC236}">
                <a16:creationId xmlns:a16="http://schemas.microsoft.com/office/drawing/2014/main" id="{9D27956D-5308-F94F-ACF3-D9D0810257F5}"/>
              </a:ext>
            </a:extLst>
          </p:cNvPr>
          <p:cNvGrpSpPr/>
          <p:nvPr/>
        </p:nvGrpSpPr>
        <p:grpSpPr>
          <a:xfrm>
            <a:off x="0" y="0"/>
            <a:ext cx="9144000" cy="5143500"/>
            <a:chOff x="0" y="0"/>
            <a:chExt cx="9144000" cy="5143500"/>
          </a:xfrm>
          <a:effectLst>
            <a:outerShdw dist="50800" sx="1000" sy="1000" algn="ctr" rotWithShape="0">
              <a:srgbClr val="000000"/>
            </a:outerShdw>
            <a:reflection endPos="0" dist="50800" dir="5400000" sy="-100000" algn="bl" rotWithShape="0"/>
          </a:effectLst>
        </p:grpSpPr>
        <p:pic>
          <p:nvPicPr>
            <p:cNvPr id="1026" name="Picture 2">
              <a:extLst>
                <a:ext uri="{FF2B5EF4-FFF2-40B4-BE49-F238E27FC236}">
                  <a16:creationId xmlns:a16="http://schemas.microsoft.com/office/drawing/2014/main" id="{8E2D81CA-1EF1-524B-9BF6-3777C9AFB4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0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398AEEF-8E9E-2947-938F-3606538BB15E}"/>
                </a:ext>
              </a:extLst>
            </p:cNvPr>
            <p:cNvSpPr/>
            <p:nvPr/>
          </p:nvSpPr>
          <p:spPr>
            <a:xfrm>
              <a:off x="4974336" y="3234813"/>
              <a:ext cx="4169664" cy="19086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10" name="Picture 4" descr="Otto von Bismarck – Wikipedia tiếng Việt">
            <a:extLst>
              <a:ext uri="{FF2B5EF4-FFF2-40B4-BE49-F238E27FC236}">
                <a16:creationId xmlns:a16="http://schemas.microsoft.com/office/drawing/2014/main" id="{FA54207E-40A6-D74D-AFD6-A94253BCE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64" t="12342" r="-18139" b="16129"/>
          <a:stretch/>
        </p:blipFill>
        <p:spPr bwMode="auto">
          <a:xfrm flipH="1">
            <a:off x="4031225" y="858823"/>
            <a:ext cx="1279423" cy="1259075"/>
          </a:xfrm>
          <a:prstGeom prst="ellipse">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2050" name="Picture 2" descr="1808: Napoleon III – The Emperor of the French who Spent Some Time in New  York and Brazil | History.info">
            <a:extLst>
              <a:ext uri="{FF2B5EF4-FFF2-40B4-BE49-F238E27FC236}">
                <a16:creationId xmlns:a16="http://schemas.microsoft.com/office/drawing/2014/main" id="{01FC5518-6723-6844-98A2-A0BC90F2C4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66" r="3491" b="6057"/>
          <a:stretch/>
        </p:blipFill>
        <p:spPr bwMode="auto">
          <a:xfrm flipH="1">
            <a:off x="1112724" y="2379405"/>
            <a:ext cx="1345340" cy="1278193"/>
          </a:xfrm>
          <a:prstGeom prst="ellipse">
            <a:avLst/>
          </a:prstGeom>
          <a:noFill/>
          <a:ln w="57150">
            <a:solidFill>
              <a:schemeClr val="accent6"/>
            </a:solidFill>
          </a:ln>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D85003F-EC4B-3947-8DC7-25D3CEB23051}"/>
              </a:ext>
            </a:extLst>
          </p:cNvPr>
          <p:cNvGrpSpPr/>
          <p:nvPr/>
        </p:nvGrpSpPr>
        <p:grpSpPr>
          <a:xfrm>
            <a:off x="1687745" y="1297858"/>
            <a:ext cx="1111045" cy="1007321"/>
            <a:chOff x="1687745" y="1297858"/>
            <a:chExt cx="1111045" cy="1007321"/>
          </a:xfrm>
        </p:grpSpPr>
        <p:sp>
          <p:nvSpPr>
            <p:cNvPr id="16" name="Oval Callout 15">
              <a:extLst>
                <a:ext uri="{FF2B5EF4-FFF2-40B4-BE49-F238E27FC236}">
                  <a16:creationId xmlns:a16="http://schemas.microsoft.com/office/drawing/2014/main" id="{2ADEF2E3-D5D1-934C-B70F-A85EF9C904E1}"/>
                </a:ext>
              </a:extLst>
            </p:cNvPr>
            <p:cNvSpPr/>
            <p:nvPr/>
          </p:nvSpPr>
          <p:spPr>
            <a:xfrm>
              <a:off x="1687745" y="1297858"/>
              <a:ext cx="1111045" cy="1007321"/>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7" name="TextBox 16">
              <a:extLst>
                <a:ext uri="{FF2B5EF4-FFF2-40B4-BE49-F238E27FC236}">
                  <a16:creationId xmlns:a16="http://schemas.microsoft.com/office/drawing/2014/main" id="{8E541589-9F8C-4640-BB2F-081A4B07AC49}"/>
                </a:ext>
              </a:extLst>
            </p:cNvPr>
            <p:cNvSpPr txBox="1"/>
            <p:nvPr/>
          </p:nvSpPr>
          <p:spPr>
            <a:xfrm>
              <a:off x="1687746" y="1557462"/>
              <a:ext cx="1111044" cy="523220"/>
            </a:xfrm>
            <a:prstGeom prst="rect">
              <a:avLst/>
            </a:prstGeom>
            <a:noFill/>
          </p:spPr>
          <p:txBody>
            <a:bodyPr wrap="square" rtlCol="0">
              <a:spAutoFit/>
            </a:bodyPr>
            <a:lstStyle/>
            <a:p>
              <a:pPr algn="ctr"/>
              <a:r>
                <a:rPr lang="en-US" dirty="0"/>
                <a:t>M</a:t>
              </a:r>
              <a:r>
                <a:rPr lang="en-VN" dirty="0"/>
                <a:t>uốn đánh nhau không</a:t>
              </a:r>
            </a:p>
          </p:txBody>
        </p:sp>
      </p:grpSp>
      <p:grpSp>
        <p:nvGrpSpPr>
          <p:cNvPr id="20" name="Group 19">
            <a:extLst>
              <a:ext uri="{FF2B5EF4-FFF2-40B4-BE49-F238E27FC236}">
                <a16:creationId xmlns:a16="http://schemas.microsoft.com/office/drawing/2014/main" id="{9A5C07D7-8516-814E-B68F-7EA0E5D9BE96}"/>
              </a:ext>
            </a:extLst>
          </p:cNvPr>
          <p:cNvGrpSpPr/>
          <p:nvPr/>
        </p:nvGrpSpPr>
        <p:grpSpPr>
          <a:xfrm>
            <a:off x="2920180" y="195056"/>
            <a:ext cx="1111045" cy="1007321"/>
            <a:chOff x="2920180" y="195056"/>
            <a:chExt cx="1111045" cy="1007321"/>
          </a:xfrm>
        </p:grpSpPr>
        <p:sp>
          <p:nvSpPr>
            <p:cNvPr id="21" name="Oval Callout 20">
              <a:extLst>
                <a:ext uri="{FF2B5EF4-FFF2-40B4-BE49-F238E27FC236}">
                  <a16:creationId xmlns:a16="http://schemas.microsoft.com/office/drawing/2014/main" id="{F04898DB-2D86-3B4E-80CC-7CC10C0306C8}"/>
                </a:ext>
              </a:extLst>
            </p:cNvPr>
            <p:cNvSpPr/>
            <p:nvPr/>
          </p:nvSpPr>
          <p:spPr>
            <a:xfrm>
              <a:off x="2920180" y="195056"/>
              <a:ext cx="1111045" cy="1007321"/>
            </a:xfrm>
            <a:prstGeom prst="wedgeEllipseCallout">
              <a:avLst>
                <a:gd name="adj1" fmla="val 54388"/>
                <a:gd name="adj2" fmla="val 5273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9" name="TextBox 18">
              <a:extLst>
                <a:ext uri="{FF2B5EF4-FFF2-40B4-BE49-F238E27FC236}">
                  <a16:creationId xmlns:a16="http://schemas.microsoft.com/office/drawing/2014/main" id="{7BC046AD-D8E9-794F-9025-BFC22FEFD559}"/>
                </a:ext>
              </a:extLst>
            </p:cNvPr>
            <p:cNvSpPr txBox="1"/>
            <p:nvPr/>
          </p:nvSpPr>
          <p:spPr>
            <a:xfrm>
              <a:off x="3008670" y="437106"/>
              <a:ext cx="934065" cy="523220"/>
            </a:xfrm>
            <a:prstGeom prst="rect">
              <a:avLst/>
            </a:prstGeom>
            <a:noFill/>
          </p:spPr>
          <p:txBody>
            <a:bodyPr wrap="square" rtlCol="0">
              <a:spAutoFit/>
            </a:bodyPr>
            <a:lstStyle/>
            <a:p>
              <a:pPr algn="ctr"/>
              <a:r>
                <a:rPr lang="en-VN" dirty="0"/>
                <a:t>Thích thì nhích</a:t>
              </a:r>
            </a:p>
          </p:txBody>
        </p:sp>
      </p:grpSp>
      <p:sp>
        <p:nvSpPr>
          <p:cNvPr id="23" name="Rectangle 22">
            <a:extLst>
              <a:ext uri="{FF2B5EF4-FFF2-40B4-BE49-F238E27FC236}">
                <a16:creationId xmlns:a16="http://schemas.microsoft.com/office/drawing/2014/main" id="{16CFFA0A-0C87-194F-AB06-89C64D7673C3}"/>
              </a:ext>
            </a:extLst>
          </p:cNvPr>
          <p:cNvSpPr/>
          <p:nvPr/>
        </p:nvSpPr>
        <p:spPr>
          <a:xfrm>
            <a:off x="0" y="0"/>
            <a:ext cx="9133120" cy="5186025"/>
          </a:xfrm>
          <a:prstGeom prst="rect">
            <a:avLst/>
          </a:prstGeom>
          <a:solidFill>
            <a:schemeClr val="bg1">
              <a:alpha val="714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6" name="Picture 25">
            <a:extLst>
              <a:ext uri="{FF2B5EF4-FFF2-40B4-BE49-F238E27FC236}">
                <a16:creationId xmlns:a16="http://schemas.microsoft.com/office/drawing/2014/main" id="{5EBA7075-9A4E-E34D-9645-433DA24902A1}"/>
              </a:ext>
            </a:extLst>
          </p:cNvPr>
          <p:cNvPicPr>
            <a:picLocks noChangeAspect="1"/>
          </p:cNvPicPr>
          <p:nvPr/>
        </p:nvPicPr>
        <p:blipFill rotWithShape="1">
          <a:blip r:embed="rId5"/>
          <a:srcRect l="3052" t="2956" b="6790"/>
          <a:stretch/>
        </p:blipFill>
        <p:spPr>
          <a:xfrm>
            <a:off x="526225" y="1013344"/>
            <a:ext cx="2418021" cy="3001393"/>
          </a:xfrm>
          <a:prstGeom prst="rect">
            <a:avLst/>
          </a:prstGeom>
        </p:spPr>
      </p:pic>
      <p:pic>
        <p:nvPicPr>
          <p:cNvPr id="27" name="Picture 4" descr="Erhardt Octopath Sticker - Erhardt Octopath Sword - Discover &amp;amp; Share GIFs">
            <a:extLst>
              <a:ext uri="{FF2B5EF4-FFF2-40B4-BE49-F238E27FC236}">
                <a16:creationId xmlns:a16="http://schemas.microsoft.com/office/drawing/2014/main" id="{72A703A4-4AC1-A84A-A6CA-1EBE8E27C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089703" y="929580"/>
            <a:ext cx="1883043" cy="1810057"/>
          </a:xfrm>
          <a:prstGeom prst="rect">
            <a:avLst/>
          </a:prstGeom>
          <a:noFill/>
          <a:extLst>
            <a:ext uri="{909E8E84-426E-40DD-AFC4-6F175D3DCCD1}">
              <a14:hiddenFill xmlns:a14="http://schemas.microsoft.com/office/drawing/2010/main">
                <a:solidFill>
                  <a:srgbClr val="FFFFFF"/>
                </a:solidFill>
              </a14:hiddenFill>
            </a:ext>
          </a:extLst>
        </p:spPr>
      </p:pic>
      <p:sp>
        <p:nvSpPr>
          <p:cNvPr id="30" name="!!a">
            <a:extLst>
              <a:ext uri="{FF2B5EF4-FFF2-40B4-BE49-F238E27FC236}">
                <a16:creationId xmlns:a16="http://schemas.microsoft.com/office/drawing/2014/main" id="{6074302F-4268-CB44-B2DA-B6739D86B1C7}"/>
              </a:ext>
            </a:extLst>
          </p:cNvPr>
          <p:cNvSpPr/>
          <p:nvPr/>
        </p:nvSpPr>
        <p:spPr>
          <a:xfrm>
            <a:off x="4974336" y="3262560"/>
            <a:ext cx="4169664" cy="19086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Rectangle 24">
            <a:extLst>
              <a:ext uri="{FF2B5EF4-FFF2-40B4-BE49-F238E27FC236}">
                <a16:creationId xmlns:a16="http://schemas.microsoft.com/office/drawing/2014/main" id="{8B023C8F-E083-6E44-902B-F4061CB8C433}"/>
              </a:ext>
            </a:extLst>
          </p:cNvPr>
          <p:cNvSpPr/>
          <p:nvPr/>
        </p:nvSpPr>
        <p:spPr>
          <a:xfrm>
            <a:off x="5506450" y="3385619"/>
            <a:ext cx="2883502" cy="1446550"/>
          </a:xfrm>
          <a:prstGeom prst="rect">
            <a:avLst/>
          </a:prstGeom>
          <a:noFill/>
        </p:spPr>
        <p:txBody>
          <a:bodyPr wrap="square" lIns="91440" tIns="45720" rIns="91440" bIns="45720">
            <a:spAutoFit/>
          </a:bodyPr>
          <a:lstStyle/>
          <a:p>
            <a:pPr algn="ctr"/>
            <a:r>
              <a:rPr lang="en-US" sz="4400" b="0" cap="none" spc="0" dirty="0" err="1">
                <a:ln w="0"/>
                <a:solidFill>
                  <a:schemeClr val="tx1"/>
                </a:solidFill>
                <a:effectLst>
                  <a:reflection blurRad="6350" stA="53000" endA="300" endPos="35500" dir="5400000" sy="-90000" algn="bl" rotWithShape="0"/>
                </a:effectLst>
              </a:rPr>
              <a:t>Trận</a:t>
            </a:r>
            <a:r>
              <a:rPr lang="en-US" sz="4400" b="0" cap="none" spc="0" dirty="0">
                <a:ln w="0"/>
                <a:solidFill>
                  <a:schemeClr val="tx1"/>
                </a:solidFill>
                <a:effectLst>
                  <a:reflection blurRad="6350" stA="53000" endA="300" endPos="35500" dir="5400000" sy="-90000" algn="bl" rotWithShape="0"/>
                </a:effectLst>
              </a:rPr>
              <a:t> </a:t>
            </a:r>
            <a:r>
              <a:rPr lang="en-US" sz="4400" b="0" cap="none" spc="0" dirty="0" err="1">
                <a:ln w="0"/>
                <a:solidFill>
                  <a:schemeClr val="tx1"/>
                </a:solidFill>
                <a:effectLst>
                  <a:reflection blurRad="6350" stA="53000" endA="300" endPos="35500" dir="5400000" sy="-90000" algn="bl" rotWithShape="0"/>
                </a:effectLst>
              </a:rPr>
              <a:t>Pháp-Phổ</a:t>
            </a:r>
            <a:endParaRPr lang="en-US" sz="4400" b="0" cap="none" spc="0" dirty="0">
              <a:ln w="0"/>
              <a:solidFill>
                <a:schemeClr val="tx1"/>
              </a:solidFill>
              <a:effectLst>
                <a:reflection blurRad="6350" stA="53000" endA="300" endPos="35500" dir="5400000" sy="-90000" algn="bl" rotWithShape="0"/>
              </a:effectLst>
            </a:endParaRPr>
          </a:p>
        </p:txBody>
      </p:sp>
      <p:sp>
        <p:nvSpPr>
          <p:cNvPr id="15" name="Rectangle 14">
            <a:extLst>
              <a:ext uri="{FF2B5EF4-FFF2-40B4-BE49-F238E27FC236}">
                <a16:creationId xmlns:a16="http://schemas.microsoft.com/office/drawing/2014/main" id="{205AAAE7-A69C-F845-9BA0-C72295B32FD5}"/>
              </a:ext>
            </a:extLst>
          </p:cNvPr>
          <p:cNvSpPr/>
          <p:nvPr/>
        </p:nvSpPr>
        <p:spPr>
          <a:xfrm>
            <a:off x="5087407" y="3385619"/>
            <a:ext cx="3943522" cy="1815882"/>
          </a:xfrm>
          <a:prstGeom prst="rect">
            <a:avLst/>
          </a:prstGeom>
        </p:spPr>
        <p:txBody>
          <a:bodyPr wrap="square">
            <a:spAutoFit/>
          </a:bodyPr>
          <a:lstStyle/>
          <a:p>
            <a:pPr algn="just"/>
            <a:r>
              <a:rPr lang="vi-VN" sz="1600" dirty="0">
                <a:solidFill>
                  <a:srgbClr val="333333"/>
                </a:solidFill>
                <a:latin typeface="Times New Roman" panose="02020603050405020304" pitchFamily="18" charset="0"/>
                <a:cs typeface="Times New Roman" panose="02020603050405020304" pitchFamily="18" charset="0"/>
              </a:rPr>
              <a:t>Bắt đầu của Chiến tranh Pháp-Phổ vào tháng 7 năm 1870, các lực lượng của Pháp đã phải hứng chịu một loạt các cuộc đảo ngược nghiêm trọng dưới bàn tay của quân Phổ. Sau chiến thắng quyết định của họ trong </a:t>
            </a:r>
            <a:r>
              <a:rPr lang="vi-VN" sz="1600" dirty="0">
                <a:solidFill>
                  <a:srgbClr val="282828"/>
                </a:solidFill>
                <a:latin typeface="Times New Roman" panose="02020603050405020304" pitchFamily="18" charset="0"/>
                <a:cs typeface="Times New Roman" panose="02020603050405020304" pitchFamily="18" charset="0"/>
                <a:hlinkClick r:id="rId7"/>
              </a:rPr>
              <a:t>trận Sedan</a:t>
            </a:r>
            <a:r>
              <a:rPr lang="vi-VN" sz="1600" dirty="0">
                <a:solidFill>
                  <a:srgbClr val="333333"/>
                </a:solidFill>
                <a:latin typeface="Times New Roman" panose="02020603050405020304" pitchFamily="18" charset="0"/>
                <a:cs typeface="Times New Roman" panose="02020603050405020304" pitchFamily="18" charset="0"/>
              </a:rPr>
              <a:t> vào ngày 1 tháng 9, quân Phổ nhanh chóng tiến về Paris và bao vây thành phố.</a:t>
            </a:r>
            <a:endParaRPr lang="en-VN" sz="1600" dirty="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EF48EB7-6333-7745-93B9-D43C2033207D}"/>
              </a:ext>
            </a:extLst>
          </p:cNvPr>
          <p:cNvPicPr>
            <a:picLocks noChangeAspect="1"/>
          </p:cNvPicPr>
          <p:nvPr/>
        </p:nvPicPr>
        <p:blipFill rotWithShape="1">
          <a:blip r:embed="rId8"/>
          <a:srcRect l="35258" t="12079" r="30217"/>
          <a:stretch/>
        </p:blipFill>
        <p:spPr>
          <a:xfrm>
            <a:off x="2078724" y="0"/>
            <a:ext cx="2367706" cy="3394470"/>
          </a:xfrm>
          <a:prstGeom prst="rect">
            <a:avLst/>
          </a:prstGeom>
        </p:spPr>
      </p:pic>
      <p:sp>
        <p:nvSpPr>
          <p:cNvPr id="6" name="Rectangle 5">
            <a:extLst>
              <a:ext uri="{FF2B5EF4-FFF2-40B4-BE49-F238E27FC236}">
                <a16:creationId xmlns:a16="http://schemas.microsoft.com/office/drawing/2014/main" id="{3E284270-F201-6445-892B-40727380C8A7}"/>
              </a:ext>
            </a:extLst>
          </p:cNvPr>
          <p:cNvSpPr/>
          <p:nvPr/>
        </p:nvSpPr>
        <p:spPr>
          <a:xfrm>
            <a:off x="4994508" y="3527195"/>
            <a:ext cx="4129320" cy="1323439"/>
          </a:xfrm>
          <a:prstGeom prst="rect">
            <a:avLst/>
          </a:prstGeom>
        </p:spPr>
        <p:txBody>
          <a:bodyPr wrap="square">
            <a:spAutoFit/>
          </a:bodyPr>
          <a:lstStyle/>
          <a:p>
            <a:pPr algn="just"/>
            <a:r>
              <a:rPr lang="vi-VN" sz="2000" dirty="0">
                <a:solidFill>
                  <a:srgbClr val="222222"/>
                </a:solidFill>
                <a:latin typeface="Times New Roman" panose="02020603050405020304" pitchFamily="18" charset="0"/>
                <a:cs typeface="Times New Roman" panose="02020603050405020304" pitchFamily="18" charset="0"/>
              </a:rPr>
              <a:t>Ngày 18-1-1871, vua Phổ William I đã đội vương miện tại cung điện Paris Vers ailles , lên ngôi Hoàng đế Đức, tuyên bố thành lập đế quốc Đức. </a:t>
            </a:r>
            <a:endParaRPr lang="en-VN" sz="2000" dirty="0">
              <a:latin typeface="Times New Roman" panose="02020603050405020304" pitchFamily="18" charset="0"/>
              <a:cs typeface="Times New Roman" panose="02020603050405020304" pitchFamily="18" charset="0"/>
            </a:endParaRPr>
          </a:p>
        </p:txBody>
      </p:sp>
      <p:sp>
        <p:nvSpPr>
          <p:cNvPr id="35" name="Oval Callout 34">
            <a:extLst>
              <a:ext uri="{FF2B5EF4-FFF2-40B4-BE49-F238E27FC236}">
                <a16:creationId xmlns:a16="http://schemas.microsoft.com/office/drawing/2014/main" id="{64CA865B-56CE-A54C-BED8-91BC85EF8CD5}"/>
              </a:ext>
            </a:extLst>
          </p:cNvPr>
          <p:cNvSpPr/>
          <p:nvPr/>
        </p:nvSpPr>
        <p:spPr>
          <a:xfrm>
            <a:off x="4718606" y="337454"/>
            <a:ext cx="1732548" cy="1042737"/>
          </a:xfrm>
          <a:prstGeom prst="wedgeEllipseCallout">
            <a:avLst>
              <a:gd name="adj1" fmla="val -53240"/>
              <a:gd name="adj2" fmla="val 317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Nhào vô</a:t>
            </a:r>
          </a:p>
        </p:txBody>
      </p:sp>
      <p:sp>
        <p:nvSpPr>
          <p:cNvPr id="36" name="Oval Callout 35">
            <a:extLst>
              <a:ext uri="{FF2B5EF4-FFF2-40B4-BE49-F238E27FC236}">
                <a16:creationId xmlns:a16="http://schemas.microsoft.com/office/drawing/2014/main" id="{81B04521-60B2-BA42-8FF0-559E557799DF}"/>
              </a:ext>
            </a:extLst>
          </p:cNvPr>
          <p:cNvSpPr/>
          <p:nvPr/>
        </p:nvSpPr>
        <p:spPr>
          <a:xfrm>
            <a:off x="1249364" y="784865"/>
            <a:ext cx="1398640" cy="1042737"/>
          </a:xfrm>
          <a:prstGeom prst="wedgeEllipseCallout">
            <a:avLst>
              <a:gd name="adj1" fmla="val -6226"/>
              <a:gd name="adj2" fmla="val 7480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Times New Roman" panose="02020603050405020304" pitchFamily="18" charset="0"/>
                <a:cs typeface="Times New Roman" panose="02020603050405020304" pitchFamily="18" charset="0"/>
              </a:rPr>
              <a:t>ok</a:t>
            </a:r>
          </a:p>
        </p:txBody>
      </p:sp>
    </p:spTree>
    <p:extLst>
      <p:ext uri="{BB962C8B-B14F-4D97-AF65-F5344CB8AC3E}">
        <p14:creationId xmlns:p14="http://schemas.microsoft.com/office/powerpoint/2010/main" val="24030543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grpId="0" nodeType="clickEffect">
                                  <p:stCondLst>
                                    <p:cond delay="0"/>
                                  </p:stCondLst>
                                  <p:childTnLst>
                                    <p:animEffect transition="out" filter="checkerboard(across)">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5"/>
                                        </p:tgtEl>
                                        <p:attrNameLst>
                                          <p:attrName>ppt_y</p:attrName>
                                        </p:attrNameLst>
                                      </p:cBhvr>
                                      <p:tavLst>
                                        <p:tav tm="0">
                                          <p:val>
                                            <p:strVal val="#ppt_y"/>
                                          </p:val>
                                        </p:tav>
                                        <p:tav tm="100000">
                                          <p:val>
                                            <p:strVal val="#ppt_y"/>
                                          </p:val>
                                        </p:tav>
                                      </p:tavLst>
                                    </p:anim>
                                    <p:anim calcmode="lin" valueType="num">
                                      <p:cBhvr>
                                        <p:cTn id="2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nodeType="clickEffect">
                                  <p:stCondLst>
                                    <p:cond delay="0"/>
                                  </p:stCondLst>
                                  <p:childTnLst>
                                    <p:animEffect transition="out" filter="checkerboard(across)">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par>
                                <p:cTn id="37" presetID="5" presetClass="exit" presetSubtype="10" fill="hold" nodeType="withEffect">
                                  <p:stCondLst>
                                    <p:cond delay="0"/>
                                  </p:stCondLst>
                                  <p:childTnLst>
                                    <p:animEffect transition="out" filter="checkerboard(across)">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5" presetClass="exit" presetSubtype="10" fill="hold" nodeType="withEffect">
                                  <p:stCondLst>
                                    <p:cond delay="0"/>
                                  </p:stCondLst>
                                  <p:childTnLst>
                                    <p:animEffect transition="out" filter="checkerboard(across)">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childTnLst>
                          </p:cTn>
                        </p:par>
                        <p:par>
                          <p:cTn id="51" fill="hold">
                            <p:stCondLst>
                              <p:cond delay="500"/>
                            </p:stCondLst>
                            <p:childTnLst>
                              <p:par>
                                <p:cTn id="52" presetID="9"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par>
                                <p:cTn id="55" presetID="9"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par>
                                <p:cTn id="58" presetID="3" presetClass="entr" presetSubtype="10" repeatCount="300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linds(horizontal)">
                                      <p:cBhvr>
                                        <p:cTn id="60" dur="1000"/>
                                        <p:tgtEl>
                                          <p:spTgt spid="35"/>
                                        </p:tgtEl>
                                      </p:cBhvr>
                                    </p:animEffect>
                                  </p:childTnLst>
                                </p:cTn>
                              </p:par>
                              <p:par>
                                <p:cTn id="61" presetID="3" presetClass="entr" presetSubtype="10" repeatCount="300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10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dissolve">
                                      <p:cBhvr>
                                        <p:cTn id="68" dur="500"/>
                                        <p:tgtEl>
                                          <p:spTgt spid="31"/>
                                        </p:tgtEl>
                                      </p:cBhvr>
                                    </p:animEffect>
                                  </p:childTnLst>
                                </p:cTn>
                              </p:par>
                              <p:par>
                                <p:cTn id="69" presetID="5" presetClass="exit" presetSubtype="10" fill="hold" grpId="1" nodeType="withEffect">
                                  <p:stCondLst>
                                    <p:cond delay="0"/>
                                  </p:stCondLst>
                                  <p:iterate type="lt">
                                    <p:tmPct val="0"/>
                                  </p:iterate>
                                  <p:childTnLst>
                                    <p:animEffect transition="out" filter="checkerboard(across)">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par>
                          <p:cTn id="72" fill="hold">
                            <p:stCondLst>
                              <p:cond delay="5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6"/>
                                        </p:tgtEl>
                                        <p:attrNameLst>
                                          <p:attrName>ppt_y</p:attrName>
                                        </p:attrNameLst>
                                      </p:cBhvr>
                                      <p:tavLst>
                                        <p:tav tm="0">
                                          <p:val>
                                            <p:strVal val="#ppt_y"/>
                                          </p:val>
                                        </p:tav>
                                        <p:tav tm="100000">
                                          <p:val>
                                            <p:strVal val="#ppt_y"/>
                                          </p:val>
                                        </p:tav>
                                      </p:tavLst>
                                    </p:anim>
                                    <p:anim calcmode="lin" valueType="num">
                                      <p:cBhvr>
                                        <p:cTn id="7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15" grpId="0"/>
      <p:bldP spid="15" grpId="1"/>
      <p:bldP spid="6" grpId="0"/>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C13BF35-F72A-A340-B6EC-5F55546A8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7870" cy="44971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B58594-93BA-C64B-B212-F75389358D1A}"/>
              </a:ext>
            </a:extLst>
          </p:cNvPr>
          <p:cNvSpPr/>
          <p:nvPr/>
        </p:nvSpPr>
        <p:spPr>
          <a:xfrm>
            <a:off x="0" y="4497169"/>
            <a:ext cx="6437870" cy="646331"/>
          </a:xfrm>
          <a:prstGeom prst="rect">
            <a:avLst/>
          </a:prstGeom>
          <a:solidFill>
            <a:schemeClr val="bg1"/>
          </a:solidFill>
        </p:spPr>
        <p:txBody>
          <a:bodyPr wrap="square">
            <a:spAutoFit/>
          </a:bodyPr>
          <a:lstStyle/>
          <a:p>
            <a:r>
              <a:rPr lang="vi-VN" sz="1800" i="1" dirty="0">
                <a:solidFill>
                  <a:srgbClr val="282829"/>
                </a:solidFill>
                <a:latin typeface="Times New Roman" panose="02020603050405020304" pitchFamily="18" charset="0"/>
                <a:cs typeface="Times New Roman" panose="02020603050405020304" pitchFamily="18" charset="0"/>
              </a:rPr>
              <a:t>Thủ tướng Otto von Bismarck và Hoàng đế Pháp Napoléon III ngay sau khi ông đầu hàng sau thất bại của quân Pháp trong trận Sedan</a:t>
            </a:r>
            <a:endParaRPr lang="en-VN" sz="1800" i="1" dirty="0">
              <a:latin typeface="Times New Roman" panose="02020603050405020304" pitchFamily="18" charset="0"/>
              <a:cs typeface="Times New Roman" panose="02020603050405020304" pitchFamily="18" charset="0"/>
            </a:endParaRPr>
          </a:p>
        </p:txBody>
      </p:sp>
      <p:sp>
        <p:nvSpPr>
          <p:cNvPr id="2" name="!!a">
            <a:extLst>
              <a:ext uri="{FF2B5EF4-FFF2-40B4-BE49-F238E27FC236}">
                <a16:creationId xmlns:a16="http://schemas.microsoft.com/office/drawing/2014/main" id="{89FE10CB-DD4C-FB48-8CBC-94C5BBFF1B7A}"/>
              </a:ext>
            </a:extLst>
          </p:cNvPr>
          <p:cNvSpPr/>
          <p:nvPr/>
        </p:nvSpPr>
        <p:spPr>
          <a:xfrm>
            <a:off x="6437870" y="0"/>
            <a:ext cx="270613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76F82F1D-E616-484C-9786-5F6ED08B41A8}"/>
              </a:ext>
            </a:extLst>
          </p:cNvPr>
          <p:cNvSpPr/>
          <p:nvPr/>
        </p:nvSpPr>
        <p:spPr>
          <a:xfrm>
            <a:off x="6349184" y="1998925"/>
            <a:ext cx="2883502" cy="1446550"/>
          </a:xfrm>
          <a:prstGeom prst="rect">
            <a:avLst/>
          </a:prstGeom>
          <a:noFill/>
        </p:spPr>
        <p:txBody>
          <a:bodyPr wrap="square" lIns="91440" tIns="45720" rIns="91440" bIns="45720">
            <a:spAutoFit/>
          </a:bodyPr>
          <a:lstStyle/>
          <a:p>
            <a:pPr algn="ctr"/>
            <a:r>
              <a:rPr lang="en-US" sz="4400" b="0" cap="none" spc="0" dirty="0" err="1">
                <a:ln w="0"/>
                <a:solidFill>
                  <a:schemeClr val="bg1"/>
                </a:solidFill>
                <a:effectLst>
                  <a:reflection blurRad="6350" stA="53000" endA="300" endPos="35500" dir="5400000" sy="-90000" algn="bl" rotWithShape="0"/>
                </a:effectLst>
              </a:rPr>
              <a:t>Trận</a:t>
            </a:r>
            <a:r>
              <a:rPr lang="en-US" sz="4400" b="0" cap="none" spc="0" dirty="0">
                <a:ln w="0"/>
                <a:solidFill>
                  <a:schemeClr val="bg1"/>
                </a:solidFill>
                <a:effectLst>
                  <a:reflection blurRad="6350" stA="53000" endA="300" endPos="35500" dir="5400000" sy="-90000" algn="bl" rotWithShape="0"/>
                </a:effectLst>
              </a:rPr>
              <a:t> </a:t>
            </a:r>
            <a:r>
              <a:rPr lang="en-US" sz="4400" b="0" cap="none" spc="0" dirty="0" err="1">
                <a:ln w="0"/>
                <a:solidFill>
                  <a:schemeClr val="bg1"/>
                </a:solidFill>
                <a:effectLst>
                  <a:reflection blurRad="6350" stA="53000" endA="300" endPos="35500" dir="5400000" sy="-90000" algn="bl" rotWithShape="0"/>
                </a:effectLst>
              </a:rPr>
              <a:t>Pháp-Phổ</a:t>
            </a:r>
            <a:endParaRPr lang="en-US" sz="4400" b="0" cap="none" spc="0" dirty="0">
              <a:ln w="0"/>
              <a:solidFill>
                <a:schemeClr val="bg1"/>
              </a:solidFill>
              <a:effectLst>
                <a:reflection blurRad="6350" stA="53000" endA="300" endPos="35500" dir="5400000" sy="-90000" algn="bl" rotWithShape="0"/>
              </a:effectLst>
            </a:endParaRPr>
          </a:p>
        </p:txBody>
      </p:sp>
      <p:pic>
        <p:nvPicPr>
          <p:cNvPr id="8" name="Picture 7">
            <a:extLst>
              <a:ext uri="{FF2B5EF4-FFF2-40B4-BE49-F238E27FC236}">
                <a16:creationId xmlns:a16="http://schemas.microsoft.com/office/drawing/2014/main" id="{46773C67-FA1D-5C4D-8984-4C7EDF9B29B6}"/>
              </a:ext>
            </a:extLst>
          </p:cNvPr>
          <p:cNvPicPr>
            <a:picLocks noChangeAspect="1"/>
          </p:cNvPicPr>
          <p:nvPr/>
        </p:nvPicPr>
        <p:blipFill>
          <a:blip r:embed="rId4"/>
          <a:stretch>
            <a:fillRect/>
          </a:stretch>
        </p:blipFill>
        <p:spPr>
          <a:xfrm>
            <a:off x="6945183" y="3445475"/>
            <a:ext cx="1691503" cy="1691503"/>
          </a:xfrm>
          <a:prstGeom prst="rect">
            <a:avLst/>
          </a:prstGeom>
        </p:spPr>
      </p:pic>
      <p:pic>
        <p:nvPicPr>
          <p:cNvPr id="10" name="Picture 9">
            <a:extLst>
              <a:ext uri="{FF2B5EF4-FFF2-40B4-BE49-F238E27FC236}">
                <a16:creationId xmlns:a16="http://schemas.microsoft.com/office/drawing/2014/main" id="{D5ED1941-A1E6-434C-9EC3-52C166A91DED}"/>
              </a:ext>
            </a:extLst>
          </p:cNvPr>
          <p:cNvPicPr>
            <a:picLocks noChangeAspect="1"/>
          </p:cNvPicPr>
          <p:nvPr/>
        </p:nvPicPr>
        <p:blipFill>
          <a:blip r:embed="rId5"/>
          <a:stretch>
            <a:fillRect/>
          </a:stretch>
        </p:blipFill>
        <p:spPr>
          <a:xfrm flipH="1">
            <a:off x="6349184" y="561891"/>
            <a:ext cx="2540000" cy="1270000"/>
          </a:xfrm>
          <a:prstGeom prst="rect">
            <a:avLst/>
          </a:prstGeom>
        </p:spPr>
      </p:pic>
    </p:spTree>
    <p:extLst>
      <p:ext uri="{BB962C8B-B14F-4D97-AF65-F5344CB8AC3E}">
        <p14:creationId xmlns:p14="http://schemas.microsoft.com/office/powerpoint/2010/main" val="4159068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326"/>
        <p:cNvGrpSpPr/>
        <p:nvPr/>
      </p:nvGrpSpPr>
      <p:grpSpPr>
        <a:xfrm>
          <a:off x="0" y="0"/>
          <a:ext cx="0" cy="0"/>
          <a:chOff x="0" y="0"/>
          <a:chExt cx="0" cy="0"/>
        </a:xfrm>
      </p:grpSpPr>
      <p:sp>
        <p:nvSpPr>
          <p:cNvPr id="330" name="Google Shape;330;p57"/>
          <p:cNvSpPr txBox="1">
            <a:spLocks noGrp="1"/>
          </p:cNvSpPr>
          <p:nvPr>
            <p:ph type="title"/>
          </p:nvPr>
        </p:nvSpPr>
        <p:spPr>
          <a:xfrm>
            <a:off x="790865" y="508000"/>
            <a:ext cx="3018782" cy="1058700"/>
          </a:xfrm>
          <a:prstGeom prst="rect">
            <a:avLst/>
          </a:prstGeom>
        </p:spPr>
        <p:txBody>
          <a:bodyPr spcFirstLastPara="1" wrap="square" lIns="91425" tIns="91425" rIns="91425" bIns="91425" anchor="t" anchorCtr="0">
            <a:noAutofit/>
          </a:bodyPr>
          <a:lstStyle/>
          <a:p>
            <a:pPr lvl="0">
              <a:buClr>
                <a:schemeClr val="dk1"/>
              </a:buClr>
              <a:buSzPts val="1100"/>
            </a:pP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1.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Hoàn</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cảnh</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ra</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đời</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của</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Công</a:t>
            </a:r>
            <a:r>
              <a:rPr lang="pt-BR" altLang="zh-CN" kern="1200" dirty="0">
                <a:solidFill>
                  <a:schemeClr val="accent6">
                    <a:lumMod val="20000"/>
                    <a:lumOff val="80000"/>
                  </a:schemeClr>
                </a:solidFill>
                <a:latin typeface="Times New Roman" pitchFamily="18" charset="0"/>
                <a:ea typeface="宋体" panose="02010600030101010101" pitchFamily="2" charset="-122"/>
                <a:cs typeface="Times New Roman" pitchFamily="18" charset="0"/>
              </a:rPr>
              <a:t> </a:t>
            </a:r>
            <a:r>
              <a:rPr lang="pt-BR" altLang="zh-CN" kern="1200" dirty="0" err="1">
                <a:solidFill>
                  <a:schemeClr val="accent6">
                    <a:lumMod val="20000"/>
                    <a:lumOff val="80000"/>
                  </a:schemeClr>
                </a:solidFill>
                <a:latin typeface="Times New Roman" pitchFamily="18" charset="0"/>
                <a:ea typeface="宋体" panose="02010600030101010101" pitchFamily="2" charset="-122"/>
                <a:cs typeface="Times New Roman" pitchFamily="18" charset="0"/>
              </a:rPr>
              <a:t>xã</a:t>
            </a:r>
            <a:endParaRPr sz="2500" dirty="0"/>
          </a:p>
        </p:txBody>
      </p:sp>
      <p:sp>
        <p:nvSpPr>
          <p:cNvPr id="331" name="Google Shape;331;p57"/>
          <p:cNvSpPr txBox="1">
            <a:spLocks noGrp="1"/>
          </p:cNvSpPr>
          <p:nvPr>
            <p:ph type="subTitle" idx="1"/>
          </p:nvPr>
        </p:nvSpPr>
        <p:spPr>
          <a:xfrm>
            <a:off x="292402" y="1493972"/>
            <a:ext cx="4040066" cy="792600"/>
          </a:xfrm>
          <a:prstGeom prst="rect">
            <a:avLst/>
          </a:prstGeom>
        </p:spPr>
        <p:txBody>
          <a:bodyPr spcFirstLastPara="1" wrap="square" lIns="91425" tIns="91425" rIns="91425" bIns="91425" anchor="t" anchorCtr="0">
            <a:noAutofit/>
          </a:bodyPr>
          <a:lstStyle/>
          <a:p>
            <a:pPr marL="0" indent="0">
              <a:lnSpc>
                <a:spcPct val="120000"/>
              </a:lnSpc>
            </a:pP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Năm</a:t>
            </a:r>
            <a:r>
              <a:rPr lang="pt-BR" altLang="zh-CN" sz="2000" dirty="0">
                <a:solidFill>
                  <a:schemeClr val="bg1"/>
                </a:solidFill>
                <a:latin typeface="Times New Roman" panose="02020603050405020304" pitchFamily="18" charset="0"/>
                <a:cs typeface="Times New Roman" panose="02020603050405020304" pitchFamily="18" charset="0"/>
              </a:rPr>
              <a:t> 1870, </a:t>
            </a:r>
            <a:r>
              <a:rPr lang="pt-BR" altLang="zh-CN" sz="2000" dirty="0" err="1">
                <a:solidFill>
                  <a:schemeClr val="bg1"/>
                </a:solidFill>
                <a:latin typeface="Times New Roman" panose="02020603050405020304" pitchFamily="18" charset="0"/>
                <a:cs typeface="Times New Roman" panose="02020603050405020304" pitchFamily="18" charset="0"/>
              </a:rPr>
              <a:t>chiến</a:t>
            </a: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tranh</a:t>
            </a: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Pháp</a:t>
            </a:r>
            <a:r>
              <a:rPr lang="pt-BR" altLang="zh-CN" sz="2000" dirty="0">
                <a:solidFill>
                  <a:schemeClr val="bg1"/>
                </a:solidFill>
                <a:latin typeface="Times New Roman" panose="02020603050405020304" pitchFamily="18" charset="0"/>
                <a:cs typeface="Times New Roman" panose="02020603050405020304" pitchFamily="18" charset="0"/>
              </a:rPr>
              <a:t> – </a:t>
            </a:r>
            <a:r>
              <a:rPr lang="pt-BR" altLang="zh-CN" sz="2000" dirty="0" err="1">
                <a:solidFill>
                  <a:schemeClr val="bg1"/>
                </a:solidFill>
                <a:latin typeface="Times New Roman" panose="02020603050405020304" pitchFamily="18" charset="0"/>
                <a:cs typeface="Times New Roman" panose="02020603050405020304" pitchFamily="18" charset="0"/>
              </a:rPr>
              <a:t>Phổ</a:t>
            </a: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bùng</a:t>
            </a: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nổ</a:t>
            </a:r>
            <a:r>
              <a:rPr lang="pt-BR" altLang="zh-CN" sz="2000" dirty="0">
                <a:solidFill>
                  <a:schemeClr val="bg1"/>
                </a:solidFill>
                <a:latin typeface="Times New Roman" panose="02020603050405020304" pitchFamily="18" charset="0"/>
                <a:cs typeface="Times New Roman" panose="02020603050405020304" pitchFamily="18" charset="0"/>
              </a:rPr>
              <a:t> =&gt; </a:t>
            </a:r>
            <a:r>
              <a:rPr lang="pt-BR" altLang="zh-CN" sz="2000" dirty="0" err="1">
                <a:solidFill>
                  <a:schemeClr val="bg1"/>
                </a:solidFill>
                <a:latin typeface="Times New Roman" panose="02020603050405020304" pitchFamily="18" charset="0"/>
                <a:cs typeface="Times New Roman" panose="02020603050405020304" pitchFamily="18" charset="0"/>
              </a:rPr>
              <a:t>Pháp</a:t>
            </a: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thất</a:t>
            </a:r>
            <a:r>
              <a:rPr lang="pt-BR" altLang="zh-CN" sz="2000" dirty="0">
                <a:solidFill>
                  <a:schemeClr val="bg1"/>
                </a:solidFill>
                <a:latin typeface="Times New Roman" panose="02020603050405020304" pitchFamily="18" charset="0"/>
                <a:cs typeface="Times New Roman" panose="02020603050405020304" pitchFamily="18" charset="0"/>
              </a:rPr>
              <a:t> </a:t>
            </a:r>
            <a:r>
              <a:rPr lang="pt-BR" altLang="zh-CN" sz="2000" dirty="0" err="1">
                <a:solidFill>
                  <a:schemeClr val="bg1"/>
                </a:solidFill>
                <a:latin typeface="Times New Roman" panose="02020603050405020304" pitchFamily="18" charset="0"/>
                <a:cs typeface="Times New Roman" panose="02020603050405020304" pitchFamily="18" charset="0"/>
              </a:rPr>
              <a:t>bại</a:t>
            </a:r>
            <a:endParaRPr lang="en-US" altLang="zh-CN" sz="2000" dirty="0">
              <a:solidFill>
                <a:schemeClr val="bg1"/>
              </a:solidFill>
              <a:latin typeface="Arial" panose="020B0604020202020204" pitchFamily="34" charset="0"/>
              <a:cs typeface="Times New Roman" panose="02020603050405020304" pitchFamily="18" charset="0"/>
            </a:endParaRPr>
          </a:p>
        </p:txBody>
      </p:sp>
      <p:sp>
        <p:nvSpPr>
          <p:cNvPr id="332" name="Google Shape;332;p57"/>
          <p:cNvSpPr txBox="1">
            <a:spLocks noGrp="1"/>
          </p:cNvSpPr>
          <p:nvPr>
            <p:ph type="subTitle" idx="2"/>
          </p:nvPr>
        </p:nvSpPr>
        <p:spPr>
          <a:xfrm>
            <a:off x="4803245" y="2983810"/>
            <a:ext cx="4110508" cy="1060123"/>
          </a:xfrm>
          <a:prstGeom prst="rect">
            <a:avLst/>
          </a:prstGeom>
        </p:spPr>
        <p:txBody>
          <a:bodyPr spcFirstLastPara="1" wrap="square" lIns="91425" tIns="91425" rIns="91425" bIns="91425" anchor="t" anchorCtr="0">
            <a:noAutofit/>
          </a:bodyPr>
          <a:lstStyle/>
          <a:p>
            <a:pPr marL="0" lvl="0" indent="0" eaLnBrk="0" fontAlgn="base" hangingPunct="0">
              <a:spcBef>
                <a:spcPct val="0"/>
              </a:spcBef>
              <a:spcAft>
                <a:spcPct val="0"/>
              </a:spcAft>
              <a:buClrTx/>
              <a:buSzTx/>
            </a:pP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Ngày</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4 – 9 – 1870,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nhân</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dân</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Pa-ri</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khởi</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nghĩa</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lật</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đổ</a:t>
            </a:r>
            <a:r>
              <a:rPr lang="en-US"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chính</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quyền</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Na-pô-lê-</a:t>
            </a:r>
            <a:r>
              <a:rPr lang="pt-BR" altLang="zh-CN" sz="1800" kern="12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rPr>
              <a:t>ông</a:t>
            </a:r>
            <a:r>
              <a:rPr lang="pt-BR" altLang="zh-CN" sz="1800" kern="12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III.</a:t>
            </a:r>
          </a:p>
        </p:txBody>
      </p:sp>
      <p:sp>
        <p:nvSpPr>
          <p:cNvPr id="2" name="Rectangle 1">
            <a:extLst>
              <a:ext uri="{FF2B5EF4-FFF2-40B4-BE49-F238E27FC236}">
                <a16:creationId xmlns:a16="http://schemas.microsoft.com/office/drawing/2014/main" id="{06A8A3CF-F333-8847-8C5A-D34B77ADFED5}"/>
              </a:ext>
            </a:extLst>
          </p:cNvPr>
          <p:cNvSpPr/>
          <p:nvPr/>
        </p:nvSpPr>
        <p:spPr>
          <a:xfrm>
            <a:off x="4572127" y="3913188"/>
            <a:ext cx="4571873" cy="830997"/>
          </a:xfrm>
          <a:prstGeom prst="rect">
            <a:avLst/>
          </a:prstGeom>
        </p:spPr>
        <p:txBody>
          <a:bodyPr wrap="square">
            <a:spAutoFit/>
          </a:bodyPr>
          <a:lstStyle/>
          <a:p>
            <a:pPr>
              <a:spcBef>
                <a:spcPct val="0"/>
              </a:spcBef>
              <a:buFontTx/>
              <a:buNone/>
            </a:pPr>
            <a:r>
              <a:rPr lang="pt-BR" altLang="zh-CN" sz="2400" i="1" dirty="0">
                <a:solidFill>
                  <a:srgbClr val="FFFF00"/>
                </a:solidFill>
                <a:latin typeface="Times New Roman" panose="02020603050405020304" pitchFamily="18" charset="0"/>
                <a:sym typeface="Wingdings" pitchFamily="2" charset="2"/>
              </a:rPr>
              <a:t></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rPr>
              <a:t>Chính</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rPr>
              <a:t>phủ</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rPr>
              <a:t>lâm</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rPr>
              <a:t>thời</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rPr>
              <a:t>tư</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rPr>
              <a:t>sản</a:t>
            </a:r>
            <a:r>
              <a:rPr lang="pt-BR" altLang="zh-CN" sz="2400" i="1" dirty="0">
                <a:solidFill>
                  <a:srgbClr val="FFFF00"/>
                </a:solidFill>
                <a:latin typeface="Times New Roman" panose="02020603050405020304" pitchFamily="18" charset="0"/>
              </a:rPr>
              <a:t> </a:t>
            </a:r>
            <a:r>
              <a:rPr lang="pt-BR" altLang="zh-CN" sz="2400" i="1" dirty="0" err="1">
                <a:solidFill>
                  <a:srgbClr val="FFFF00"/>
                </a:solidFill>
                <a:latin typeface="Times New Roman" panose="02020603050405020304" pitchFamily="18" charset="0"/>
                <a:sym typeface="Wingdings" pitchFamily="2" charset="2"/>
              </a:rPr>
              <a:t>được</a:t>
            </a:r>
            <a:r>
              <a:rPr lang="pt-BR" altLang="zh-CN" sz="2400" i="1" dirty="0">
                <a:solidFill>
                  <a:srgbClr val="FFFF00"/>
                </a:solidFill>
                <a:latin typeface="Times New Roman" panose="02020603050405020304" pitchFamily="18" charset="0"/>
                <a:sym typeface="Wingdings" pitchFamily="2" charset="2"/>
              </a:rPr>
              <a:t> </a:t>
            </a:r>
            <a:r>
              <a:rPr lang="pt-BR" altLang="zh-CN" sz="2400" i="1" dirty="0" err="1">
                <a:solidFill>
                  <a:srgbClr val="FFFF00"/>
                </a:solidFill>
                <a:latin typeface="Times New Roman" panose="02020603050405020304" pitchFamily="18" charset="0"/>
                <a:sym typeface="Wingdings" pitchFamily="2" charset="2"/>
              </a:rPr>
              <a:t>thành</a:t>
            </a:r>
            <a:r>
              <a:rPr lang="pt-BR" altLang="zh-CN" sz="2400" i="1" dirty="0">
                <a:solidFill>
                  <a:srgbClr val="FFFF00"/>
                </a:solidFill>
                <a:latin typeface="Times New Roman" panose="02020603050405020304" pitchFamily="18" charset="0"/>
                <a:sym typeface="Wingdings" pitchFamily="2" charset="2"/>
              </a:rPr>
              <a:t> </a:t>
            </a:r>
            <a:r>
              <a:rPr lang="pt-BR" altLang="zh-CN" sz="2400" i="1" dirty="0" err="1">
                <a:solidFill>
                  <a:srgbClr val="FFFF00"/>
                </a:solidFill>
                <a:latin typeface="Times New Roman" panose="02020603050405020304" pitchFamily="18" charset="0"/>
                <a:sym typeface="Wingdings" pitchFamily="2" charset="2"/>
              </a:rPr>
              <a:t>lập</a:t>
            </a:r>
            <a:endParaRPr lang="en-US" altLang="zh-CN" sz="2400" dirty="0">
              <a:solidFill>
                <a:srgbClr val="FFFF00"/>
              </a:solidFill>
              <a:latin typeface="Arial" panose="020B0604020202020204" pitchFamily="34" charset="0"/>
              <a:sym typeface="Wingdings" pitchFamily="2" charset="2"/>
            </a:endParaRPr>
          </a:p>
        </p:txBody>
      </p:sp>
      <p:pic>
        <p:nvPicPr>
          <p:cNvPr id="1028" name="Picture 4" descr="Tinh thần và giá trị lịch sử của Công xã Pa-ri 1871">
            <a:extLst>
              <a:ext uri="{FF2B5EF4-FFF2-40B4-BE49-F238E27FC236}">
                <a16:creationId xmlns:a16="http://schemas.microsoft.com/office/drawing/2014/main" id="{DDB07458-D0F9-AA4C-9C59-72E7207F1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742" y="152537"/>
            <a:ext cx="4040066" cy="2682869"/>
          </a:xfrm>
          <a:prstGeom prst="rect">
            <a:avLst/>
          </a:prstGeom>
          <a:noFill/>
          <a:ln w="57150">
            <a:solidFill>
              <a:schemeClr val="tx2"/>
            </a:solidFill>
          </a:ln>
          <a:effectLst>
            <a:outerShdw blurRad="50800" dist="38100" dir="5400000" algn="t" rotWithShape="0">
              <a:prstClr val="black">
                <a:alpha val="40000"/>
              </a:prstClr>
            </a:outerShdw>
            <a:reflection blurRad="6350" stA="30862" endPos="31855" dir="5400000" sy="-100000" algn="bl" rotWithShape="0"/>
          </a:effectLst>
          <a:extLst>
            <a:ext uri="{909E8E84-426E-40DD-AFC4-6F175D3DCCD1}">
              <a14:hiddenFill xmlns:a14="http://schemas.microsoft.com/office/drawing/2010/main">
                <a:solidFill>
                  <a:srgbClr val="FFFFFF"/>
                </a:solidFill>
              </a14:hiddenFill>
            </a:ext>
          </a:extLst>
        </p:spPr>
      </p:pic>
      <p:pic>
        <p:nvPicPr>
          <p:cNvPr id="1030" name="Picture 6" descr="công xã paris | Nghiên Cứu Lịch Sử">
            <a:extLst>
              <a:ext uri="{FF2B5EF4-FFF2-40B4-BE49-F238E27FC236}">
                <a16:creationId xmlns:a16="http://schemas.microsoft.com/office/drawing/2014/main" id="{F98B1042-91F7-AD4F-96E9-F26C43E38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2" y="2710795"/>
            <a:ext cx="4170983" cy="2346022"/>
          </a:xfrm>
          <a:prstGeom prst="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
        <p:nvSpPr>
          <p:cNvPr id="5" name="!!a">
            <a:extLst>
              <a:ext uri="{FF2B5EF4-FFF2-40B4-BE49-F238E27FC236}">
                <a16:creationId xmlns:a16="http://schemas.microsoft.com/office/drawing/2014/main" id="{6889199E-7574-4046-8334-31A19A3E0891}"/>
              </a:ext>
            </a:extLst>
          </p:cNvPr>
          <p:cNvSpPr/>
          <p:nvPr/>
        </p:nvSpPr>
        <p:spPr>
          <a:xfrm>
            <a:off x="489531" y="431801"/>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14:presetBounceEnd="50000">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 calcmode="lin" valueType="num" p14:bounceEnd="50000">
                                          <p:cBhvr additive="base">
                                            <p:cTn id="7" dur="500" fill="hold"/>
                                            <p:tgtEl>
                                              <p:spTgt spid="33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linds(vertical)">
                                          <p:cBhvr>
                                            <p:cTn id="17" dur="500"/>
                                            <p:tgtEl>
                                              <p:spTgt spid="1030"/>
                                            </p:tgtEl>
                                          </p:cBhvr>
                                        </p:animEffect>
                                      </p:childTnLst>
                                    </p:cTn>
                                  </p:par>
                                </p:childTnLst>
                              </p:cTn>
                            </p:par>
                            <p:par>
                              <p:cTn id="18" fill="hold">
                                <p:stCondLst>
                                  <p:cond delay="500"/>
                                </p:stCondLst>
                                <p:childTnLst>
                                  <p:par>
                                    <p:cTn id="19" presetID="2" presetClass="entr" presetSubtype="8" fill="hold" grpId="0" nodeType="afterEffect" p14:presetBounceEnd="50000">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 calcmode="lin" valueType="num" p14:bounceEnd="50000">
                                          <p:cBhvr additive="base">
                                            <p:cTn id="21" dur="500" fill="hold"/>
                                            <p:tgtEl>
                                              <p:spTgt spid="332">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3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build="p"/>
          <p:bldP spid="332"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 calcmode="lin" valueType="num">
                                          <p:cBhvr additive="base">
                                            <p:cTn id="7" dur="500" fill="hold"/>
                                            <p:tgtEl>
                                              <p:spTgt spid="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linds(vertical)">
                                          <p:cBhvr>
                                            <p:cTn id="17" dur="500"/>
                                            <p:tgtEl>
                                              <p:spTgt spid="1030"/>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 calcmode="lin" valueType="num">
                                          <p:cBhvr additive="base">
                                            <p:cTn id="21" dur="500" fill="hold"/>
                                            <p:tgtEl>
                                              <p:spTgt spid="33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build="p"/>
          <p:bldP spid="332" grpId="0" build="p"/>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440"/>
        <p:cNvGrpSpPr/>
        <p:nvPr/>
      </p:nvGrpSpPr>
      <p:grpSpPr>
        <a:xfrm>
          <a:off x="0" y="0"/>
          <a:ext cx="0" cy="0"/>
          <a:chOff x="0" y="0"/>
          <a:chExt cx="0" cy="0"/>
        </a:xfrm>
      </p:grpSpPr>
      <p:sp>
        <p:nvSpPr>
          <p:cNvPr id="441" name="Google Shape;441;p65"/>
          <p:cNvSpPr/>
          <p:nvPr/>
        </p:nvSpPr>
        <p:spPr>
          <a:xfrm>
            <a:off x="0" y="4142575"/>
            <a:ext cx="9144000" cy="1000800"/>
          </a:xfrm>
          <a:prstGeom prst="rect">
            <a:avLst/>
          </a:prstGeom>
          <a:solidFill>
            <a:srgbClr val="00000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5"/>
          <p:cNvSpPr txBox="1"/>
          <p:nvPr/>
        </p:nvSpPr>
        <p:spPr>
          <a:xfrm>
            <a:off x="416825" y="574925"/>
            <a:ext cx="3592500" cy="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b="1">
              <a:solidFill>
                <a:srgbClr val="CC4125"/>
              </a:solidFill>
            </a:endParaRPr>
          </a:p>
        </p:txBody>
      </p:sp>
      <p:grpSp>
        <p:nvGrpSpPr>
          <p:cNvPr id="443" name="Google Shape;443;p65"/>
          <p:cNvGrpSpPr/>
          <p:nvPr/>
        </p:nvGrpSpPr>
        <p:grpSpPr>
          <a:xfrm>
            <a:off x="4800232" y="739233"/>
            <a:ext cx="4245057" cy="3663663"/>
            <a:chOff x="4215625" y="1133689"/>
            <a:chExt cx="3521700" cy="3039375"/>
          </a:xfrm>
        </p:grpSpPr>
        <p:sp>
          <p:nvSpPr>
            <p:cNvPr id="444" name="Google Shape;444;p65"/>
            <p:cNvSpPr/>
            <p:nvPr/>
          </p:nvSpPr>
          <p:spPr>
            <a:xfrm>
              <a:off x="5596500" y="3521525"/>
              <a:ext cx="701400" cy="445800"/>
            </a:xfrm>
            <a:prstGeom prst="trapezoid">
              <a:avLst>
                <a:gd name="adj" fmla="val 25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5"/>
            <p:cNvSpPr/>
            <p:nvPr/>
          </p:nvSpPr>
          <p:spPr>
            <a:xfrm>
              <a:off x="4215625" y="1139750"/>
              <a:ext cx="3521700" cy="2484000"/>
            </a:xfrm>
            <a:prstGeom prst="roundRect">
              <a:avLst>
                <a:gd name="adj" fmla="val 282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5"/>
            <p:cNvSpPr/>
            <p:nvPr/>
          </p:nvSpPr>
          <p:spPr>
            <a:xfrm>
              <a:off x="4215625" y="1133689"/>
              <a:ext cx="3521700" cy="2074800"/>
            </a:xfrm>
            <a:prstGeom prst="round2SameRect">
              <a:avLst>
                <a:gd name="adj1" fmla="val 2823"/>
                <a:gd name="adj2" fmla="val 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5"/>
            <p:cNvSpPr/>
            <p:nvPr/>
          </p:nvSpPr>
          <p:spPr>
            <a:xfrm>
              <a:off x="4339825" y="1278575"/>
              <a:ext cx="3273300" cy="18120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5"/>
            <p:cNvSpPr/>
            <p:nvPr/>
          </p:nvSpPr>
          <p:spPr>
            <a:xfrm>
              <a:off x="5370000" y="3961264"/>
              <a:ext cx="1154400" cy="211800"/>
            </a:xfrm>
            <a:prstGeom prst="trapezoid">
              <a:avLst>
                <a:gd name="adj" fmla="val 106928"/>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9" name="Google Shape;449;p65" descr="bright-1854161_1280.jpg"/>
            <p:cNvPicPr preferRelativeResize="0"/>
            <p:nvPr/>
          </p:nvPicPr>
          <p:blipFill rotWithShape="1">
            <a:blip r:embed="rId3">
              <a:alphaModFix/>
            </a:blip>
            <a:srcRect t="4693" b="12236"/>
            <a:stretch/>
          </p:blipFill>
          <p:spPr>
            <a:xfrm>
              <a:off x="4339825" y="1278575"/>
              <a:ext cx="3273299" cy="1812000"/>
            </a:xfrm>
            <a:prstGeom prst="rect">
              <a:avLst/>
            </a:prstGeom>
            <a:noFill/>
            <a:ln>
              <a:noFill/>
            </a:ln>
          </p:spPr>
        </p:pic>
      </p:grpSp>
      <p:sp>
        <p:nvSpPr>
          <p:cNvPr id="453" name="Google Shape;453;p65"/>
          <p:cNvSpPr/>
          <p:nvPr/>
        </p:nvSpPr>
        <p:spPr>
          <a:xfrm>
            <a:off x="98711" y="1401798"/>
            <a:ext cx="536700" cy="449400"/>
          </a:xfrm>
          <a:custGeom>
            <a:avLst/>
            <a:gdLst/>
            <a:ahLst/>
            <a:cxnLst/>
            <a:rect l="l" t="t" r="r" b="b"/>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accent6">
              <a:lumMod val="7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65"/>
          <p:cNvSpPr txBox="1">
            <a:spLocks noGrp="1"/>
          </p:cNvSpPr>
          <p:nvPr>
            <p:ph type="title"/>
          </p:nvPr>
        </p:nvSpPr>
        <p:spPr>
          <a:xfrm>
            <a:off x="437650" y="579250"/>
            <a:ext cx="1725495" cy="5781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2500" dirty="0">
                <a:solidFill>
                  <a:srgbClr val="FFFF00"/>
                </a:solidFill>
                <a:latin typeface="Roboto Slab"/>
                <a:ea typeface="Roboto Slab"/>
                <a:cs typeface="Roboto Slab"/>
                <a:sym typeface="Roboto Slab"/>
              </a:rPr>
              <a:t>THÁI ĐỘ</a:t>
            </a:r>
            <a:endParaRPr lang="vi-VN" dirty="0">
              <a:solidFill>
                <a:srgbClr val="FFFF00"/>
              </a:solidFill>
              <a:latin typeface="Roboto Slab"/>
              <a:ea typeface="Roboto Slab"/>
              <a:cs typeface="Roboto Slab"/>
              <a:sym typeface="Roboto Slab"/>
            </a:endParaRPr>
          </a:p>
        </p:txBody>
      </p:sp>
      <p:sp>
        <p:nvSpPr>
          <p:cNvPr id="3" name="!!a">
            <a:extLst>
              <a:ext uri="{FF2B5EF4-FFF2-40B4-BE49-F238E27FC236}">
                <a16:creationId xmlns:a16="http://schemas.microsoft.com/office/drawing/2014/main" id="{3D82553A-11F6-9F47-A92C-5A2F7567657C}"/>
              </a:ext>
            </a:extLst>
          </p:cNvPr>
          <p:cNvSpPr/>
          <p:nvPr/>
        </p:nvSpPr>
        <p:spPr>
          <a:xfrm>
            <a:off x="5002947" y="913879"/>
            <a:ext cx="3892630" cy="2184185"/>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rgbClr val="FFFF00"/>
              </a:solidFill>
              <a:highlight>
                <a:srgbClr val="FFFF00"/>
              </a:highlight>
            </a:endParaRPr>
          </a:p>
        </p:txBody>
      </p:sp>
      <p:sp>
        <p:nvSpPr>
          <p:cNvPr id="2" name="Rectangle 1">
            <a:extLst>
              <a:ext uri="{FF2B5EF4-FFF2-40B4-BE49-F238E27FC236}">
                <a16:creationId xmlns:a16="http://schemas.microsoft.com/office/drawing/2014/main" id="{87D732A3-7B2E-9747-89F7-5AB6B5D4A743}"/>
              </a:ext>
            </a:extLst>
          </p:cNvPr>
          <p:cNvSpPr/>
          <p:nvPr/>
        </p:nvSpPr>
        <p:spPr>
          <a:xfrm>
            <a:off x="4978697" y="1378301"/>
            <a:ext cx="3945635" cy="1200329"/>
          </a:xfrm>
          <a:prstGeom prst="rect">
            <a:avLst/>
          </a:prstGeom>
        </p:spPr>
        <p:txBody>
          <a:bodyPr wrap="square">
            <a:spAutoFit/>
          </a:bodyPr>
          <a:lstStyle/>
          <a:p>
            <a:pPr algn="ctr" eaLnBrk="1" hangingPunct="1">
              <a:spcBef>
                <a:spcPct val="0"/>
              </a:spcBef>
              <a:buFontTx/>
              <a:buNone/>
            </a:pPr>
            <a:r>
              <a:rPr lang="en-US" altLang="vi-VN" sz="2400" b="1" i="1" dirty="0">
                <a:latin typeface="Times New Roman" panose="02020603050405020304" pitchFamily="18" charset="0"/>
                <a:cs typeface="Times New Roman" panose="02020603050405020304" pitchFamily="18" charset="0"/>
              </a:rPr>
              <a:t>So </a:t>
            </a:r>
            <a:r>
              <a:rPr lang="en-US" altLang="vi-VN" sz="2400" b="1" i="1" dirty="0" err="1">
                <a:latin typeface="Times New Roman" panose="02020603050405020304" pitchFamily="18" charset="0"/>
                <a:cs typeface="Times New Roman" panose="02020603050405020304" pitchFamily="18" charset="0"/>
              </a:rPr>
              <a:t>sánh</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thái</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độ</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của</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nhân</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dân</a:t>
            </a:r>
            <a:r>
              <a:rPr lang="en-US" altLang="vi-VN" sz="2400" b="1" i="1" dirty="0">
                <a:latin typeface="Times New Roman" panose="02020603050405020304" pitchFamily="18" charset="0"/>
                <a:cs typeface="Times New Roman" panose="02020603050405020304" pitchFamily="18" charset="0"/>
              </a:rPr>
              <a:t> Pa-</a:t>
            </a:r>
            <a:r>
              <a:rPr lang="en-US" altLang="vi-VN" sz="2400" b="1" i="1" dirty="0" err="1">
                <a:latin typeface="Times New Roman" panose="02020603050405020304" pitchFamily="18" charset="0"/>
                <a:cs typeface="Times New Roman" panose="02020603050405020304" pitchFamily="18" charset="0"/>
              </a:rPr>
              <a:t>ri</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với</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chính</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quyền</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tư</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sản</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khi</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Tổ</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quốc</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lâm</a:t>
            </a:r>
            <a:r>
              <a:rPr lang="en-US" altLang="vi-VN" sz="2400" b="1" i="1" dirty="0">
                <a:latin typeface="Times New Roman" panose="02020603050405020304" pitchFamily="18" charset="0"/>
                <a:cs typeface="Times New Roman" panose="02020603050405020304" pitchFamily="18" charset="0"/>
              </a:rPr>
              <a:t> </a:t>
            </a:r>
            <a:r>
              <a:rPr lang="en-US" altLang="vi-VN" sz="2400" b="1" i="1" dirty="0" err="1">
                <a:latin typeface="Times New Roman" panose="02020603050405020304" pitchFamily="18" charset="0"/>
                <a:cs typeface="Times New Roman" panose="02020603050405020304" pitchFamily="18" charset="0"/>
              </a:rPr>
              <a:t>nguy</a:t>
            </a:r>
            <a:r>
              <a:rPr lang="en-US" altLang="vi-VN" sz="2400" b="1" i="1" dirty="0">
                <a:latin typeface="Times New Roman" panose="02020603050405020304" pitchFamily="18" charset="0"/>
                <a:cs typeface="Times New Roman" panose="02020603050405020304" pitchFamily="18" charset="0"/>
              </a:rPr>
              <a:t>”?</a:t>
            </a:r>
          </a:p>
        </p:txBody>
      </p:sp>
      <p:pic>
        <p:nvPicPr>
          <p:cNvPr id="9" name="Graphic 8" descr="Marketing">
            <a:extLst>
              <a:ext uri="{FF2B5EF4-FFF2-40B4-BE49-F238E27FC236}">
                <a16:creationId xmlns:a16="http://schemas.microsoft.com/office/drawing/2014/main" id="{AD2A539A-E741-8448-8E2B-A3B41DA375E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57740" y="944598"/>
            <a:ext cx="914400" cy="914400"/>
          </a:xfrm>
          <a:prstGeom prst="rect">
            <a:avLst/>
          </a:prstGeom>
        </p:spPr>
      </p:pic>
      <p:sp>
        <p:nvSpPr>
          <p:cNvPr id="28" name="Google Shape;458;p65">
            <a:extLst>
              <a:ext uri="{FF2B5EF4-FFF2-40B4-BE49-F238E27FC236}">
                <a16:creationId xmlns:a16="http://schemas.microsoft.com/office/drawing/2014/main" id="{D6DAF584-ED0A-E746-99E2-CC0C73464650}"/>
              </a:ext>
            </a:extLst>
          </p:cNvPr>
          <p:cNvSpPr txBox="1">
            <a:spLocks/>
          </p:cNvSpPr>
          <p:nvPr/>
        </p:nvSpPr>
        <p:spPr>
          <a:xfrm>
            <a:off x="664165" y="1396324"/>
            <a:ext cx="1725495" cy="5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C4125"/>
              </a:buClr>
              <a:buSzPts val="2800"/>
              <a:buFont typeface="Roboto Slab"/>
              <a:buNone/>
              <a:defRPr sz="2800" b="1" i="0" u="none" strike="noStrike" cap="none">
                <a:solidFill>
                  <a:srgbClr val="CC4125"/>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vi-VN" sz="2500" dirty="0">
                <a:solidFill>
                  <a:srgbClr val="FFFF00"/>
                </a:solidFill>
              </a:rPr>
              <a:t>Nhân dân</a:t>
            </a:r>
            <a:endParaRPr lang="vi-VN" dirty="0">
              <a:solidFill>
                <a:srgbClr val="FFFF00"/>
              </a:solidFill>
            </a:endParaRPr>
          </a:p>
        </p:txBody>
      </p:sp>
      <p:sp>
        <p:nvSpPr>
          <p:cNvPr id="11" name="Rectangle 10">
            <a:extLst>
              <a:ext uri="{FF2B5EF4-FFF2-40B4-BE49-F238E27FC236}">
                <a16:creationId xmlns:a16="http://schemas.microsoft.com/office/drawing/2014/main" id="{F832C257-F3D2-A448-A232-1CD7B92E5C22}"/>
              </a:ext>
            </a:extLst>
          </p:cNvPr>
          <p:cNvSpPr/>
          <p:nvPr/>
        </p:nvSpPr>
        <p:spPr>
          <a:xfrm>
            <a:off x="927545" y="1919957"/>
            <a:ext cx="3872687" cy="717953"/>
          </a:xfrm>
          <a:prstGeom prst="rect">
            <a:avLst/>
          </a:prstGeom>
        </p:spPr>
        <p:txBody>
          <a:bodyPr wrap="square">
            <a:spAutoFit/>
          </a:bodyPr>
          <a:lstStyle/>
          <a:p>
            <a:pPr eaLnBrk="1" hangingPunct="1">
              <a:lnSpc>
                <a:spcPct val="105000"/>
              </a:lnSpc>
              <a:spcBef>
                <a:spcPct val="0"/>
              </a:spcBef>
              <a:buFontTx/>
              <a:buNone/>
            </a:pP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Nhân</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dân</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Pháp</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kiên</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quyết</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bảo</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vệ</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quốc</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a:t>
            </a:r>
          </a:p>
        </p:txBody>
      </p:sp>
      <p:pic>
        <p:nvPicPr>
          <p:cNvPr id="13" name="Graphic 12" descr="Detective">
            <a:extLst>
              <a:ext uri="{FF2B5EF4-FFF2-40B4-BE49-F238E27FC236}">
                <a16:creationId xmlns:a16="http://schemas.microsoft.com/office/drawing/2014/main" id="{D2360ADA-F955-C140-A92B-F4A070F26E5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057" y="2631728"/>
            <a:ext cx="693773" cy="693773"/>
          </a:xfrm>
          <a:prstGeom prst="rect">
            <a:avLst/>
          </a:prstGeom>
        </p:spPr>
      </p:pic>
      <p:sp>
        <p:nvSpPr>
          <p:cNvPr id="33" name="Google Shape;458;p65">
            <a:extLst>
              <a:ext uri="{FF2B5EF4-FFF2-40B4-BE49-F238E27FC236}">
                <a16:creationId xmlns:a16="http://schemas.microsoft.com/office/drawing/2014/main" id="{D502DA5C-3325-564E-AA0C-5F8180A05A18}"/>
              </a:ext>
            </a:extLst>
          </p:cNvPr>
          <p:cNvSpPr txBox="1">
            <a:spLocks/>
          </p:cNvSpPr>
          <p:nvPr/>
        </p:nvSpPr>
        <p:spPr>
          <a:xfrm>
            <a:off x="701489" y="2749154"/>
            <a:ext cx="1725495" cy="5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C4125"/>
              </a:buClr>
              <a:buSzPts val="2800"/>
              <a:buFont typeface="Roboto Slab"/>
              <a:buNone/>
              <a:defRPr sz="2800" b="1" i="0" u="none" strike="noStrike" cap="none">
                <a:solidFill>
                  <a:srgbClr val="CC4125"/>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vi-VN" sz="2500" dirty="0">
                <a:solidFill>
                  <a:srgbClr val="FFFF00"/>
                </a:solidFill>
              </a:rPr>
              <a:t>Tư sản</a:t>
            </a:r>
            <a:endParaRPr lang="vi-VN" dirty="0">
              <a:solidFill>
                <a:srgbClr val="FFFF00"/>
              </a:solidFill>
            </a:endParaRPr>
          </a:p>
        </p:txBody>
      </p:sp>
      <p:sp>
        <p:nvSpPr>
          <p:cNvPr id="14" name="Rectangle 13">
            <a:extLst>
              <a:ext uri="{FF2B5EF4-FFF2-40B4-BE49-F238E27FC236}">
                <a16:creationId xmlns:a16="http://schemas.microsoft.com/office/drawing/2014/main" id="{FDDE6ECB-6362-7C4F-A204-C08CA0655D1D}"/>
              </a:ext>
            </a:extLst>
          </p:cNvPr>
          <p:cNvSpPr/>
          <p:nvPr/>
        </p:nvSpPr>
        <p:spPr>
          <a:xfrm>
            <a:off x="791033" y="3320734"/>
            <a:ext cx="3872688" cy="707886"/>
          </a:xfrm>
          <a:prstGeom prst="rect">
            <a:avLst/>
          </a:prstGeom>
        </p:spPr>
        <p:txBody>
          <a:bodyPr wrap="square">
            <a:spAutoFit/>
          </a:bodyPr>
          <a:lstStyle/>
          <a:p>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Tư</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sản</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Pháp</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lại</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đầu</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hàng</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quân</a:t>
            </a:r>
            <a:r>
              <a:rPr lang="en-US" altLang="vi-VN" sz="2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altLang="vi-VN" sz="2000" b="1" dirty="0" err="1">
                <a:solidFill>
                  <a:schemeClr val="accent5">
                    <a:lumMod val="20000"/>
                    <a:lumOff val="80000"/>
                  </a:schemeClr>
                </a:solidFill>
                <a:latin typeface="Times New Roman" panose="02020603050405020304" pitchFamily="18" charset="0"/>
                <a:cs typeface="Times New Roman" panose="02020603050405020304" pitchFamily="18" charset="0"/>
              </a:rPr>
              <a:t>Phổ</a:t>
            </a:r>
            <a:endParaRPr lang="en-VN" sz="2000" dirty="0">
              <a:solidFill>
                <a:schemeClr val="accent5">
                  <a:lumMod val="20000"/>
                  <a:lumOff val="80000"/>
                </a:schemeClr>
              </a:solidFill>
            </a:endParaRPr>
          </a:p>
        </p:txBody>
      </p:sp>
      <p:sp>
        <p:nvSpPr>
          <p:cNvPr id="22" name="Rectangle 21">
            <a:extLst>
              <a:ext uri="{FF2B5EF4-FFF2-40B4-BE49-F238E27FC236}">
                <a16:creationId xmlns:a16="http://schemas.microsoft.com/office/drawing/2014/main" id="{C9D57E17-2C60-DD47-B5B5-33AF593A1A66}"/>
              </a:ext>
            </a:extLst>
          </p:cNvPr>
          <p:cNvSpPr/>
          <p:nvPr/>
        </p:nvSpPr>
        <p:spPr>
          <a:xfrm>
            <a:off x="489531" y="431801"/>
            <a:ext cx="796064" cy="10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
                                            <p:tgtEl>
                                              <p:spTgt spid="9"/>
                                            </p:tgtEl>
                                          </p:cBhvr>
                                        </p:animEffect>
                                      </p:childTnLst>
                                    </p:cTn>
                                  </p:par>
                                </p:childTnLst>
                              </p:cTn>
                            </p:par>
                            <p:par>
                              <p:cTn id="8" fill="hold">
                                <p:stCondLst>
                                  <p:cond delay="10"/>
                                </p:stCondLst>
                                <p:childTnLst>
                                  <p:par>
                                    <p:cTn id="9" presetID="16" presetClass="entr" presetSubtype="37" fill="hold" grpId="0" nodeType="after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51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50000">
                                          <p:cBhvr additive="base">
                                            <p:cTn id="1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453"/>
                                            </p:tgtEl>
                                            <p:attrNameLst>
                                              <p:attrName>style.visibility</p:attrName>
                                            </p:attrNameLst>
                                          </p:cBhvr>
                                          <p:to>
                                            <p:strVal val="visible"/>
                                          </p:to>
                                        </p:set>
                                        <p:anim calcmode="lin" valueType="num" p14:bounceEnd="50000">
                                          <p:cBhvr additive="base">
                                            <p:cTn id="19" dur="500" fill="hold"/>
                                            <p:tgtEl>
                                              <p:spTgt spid="45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53"/>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50000">
                                          <p:cBhvr additive="base">
                                            <p:cTn id="23"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50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50000">
                                          <p:cBhvr additive="base">
                                            <p:cTn id="33"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50000">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14:bounceEnd="50000">
                                          <p:cBhvr additive="base">
                                            <p:cTn id="39"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animBg="1"/>
          <p:bldP spid="2" grpId="0"/>
          <p:bldP spid="28" grpId="0"/>
          <p:bldP spid="11" grpId="0"/>
          <p:bldP spid="3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
                                            <p:tgtEl>
                                              <p:spTgt spid="9"/>
                                            </p:tgtEl>
                                          </p:cBhvr>
                                        </p:animEffect>
                                      </p:childTnLst>
                                    </p:cTn>
                                  </p:par>
                                </p:childTnLst>
                              </p:cTn>
                            </p:par>
                            <p:par>
                              <p:cTn id="8" fill="hold">
                                <p:stCondLst>
                                  <p:cond delay="1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510"/>
                                </p:stCondLst>
                                <p:childTnLst>
                                  <p:par>
                                    <p:cTn id="13" presetID="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53"/>
                                            </p:tgtEl>
                                            <p:attrNameLst>
                                              <p:attrName>style.visibility</p:attrName>
                                            </p:attrNameLst>
                                          </p:cBhvr>
                                          <p:to>
                                            <p:strVal val="visible"/>
                                          </p:to>
                                        </p:set>
                                        <p:anim calcmode="lin" valueType="num">
                                          <p:cBhvr additive="base">
                                            <p:cTn id="19" dur="500" fill="hold"/>
                                            <p:tgtEl>
                                              <p:spTgt spid="453"/>
                                            </p:tgtEl>
                                            <p:attrNameLst>
                                              <p:attrName>ppt_x</p:attrName>
                                            </p:attrNameLst>
                                          </p:cBhvr>
                                          <p:tavLst>
                                            <p:tav tm="0">
                                              <p:val>
                                                <p:strVal val="#ppt_x"/>
                                              </p:val>
                                            </p:tav>
                                            <p:tav tm="100000">
                                              <p:val>
                                                <p:strVal val="#ppt_x"/>
                                              </p:val>
                                            </p:tav>
                                          </p:tavLst>
                                        </p:anim>
                                        <p:anim calcmode="lin" valueType="num">
                                          <p:cBhvr additive="base">
                                            <p:cTn id="20" dur="500" fill="hold"/>
                                            <p:tgtEl>
                                              <p:spTgt spid="453"/>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animBg="1"/>
          <p:bldP spid="2" grpId="0"/>
          <p:bldP spid="28" grpId="0"/>
          <p:bldP spid="11" grpId="0"/>
          <p:bldP spid="33" grpId="0"/>
          <p:bldP spid="14" grpId="0"/>
        </p:bldLst>
      </p:timing>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TotalTime>
  <Words>1630</Words>
  <Application>Microsoft Office PowerPoint</Application>
  <PresentationFormat>Trình chiếu Trên màn hình (16:9)</PresentationFormat>
  <Paragraphs>241</Paragraphs>
  <Slides>36</Slides>
  <Notes>29</Notes>
  <HiddenSlides>0</HiddenSlides>
  <MMClips>0</MMClips>
  <ScaleCrop>false</ScaleCrop>
  <HeadingPairs>
    <vt:vector size="6" baseType="variant">
      <vt:variant>
        <vt:lpstr>Phông được Dùng</vt:lpstr>
      </vt:variant>
      <vt:variant>
        <vt:i4>17</vt:i4>
      </vt:variant>
      <vt:variant>
        <vt:lpstr>Chủ đề</vt:lpstr>
      </vt:variant>
      <vt:variant>
        <vt:i4>3</vt:i4>
      </vt:variant>
      <vt:variant>
        <vt:lpstr>Tiêu đề Bản chiếu</vt:lpstr>
      </vt:variant>
      <vt:variant>
        <vt:i4>36</vt:i4>
      </vt:variant>
    </vt:vector>
  </HeadingPairs>
  <TitlesOfParts>
    <vt:vector size="56" baseType="lpstr">
      <vt:lpstr>Times New Roman</vt:lpstr>
      <vt:lpstr>Wingdings</vt:lpstr>
      <vt:lpstr>Roboto Slab</vt:lpstr>
      <vt:lpstr>Calibri</vt:lpstr>
      <vt:lpstr>Wingdings 3</vt:lpstr>
      <vt:lpstr>SNELL ROUNDHAND BLACK</vt:lpstr>
      <vt:lpstr>Arial</vt:lpstr>
      <vt:lpstr>Cambria</vt:lpstr>
      <vt:lpstr>Roboto Condensed</vt:lpstr>
      <vt:lpstr>Muli</vt:lpstr>
      <vt:lpstr>宋体</vt:lpstr>
      <vt:lpstr>ITC Avant Garde Std Bk</vt:lpstr>
      <vt:lpstr>Open Sans</vt:lpstr>
      <vt:lpstr>#9Slide04 Vollkorn</vt:lpstr>
      <vt:lpstr>#9Slide04 Tinos</vt:lpstr>
      <vt:lpstr>Calibri Light</vt:lpstr>
      <vt:lpstr>造字工房文研（非商用）常规体</vt:lpstr>
      <vt:lpstr>Simple Light</vt:lpstr>
      <vt:lpstr>2_Office Theme</vt:lpstr>
      <vt:lpstr>Office 主题</vt:lpstr>
      <vt:lpstr>CÔNG XÃ PARI 1871</vt:lpstr>
      <vt:lpstr>Nội dung</vt:lpstr>
      <vt:lpstr>I. SỰ THÀNH LẬP CÔNG XÃ.       </vt:lpstr>
      <vt:lpstr>Napoléon III (1808 –1873)</vt:lpstr>
      <vt:lpstr>Bismarck (1815 -1898)</vt:lpstr>
      <vt:lpstr>Bản trình bày PowerPoint</vt:lpstr>
      <vt:lpstr>Bản trình bày PowerPoint</vt:lpstr>
      <vt:lpstr>1. Hoàn cảnh ra đời của Công xã</vt:lpstr>
      <vt:lpstr>THÁI ĐỘ</vt:lpstr>
      <vt:lpstr>Hình ảnh nhân dân đúng lên đấu tranh</vt:lpstr>
      <vt:lpstr>Hình ảnh đầu hàng của giai cấp tư sản</vt:lpstr>
      <vt:lpstr>Tại sao “chính phủ vệ quốc” của tư sản lại đầu hàng quân Phổ? </vt:lpstr>
      <vt:lpstr>1. Hoàn cảnh ra đời của Công xã</vt:lpstr>
      <vt:lpstr>2. CUỘC KHỞI NGHĨA NGÀY 18-3-1871. SỰ THÀNH LẬP CÔNG XÃ.</vt:lpstr>
      <vt:lpstr>2. Cuộc khởi nghĩa ngày 18-3-1871. Sự thành lập công xã.</vt:lpstr>
      <vt:lpstr>Bản trình bày PowerPoint</vt:lpstr>
      <vt:lpstr>Bản trình bày PowerPoint</vt:lpstr>
      <vt:lpstr>Diễn biến </vt:lpstr>
      <vt:lpstr>Bản trình bày PowerPoint</vt:lpstr>
      <vt:lpstr>Bản trình bày PowerPoint</vt:lpstr>
      <vt:lpstr>Bản trình bày PowerPoint</vt:lpstr>
      <vt:lpstr>Bản trình bày PowerPoint</vt:lpstr>
      <vt:lpstr>Bản trình bày PowerPoint</vt:lpstr>
      <vt:lpstr>II. TỔ CHỨC BỘ MÁY VÀ CHÍNH SÁCH CỦA CÔNG XÃ</vt:lpstr>
      <vt:lpstr>Bản trình bày PowerPoint</vt:lpstr>
      <vt:lpstr>This is a slide title</vt:lpstr>
      <vt:lpstr>This is a slide title</vt:lpstr>
      <vt:lpstr>This is a slide title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XÃ PARI 1871</dc:title>
  <dc:creator>quang kieu</dc:creator>
  <cp:lastModifiedBy>admin</cp:lastModifiedBy>
  <cp:revision>30</cp:revision>
  <dcterms:modified xsi:type="dcterms:W3CDTF">2023-04-06T03:27:50Z</dcterms:modified>
</cp:coreProperties>
</file>