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  <p:sldMasterId id="2147483894" r:id="rId2"/>
  </p:sldMasterIdLst>
  <p:notesMasterIdLst>
    <p:notesMasterId r:id="rId14"/>
  </p:notesMasterIdLst>
  <p:sldIdLst>
    <p:sldId id="318" r:id="rId3"/>
    <p:sldId id="340" r:id="rId4"/>
    <p:sldId id="283" r:id="rId5"/>
    <p:sldId id="339" r:id="rId6"/>
    <p:sldId id="313" r:id="rId7"/>
    <p:sldId id="331" r:id="rId8"/>
    <p:sldId id="341" r:id="rId9"/>
    <p:sldId id="330" r:id="rId10"/>
    <p:sldId id="338" r:id="rId11"/>
    <p:sldId id="299" r:id="rId12"/>
    <p:sldId id="296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bg1"/>
        </a:solidFill>
        <a:latin typeface=".VnBook-Antiqu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bg1"/>
        </a:solidFill>
        <a:latin typeface=".VnBook-Antiqu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bg1"/>
        </a:solidFill>
        <a:latin typeface=".VnBook-Antiqu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bg1"/>
        </a:solidFill>
        <a:latin typeface=".VnBook-Antiqu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bg1"/>
        </a:solidFill>
        <a:latin typeface=".VnBook-Antiqua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bg1"/>
        </a:solidFill>
        <a:latin typeface=".VnBook-Antiqua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bg1"/>
        </a:solidFill>
        <a:latin typeface=".VnBook-Antiqua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bg1"/>
        </a:solidFill>
        <a:latin typeface=".VnBook-Antiqua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bg1"/>
        </a:solidFill>
        <a:latin typeface=".VnBook-Antiqu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FF0066"/>
    <a:srgbClr val="CC3300"/>
    <a:srgbClr val="3333FF"/>
    <a:srgbClr val="FFFFFF"/>
    <a:srgbClr val="CC00FF"/>
    <a:srgbClr val="FF00FF"/>
    <a:srgbClr val="6600FF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74" autoAdjust="0"/>
    <p:restoredTop sz="99832" autoAdjust="0"/>
  </p:normalViewPr>
  <p:slideViewPr>
    <p:cSldViewPr>
      <p:cViewPr varScale="1">
        <p:scale>
          <a:sx n="73" d="100"/>
          <a:sy n="73" d="100"/>
        </p:scale>
        <p:origin x="139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95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image" Target="../media/image21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12" Type="http://schemas.openxmlformats.org/officeDocument/2006/relationships/image" Target="../media/image20.wmf"/><Relationship Id="rId2" Type="http://schemas.openxmlformats.org/officeDocument/2006/relationships/image" Target="../media/image10.emf"/><Relationship Id="rId1" Type="http://schemas.openxmlformats.org/officeDocument/2006/relationships/image" Target="../media/image9.emf"/><Relationship Id="rId6" Type="http://schemas.openxmlformats.org/officeDocument/2006/relationships/image" Target="../media/image14.wmf"/><Relationship Id="rId11" Type="http://schemas.openxmlformats.org/officeDocument/2006/relationships/image" Target="../media/image19.wmf"/><Relationship Id="rId5" Type="http://schemas.openxmlformats.org/officeDocument/2006/relationships/image" Target="../media/image13.wmf"/><Relationship Id="rId10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Relationship Id="rId14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image" Target="../media/image41.wmf"/><Relationship Id="rId18" Type="http://schemas.openxmlformats.org/officeDocument/2006/relationships/image" Target="../media/image46.wmf"/><Relationship Id="rId3" Type="http://schemas.openxmlformats.org/officeDocument/2006/relationships/image" Target="../media/image31.wmf"/><Relationship Id="rId21" Type="http://schemas.openxmlformats.org/officeDocument/2006/relationships/image" Target="../media/image49.wmf"/><Relationship Id="rId7" Type="http://schemas.openxmlformats.org/officeDocument/2006/relationships/image" Target="../media/image35.wmf"/><Relationship Id="rId12" Type="http://schemas.openxmlformats.org/officeDocument/2006/relationships/image" Target="../media/image40.wmf"/><Relationship Id="rId17" Type="http://schemas.openxmlformats.org/officeDocument/2006/relationships/image" Target="../media/image45.wmf"/><Relationship Id="rId2" Type="http://schemas.openxmlformats.org/officeDocument/2006/relationships/image" Target="../media/image30.wmf"/><Relationship Id="rId16" Type="http://schemas.openxmlformats.org/officeDocument/2006/relationships/image" Target="../media/image44.wmf"/><Relationship Id="rId20" Type="http://schemas.openxmlformats.org/officeDocument/2006/relationships/image" Target="../media/image48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11" Type="http://schemas.openxmlformats.org/officeDocument/2006/relationships/image" Target="../media/image39.wmf"/><Relationship Id="rId5" Type="http://schemas.openxmlformats.org/officeDocument/2006/relationships/image" Target="../media/image33.wmf"/><Relationship Id="rId15" Type="http://schemas.openxmlformats.org/officeDocument/2006/relationships/image" Target="../media/image43.wmf"/><Relationship Id="rId10" Type="http://schemas.openxmlformats.org/officeDocument/2006/relationships/image" Target="../media/image38.wmf"/><Relationship Id="rId19" Type="http://schemas.openxmlformats.org/officeDocument/2006/relationships/image" Target="../media/image47.wmf"/><Relationship Id="rId4" Type="http://schemas.openxmlformats.org/officeDocument/2006/relationships/image" Target="../media/image32.wmf"/><Relationship Id="rId9" Type="http://schemas.openxmlformats.org/officeDocument/2006/relationships/image" Target="../media/image37.wmf"/><Relationship Id="rId14" Type="http://schemas.openxmlformats.org/officeDocument/2006/relationships/image" Target="../media/image4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image" Target="../media/image40.wmf"/><Relationship Id="rId18" Type="http://schemas.openxmlformats.org/officeDocument/2006/relationships/image" Target="../media/image64.wmf"/><Relationship Id="rId3" Type="http://schemas.openxmlformats.org/officeDocument/2006/relationships/image" Target="../media/image52.wmf"/><Relationship Id="rId21" Type="http://schemas.openxmlformats.org/officeDocument/2006/relationships/image" Target="../media/image67.wmf"/><Relationship Id="rId7" Type="http://schemas.openxmlformats.org/officeDocument/2006/relationships/image" Target="../media/image56.wmf"/><Relationship Id="rId12" Type="http://schemas.openxmlformats.org/officeDocument/2006/relationships/image" Target="../media/image60.wmf"/><Relationship Id="rId17" Type="http://schemas.openxmlformats.org/officeDocument/2006/relationships/image" Target="../media/image63.wmf"/><Relationship Id="rId2" Type="http://schemas.openxmlformats.org/officeDocument/2006/relationships/image" Target="../media/image51.wmf"/><Relationship Id="rId16" Type="http://schemas.openxmlformats.org/officeDocument/2006/relationships/image" Target="../media/image43.wmf"/><Relationship Id="rId20" Type="http://schemas.openxmlformats.org/officeDocument/2006/relationships/image" Target="../media/image66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11" Type="http://schemas.openxmlformats.org/officeDocument/2006/relationships/image" Target="../media/image38.wmf"/><Relationship Id="rId5" Type="http://schemas.openxmlformats.org/officeDocument/2006/relationships/image" Target="../media/image54.wmf"/><Relationship Id="rId15" Type="http://schemas.openxmlformats.org/officeDocument/2006/relationships/image" Target="../media/image62.wmf"/><Relationship Id="rId23" Type="http://schemas.openxmlformats.org/officeDocument/2006/relationships/image" Target="../media/image69.wmf"/><Relationship Id="rId10" Type="http://schemas.openxmlformats.org/officeDocument/2006/relationships/image" Target="../media/image59.wmf"/><Relationship Id="rId19" Type="http://schemas.openxmlformats.org/officeDocument/2006/relationships/image" Target="../media/image65.wmf"/><Relationship Id="rId4" Type="http://schemas.openxmlformats.org/officeDocument/2006/relationships/image" Target="../media/image53.wmf"/><Relationship Id="rId9" Type="http://schemas.openxmlformats.org/officeDocument/2006/relationships/image" Target="../media/image58.wmf"/><Relationship Id="rId14" Type="http://schemas.openxmlformats.org/officeDocument/2006/relationships/image" Target="../media/image61.wmf"/><Relationship Id="rId22" Type="http://schemas.openxmlformats.org/officeDocument/2006/relationships/image" Target="../media/image6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13" Type="http://schemas.openxmlformats.org/officeDocument/2006/relationships/image" Target="../media/image43.wmf"/><Relationship Id="rId18" Type="http://schemas.openxmlformats.org/officeDocument/2006/relationships/image" Target="../media/image77.wmf"/><Relationship Id="rId26" Type="http://schemas.openxmlformats.org/officeDocument/2006/relationships/image" Target="../media/image81.wmf"/><Relationship Id="rId3" Type="http://schemas.openxmlformats.org/officeDocument/2006/relationships/image" Target="../media/image53.wmf"/><Relationship Id="rId21" Type="http://schemas.openxmlformats.org/officeDocument/2006/relationships/image" Target="../media/image68.wmf"/><Relationship Id="rId7" Type="http://schemas.openxmlformats.org/officeDocument/2006/relationships/image" Target="../media/image57.wmf"/><Relationship Id="rId12" Type="http://schemas.openxmlformats.org/officeDocument/2006/relationships/image" Target="../media/image62.wmf"/><Relationship Id="rId17" Type="http://schemas.openxmlformats.org/officeDocument/2006/relationships/image" Target="../media/image76.wmf"/><Relationship Id="rId25" Type="http://schemas.openxmlformats.org/officeDocument/2006/relationships/image" Target="../media/image80.wmf"/><Relationship Id="rId2" Type="http://schemas.openxmlformats.org/officeDocument/2006/relationships/image" Target="../media/image52.wmf"/><Relationship Id="rId16" Type="http://schemas.openxmlformats.org/officeDocument/2006/relationships/image" Target="../media/image75.wmf"/><Relationship Id="rId20" Type="http://schemas.openxmlformats.org/officeDocument/2006/relationships/image" Target="../media/image67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11" Type="http://schemas.openxmlformats.org/officeDocument/2006/relationships/image" Target="../media/image72.wmf"/><Relationship Id="rId24" Type="http://schemas.openxmlformats.org/officeDocument/2006/relationships/image" Target="../media/image79.wmf"/><Relationship Id="rId5" Type="http://schemas.openxmlformats.org/officeDocument/2006/relationships/image" Target="../media/image55.wmf"/><Relationship Id="rId15" Type="http://schemas.openxmlformats.org/officeDocument/2006/relationships/image" Target="../media/image74.wmf"/><Relationship Id="rId23" Type="http://schemas.openxmlformats.org/officeDocument/2006/relationships/image" Target="../media/image78.wmf"/><Relationship Id="rId10" Type="http://schemas.openxmlformats.org/officeDocument/2006/relationships/image" Target="../media/image71.wmf"/><Relationship Id="rId19" Type="http://schemas.openxmlformats.org/officeDocument/2006/relationships/image" Target="../media/image63.wmf"/><Relationship Id="rId4" Type="http://schemas.openxmlformats.org/officeDocument/2006/relationships/image" Target="../media/image54.wmf"/><Relationship Id="rId9" Type="http://schemas.openxmlformats.org/officeDocument/2006/relationships/image" Target="../media/image59.wmf"/><Relationship Id="rId14" Type="http://schemas.openxmlformats.org/officeDocument/2006/relationships/image" Target="../media/image73.wmf"/><Relationship Id="rId22" Type="http://schemas.openxmlformats.org/officeDocument/2006/relationships/image" Target="../media/image6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3" Type="http://schemas.openxmlformats.org/officeDocument/2006/relationships/image" Target="../media/image84.wmf"/><Relationship Id="rId7" Type="http://schemas.openxmlformats.org/officeDocument/2006/relationships/image" Target="../media/image88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6" Type="http://schemas.openxmlformats.org/officeDocument/2006/relationships/image" Target="../media/image87.wmf"/><Relationship Id="rId11" Type="http://schemas.openxmlformats.org/officeDocument/2006/relationships/image" Target="../media/image92.wmf"/><Relationship Id="rId5" Type="http://schemas.openxmlformats.org/officeDocument/2006/relationships/image" Target="../media/image86.wmf"/><Relationship Id="rId10" Type="http://schemas.openxmlformats.org/officeDocument/2006/relationships/image" Target="../media/image91.wmf"/><Relationship Id="rId4" Type="http://schemas.openxmlformats.org/officeDocument/2006/relationships/image" Target="../media/image85.wmf"/><Relationship Id="rId9" Type="http://schemas.openxmlformats.org/officeDocument/2006/relationships/image" Target="../media/image9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57B408B-80CC-481C-8384-58005258C6A3}" type="datetimeFigureOut">
              <a:rPr lang="en-US"/>
              <a:pPr>
                <a:defRPr/>
              </a:pPr>
              <a:t>4/9/2023</a:t>
            </a:fld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9AE45C8-B056-45F5-8089-F79B63858C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838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F6BBD-86DB-4AEF-8F66-EA9B3945F2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540E1-B727-4372-B8F9-FF58BF19D7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C7D1A8-CC21-4FD5-BD68-31C40B83BC71}" type="datetimeFigureOut">
              <a:rPr lang="en-US" smtClean="0"/>
              <a:pPr>
                <a:defRPr/>
              </a:pPr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0ADD0C-272D-44C9-BD47-234B9556DB7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7B0851-3F65-49AC-9166-8B22B48F3626}" type="datetimeFigureOut">
              <a:rPr lang="en-US" smtClean="0"/>
              <a:pPr>
                <a:defRPr/>
              </a:pPr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B79F9A-221B-439D-941F-BF4A44BB91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41E9D1-403A-4005-BA64-0B218AD90DE3}" type="datetimeFigureOut">
              <a:rPr lang="en-US" smtClean="0"/>
              <a:pPr>
                <a:defRPr/>
              </a:pPr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EE2270-DE2E-400D-A1F3-636274F359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F23BEF-A461-4FCA-A62E-C895E0AE8160}" type="datetimeFigureOut">
              <a:rPr lang="en-US" smtClean="0"/>
              <a:pPr>
                <a:defRPr/>
              </a:pPr>
              <a:t>4/9/2023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D08F89-7218-4ACB-92CB-9AD2F7728A6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6D56DC-CEA5-4F0A-9185-E07F3D9D47FA}" type="datetimeFigureOut">
              <a:rPr lang="en-US" smtClean="0"/>
              <a:pPr>
                <a:defRPr/>
              </a:pPr>
              <a:t>4/9/2023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2BD551-8503-438D-B12D-5C04555606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079F74-D0D5-45E5-960B-C8BE2A68E3B1}" type="datetimeFigureOut">
              <a:rPr lang="en-US" smtClean="0"/>
              <a:pPr>
                <a:defRPr/>
              </a:pPr>
              <a:t>4/9/2023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CB6042-D79C-40EB-B685-F903B6CF6D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33DD8A-E216-4C9F-93C9-579968DC3D3C}" type="datetimeFigureOut">
              <a:rPr lang="en-US" smtClean="0"/>
              <a:pPr>
                <a:defRPr/>
              </a:pPr>
              <a:t>4/9/2023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D676B9-4291-475E-B615-F351B2D5337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1DE317-7EFC-45B8-85EC-A10574C42A57}" type="datetimeFigureOut">
              <a:rPr lang="en-US" smtClean="0"/>
              <a:pPr>
                <a:defRPr/>
              </a:pPr>
              <a:t>4/9/2023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D2917B-693E-4327-BD55-E40D6AA88B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31AF0D-8903-43A6-803F-1908D9CC054E}" type="datetimeFigureOut">
              <a:rPr lang="en-US" smtClean="0"/>
              <a:pPr>
                <a:defRPr/>
              </a:pPr>
              <a:t>4/9/2023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196BEF-DC7E-4D51-B83C-C5471B95DED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17794-21A2-437B-B7B8-0DC4210948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15F4BD-11A5-4F82-B729-ABEBE8B8A95A}" type="datetimeFigureOut">
              <a:rPr lang="en-US" smtClean="0"/>
              <a:pPr>
                <a:defRPr/>
              </a:pPr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2ECB03-9AE6-4457-B7C5-D87D60F8CF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FFA781-9E5B-4DC6-8061-988FEDB0D8F7}" type="datetimeFigureOut">
              <a:rPr lang="en-US" smtClean="0"/>
              <a:pPr>
                <a:defRPr/>
              </a:pPr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161AAD-FD5A-4C3A-A29A-60F38F8F716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83006-F5C3-42CF-849A-5D04BE82A5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39EED-39E2-4B46-8425-423476506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C5BEE-314F-40B4-A7AC-4CB228C59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E0550-B114-459A-920C-D54F13BCFB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C8A3C-0B6A-42AF-8B54-7488657198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1BF4D-6C4E-40B6-9D3A-BC8E52ABBF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7CB15-594B-4DE1-92DF-B0AF92C758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9220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21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92B1985-261C-4F53-9B22-15AA93F7BD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9225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91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92" r:id="rId8"/>
    <p:sldLayoutId id="2147483879" r:id="rId9"/>
    <p:sldLayoutId id="2147483880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92B1985-261C-4F53-9B22-15AA93F7BD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6" Type="http://schemas.openxmlformats.org/officeDocument/2006/relationships/hyperlink" Target="file:///G:\tin%208\TTDD2.ppt" TargetMode="External"/><Relationship Id="rId5" Type="http://schemas.openxmlformats.org/officeDocument/2006/relationships/hyperlink" Target="file:///G:\tin%208\TTDD1.ppt" TargetMode="External"/><Relationship Id="rId4" Type="http://schemas.openxmlformats.org/officeDocument/2006/relationships/image" Target="../media/image4.jpeg"/><Relationship Id="rId9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3" Type="http://schemas.openxmlformats.org/officeDocument/2006/relationships/oleObject" Target="../embeddings/oleObject110.bin"/><Relationship Id="rId7" Type="http://schemas.openxmlformats.org/officeDocument/2006/relationships/oleObject" Target="../embeddings/oleObject1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94.wmf"/><Relationship Id="rId5" Type="http://schemas.openxmlformats.org/officeDocument/2006/relationships/oleObject" Target="../embeddings/oleObject111.bin"/><Relationship Id="rId4" Type="http://schemas.openxmlformats.org/officeDocument/2006/relationships/image" Target="../media/image93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6.wmf"/><Relationship Id="rId26" Type="http://schemas.openxmlformats.org/officeDocument/2006/relationships/image" Target="../media/image20.wmf"/><Relationship Id="rId3" Type="http://schemas.openxmlformats.org/officeDocument/2006/relationships/oleObject" Target="../embeddings/oleObject4.bin"/><Relationship Id="rId21" Type="http://schemas.openxmlformats.org/officeDocument/2006/relationships/oleObject" Target="../embeddings/oleObject13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1.bin"/><Relationship Id="rId25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29" Type="http://schemas.openxmlformats.org/officeDocument/2006/relationships/oleObject" Target="../embeddings/oleObject17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emf"/><Relationship Id="rId11" Type="http://schemas.openxmlformats.org/officeDocument/2006/relationships/oleObject" Target="../embeddings/oleObject8.bin"/><Relationship Id="rId24" Type="http://schemas.openxmlformats.org/officeDocument/2006/relationships/image" Target="../media/image19.wmf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23" Type="http://schemas.openxmlformats.org/officeDocument/2006/relationships/oleObject" Target="../embeddings/oleObject14.bin"/><Relationship Id="rId28" Type="http://schemas.openxmlformats.org/officeDocument/2006/relationships/image" Target="../media/image21.wmf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12.bin"/><Relationship Id="rId31" Type="http://schemas.openxmlformats.org/officeDocument/2006/relationships/oleObject" Target="../embeddings/oleObject18.bin"/><Relationship Id="rId4" Type="http://schemas.openxmlformats.org/officeDocument/2006/relationships/image" Target="../media/image9.e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4.wmf"/><Relationship Id="rId22" Type="http://schemas.openxmlformats.org/officeDocument/2006/relationships/image" Target="../media/image18.wmf"/><Relationship Id="rId27" Type="http://schemas.openxmlformats.org/officeDocument/2006/relationships/oleObject" Target="../embeddings/oleObject16.bin"/><Relationship Id="rId30" Type="http://schemas.openxmlformats.org/officeDocument/2006/relationships/image" Target="../media/image2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8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6.wmf"/><Relationship Id="rId26" Type="http://schemas.openxmlformats.org/officeDocument/2006/relationships/image" Target="../media/image40.wmf"/><Relationship Id="rId39" Type="http://schemas.openxmlformats.org/officeDocument/2006/relationships/oleObject" Target="../embeddings/oleObject43.bin"/><Relationship Id="rId21" Type="http://schemas.openxmlformats.org/officeDocument/2006/relationships/oleObject" Target="../embeddings/oleObject34.bin"/><Relationship Id="rId34" Type="http://schemas.openxmlformats.org/officeDocument/2006/relationships/image" Target="../media/image44.wmf"/><Relationship Id="rId42" Type="http://schemas.openxmlformats.org/officeDocument/2006/relationships/oleObject" Target="../embeddings/oleObject4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29" Type="http://schemas.openxmlformats.org/officeDocument/2006/relationships/oleObject" Target="../embeddings/oleObject38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29.bin"/><Relationship Id="rId24" Type="http://schemas.openxmlformats.org/officeDocument/2006/relationships/image" Target="../media/image39.wmf"/><Relationship Id="rId32" Type="http://schemas.openxmlformats.org/officeDocument/2006/relationships/image" Target="../media/image43.wmf"/><Relationship Id="rId37" Type="http://schemas.openxmlformats.org/officeDocument/2006/relationships/oleObject" Target="../embeddings/oleObject42.bin"/><Relationship Id="rId40" Type="http://schemas.openxmlformats.org/officeDocument/2006/relationships/image" Target="../media/image47.wmf"/><Relationship Id="rId45" Type="http://schemas.openxmlformats.org/officeDocument/2006/relationships/oleObject" Target="../embeddings/oleObject47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23" Type="http://schemas.openxmlformats.org/officeDocument/2006/relationships/oleObject" Target="../embeddings/oleObject35.bin"/><Relationship Id="rId28" Type="http://schemas.openxmlformats.org/officeDocument/2006/relationships/image" Target="../media/image41.wmf"/><Relationship Id="rId36" Type="http://schemas.openxmlformats.org/officeDocument/2006/relationships/image" Target="../media/image45.wmf"/><Relationship Id="rId10" Type="http://schemas.openxmlformats.org/officeDocument/2006/relationships/image" Target="../media/image32.wmf"/><Relationship Id="rId19" Type="http://schemas.openxmlformats.org/officeDocument/2006/relationships/oleObject" Target="../embeddings/oleObject33.bin"/><Relationship Id="rId31" Type="http://schemas.openxmlformats.org/officeDocument/2006/relationships/oleObject" Target="../embeddings/oleObject39.bin"/><Relationship Id="rId44" Type="http://schemas.openxmlformats.org/officeDocument/2006/relationships/oleObject" Target="../embeddings/oleObject46.bin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4.wmf"/><Relationship Id="rId22" Type="http://schemas.openxmlformats.org/officeDocument/2006/relationships/image" Target="../media/image38.wmf"/><Relationship Id="rId27" Type="http://schemas.openxmlformats.org/officeDocument/2006/relationships/oleObject" Target="../embeddings/oleObject37.bin"/><Relationship Id="rId30" Type="http://schemas.openxmlformats.org/officeDocument/2006/relationships/image" Target="../media/image42.wmf"/><Relationship Id="rId35" Type="http://schemas.openxmlformats.org/officeDocument/2006/relationships/oleObject" Target="../embeddings/oleObject41.bin"/><Relationship Id="rId43" Type="http://schemas.openxmlformats.org/officeDocument/2006/relationships/image" Target="../media/image48.wmf"/><Relationship Id="rId8" Type="http://schemas.openxmlformats.org/officeDocument/2006/relationships/image" Target="../media/image31.wmf"/><Relationship Id="rId3" Type="http://schemas.openxmlformats.org/officeDocument/2006/relationships/oleObject" Target="../embeddings/oleObject25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2.bin"/><Relationship Id="rId25" Type="http://schemas.openxmlformats.org/officeDocument/2006/relationships/oleObject" Target="../embeddings/oleObject36.bin"/><Relationship Id="rId33" Type="http://schemas.openxmlformats.org/officeDocument/2006/relationships/oleObject" Target="../embeddings/oleObject40.bin"/><Relationship Id="rId38" Type="http://schemas.openxmlformats.org/officeDocument/2006/relationships/image" Target="../media/image46.wmf"/><Relationship Id="rId46" Type="http://schemas.openxmlformats.org/officeDocument/2006/relationships/image" Target="../media/image49.wmf"/><Relationship Id="rId20" Type="http://schemas.openxmlformats.org/officeDocument/2006/relationships/image" Target="../media/image37.wmf"/><Relationship Id="rId41" Type="http://schemas.openxmlformats.org/officeDocument/2006/relationships/oleObject" Target="../embeddings/oleObject44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3.bin"/><Relationship Id="rId18" Type="http://schemas.openxmlformats.org/officeDocument/2006/relationships/image" Target="../media/image57.wmf"/><Relationship Id="rId26" Type="http://schemas.openxmlformats.org/officeDocument/2006/relationships/image" Target="../media/image60.wmf"/><Relationship Id="rId39" Type="http://schemas.openxmlformats.org/officeDocument/2006/relationships/oleObject" Target="../embeddings/oleObject66.bin"/><Relationship Id="rId21" Type="http://schemas.openxmlformats.org/officeDocument/2006/relationships/oleObject" Target="../embeddings/oleObject57.bin"/><Relationship Id="rId34" Type="http://schemas.openxmlformats.org/officeDocument/2006/relationships/image" Target="../media/image43.wmf"/><Relationship Id="rId42" Type="http://schemas.openxmlformats.org/officeDocument/2006/relationships/image" Target="../media/image66.wmf"/><Relationship Id="rId47" Type="http://schemas.openxmlformats.org/officeDocument/2006/relationships/image" Target="../media/image68.wmf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6.wmf"/><Relationship Id="rId29" Type="http://schemas.openxmlformats.org/officeDocument/2006/relationships/oleObject" Target="../embeddings/oleObject61.bin"/><Relationship Id="rId11" Type="http://schemas.openxmlformats.org/officeDocument/2006/relationships/oleObject" Target="../embeddings/oleObject52.bin"/><Relationship Id="rId24" Type="http://schemas.openxmlformats.org/officeDocument/2006/relationships/image" Target="../media/image38.wmf"/><Relationship Id="rId32" Type="http://schemas.openxmlformats.org/officeDocument/2006/relationships/image" Target="../media/image62.wmf"/><Relationship Id="rId37" Type="http://schemas.openxmlformats.org/officeDocument/2006/relationships/oleObject" Target="../embeddings/oleObject65.bin"/><Relationship Id="rId40" Type="http://schemas.openxmlformats.org/officeDocument/2006/relationships/image" Target="../media/image65.wmf"/><Relationship Id="rId45" Type="http://schemas.openxmlformats.org/officeDocument/2006/relationships/image" Target="../media/image67.wmf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23" Type="http://schemas.openxmlformats.org/officeDocument/2006/relationships/oleObject" Target="../embeddings/oleObject58.bin"/><Relationship Id="rId28" Type="http://schemas.openxmlformats.org/officeDocument/2006/relationships/image" Target="../media/image40.wmf"/><Relationship Id="rId36" Type="http://schemas.openxmlformats.org/officeDocument/2006/relationships/image" Target="../media/image63.wmf"/><Relationship Id="rId49" Type="http://schemas.openxmlformats.org/officeDocument/2006/relationships/image" Target="../media/image69.wmf"/><Relationship Id="rId10" Type="http://schemas.openxmlformats.org/officeDocument/2006/relationships/image" Target="../media/image53.wmf"/><Relationship Id="rId19" Type="http://schemas.openxmlformats.org/officeDocument/2006/relationships/oleObject" Target="../embeddings/oleObject56.bin"/><Relationship Id="rId31" Type="http://schemas.openxmlformats.org/officeDocument/2006/relationships/oleObject" Target="../embeddings/oleObject62.bin"/><Relationship Id="rId44" Type="http://schemas.openxmlformats.org/officeDocument/2006/relationships/oleObject" Target="../embeddings/oleObject69.bin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5.wmf"/><Relationship Id="rId22" Type="http://schemas.openxmlformats.org/officeDocument/2006/relationships/image" Target="../media/image59.wmf"/><Relationship Id="rId27" Type="http://schemas.openxmlformats.org/officeDocument/2006/relationships/oleObject" Target="../embeddings/oleObject60.bin"/><Relationship Id="rId30" Type="http://schemas.openxmlformats.org/officeDocument/2006/relationships/image" Target="../media/image61.wmf"/><Relationship Id="rId35" Type="http://schemas.openxmlformats.org/officeDocument/2006/relationships/oleObject" Target="../embeddings/oleObject64.bin"/><Relationship Id="rId43" Type="http://schemas.openxmlformats.org/officeDocument/2006/relationships/oleObject" Target="../embeddings/oleObject68.bin"/><Relationship Id="rId48" Type="http://schemas.openxmlformats.org/officeDocument/2006/relationships/oleObject" Target="../embeddings/oleObject71.bin"/><Relationship Id="rId8" Type="http://schemas.openxmlformats.org/officeDocument/2006/relationships/image" Target="../media/image52.wmf"/><Relationship Id="rId3" Type="http://schemas.openxmlformats.org/officeDocument/2006/relationships/oleObject" Target="../embeddings/oleObject48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55.bin"/><Relationship Id="rId25" Type="http://schemas.openxmlformats.org/officeDocument/2006/relationships/oleObject" Target="../embeddings/oleObject59.bin"/><Relationship Id="rId33" Type="http://schemas.openxmlformats.org/officeDocument/2006/relationships/oleObject" Target="../embeddings/oleObject63.bin"/><Relationship Id="rId38" Type="http://schemas.openxmlformats.org/officeDocument/2006/relationships/image" Target="../media/image64.wmf"/><Relationship Id="rId46" Type="http://schemas.openxmlformats.org/officeDocument/2006/relationships/oleObject" Target="../embeddings/oleObject70.bin"/><Relationship Id="rId20" Type="http://schemas.openxmlformats.org/officeDocument/2006/relationships/image" Target="../media/image58.wmf"/><Relationship Id="rId41" Type="http://schemas.openxmlformats.org/officeDocument/2006/relationships/oleObject" Target="../embeddings/oleObject67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5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72.bin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8.bin"/><Relationship Id="rId18" Type="http://schemas.openxmlformats.org/officeDocument/2006/relationships/image" Target="../media/image70.wmf"/><Relationship Id="rId26" Type="http://schemas.openxmlformats.org/officeDocument/2006/relationships/image" Target="../media/image62.wmf"/><Relationship Id="rId39" Type="http://schemas.openxmlformats.org/officeDocument/2006/relationships/oleObject" Target="../embeddings/oleObject91.bin"/><Relationship Id="rId21" Type="http://schemas.openxmlformats.org/officeDocument/2006/relationships/oleObject" Target="../embeddings/oleObject82.bin"/><Relationship Id="rId34" Type="http://schemas.openxmlformats.org/officeDocument/2006/relationships/image" Target="../media/image75.wmf"/><Relationship Id="rId42" Type="http://schemas.openxmlformats.org/officeDocument/2006/relationships/image" Target="../media/image67.wmf"/><Relationship Id="rId47" Type="http://schemas.openxmlformats.org/officeDocument/2006/relationships/oleObject" Target="../embeddings/oleObject95.bin"/><Relationship Id="rId50" Type="http://schemas.openxmlformats.org/officeDocument/2006/relationships/image" Target="../media/image79.wmf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7.wmf"/><Relationship Id="rId29" Type="http://schemas.openxmlformats.org/officeDocument/2006/relationships/oleObject" Target="../embeddings/oleObject86.bin"/><Relationship Id="rId11" Type="http://schemas.openxmlformats.org/officeDocument/2006/relationships/oleObject" Target="../embeddings/oleObject77.bin"/><Relationship Id="rId24" Type="http://schemas.openxmlformats.org/officeDocument/2006/relationships/image" Target="../media/image72.wmf"/><Relationship Id="rId32" Type="http://schemas.openxmlformats.org/officeDocument/2006/relationships/image" Target="../media/image74.wmf"/><Relationship Id="rId37" Type="http://schemas.openxmlformats.org/officeDocument/2006/relationships/oleObject" Target="../embeddings/oleObject90.bin"/><Relationship Id="rId40" Type="http://schemas.openxmlformats.org/officeDocument/2006/relationships/image" Target="../media/image63.wmf"/><Relationship Id="rId45" Type="http://schemas.openxmlformats.org/officeDocument/2006/relationships/oleObject" Target="../embeddings/oleObject94.bin"/><Relationship Id="rId53" Type="http://schemas.openxmlformats.org/officeDocument/2006/relationships/oleObject" Target="../embeddings/oleObject98.bin"/><Relationship Id="rId5" Type="http://schemas.openxmlformats.org/officeDocument/2006/relationships/oleObject" Target="../embeddings/oleObject74.bin"/><Relationship Id="rId10" Type="http://schemas.openxmlformats.org/officeDocument/2006/relationships/image" Target="../media/image54.wmf"/><Relationship Id="rId19" Type="http://schemas.openxmlformats.org/officeDocument/2006/relationships/oleObject" Target="../embeddings/oleObject81.bin"/><Relationship Id="rId31" Type="http://schemas.openxmlformats.org/officeDocument/2006/relationships/oleObject" Target="../embeddings/oleObject87.bin"/><Relationship Id="rId44" Type="http://schemas.openxmlformats.org/officeDocument/2006/relationships/image" Target="../media/image68.wmf"/><Relationship Id="rId52" Type="http://schemas.openxmlformats.org/officeDocument/2006/relationships/image" Target="../media/image80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56.wmf"/><Relationship Id="rId22" Type="http://schemas.openxmlformats.org/officeDocument/2006/relationships/image" Target="../media/image71.wmf"/><Relationship Id="rId27" Type="http://schemas.openxmlformats.org/officeDocument/2006/relationships/oleObject" Target="../embeddings/oleObject85.bin"/><Relationship Id="rId30" Type="http://schemas.openxmlformats.org/officeDocument/2006/relationships/image" Target="../media/image73.wmf"/><Relationship Id="rId35" Type="http://schemas.openxmlformats.org/officeDocument/2006/relationships/oleObject" Target="../embeddings/oleObject89.bin"/><Relationship Id="rId43" Type="http://schemas.openxmlformats.org/officeDocument/2006/relationships/oleObject" Target="../embeddings/oleObject93.bin"/><Relationship Id="rId48" Type="http://schemas.openxmlformats.org/officeDocument/2006/relationships/image" Target="../media/image78.wmf"/><Relationship Id="rId8" Type="http://schemas.openxmlformats.org/officeDocument/2006/relationships/image" Target="../media/image53.wmf"/><Relationship Id="rId51" Type="http://schemas.openxmlformats.org/officeDocument/2006/relationships/oleObject" Target="../embeddings/oleObject97.bin"/><Relationship Id="rId3" Type="http://schemas.openxmlformats.org/officeDocument/2006/relationships/oleObject" Target="../embeddings/oleObject73.bin"/><Relationship Id="rId12" Type="http://schemas.openxmlformats.org/officeDocument/2006/relationships/image" Target="../media/image55.wmf"/><Relationship Id="rId17" Type="http://schemas.openxmlformats.org/officeDocument/2006/relationships/oleObject" Target="../embeddings/oleObject80.bin"/><Relationship Id="rId25" Type="http://schemas.openxmlformats.org/officeDocument/2006/relationships/oleObject" Target="../embeddings/oleObject84.bin"/><Relationship Id="rId33" Type="http://schemas.openxmlformats.org/officeDocument/2006/relationships/oleObject" Target="../embeddings/oleObject88.bin"/><Relationship Id="rId38" Type="http://schemas.openxmlformats.org/officeDocument/2006/relationships/image" Target="../media/image77.wmf"/><Relationship Id="rId46" Type="http://schemas.openxmlformats.org/officeDocument/2006/relationships/image" Target="../media/image69.wmf"/><Relationship Id="rId20" Type="http://schemas.openxmlformats.org/officeDocument/2006/relationships/image" Target="../media/image59.wmf"/><Relationship Id="rId41" Type="http://schemas.openxmlformats.org/officeDocument/2006/relationships/oleObject" Target="../embeddings/oleObject92.bin"/><Relationship Id="rId54" Type="http://schemas.openxmlformats.org/officeDocument/2006/relationships/image" Target="../media/image81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2.wmf"/><Relationship Id="rId15" Type="http://schemas.openxmlformats.org/officeDocument/2006/relationships/oleObject" Target="../embeddings/oleObject79.bin"/><Relationship Id="rId23" Type="http://schemas.openxmlformats.org/officeDocument/2006/relationships/oleObject" Target="../embeddings/oleObject83.bin"/><Relationship Id="rId28" Type="http://schemas.openxmlformats.org/officeDocument/2006/relationships/image" Target="../media/image43.wmf"/><Relationship Id="rId36" Type="http://schemas.openxmlformats.org/officeDocument/2006/relationships/image" Target="../media/image76.wmf"/><Relationship Id="rId49" Type="http://schemas.openxmlformats.org/officeDocument/2006/relationships/oleObject" Target="../embeddings/oleObject9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oleObject" Target="../embeddings/oleObject104.bin"/><Relationship Id="rId18" Type="http://schemas.openxmlformats.org/officeDocument/2006/relationships/image" Target="../media/image89.wmf"/><Relationship Id="rId3" Type="http://schemas.openxmlformats.org/officeDocument/2006/relationships/oleObject" Target="../embeddings/oleObject99.bin"/><Relationship Id="rId21" Type="http://schemas.openxmlformats.org/officeDocument/2006/relationships/oleObject" Target="../embeddings/oleObject108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86.wmf"/><Relationship Id="rId17" Type="http://schemas.openxmlformats.org/officeDocument/2006/relationships/oleObject" Target="../embeddings/oleObject10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8.wmf"/><Relationship Id="rId20" Type="http://schemas.openxmlformats.org/officeDocument/2006/relationships/image" Target="../media/image90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83.wmf"/><Relationship Id="rId11" Type="http://schemas.openxmlformats.org/officeDocument/2006/relationships/oleObject" Target="../embeddings/oleObject103.bin"/><Relationship Id="rId24" Type="http://schemas.openxmlformats.org/officeDocument/2006/relationships/image" Target="../media/image92.wmf"/><Relationship Id="rId5" Type="http://schemas.openxmlformats.org/officeDocument/2006/relationships/oleObject" Target="../embeddings/oleObject100.bin"/><Relationship Id="rId15" Type="http://schemas.openxmlformats.org/officeDocument/2006/relationships/oleObject" Target="../embeddings/oleObject105.bin"/><Relationship Id="rId23" Type="http://schemas.openxmlformats.org/officeDocument/2006/relationships/oleObject" Target="../embeddings/oleObject109.bin"/><Relationship Id="rId10" Type="http://schemas.openxmlformats.org/officeDocument/2006/relationships/image" Target="../media/image85.wmf"/><Relationship Id="rId19" Type="http://schemas.openxmlformats.org/officeDocument/2006/relationships/oleObject" Target="../embeddings/oleObject107.bin"/><Relationship Id="rId4" Type="http://schemas.openxmlformats.org/officeDocument/2006/relationships/image" Target="../media/image82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87.wmf"/><Relationship Id="rId22" Type="http://schemas.openxmlformats.org/officeDocument/2006/relationships/image" Target="../media/image9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27" descr="Bouquet"/>
          <p:cNvSpPr>
            <a:spLocks noChangeArrowheads="1"/>
          </p:cNvSpPr>
          <p:nvPr/>
        </p:nvSpPr>
        <p:spPr bwMode="gray">
          <a:xfrm>
            <a:off x="2514600" y="2514600"/>
            <a:ext cx="6629400" cy="833438"/>
          </a:xfrm>
          <a:prstGeom prst="roundRect">
            <a:avLst>
              <a:gd name="adj" fmla="val 50000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endParaRPr lang="en-US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AutoShape 43" descr="Bouquet"/>
          <p:cNvSpPr>
            <a:spLocks noChangeArrowheads="1"/>
          </p:cNvSpPr>
          <p:nvPr/>
        </p:nvSpPr>
        <p:spPr bwMode="gray">
          <a:xfrm>
            <a:off x="2438400" y="3962400"/>
            <a:ext cx="6705600" cy="1600200"/>
          </a:xfrm>
          <a:prstGeom prst="roundRect">
            <a:avLst>
              <a:gd name="adj" fmla="val 50000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36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6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endParaRPr lang="en-US" sz="3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190" name="AutoShape 17" descr="Pink tissue paper"/>
          <p:cNvSpPr>
            <a:spLocks noChangeArrowheads="1"/>
          </p:cNvSpPr>
          <p:nvPr/>
        </p:nvSpPr>
        <p:spPr bwMode="auto">
          <a:xfrm>
            <a:off x="1295400" y="400050"/>
            <a:ext cx="7772400" cy="819150"/>
          </a:xfrm>
          <a:prstGeom prst="roundRect">
            <a:avLst>
              <a:gd name="adj" fmla="val 50000"/>
            </a:avLst>
          </a:prstGeom>
          <a:blipFill dpi="0" rotWithShape="1">
            <a:blip r:embed="rId4"/>
            <a:srcRect/>
            <a:tile tx="0" ty="0" sx="100000" sy="100000" flip="none" algn="tl"/>
          </a:blipFill>
          <a:ln w="38100" algn="ctr">
            <a:solidFill>
              <a:srgbClr val="74A731"/>
            </a:solidFill>
            <a:round/>
            <a:headEnd/>
            <a:tailEnd/>
          </a:ln>
        </p:spPr>
        <p:txBody>
          <a:bodyPr vert="eaVert" wrap="none" anchor="ctr"/>
          <a:lstStyle/>
          <a:p>
            <a:pPr algn="r" rtl="1"/>
            <a:endParaRPr lang="vi-VN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09600" y="2419350"/>
            <a:ext cx="1563688" cy="203200"/>
            <a:chOff x="0" y="1896"/>
            <a:chExt cx="5760" cy="120"/>
          </a:xfrm>
        </p:grpSpPr>
        <p:sp>
          <p:nvSpPr>
            <p:cNvPr id="93192" name="Rectangle 8"/>
            <p:cNvSpPr>
              <a:spLocks noChangeArrowheads="1"/>
            </p:cNvSpPr>
            <p:nvPr/>
          </p:nvSpPr>
          <p:spPr bwMode="gray">
            <a:xfrm>
              <a:off x="0" y="1896"/>
              <a:ext cx="5760" cy="47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ECECEC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3193" name="Rectangle 9"/>
            <p:cNvSpPr>
              <a:spLocks noChangeArrowheads="1"/>
            </p:cNvSpPr>
            <p:nvPr/>
          </p:nvSpPr>
          <p:spPr bwMode="gray">
            <a:xfrm>
              <a:off x="0" y="1942"/>
              <a:ext cx="5760" cy="74"/>
            </a:xfrm>
            <a:prstGeom prst="rect">
              <a:avLst/>
            </a:prstGeom>
            <a:gradFill rotWithShape="1">
              <a:gsLst>
                <a:gs pos="0">
                  <a:srgbClr val="CFCFCF"/>
                </a:gs>
                <a:gs pos="100000">
                  <a:srgbClr val="5F5F5F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346075" y="1284288"/>
            <a:ext cx="720725" cy="1687512"/>
            <a:chOff x="1474" y="2341"/>
            <a:chExt cx="454" cy="679"/>
          </a:xfrm>
        </p:grpSpPr>
        <p:grpSp>
          <p:nvGrpSpPr>
            <p:cNvPr id="4" name="Group 11"/>
            <p:cNvGrpSpPr>
              <a:grpSpLocks/>
            </p:cNvGrpSpPr>
            <p:nvPr/>
          </p:nvGrpSpPr>
          <p:grpSpPr bwMode="auto">
            <a:xfrm rot="5400000">
              <a:off x="1456" y="2517"/>
              <a:ext cx="537" cy="185"/>
              <a:chOff x="0" y="1896"/>
              <a:chExt cx="5760" cy="120"/>
            </a:xfrm>
          </p:grpSpPr>
          <p:sp>
            <p:nvSpPr>
              <p:cNvPr id="93196" name="Rectangle 12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vi-VN"/>
              </a:p>
            </p:txBody>
          </p:sp>
          <p:sp>
            <p:nvSpPr>
              <p:cNvPr id="93197" name="Rectangle 13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vi-VN"/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5400000">
              <a:off x="1474" y="2567"/>
              <a:ext cx="453" cy="454"/>
              <a:chOff x="1845" y="1824"/>
              <a:chExt cx="2016" cy="1823"/>
            </a:xfrm>
          </p:grpSpPr>
          <p:sp>
            <p:nvSpPr>
              <p:cNvPr id="6159" name="AutoShape 15"/>
              <p:cNvSpPr>
                <a:spLocks noChangeArrowheads="1"/>
              </p:cNvSpPr>
              <p:nvPr/>
            </p:nvSpPr>
            <p:spPr bwMode="gray">
              <a:xfrm rot="16200000" flipH="1">
                <a:off x="1782" y="2596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vi-VN"/>
              </a:p>
            </p:txBody>
          </p:sp>
          <p:sp>
            <p:nvSpPr>
              <p:cNvPr id="93200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endParaRPr lang="vi-VN"/>
              </a:p>
            </p:txBody>
          </p:sp>
          <p:sp>
            <p:nvSpPr>
              <p:cNvPr id="93201" name="AutoShape 17"/>
              <p:cNvSpPr>
                <a:spLocks noChangeArrowheads="1"/>
              </p:cNvSpPr>
              <p:nvPr/>
            </p:nvSpPr>
            <p:spPr bwMode="gray">
              <a:xfrm rot="10800000" flipH="1">
                <a:off x="2697" y="3442"/>
                <a:ext cx="310" cy="205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vi-VN"/>
              </a:p>
            </p:txBody>
          </p:sp>
          <p:sp>
            <p:nvSpPr>
              <p:cNvPr id="93202" name="Oval 1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vi-VN"/>
              </a:p>
            </p:txBody>
          </p:sp>
          <p:sp>
            <p:nvSpPr>
              <p:cNvPr id="93203" name="Oval 1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vi-VN"/>
              </a:p>
            </p:txBody>
          </p:sp>
          <p:sp>
            <p:nvSpPr>
              <p:cNvPr id="6164" name="Oval 20"/>
              <p:cNvSpPr>
                <a:spLocks noChangeArrowheads="1"/>
              </p:cNvSpPr>
              <p:nvPr/>
            </p:nvSpPr>
            <p:spPr bwMode="gray">
              <a:xfrm>
                <a:off x="2145" y="2882"/>
                <a:ext cx="1399" cy="245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chemeClr val="hlink"/>
                  </a:gs>
                  <a:gs pos="100000">
                    <a:srgbClr val="FFFFFF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/>
              </a:p>
            </p:txBody>
          </p:sp>
          <p:sp>
            <p:nvSpPr>
              <p:cNvPr id="93205" name="Oval 21"/>
              <p:cNvSpPr>
                <a:spLocks noChangeArrowheads="1"/>
              </p:cNvSpPr>
              <p:nvPr/>
            </p:nvSpPr>
            <p:spPr bwMode="gray">
              <a:xfrm>
                <a:off x="2176" y="2888"/>
                <a:ext cx="1421" cy="233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rot="10800000" vert="eaVert" wrap="none" anchor="ctr">
                <a:spAutoFit/>
              </a:bodyPr>
              <a:lstStyle/>
              <a:p>
                <a:endParaRPr lang="vi-VN"/>
              </a:p>
            </p:txBody>
          </p:sp>
          <p:sp>
            <p:nvSpPr>
              <p:cNvPr id="6166" name="Oval 22"/>
              <p:cNvSpPr>
                <a:spLocks noChangeArrowheads="1"/>
              </p:cNvSpPr>
              <p:nvPr/>
            </p:nvSpPr>
            <p:spPr bwMode="gray">
              <a:xfrm>
                <a:off x="2145" y="2111"/>
                <a:ext cx="1399" cy="1096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/>
              </a:p>
            </p:txBody>
          </p:sp>
          <p:sp>
            <p:nvSpPr>
              <p:cNvPr id="93207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2178" y="2085"/>
                <a:ext cx="1417" cy="1095"/>
              </a:xfrm>
              <a:prstGeom prst="ellipse">
                <a:avLst/>
              </a:prstGeom>
              <a:blipFill dpi="0" rotWithShape="1">
                <a:blip r:embed="rId4"/>
                <a:srcRect/>
                <a:tile tx="0" ty="0" sx="100000" sy="100000" flip="none" algn="tl"/>
              </a:blipFill>
              <a:ln w="38100" algn="ctr">
                <a:noFill/>
                <a:round/>
                <a:headEnd/>
                <a:tailEnd/>
              </a:ln>
            </p:spPr>
            <p:txBody>
              <a:bodyPr rot="10800000" vert="eaVert" anchor="ctr">
                <a:spAutoFit/>
              </a:bodyPr>
              <a:lstStyle/>
              <a:p>
                <a:endParaRPr lang="vi-VN"/>
              </a:p>
            </p:txBody>
          </p:sp>
        </p:grpSp>
      </p:grpSp>
      <p:grpSp>
        <p:nvGrpSpPr>
          <p:cNvPr id="6" name="Group 24"/>
          <p:cNvGrpSpPr>
            <a:grpSpLocks/>
          </p:cNvGrpSpPr>
          <p:nvPr/>
        </p:nvGrpSpPr>
        <p:grpSpPr bwMode="auto">
          <a:xfrm rot="5400000">
            <a:off x="1473200" y="3409950"/>
            <a:ext cx="1173163" cy="144463"/>
            <a:chOff x="0" y="1896"/>
            <a:chExt cx="5760" cy="120"/>
          </a:xfrm>
        </p:grpSpPr>
        <p:sp>
          <p:nvSpPr>
            <p:cNvPr id="93209" name="Rectangle 25"/>
            <p:cNvSpPr>
              <a:spLocks noChangeArrowheads="1"/>
            </p:cNvSpPr>
            <p:nvPr/>
          </p:nvSpPr>
          <p:spPr bwMode="gray">
            <a:xfrm>
              <a:off x="0" y="1896"/>
              <a:ext cx="5760" cy="47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ECECEC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endParaRPr lang="vi-VN"/>
            </a:p>
          </p:txBody>
        </p:sp>
        <p:sp>
          <p:nvSpPr>
            <p:cNvPr id="93210" name="Rectangle 26"/>
            <p:cNvSpPr>
              <a:spLocks noChangeArrowheads="1"/>
            </p:cNvSpPr>
            <p:nvPr/>
          </p:nvSpPr>
          <p:spPr bwMode="gray">
            <a:xfrm>
              <a:off x="0" y="1942"/>
              <a:ext cx="5760" cy="74"/>
            </a:xfrm>
            <a:prstGeom prst="rect">
              <a:avLst/>
            </a:prstGeom>
            <a:gradFill rotWithShape="1">
              <a:gsLst>
                <a:gs pos="0">
                  <a:srgbClr val="CFCFCF"/>
                </a:gs>
                <a:gs pos="100000">
                  <a:srgbClr val="5F5F5F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endParaRPr lang="vi-VN"/>
            </a:p>
          </p:txBody>
        </p:sp>
      </p:grp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1439863" y="2333625"/>
            <a:ext cx="1066800" cy="989013"/>
            <a:chOff x="3257" y="860"/>
            <a:chExt cx="581" cy="623"/>
          </a:xfrm>
        </p:grpSpPr>
        <p:grpSp>
          <p:nvGrpSpPr>
            <p:cNvPr id="8" name="Group 29"/>
            <p:cNvGrpSpPr>
              <a:grpSpLocks/>
            </p:cNvGrpSpPr>
            <p:nvPr/>
          </p:nvGrpSpPr>
          <p:grpSpPr bwMode="auto">
            <a:xfrm rot="5400000">
              <a:off x="3236" y="881"/>
              <a:ext cx="623" cy="581"/>
              <a:chOff x="1871" y="1824"/>
              <a:chExt cx="2007" cy="1807"/>
            </a:xfrm>
          </p:grpSpPr>
          <p:sp>
            <p:nvSpPr>
              <p:cNvPr id="93213" name="AutoShape 30" descr="Bouquet"/>
              <p:cNvSpPr>
                <a:spLocks noChangeArrowheads="1"/>
              </p:cNvSpPr>
              <p:nvPr/>
            </p:nvSpPr>
            <p:spPr bwMode="gray">
              <a:xfrm rot="16200000" flipH="1">
                <a:off x="1818" y="2512"/>
                <a:ext cx="311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9525" algn="ctr">
                <a:solidFill>
                  <a:srgbClr val="00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93214" name="AutoShape 31" descr="Bouquet"/>
              <p:cNvSpPr>
                <a:spLocks noChangeArrowheads="1"/>
              </p:cNvSpPr>
              <p:nvPr/>
            </p:nvSpPr>
            <p:spPr bwMode="gray">
              <a:xfrm rot="5400000" flipH="1">
                <a:off x="3621" y="2498"/>
                <a:ext cx="311" cy="20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9525" algn="ctr">
                <a:solidFill>
                  <a:srgbClr val="009900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endParaRPr lang="vi-VN"/>
              </a:p>
            </p:txBody>
          </p:sp>
          <p:sp>
            <p:nvSpPr>
              <p:cNvPr id="93215" name="AutoShape 32" descr="Bouquet"/>
              <p:cNvSpPr>
                <a:spLocks noChangeArrowheads="1"/>
              </p:cNvSpPr>
              <p:nvPr/>
            </p:nvSpPr>
            <p:spPr bwMode="gray">
              <a:xfrm rot="10800000" flipH="1">
                <a:off x="2718" y="3429"/>
                <a:ext cx="303" cy="202"/>
              </a:xfrm>
              <a:prstGeom prst="upArrow">
                <a:avLst>
                  <a:gd name="adj1" fmla="val 51676"/>
                  <a:gd name="adj2" fmla="val 100000"/>
                </a:avLst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9525" algn="ctr">
                <a:solidFill>
                  <a:srgbClr val="009900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vi-VN"/>
              </a:p>
            </p:txBody>
          </p:sp>
          <p:sp>
            <p:nvSpPr>
              <p:cNvPr id="93216" name="Oval 33" descr="Bouquet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57150" algn="ctr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vi-VN"/>
              </a:p>
            </p:txBody>
          </p:sp>
          <p:sp>
            <p:nvSpPr>
              <p:cNvPr id="93217" name="Oval 34" descr="Bouquet">
                <a:hlinkClick r:id="rId5" action="ppaction://hlinkpres?slideindex=1&amp;slidetitle="/>
              </p:cNvPr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9525" algn="ctr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vi-VN"/>
              </a:p>
            </p:txBody>
          </p:sp>
          <p:sp>
            <p:nvSpPr>
              <p:cNvPr id="93218" name="Oval 35" descr="Bouquet"/>
              <p:cNvSpPr>
                <a:spLocks noChangeArrowheads="1"/>
              </p:cNvSpPr>
              <p:nvPr/>
            </p:nvSpPr>
            <p:spPr bwMode="gray">
              <a:xfrm>
                <a:off x="2280" y="2916"/>
                <a:ext cx="1240" cy="220"/>
              </a:xfrm>
              <a:prstGeom prst="ellipse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38100" algn="ctr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rot="10800000" vert="eaVert" wrap="none" anchor="ctr">
                <a:spAutoFit/>
              </a:bodyPr>
              <a:lstStyle/>
              <a:p>
                <a:endParaRPr lang="vi-VN"/>
              </a:p>
            </p:txBody>
          </p:sp>
          <p:sp>
            <p:nvSpPr>
              <p:cNvPr id="93219" name="Oval 36" descr="Bouquet"/>
              <p:cNvSpPr>
                <a:spLocks noChangeArrowheads="1"/>
              </p:cNvSpPr>
              <p:nvPr/>
            </p:nvSpPr>
            <p:spPr bwMode="gray">
              <a:xfrm>
                <a:off x="2280" y="2916"/>
                <a:ext cx="1240" cy="220"/>
              </a:xfrm>
              <a:prstGeom prst="ellipse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38100" algn="ctr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rot="10800000" vert="eaVert" wrap="none" anchor="ctr">
                <a:spAutoFit/>
              </a:bodyPr>
              <a:lstStyle/>
              <a:p>
                <a:endParaRPr lang="vi-VN"/>
              </a:p>
            </p:txBody>
          </p:sp>
          <p:sp>
            <p:nvSpPr>
              <p:cNvPr id="93220" name="Oval 37" descr="Bouquet"/>
              <p:cNvSpPr>
                <a:spLocks noChangeArrowheads="1"/>
              </p:cNvSpPr>
              <p:nvPr/>
            </p:nvSpPr>
            <p:spPr bwMode="gray">
              <a:xfrm>
                <a:off x="2267" y="2066"/>
                <a:ext cx="1241" cy="1102"/>
              </a:xfrm>
              <a:prstGeom prst="ellipse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38100" algn="ctr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rot="10800000" vert="eaVert" anchor="ctr">
                <a:spAutoFit/>
              </a:bodyPr>
              <a:lstStyle/>
              <a:p>
                <a:endParaRPr lang="vi-VN"/>
              </a:p>
            </p:txBody>
          </p:sp>
          <p:sp>
            <p:nvSpPr>
              <p:cNvPr id="93221" name="Oval 38" descr="Bouquet"/>
              <p:cNvSpPr>
                <a:spLocks noChangeArrowheads="1"/>
              </p:cNvSpPr>
              <p:nvPr/>
            </p:nvSpPr>
            <p:spPr bwMode="gray">
              <a:xfrm>
                <a:off x="2270" y="2082"/>
                <a:ext cx="1241" cy="1100"/>
              </a:xfrm>
              <a:prstGeom prst="ellipse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38100" algn="ctr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rot="10800000" vert="eaVert" anchor="ctr">
                <a:spAutoFit/>
              </a:bodyPr>
              <a:lstStyle/>
              <a:p>
                <a:endParaRPr lang="vi-VN"/>
              </a:p>
            </p:txBody>
          </p:sp>
        </p:grpSp>
        <p:sp>
          <p:nvSpPr>
            <p:cNvPr id="93222" name="WordArt 39">
              <a:hlinkClick r:id="rId5" action="ppaction://hlinkpres?slideindex=1&amp;slidetitle="/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65" y="1036"/>
              <a:ext cx="171" cy="282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29167"/>
                </a:avLst>
              </a:prstTxWarp>
            </a:bodyPr>
            <a:lstStyle/>
            <a:p>
              <a:pPr algn="ctr"/>
              <a:r>
                <a:rPr lang="en-US" sz="3600" kern="10" dirty="0">
                  <a:ln w="9525">
                    <a:solidFill>
                      <a:srgbClr val="009900"/>
                    </a:solidFill>
                    <a:round/>
                    <a:headEnd/>
                    <a:tailEnd/>
                  </a:ln>
                  <a:solidFill>
                    <a:srgbClr val="FF3300"/>
                  </a:solidFill>
                  <a:effectLst>
                    <a:outerShdw dist="53882" dir="2700000" algn="ctr" rotWithShape="0">
                      <a:srgbClr val="9999FF">
                        <a:alpha val="79999"/>
                      </a:srgbClr>
                    </a:outerShdw>
                  </a:effectLst>
                  <a:latin typeface="Arial"/>
                  <a:cs typeface="Arial"/>
                </a:rPr>
                <a:t>1</a:t>
              </a:r>
            </a:p>
          </p:txBody>
        </p:sp>
      </p:grpSp>
      <p:grpSp>
        <p:nvGrpSpPr>
          <p:cNvPr id="9" name="Group 44"/>
          <p:cNvGrpSpPr>
            <a:grpSpLocks/>
          </p:cNvGrpSpPr>
          <p:nvPr/>
        </p:nvGrpSpPr>
        <p:grpSpPr bwMode="auto">
          <a:xfrm>
            <a:off x="1606550" y="3962400"/>
            <a:ext cx="908050" cy="989013"/>
            <a:chOff x="3260" y="1700"/>
            <a:chExt cx="581" cy="623"/>
          </a:xfrm>
        </p:grpSpPr>
        <p:grpSp>
          <p:nvGrpSpPr>
            <p:cNvPr id="10" name="Group 45"/>
            <p:cNvGrpSpPr>
              <a:grpSpLocks/>
            </p:cNvGrpSpPr>
            <p:nvPr/>
          </p:nvGrpSpPr>
          <p:grpSpPr bwMode="auto">
            <a:xfrm rot="5400000">
              <a:off x="3239" y="1721"/>
              <a:ext cx="623" cy="581"/>
              <a:chOff x="1871" y="1824"/>
              <a:chExt cx="2007" cy="1807"/>
            </a:xfrm>
          </p:grpSpPr>
          <p:sp>
            <p:nvSpPr>
              <p:cNvPr id="93225" name="AutoShape 46" descr="Bouquet"/>
              <p:cNvSpPr>
                <a:spLocks noChangeArrowheads="1"/>
              </p:cNvSpPr>
              <p:nvPr/>
            </p:nvSpPr>
            <p:spPr bwMode="gray">
              <a:xfrm rot="16200000" flipH="1">
                <a:off x="1818" y="2512"/>
                <a:ext cx="311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9525" algn="ctr">
                <a:solidFill>
                  <a:srgbClr val="00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93226" name="AutoShape 47" descr="Bouquet"/>
              <p:cNvSpPr>
                <a:spLocks noChangeArrowheads="1"/>
              </p:cNvSpPr>
              <p:nvPr/>
            </p:nvSpPr>
            <p:spPr bwMode="gray">
              <a:xfrm rot="5400000" flipH="1">
                <a:off x="3621" y="2498"/>
                <a:ext cx="311" cy="20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9525" algn="ctr">
                <a:solidFill>
                  <a:srgbClr val="009900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endParaRPr lang="vi-VN"/>
              </a:p>
            </p:txBody>
          </p:sp>
          <p:sp>
            <p:nvSpPr>
              <p:cNvPr id="93227" name="AutoShape 48" descr="Bouquet"/>
              <p:cNvSpPr>
                <a:spLocks noChangeArrowheads="1"/>
              </p:cNvSpPr>
              <p:nvPr/>
            </p:nvSpPr>
            <p:spPr bwMode="gray">
              <a:xfrm rot="10800000" flipH="1">
                <a:off x="2718" y="3429"/>
                <a:ext cx="303" cy="202"/>
              </a:xfrm>
              <a:prstGeom prst="upArrow">
                <a:avLst>
                  <a:gd name="adj1" fmla="val 51676"/>
                  <a:gd name="adj2" fmla="val 100000"/>
                </a:avLst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9525" algn="ctr">
                <a:solidFill>
                  <a:srgbClr val="009900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vi-VN"/>
              </a:p>
            </p:txBody>
          </p:sp>
          <p:sp>
            <p:nvSpPr>
              <p:cNvPr id="93228" name="Oval 49" descr="Bouquet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57150" algn="ctr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vi-VN"/>
              </a:p>
            </p:txBody>
          </p:sp>
          <p:sp>
            <p:nvSpPr>
              <p:cNvPr id="93229" name="Oval 50" descr="Bouquet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9525" algn="ctr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vi-VN"/>
              </a:p>
            </p:txBody>
          </p:sp>
          <p:sp>
            <p:nvSpPr>
              <p:cNvPr id="93230" name="Oval 51" descr="Bouquet"/>
              <p:cNvSpPr>
                <a:spLocks noChangeArrowheads="1"/>
              </p:cNvSpPr>
              <p:nvPr/>
            </p:nvSpPr>
            <p:spPr bwMode="gray">
              <a:xfrm>
                <a:off x="2274" y="2885"/>
                <a:ext cx="1240" cy="260"/>
              </a:xfrm>
              <a:prstGeom prst="ellipse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38100" algn="ctr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rot="10800000" vert="eaVert" wrap="none" anchor="ctr">
                <a:spAutoFit/>
              </a:bodyPr>
              <a:lstStyle/>
              <a:p>
                <a:endParaRPr lang="vi-VN"/>
              </a:p>
            </p:txBody>
          </p:sp>
          <p:sp>
            <p:nvSpPr>
              <p:cNvPr id="93231" name="Oval 52" descr="Bouquet">
                <a:hlinkClick r:id="rId6" action="ppaction://hlinkpres?slideindex=1&amp;slidetitle="/>
              </p:cNvPr>
              <p:cNvSpPr>
                <a:spLocks noChangeArrowheads="1"/>
              </p:cNvSpPr>
              <p:nvPr/>
            </p:nvSpPr>
            <p:spPr bwMode="gray">
              <a:xfrm>
                <a:off x="2274" y="2885"/>
                <a:ext cx="1240" cy="260"/>
              </a:xfrm>
              <a:prstGeom prst="ellipse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38100" algn="ctr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rot="10800000" vert="eaVert" wrap="none" anchor="ctr">
                <a:spAutoFit/>
              </a:bodyPr>
              <a:lstStyle/>
              <a:p>
                <a:endParaRPr lang="vi-VN"/>
              </a:p>
            </p:txBody>
          </p:sp>
          <p:sp>
            <p:nvSpPr>
              <p:cNvPr id="93232" name="Oval 53" descr="Bouquet"/>
              <p:cNvSpPr>
                <a:spLocks noChangeArrowheads="1"/>
              </p:cNvSpPr>
              <p:nvPr/>
            </p:nvSpPr>
            <p:spPr bwMode="gray">
              <a:xfrm>
                <a:off x="2267" y="2067"/>
                <a:ext cx="1241" cy="1100"/>
              </a:xfrm>
              <a:prstGeom prst="ellipse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38100" algn="ctr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rot="10800000" vert="eaVert" anchor="ctr">
                <a:spAutoFit/>
              </a:bodyPr>
              <a:lstStyle/>
              <a:p>
                <a:endParaRPr lang="vi-VN"/>
              </a:p>
            </p:txBody>
          </p:sp>
          <p:sp>
            <p:nvSpPr>
              <p:cNvPr id="93233" name="Oval 54" descr="Bouquet"/>
              <p:cNvSpPr>
                <a:spLocks noChangeArrowheads="1"/>
              </p:cNvSpPr>
              <p:nvPr/>
            </p:nvSpPr>
            <p:spPr bwMode="gray">
              <a:xfrm>
                <a:off x="2270" y="2083"/>
                <a:ext cx="1241" cy="1099"/>
              </a:xfrm>
              <a:prstGeom prst="ellipse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 w="38100" algn="ctr">
                <a:solidFill>
                  <a:srgbClr val="009900"/>
                </a:solidFill>
                <a:round/>
                <a:headEnd/>
                <a:tailEnd/>
              </a:ln>
            </p:spPr>
            <p:txBody>
              <a:bodyPr rot="10800000" vert="eaVert" anchor="ctr">
                <a:spAutoFit/>
              </a:bodyPr>
              <a:lstStyle/>
              <a:p>
                <a:endParaRPr lang="vi-VN"/>
              </a:p>
            </p:txBody>
          </p:sp>
        </p:grpSp>
        <p:sp>
          <p:nvSpPr>
            <p:cNvPr id="93234" name="WordArt 55">
              <a:hlinkClick r:id="rId6" action="ppaction://hlinkpres?slideindex=1&amp;slidetitle="/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70" y="1852"/>
              <a:ext cx="206" cy="282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29167"/>
                </a:avLst>
              </a:prstTxWarp>
            </a:bodyPr>
            <a:lstStyle/>
            <a:p>
              <a:pPr algn="ctr"/>
              <a:r>
                <a:rPr lang="en-US" sz="3600" kern="10" dirty="0">
                  <a:ln w="9525">
                    <a:solidFill>
                      <a:srgbClr val="009900"/>
                    </a:solidFill>
                    <a:round/>
                    <a:headEnd/>
                    <a:tailEnd/>
                  </a:ln>
                  <a:solidFill>
                    <a:srgbClr val="FF3300"/>
                  </a:solidFill>
                  <a:effectLst>
                    <a:outerShdw dist="53882" dir="2700000" algn="ctr" rotWithShape="0">
                      <a:srgbClr val="9999FF">
                        <a:alpha val="79999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  <p:grpSp>
        <p:nvGrpSpPr>
          <p:cNvPr id="11" name="Group 69"/>
          <p:cNvGrpSpPr>
            <a:grpSpLocks/>
          </p:cNvGrpSpPr>
          <p:nvPr/>
        </p:nvGrpSpPr>
        <p:grpSpPr bwMode="auto">
          <a:xfrm>
            <a:off x="152400" y="0"/>
            <a:ext cx="914400" cy="1390650"/>
            <a:chOff x="196" y="292"/>
            <a:chExt cx="616" cy="507"/>
          </a:xfrm>
        </p:grpSpPr>
        <p:grpSp>
          <p:nvGrpSpPr>
            <p:cNvPr id="12" name="Group 70"/>
            <p:cNvGrpSpPr>
              <a:grpSpLocks/>
            </p:cNvGrpSpPr>
            <p:nvPr/>
          </p:nvGrpSpPr>
          <p:grpSpPr bwMode="auto">
            <a:xfrm>
              <a:off x="204" y="300"/>
              <a:ext cx="608" cy="499"/>
              <a:chOff x="204" y="300"/>
              <a:chExt cx="608" cy="499"/>
            </a:xfrm>
          </p:grpSpPr>
          <p:sp>
            <p:nvSpPr>
              <p:cNvPr id="93237" name="Oval 19" descr="Oak"/>
              <p:cNvSpPr>
                <a:spLocks noChangeArrowheads="1"/>
              </p:cNvSpPr>
              <p:nvPr/>
            </p:nvSpPr>
            <p:spPr bwMode="auto">
              <a:xfrm rot="1758052">
                <a:off x="204" y="300"/>
                <a:ext cx="592" cy="482"/>
              </a:xfrm>
              <a:prstGeom prst="ellipse">
                <a:avLst/>
              </a:prstGeom>
              <a:blipFill dpi="0" rotWithShape="1">
                <a:blip r:embed="rId7"/>
                <a:srcRect/>
                <a:tile tx="0" ty="0" sx="100000" sy="100000" flip="none" algn="tl"/>
              </a:blip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r" rtl="1"/>
                <a:endParaRPr lang="vi-VN"/>
              </a:p>
            </p:txBody>
          </p:sp>
          <p:sp>
            <p:nvSpPr>
              <p:cNvPr id="93238" name="Oval 24" descr="Oak"/>
              <p:cNvSpPr>
                <a:spLocks noChangeArrowheads="1"/>
              </p:cNvSpPr>
              <p:nvPr/>
            </p:nvSpPr>
            <p:spPr bwMode="gray">
              <a:xfrm rot="1758052">
                <a:off x="220" y="317"/>
                <a:ext cx="592" cy="482"/>
              </a:xfrm>
              <a:prstGeom prst="ellipse">
                <a:avLst/>
              </a:prstGeom>
              <a:blipFill dpi="0" rotWithShape="1">
                <a:blip r:embed="rId7"/>
                <a:srcRect/>
                <a:tile tx="0" ty="0" sx="100000" sy="100000" flip="none" algn="tl"/>
              </a:blip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r" rtl="1"/>
                <a:endParaRPr lang="vi-VN"/>
              </a:p>
            </p:txBody>
          </p:sp>
        </p:grpSp>
        <p:sp>
          <p:nvSpPr>
            <p:cNvPr id="93240" name="Oval 25" descr="Oak"/>
            <p:cNvSpPr>
              <a:spLocks noChangeArrowheads="1"/>
            </p:cNvSpPr>
            <p:nvPr/>
          </p:nvSpPr>
          <p:spPr bwMode="gray">
            <a:xfrm rot="1758052">
              <a:off x="196" y="292"/>
              <a:ext cx="592" cy="482"/>
            </a:xfrm>
            <a:prstGeom prst="ellipse">
              <a:avLst/>
            </a:prstGeom>
            <a:blipFill dpi="0" rotWithShape="1">
              <a:blip r:embed="rId7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r" rtl="1"/>
              <a:endParaRPr lang="vi-VN"/>
            </a:p>
          </p:txBody>
        </p:sp>
      </p:grpSp>
      <p:graphicFrame>
        <p:nvGraphicFramePr>
          <p:cNvPr id="93242" name="Object 6"/>
          <p:cNvGraphicFramePr>
            <a:graphicFrameLocks noChangeAspect="1"/>
          </p:cNvGraphicFramePr>
          <p:nvPr/>
        </p:nvGraphicFramePr>
        <p:xfrm>
          <a:off x="0" y="5181600"/>
          <a:ext cx="1171575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9" name="Clip" r:id="rId8" imgW="3531960" imgH="4445640" progId="">
                  <p:embed/>
                </p:oleObj>
              </mc:Choice>
              <mc:Fallback>
                <p:oleObj name="Clip" r:id="rId8" imgW="3531960" imgH="444564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181600"/>
                        <a:ext cx="1171575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243" name="AutoShape 23" descr="White marble"/>
          <p:cNvSpPr>
            <a:spLocks noChangeArrowheads="1"/>
          </p:cNvSpPr>
          <p:nvPr/>
        </p:nvSpPr>
        <p:spPr bwMode="gray">
          <a:xfrm>
            <a:off x="1066800" y="0"/>
            <a:ext cx="8077200" cy="1828800"/>
          </a:xfrm>
          <a:prstGeom prst="roundRect">
            <a:avLst>
              <a:gd name="adj" fmla="val 50000"/>
            </a:avLst>
          </a:prstGeom>
          <a:solidFill>
            <a:srgbClr val="0000FF"/>
          </a:solidFill>
          <a:ln w="38100" algn="ctr">
            <a:solidFill>
              <a:srgbClr val="FFCC00"/>
            </a:solidFill>
            <a:round/>
            <a:headEnd/>
            <a:tailEnd/>
          </a:ln>
        </p:spPr>
        <p:txBody>
          <a:bodyPr vert="eaVert" wrap="none" anchor="ctr"/>
          <a:lstStyle/>
          <a:p>
            <a:pPr algn="r" rtl="1"/>
            <a:endParaRPr lang="vi-VN">
              <a:solidFill>
                <a:schemeClr val="bg1"/>
              </a:solidFill>
            </a:endParaRPr>
          </a:p>
        </p:txBody>
      </p:sp>
      <p:sp>
        <p:nvSpPr>
          <p:cNvPr id="61" name="Text Box 2"/>
          <p:cNvSpPr txBox="1">
            <a:spLocks noChangeArrowheads="1"/>
          </p:cNvSpPr>
          <p:nvPr/>
        </p:nvSpPr>
        <p:spPr bwMode="auto">
          <a:xfrm>
            <a:off x="1066800" y="0"/>
            <a:ext cx="8077200" cy="180972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10000"/>
              </a:spcBef>
              <a:defRPr/>
            </a:pPr>
            <a:r>
              <a:rPr lang="en-US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64   </a:t>
            </a:r>
          </a:p>
          <a:p>
            <a:pPr algn="ctr" eaLnBrk="1" hangingPunct="1">
              <a:spcBef>
                <a:spcPct val="10000"/>
              </a:spcBef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PHƯƠNG TRÌNH CHỨA DẤU GIÁ TRỊ TUYỆT ĐỐI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/>
          <p:cNvSpPr txBox="1">
            <a:spLocks noChangeArrowheads="1"/>
          </p:cNvSpPr>
          <p:nvPr/>
        </p:nvSpPr>
        <p:spPr bwMode="auto">
          <a:xfrm>
            <a:off x="0" y="411162"/>
            <a:ext cx="9144000" cy="5794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VẬN DỤNG – TÌM TÒI - MỞ RỘNG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76200" y="1066800"/>
            <a:ext cx="89154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err="1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GTTĐ</a:t>
            </a:r>
            <a:endParaRPr lang="en-US" sz="3200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9874" name="Object 2"/>
          <p:cNvGraphicFramePr>
            <a:graphicFrameLocks noChangeAspect="1"/>
          </p:cNvGraphicFramePr>
          <p:nvPr/>
        </p:nvGraphicFramePr>
        <p:xfrm>
          <a:off x="163513" y="2133600"/>
          <a:ext cx="26924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3" name="Equation" r:id="rId3" imgW="1180800" imgH="253800" progId="Equation.3">
                  <p:embed/>
                </p:oleObj>
              </mc:Choice>
              <mc:Fallback>
                <p:oleObj name="Equation" r:id="rId3" imgW="1180800" imgH="253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3" y="2133600"/>
                        <a:ext cx="2692400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75" name="Object 3"/>
          <p:cNvGraphicFramePr>
            <a:graphicFrameLocks noChangeAspect="1"/>
          </p:cNvGraphicFramePr>
          <p:nvPr/>
        </p:nvGraphicFramePr>
        <p:xfrm>
          <a:off x="4670425" y="1600200"/>
          <a:ext cx="3471863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4" name="Equation" r:id="rId5" imgW="1523880" imgH="279360" progId="Equation.3">
                  <p:embed/>
                </p:oleObj>
              </mc:Choice>
              <mc:Fallback>
                <p:oleObj name="Equation" r:id="rId5" imgW="1523880" imgH="2793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425" y="1600200"/>
                        <a:ext cx="3471863" cy="649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76" name="Object 4"/>
          <p:cNvGraphicFramePr>
            <a:graphicFrameLocks noChangeAspect="1"/>
          </p:cNvGraphicFramePr>
          <p:nvPr/>
        </p:nvGraphicFramePr>
        <p:xfrm>
          <a:off x="73025" y="1600200"/>
          <a:ext cx="4284663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5" name="Equation" r:id="rId7" imgW="1879560" imgH="253800" progId="Equation.3">
                  <p:embed/>
                </p:oleObj>
              </mc:Choice>
              <mc:Fallback>
                <p:oleObj name="Equation" r:id="rId7" imgW="1879560" imgH="253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" y="1600200"/>
                        <a:ext cx="4284663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79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79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0" y="868363"/>
            <a:ext cx="9144000" cy="7016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4000" b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Cooper" pitchFamily="34" charset="0"/>
              </a:rPr>
              <a:t>H­íng dÉn vÒ nhµ</a:t>
            </a:r>
            <a:endParaRPr lang="en-US" sz="40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Cooper" pitchFamily="34" charset="0"/>
            </a:endParaRPr>
          </a:p>
        </p:txBody>
      </p:sp>
      <p:sp>
        <p:nvSpPr>
          <p:cNvPr id="16387" name="Line 3"/>
          <p:cNvSpPr>
            <a:spLocks noChangeShapeType="1"/>
          </p:cNvSpPr>
          <p:nvPr/>
        </p:nvSpPr>
        <p:spPr bwMode="auto">
          <a:xfrm>
            <a:off x="0" y="762000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88" name="Rectangle 12"/>
          <p:cNvSpPr>
            <a:spLocks noChangeArrowheads="1"/>
          </p:cNvSpPr>
          <p:nvPr/>
        </p:nvSpPr>
        <p:spPr bwMode="auto">
          <a:xfrm>
            <a:off x="381000" y="2057400"/>
            <a:ext cx="83058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 dirty="0">
                <a:solidFill>
                  <a:srgbClr val="0000FF"/>
                </a:solidFill>
              </a:rPr>
              <a:t>- </a:t>
            </a:r>
            <a:r>
              <a:rPr lang="en-US" sz="2800" dirty="0" err="1">
                <a:solidFill>
                  <a:srgbClr val="0000FF"/>
                </a:solidFill>
              </a:rPr>
              <a:t>Lµm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bµi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tËp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sè</a:t>
            </a:r>
            <a:r>
              <a:rPr lang="en-US" sz="2800" dirty="0">
                <a:solidFill>
                  <a:srgbClr val="0000FF"/>
                </a:solidFill>
              </a:rPr>
              <a:t> 35, 36, 37 SGK/51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 dirty="0">
                <a:solidFill>
                  <a:srgbClr val="0000FF"/>
                </a:solidFill>
              </a:rPr>
              <a:t>- </a:t>
            </a:r>
            <a:r>
              <a:rPr lang="en-US" sz="2800" dirty="0" err="1">
                <a:solidFill>
                  <a:srgbClr val="0000FF"/>
                </a:solidFill>
              </a:rPr>
              <a:t>TiÕt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sau</a:t>
            </a:r>
            <a:r>
              <a:rPr lang="en-US" sz="2800" dirty="0">
                <a:solidFill>
                  <a:srgbClr val="0000FF"/>
                </a:solidFill>
              </a:rPr>
              <a:t> «n </a:t>
            </a:r>
            <a:r>
              <a:rPr lang="en-US" sz="2800" dirty="0" err="1">
                <a:solidFill>
                  <a:srgbClr val="0000FF"/>
                </a:solidFill>
              </a:rPr>
              <a:t>tËp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ch­¬ng</a:t>
            </a:r>
            <a:r>
              <a:rPr lang="en-US" sz="2800" dirty="0">
                <a:solidFill>
                  <a:srgbClr val="0000FF"/>
                </a:solidFill>
              </a:rPr>
              <a:t> IV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 dirty="0">
                <a:solidFill>
                  <a:srgbClr val="0000FF"/>
                </a:solidFill>
              </a:rPr>
              <a:t>- </a:t>
            </a:r>
            <a:r>
              <a:rPr lang="en-US" sz="2800" dirty="0" err="1">
                <a:solidFill>
                  <a:srgbClr val="0000FF"/>
                </a:solidFill>
              </a:rPr>
              <a:t>Lµm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c¸c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c©u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hái</a:t>
            </a:r>
            <a:r>
              <a:rPr lang="en-US" sz="2800" dirty="0">
                <a:solidFill>
                  <a:srgbClr val="0000FF"/>
                </a:solidFill>
              </a:rPr>
              <a:t> «n </a:t>
            </a:r>
            <a:r>
              <a:rPr lang="en-US" sz="2800" dirty="0" err="1">
                <a:solidFill>
                  <a:srgbClr val="0000FF"/>
                </a:solidFill>
              </a:rPr>
              <a:t>tËp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ch­¬ng</a:t>
            </a:r>
            <a:endParaRPr lang="en-US" sz="2800" dirty="0">
              <a:solidFill>
                <a:srgbClr val="0000FF"/>
              </a:solidFill>
            </a:endParaRP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 dirty="0">
                <a:solidFill>
                  <a:srgbClr val="0000FF"/>
                </a:solidFill>
              </a:rPr>
              <a:t>- </a:t>
            </a:r>
            <a:r>
              <a:rPr lang="en-US" sz="2800" dirty="0" err="1">
                <a:solidFill>
                  <a:srgbClr val="0000FF"/>
                </a:solidFill>
              </a:rPr>
              <a:t>Ph¸t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biÓu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thµnh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lêi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c¸c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tÝnh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chÊt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vÒ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liªn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hÖ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gi÷a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 dirty="0" err="1">
                <a:solidFill>
                  <a:srgbClr val="0000FF"/>
                </a:solidFill>
              </a:rPr>
              <a:t>thø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tù</a:t>
            </a:r>
            <a:r>
              <a:rPr lang="en-US" sz="2800" dirty="0">
                <a:solidFill>
                  <a:srgbClr val="0000FF"/>
                </a:solidFill>
              </a:rPr>
              <a:t> vµ </a:t>
            </a:r>
            <a:r>
              <a:rPr lang="en-US" sz="2800" dirty="0" err="1">
                <a:solidFill>
                  <a:srgbClr val="0000FF"/>
                </a:solidFill>
              </a:rPr>
              <a:t>phÐp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céng</a:t>
            </a:r>
            <a:r>
              <a:rPr lang="en-US" sz="2800" dirty="0">
                <a:solidFill>
                  <a:srgbClr val="0000FF"/>
                </a:solidFill>
              </a:rPr>
              <a:t>, </a:t>
            </a:r>
            <a:r>
              <a:rPr lang="en-US" sz="2800" dirty="0" err="1">
                <a:solidFill>
                  <a:srgbClr val="0000FF"/>
                </a:solidFill>
              </a:rPr>
              <a:t>phÐp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nh©n</a:t>
            </a:r>
            <a:r>
              <a:rPr lang="en-US" sz="2800" dirty="0">
                <a:solidFill>
                  <a:srgbClr val="0000FF"/>
                </a:solidFill>
              </a:rPr>
              <a:t>.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en-US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9" y="921902"/>
            <a:ext cx="9134291" cy="5049501"/>
          </a:xfrm>
          <a:prstGeom prst="rect">
            <a:avLst/>
          </a:prstGeom>
          <a:solidFill>
            <a:srgbClr val="66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1887054" y="3881346"/>
            <a:ext cx="831433" cy="434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2224" b="1" u="sng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2" name="WordArt 20"/>
          <p:cNvSpPr>
            <a:spLocks noChangeArrowheads="1" noChangeShapeType="1" noTextEdit="1"/>
          </p:cNvSpPr>
          <p:nvPr/>
        </p:nvSpPr>
        <p:spPr bwMode="auto">
          <a:xfrm>
            <a:off x="1247593" y="1203603"/>
            <a:ext cx="6775915" cy="43543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 eaLnBrk="1" hangingPunct="1">
              <a:defRPr/>
            </a:pPr>
            <a:r>
              <a:rPr lang="en-US" sz="1112" b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12" b="1" kern="10" dirty="0" err="1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vi-VN" sz="1112" b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ết </a:t>
            </a:r>
            <a:r>
              <a:rPr lang="vi-VN" sz="1112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1112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</a:t>
            </a:r>
            <a:r>
              <a:rPr lang="en-US" altLang="zh-CN" sz="1112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1112" b="1" dirty="0">
                <a:solidFill>
                  <a:srgbClr val="FFFF00"/>
                </a:solidFill>
                <a:latin typeface="Times New Roman" panose="02020603050405020304" pitchFamily="18" charset="0"/>
              </a:rPr>
              <a:t>§</a:t>
            </a:r>
            <a:r>
              <a:rPr lang="vi-VN" altLang="zh-CN" sz="1112" b="1" dirty="0">
                <a:solidFill>
                  <a:srgbClr val="FFFF00"/>
                </a:solidFill>
                <a:latin typeface="Times New Roman" panose="02020603050405020304" pitchFamily="18" charset="0"/>
              </a:rPr>
              <a:t>5.</a:t>
            </a:r>
            <a:r>
              <a:rPr lang="en-US" sz="1112" b="1" kern="10" dirty="0">
                <a:ln w="9525">
                  <a:round/>
                  <a:headEnd/>
                  <a:tailEnd/>
                </a:ln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112" b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TRÌNH CHỨA DẤU GIÁ TRỊ TUYỆT ĐỐI</a:t>
            </a:r>
            <a:r>
              <a:rPr lang="en-US" sz="1112" b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0197" name="Text Box 21"/>
          <p:cNvSpPr txBox="1">
            <a:spLocks noChangeArrowheads="1"/>
          </p:cNvSpPr>
          <p:nvPr/>
        </p:nvSpPr>
        <p:spPr bwMode="auto">
          <a:xfrm>
            <a:off x="327454" y="1743627"/>
            <a:ext cx="4585239" cy="434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224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vi-VN" sz="2224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altLang="vi-VN" sz="2224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24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vi-VN" sz="2224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24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vi-VN" sz="2224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24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2224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24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vi-VN" sz="2224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24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altLang="vi-VN" sz="2224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24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endParaRPr lang="en-US" altLang="vi-VN" sz="2224" b="1" u="sng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205" name="Text Box 29"/>
          <p:cNvSpPr txBox="1">
            <a:spLocks noChangeArrowheads="1"/>
          </p:cNvSpPr>
          <p:nvPr/>
        </p:nvSpPr>
        <p:spPr bwMode="auto">
          <a:xfrm>
            <a:off x="526045" y="2124038"/>
            <a:ext cx="8409656" cy="434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224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 trị tuyệt đối của số a , kí hiệu là </a:t>
            </a:r>
            <a:r>
              <a:rPr lang="en-US" altLang="vi-VN" sz="2224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|a | , được định nghĩa như sau. </a:t>
            </a:r>
          </a:p>
        </p:txBody>
      </p:sp>
      <p:sp>
        <p:nvSpPr>
          <p:cNvPr id="50207" name="Text Box 31"/>
          <p:cNvSpPr txBox="1">
            <a:spLocks noChangeArrowheads="1"/>
          </p:cNvSpPr>
          <p:nvPr/>
        </p:nvSpPr>
        <p:spPr bwMode="auto">
          <a:xfrm>
            <a:off x="736993" y="3365010"/>
            <a:ext cx="4572882" cy="434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224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24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|5| = 5</a:t>
            </a:r>
            <a:r>
              <a:rPr lang="vi-VN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vi-VN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vi-VN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=0;</a:t>
            </a:r>
            <a:r>
              <a:rPr lang="en-US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|-3,5| = 3,5</a:t>
            </a:r>
            <a:endParaRPr lang="en-US" altLang="vi-VN" sz="22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3" name="Object 7"/>
          <p:cNvGraphicFramePr>
            <a:graphicFrameLocks noChangeAspect="1"/>
          </p:cNvGraphicFramePr>
          <p:nvPr>
            <p:extLst/>
          </p:nvPr>
        </p:nvGraphicFramePr>
        <p:xfrm>
          <a:off x="1352182" y="2673914"/>
          <a:ext cx="2081231" cy="746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88" name="Equation" r:id="rId4" imgW="3720960" imgH="1409400" progId="Equation.DSMT4">
                  <p:embed/>
                </p:oleObj>
              </mc:Choice>
              <mc:Fallback>
                <p:oleObj name="Equation" r:id="rId4" imgW="3720960" imgH="140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182" y="2673914"/>
                        <a:ext cx="2081231" cy="7467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7"/>
          <p:cNvGraphicFramePr>
            <a:graphicFrameLocks noChangeAspect="1"/>
          </p:cNvGraphicFramePr>
          <p:nvPr/>
        </p:nvGraphicFramePr>
        <p:xfrm>
          <a:off x="9389370" y="4951970"/>
          <a:ext cx="62667" cy="979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89" name="Equation" r:id="rId6" imgW="114102" imgH="177492" progId="Equation.DSMT4">
                  <p:embed/>
                </p:oleObj>
              </mc:Choice>
              <mc:Fallback>
                <p:oleObj name="Equation" r:id="rId6" imgW="114102" imgH="1774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89370" y="4951970"/>
                        <a:ext cx="62667" cy="979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157137" y="2645990"/>
            <a:ext cx="508393" cy="263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12" dirty="0">
                <a:latin typeface="+mj-lt"/>
              </a:rPr>
              <a:t>nếu</a:t>
            </a:r>
            <a:endParaRPr lang="en-US" sz="1112" dirty="0"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99503" y="3069650"/>
            <a:ext cx="508393" cy="263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112" dirty="0">
                <a:latin typeface="+mj-lt"/>
              </a:rPr>
              <a:t>nếu</a:t>
            </a:r>
            <a:endParaRPr lang="en-US" sz="1112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26586872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0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0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0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94" grpId="0"/>
      <p:bldP spid="50197" grpId="0"/>
      <p:bldP spid="50205" grpId="0"/>
      <p:bldP spid="50207" grpId="0"/>
      <p:bldP spid="2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Line 4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ln>
            <a:solidFill>
              <a:srgbClr val="0000FF"/>
            </a:solidFill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055" name="Line 36"/>
          <p:cNvSpPr>
            <a:spLocks noChangeShapeType="1"/>
          </p:cNvSpPr>
          <p:nvPr/>
        </p:nvSpPr>
        <p:spPr bwMode="auto">
          <a:xfrm flipH="1">
            <a:off x="4297681" y="1066800"/>
            <a:ext cx="45719" cy="5791200"/>
          </a:xfrm>
          <a:prstGeom prst="line">
            <a:avLst/>
          </a:prstGeom>
          <a:ln>
            <a:solidFill>
              <a:srgbClr val="0000FF"/>
            </a:solidFill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42068" name="Text Box 84"/>
          <p:cNvSpPr txBox="1">
            <a:spLocks noChangeArrowheads="1"/>
          </p:cNvSpPr>
          <p:nvPr/>
        </p:nvSpPr>
        <p:spPr bwMode="auto">
          <a:xfrm>
            <a:off x="0" y="54358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 dirty="0">
                <a:solidFill>
                  <a:srgbClr val="0000FF"/>
                </a:solidFill>
                <a:latin typeface=".VnAvant" pitchFamily="34" charset="0"/>
              </a:rPr>
              <a:t>VÝ </a:t>
            </a:r>
            <a:r>
              <a:rPr lang="en-US" sz="2800" b="1" u="sng" dirty="0" err="1">
                <a:solidFill>
                  <a:srgbClr val="0000FF"/>
                </a:solidFill>
                <a:latin typeface=".VnAvant" pitchFamily="34" charset="0"/>
              </a:rPr>
              <a:t>dô</a:t>
            </a:r>
            <a:r>
              <a:rPr lang="en-US" sz="2800" b="1" u="sng" dirty="0">
                <a:solidFill>
                  <a:srgbClr val="0000FF"/>
                </a:solidFill>
                <a:latin typeface=".VnAvant" pitchFamily="34" charset="0"/>
              </a:rPr>
              <a:t> 1:</a:t>
            </a:r>
            <a:r>
              <a:rPr lang="en-US" sz="2800" b="1" dirty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.VnAvant" pitchFamily="34" charset="0"/>
              </a:rPr>
              <a:t>Bá</a:t>
            </a:r>
            <a:r>
              <a:rPr lang="en-US" sz="2800" b="1" dirty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.VnAvant" pitchFamily="34" charset="0"/>
              </a:rPr>
              <a:t>dÊu</a:t>
            </a:r>
            <a:r>
              <a:rPr lang="en-US" sz="2800" b="1" dirty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.VnAvant" pitchFamily="34" charset="0"/>
              </a:rPr>
              <a:t>gi</a:t>
            </a:r>
            <a:r>
              <a:rPr lang="en-US" sz="2800" b="1" dirty="0">
                <a:solidFill>
                  <a:srgbClr val="0000FF"/>
                </a:solidFill>
                <a:latin typeface=".VnAvant" pitchFamily="34" charset="0"/>
              </a:rPr>
              <a:t>¸ </a:t>
            </a:r>
            <a:r>
              <a:rPr lang="en-US" sz="2800" b="1" dirty="0" err="1">
                <a:solidFill>
                  <a:srgbClr val="0000FF"/>
                </a:solidFill>
                <a:latin typeface=".VnAvant" pitchFamily="34" charset="0"/>
              </a:rPr>
              <a:t>trÞ</a:t>
            </a:r>
            <a:r>
              <a:rPr lang="en-US" sz="2800" b="1" dirty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.VnAvant" pitchFamily="34" charset="0"/>
              </a:rPr>
              <a:t>tuyÖt</a:t>
            </a:r>
            <a:r>
              <a:rPr lang="en-US" sz="2800" b="1" dirty="0">
                <a:solidFill>
                  <a:srgbClr val="0000FF"/>
                </a:solidFill>
                <a:latin typeface=".VnAvant" pitchFamily="34" charset="0"/>
              </a:rPr>
              <a:t> ®</a:t>
            </a:r>
            <a:r>
              <a:rPr lang="en-US" sz="2800" b="1" dirty="0" err="1">
                <a:solidFill>
                  <a:srgbClr val="0000FF"/>
                </a:solidFill>
                <a:latin typeface=".VnAvant" pitchFamily="34" charset="0"/>
              </a:rPr>
              <a:t>èi</a:t>
            </a:r>
            <a:r>
              <a:rPr lang="en-US" sz="2800" b="1" dirty="0">
                <a:solidFill>
                  <a:srgbClr val="0000FF"/>
                </a:solidFill>
                <a:latin typeface=".VnAvant" pitchFamily="34" charset="0"/>
              </a:rPr>
              <a:t> vµ </a:t>
            </a:r>
            <a:r>
              <a:rPr lang="en-US" sz="2800" b="1" dirty="0" err="1">
                <a:solidFill>
                  <a:srgbClr val="0000FF"/>
                </a:solidFill>
                <a:latin typeface=".VnAvant" pitchFamily="34" charset="0"/>
              </a:rPr>
              <a:t>rót</a:t>
            </a:r>
            <a:r>
              <a:rPr lang="en-US" sz="2800" b="1" dirty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.VnAvant" pitchFamily="34" charset="0"/>
              </a:rPr>
              <a:t>gän</a:t>
            </a:r>
            <a:r>
              <a:rPr lang="en-US" sz="2800" b="1" dirty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.VnAvant" pitchFamily="34" charset="0"/>
              </a:rPr>
              <a:t>biÓu</a:t>
            </a:r>
            <a:r>
              <a:rPr lang="en-US" sz="2800" b="1" dirty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.VnAvant" pitchFamily="34" charset="0"/>
              </a:rPr>
              <a:t>thøc</a:t>
            </a:r>
            <a:r>
              <a:rPr lang="en-US" sz="2800" b="1" dirty="0">
                <a:solidFill>
                  <a:srgbClr val="0000FF"/>
                </a:solidFill>
                <a:latin typeface=".VnAvant" pitchFamily="34" charset="0"/>
              </a:rPr>
              <a:t>:</a:t>
            </a:r>
          </a:p>
        </p:txBody>
      </p:sp>
      <p:grpSp>
        <p:nvGrpSpPr>
          <p:cNvPr id="2" name="Group 91"/>
          <p:cNvGrpSpPr>
            <a:grpSpLocks/>
          </p:cNvGrpSpPr>
          <p:nvPr/>
        </p:nvGrpSpPr>
        <p:grpSpPr bwMode="auto">
          <a:xfrm>
            <a:off x="228600" y="1143000"/>
            <a:ext cx="4267200" cy="685800"/>
            <a:chOff x="2306" y="380"/>
            <a:chExt cx="2736" cy="340"/>
          </a:xfrm>
        </p:grpSpPr>
        <p:graphicFrame>
          <p:nvGraphicFramePr>
            <p:cNvPr id="2052" name="Object 86"/>
            <p:cNvGraphicFramePr>
              <a:graphicFrameLocks noChangeAspect="1"/>
            </p:cNvGraphicFramePr>
            <p:nvPr/>
          </p:nvGraphicFramePr>
          <p:xfrm>
            <a:off x="2306" y="380"/>
            <a:ext cx="1559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5" name="Equation" r:id="rId3" imgW="1231560" imgH="253800" progId="">
                    <p:embed/>
                  </p:oleObj>
                </mc:Choice>
                <mc:Fallback>
                  <p:oleObj name="Equation" r:id="rId3" imgW="1231560" imgH="253800" progId="">
                    <p:embed/>
                    <p:pic>
                      <p:nvPicPr>
                        <p:cNvPr id="0" name="Object 8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06" y="380"/>
                          <a:ext cx="1559" cy="33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61" name="Text Box 89"/>
            <p:cNvSpPr txBox="1">
              <a:spLocks noChangeArrowheads="1"/>
            </p:cNvSpPr>
            <p:nvPr/>
          </p:nvSpPr>
          <p:spPr bwMode="auto">
            <a:xfrm>
              <a:off x="3986" y="428"/>
              <a:ext cx="1056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 err="1">
                  <a:latin typeface=".VnTime" pitchFamily="34" charset="0"/>
                </a:rPr>
                <a:t>khi</a:t>
              </a:r>
              <a:r>
                <a:rPr lang="en-US" sz="2400" b="1" dirty="0">
                  <a:latin typeface=".VnTime" pitchFamily="34" charset="0"/>
                </a:rPr>
                <a:t> x </a:t>
              </a:r>
              <a:r>
                <a:rPr lang="en-US" sz="2400" b="1" dirty="0">
                  <a:latin typeface=".VnTime" pitchFamily="34" charset="0"/>
                  <a:sym typeface="Symbol" pitchFamily="18" charset="2"/>
                </a:rPr>
                <a:t> 3</a:t>
              </a:r>
            </a:p>
          </p:txBody>
        </p:sp>
      </p:grpSp>
      <p:grpSp>
        <p:nvGrpSpPr>
          <p:cNvPr id="3" name="Group 92"/>
          <p:cNvGrpSpPr>
            <a:grpSpLocks/>
          </p:cNvGrpSpPr>
          <p:nvPr/>
        </p:nvGrpSpPr>
        <p:grpSpPr bwMode="auto">
          <a:xfrm>
            <a:off x="4495800" y="1219200"/>
            <a:ext cx="4495800" cy="685800"/>
            <a:chOff x="2522" y="2540"/>
            <a:chExt cx="2599" cy="337"/>
          </a:xfrm>
        </p:grpSpPr>
        <p:graphicFrame>
          <p:nvGraphicFramePr>
            <p:cNvPr id="2051" name="Object 88"/>
            <p:cNvGraphicFramePr>
              <a:graphicFrameLocks noChangeAspect="1"/>
            </p:cNvGraphicFramePr>
            <p:nvPr/>
          </p:nvGraphicFramePr>
          <p:xfrm>
            <a:off x="2522" y="2540"/>
            <a:ext cx="1587" cy="3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6" name="Equation" r:id="rId5" imgW="1257120" imgH="253800" progId="">
                    <p:embed/>
                  </p:oleObj>
                </mc:Choice>
                <mc:Fallback>
                  <p:oleObj name="Equation" r:id="rId5" imgW="1257120" imgH="253800" progId="">
                    <p:embed/>
                    <p:pic>
                      <p:nvPicPr>
                        <p:cNvPr id="0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22" y="2540"/>
                          <a:ext cx="1587" cy="3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60" name="Text Box 90"/>
            <p:cNvSpPr txBox="1">
              <a:spLocks noChangeArrowheads="1"/>
            </p:cNvSpPr>
            <p:nvPr/>
          </p:nvSpPr>
          <p:spPr bwMode="auto">
            <a:xfrm>
              <a:off x="4212" y="2608"/>
              <a:ext cx="909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200" b="1" dirty="0" err="1">
                  <a:latin typeface=".VnTime" pitchFamily="34" charset="0"/>
                </a:rPr>
                <a:t>khi</a:t>
              </a:r>
              <a:r>
                <a:rPr lang="en-US" sz="2200" b="1" dirty="0">
                  <a:latin typeface=".VnTime" pitchFamily="34" charset="0"/>
                </a:rPr>
                <a:t> x </a:t>
              </a:r>
              <a:r>
                <a:rPr lang="en-US" sz="2200" b="1" dirty="0">
                  <a:latin typeface=".VnTime" pitchFamily="34" charset="0"/>
                  <a:sym typeface="Symbol" pitchFamily="18" charset="2"/>
                </a:rPr>
                <a:t>&gt; 0</a:t>
              </a:r>
            </a:p>
          </p:txBody>
        </p:sp>
      </p:grpSp>
      <p:graphicFrame>
        <p:nvGraphicFramePr>
          <p:cNvPr id="4" name="Object 10"/>
          <p:cNvGraphicFramePr>
            <a:graphicFrameLocks noChangeAspect="1"/>
          </p:cNvGraphicFramePr>
          <p:nvPr/>
        </p:nvGraphicFramePr>
        <p:xfrm>
          <a:off x="831850" y="2566988"/>
          <a:ext cx="76835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" name="Equation" r:id="rId7" imgW="342720" imgH="177480" progId="Equation.3">
                  <p:embed/>
                </p:oleObj>
              </mc:Choice>
              <mc:Fallback>
                <p:oleObj name="Equation" r:id="rId7" imgW="342720" imgH="177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850" y="2566988"/>
                        <a:ext cx="76835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28600" y="2971800"/>
          <a:ext cx="21336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Equation" r:id="rId9" imgW="888840" imgH="177480" progId="Equation.3">
                  <p:embed/>
                </p:oleObj>
              </mc:Choice>
              <mc:Fallback>
                <p:oleObj name="Equation" r:id="rId9" imgW="88884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971800"/>
                        <a:ext cx="2133600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/>
          <p:cNvGraphicFramePr>
            <a:graphicFrameLocks noChangeAspect="1"/>
          </p:cNvGraphicFramePr>
          <p:nvPr/>
        </p:nvGraphicFramePr>
        <p:xfrm>
          <a:off x="685800" y="3581400"/>
          <a:ext cx="1992312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" name="Equation" r:id="rId11" imgW="850680" imgH="253800" progId="Equation.3">
                  <p:embed/>
                </p:oleObj>
              </mc:Choice>
              <mc:Fallback>
                <p:oleObj name="Equation" r:id="rId11" imgW="850680" imgH="2538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581400"/>
                        <a:ext cx="1992312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381000" y="4267200"/>
          <a:ext cx="2655888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0" name="Equation" r:id="rId13" imgW="1015920" imgH="177480" progId="Equation.3">
                  <p:embed/>
                </p:oleObj>
              </mc:Choice>
              <mc:Fallback>
                <p:oleObj name="Equation" r:id="rId13" imgW="1015920" imgH="177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267200"/>
                        <a:ext cx="2655888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0" y="63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3366"/>
                </a:solidFill>
                <a:effectLst/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1438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5"/>
          <p:cNvSpPr txBox="1">
            <a:spLocks noChangeArrowheads="1"/>
          </p:cNvSpPr>
          <p:nvPr/>
        </p:nvSpPr>
        <p:spPr bwMode="auto">
          <a:xfrm>
            <a:off x="76200" y="2465832"/>
            <a:ext cx="990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75000" lnSpcReduction="2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Ta </a:t>
            </a: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có</a:t>
            </a: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56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5600" b="1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304800" y="4960938"/>
          <a:ext cx="1970088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1" name="Equation" r:id="rId15" imgW="622080" imgH="177480" progId="Equation.3">
                  <p:embed/>
                </p:oleObj>
              </mc:Choice>
              <mc:Fallback>
                <p:oleObj name="Equation" r:id="rId15" imgW="622080" imgH="1774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960938"/>
                        <a:ext cx="1970088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5"/>
          <p:cNvSpPr txBox="1">
            <a:spLocks noChangeArrowheads="1"/>
          </p:cNvSpPr>
          <p:nvPr/>
        </p:nvSpPr>
        <p:spPr bwMode="auto">
          <a:xfrm>
            <a:off x="1828800" y="1752600"/>
            <a:ext cx="1143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err="1" smtClean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Giải</a:t>
            </a: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3200" b="1" i="0" u="none" strike="noStrike" kern="1200" cap="none" spc="0" normalizeH="0" baseline="0" noProof="0" dirty="0">
              <a:ln w="635">
                <a:noFill/>
              </a:ln>
              <a:solidFill>
                <a:srgbClr val="FF00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3" name="Object 10"/>
          <p:cNvGraphicFramePr>
            <a:graphicFrameLocks noChangeAspect="1"/>
          </p:cNvGraphicFramePr>
          <p:nvPr/>
        </p:nvGraphicFramePr>
        <p:xfrm>
          <a:off x="5257800" y="2719388"/>
          <a:ext cx="79692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2" name="Equation" r:id="rId17" imgW="355320" imgH="177480" progId="Equation.3">
                  <p:embed/>
                </p:oleObj>
              </mc:Choice>
              <mc:Fallback>
                <p:oleObj name="Equation" r:id="rId17" imgW="355320" imgH="1774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719388"/>
                        <a:ext cx="796925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9"/>
          <p:cNvGraphicFramePr>
            <a:graphicFrameLocks noChangeAspect="1"/>
          </p:cNvGraphicFramePr>
          <p:nvPr/>
        </p:nvGraphicFramePr>
        <p:xfrm>
          <a:off x="4419600" y="3200400"/>
          <a:ext cx="302577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3" name="Equation" r:id="rId19" imgW="1333440" imgH="203040" progId="Equation.3">
                  <p:embed/>
                </p:oleObj>
              </mc:Choice>
              <mc:Fallback>
                <p:oleObj name="Equation" r:id="rId19" imgW="1333440" imgH="20304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200400"/>
                        <a:ext cx="3025775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8"/>
          <p:cNvGraphicFramePr>
            <a:graphicFrameLocks noChangeAspect="1"/>
          </p:cNvGraphicFramePr>
          <p:nvPr/>
        </p:nvGraphicFramePr>
        <p:xfrm>
          <a:off x="4343400" y="3894137"/>
          <a:ext cx="22256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4" name="Equation" r:id="rId21" imgW="927000" imgH="177480" progId="Equation.3">
                  <p:embed/>
                </p:oleObj>
              </mc:Choice>
              <mc:Fallback>
                <p:oleObj name="Equation" r:id="rId21" imgW="927000" imgH="17748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894137"/>
                        <a:ext cx="2225675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7"/>
          <p:cNvGraphicFramePr>
            <a:graphicFrameLocks noChangeAspect="1"/>
          </p:cNvGraphicFramePr>
          <p:nvPr/>
        </p:nvGraphicFramePr>
        <p:xfrm>
          <a:off x="4999038" y="4427537"/>
          <a:ext cx="241300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5" name="Equation" r:id="rId23" imgW="1028520" imgH="253800" progId="Equation.3">
                  <p:embed/>
                </p:oleObj>
              </mc:Choice>
              <mc:Fallback>
                <p:oleObj name="Equation" r:id="rId23" imgW="1028520" imgH="25380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9038" y="4427537"/>
                        <a:ext cx="2413000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6"/>
          <p:cNvGraphicFramePr>
            <a:graphicFrameLocks noChangeAspect="1"/>
          </p:cNvGraphicFramePr>
          <p:nvPr/>
        </p:nvGraphicFramePr>
        <p:xfrm>
          <a:off x="4808538" y="5257800"/>
          <a:ext cx="2659062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name="Equation" r:id="rId25" imgW="1015920" imgH="177480" progId="Equation.3">
                  <p:embed/>
                </p:oleObj>
              </mc:Choice>
              <mc:Fallback>
                <p:oleObj name="Equation" r:id="rId25" imgW="1015920" imgH="17748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8538" y="5257800"/>
                        <a:ext cx="2659062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5"/>
          <p:cNvSpPr txBox="1">
            <a:spLocks noChangeArrowheads="1"/>
          </p:cNvSpPr>
          <p:nvPr/>
        </p:nvSpPr>
        <p:spPr bwMode="auto">
          <a:xfrm>
            <a:off x="4431792" y="2618232"/>
            <a:ext cx="990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75000" lnSpcReduction="2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+mj-cs"/>
              </a:rPr>
              <a:t>Ta </a:t>
            </a: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+mj-cs"/>
              </a:rPr>
              <a:t>có</a:t>
            </a:r>
            <a:r>
              <a:rPr kumimoji="0" lang="en-US" sz="56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56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1" name="Object 17"/>
          <p:cNvGraphicFramePr>
            <a:graphicFrameLocks noChangeAspect="1"/>
          </p:cNvGraphicFramePr>
          <p:nvPr/>
        </p:nvGraphicFramePr>
        <p:xfrm>
          <a:off x="4835525" y="5951537"/>
          <a:ext cx="2090738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7" name="Equation" r:id="rId27" imgW="660240" imgH="177480" progId="Equation.3">
                  <p:embed/>
                </p:oleObj>
              </mc:Choice>
              <mc:Fallback>
                <p:oleObj name="Equation" r:id="rId27" imgW="660240" imgH="17748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5525" y="5951537"/>
                        <a:ext cx="2090738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Rectangle 5"/>
          <p:cNvSpPr txBox="1">
            <a:spLocks noChangeArrowheads="1"/>
          </p:cNvSpPr>
          <p:nvPr/>
        </p:nvSpPr>
        <p:spPr bwMode="auto">
          <a:xfrm>
            <a:off x="6096000" y="1905000"/>
            <a:ext cx="1143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err="1" smtClean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Giải</a:t>
            </a: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3200" b="1" i="0" u="none" strike="noStrike" kern="1200" cap="none" spc="0" normalizeH="0" baseline="0" noProof="0" dirty="0">
              <a:ln w="635">
                <a:noFill/>
              </a:ln>
              <a:solidFill>
                <a:srgbClr val="FF00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7" name="Rectangle 5"/>
          <p:cNvSpPr txBox="1">
            <a:spLocks noChangeArrowheads="1"/>
          </p:cNvSpPr>
          <p:nvPr/>
        </p:nvSpPr>
        <p:spPr bwMode="auto">
          <a:xfrm>
            <a:off x="5791200" y="3048000"/>
            <a:ext cx="1219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0000"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66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+mj-cs"/>
              </a:rPr>
              <a:t>&lt;</a:t>
            </a:r>
            <a:r>
              <a:rPr kumimoji="0" lang="en-US" sz="5600" b="1" i="0" u="none" strike="noStrike" kern="1200" cap="none" spc="0" normalizeH="0" baseline="0" noProof="0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5600" b="1" i="0" u="none" strike="noStrike" kern="1200" cap="none" spc="0" normalizeH="0" baseline="0" noProof="0" dirty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8" name="Rectangle 5"/>
          <p:cNvSpPr txBox="1">
            <a:spLocks noChangeArrowheads="1"/>
          </p:cNvSpPr>
          <p:nvPr/>
        </p:nvSpPr>
        <p:spPr bwMode="auto">
          <a:xfrm>
            <a:off x="6019800" y="3657600"/>
            <a:ext cx="990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0000"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smtClean="0">
                <a:ln w="635">
                  <a:noFill/>
                </a:ln>
                <a:solidFill>
                  <a:srgbClr val="FF0066"/>
                </a:solidFill>
                <a:latin typeface="Vijaya" pitchFamily="34" charset="0"/>
                <a:ea typeface="+mj-ea"/>
                <a:cs typeface="Vijaya" pitchFamily="34" charset="0"/>
              </a:rPr>
              <a:t>0</a:t>
            </a:r>
            <a:r>
              <a:rPr kumimoji="0" lang="en-US" sz="5600" b="1" i="0" u="none" strike="noStrike" kern="1200" cap="none" spc="0" normalizeH="0" baseline="0" noProof="0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rPr>
              <a:t>	</a:t>
            </a:r>
            <a:endParaRPr kumimoji="0" lang="en-GB" sz="5600" b="1" i="0" u="none" strike="noStrike" kern="1200" cap="none" spc="0" normalizeH="0" baseline="0" noProof="0" dirty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uLnTx/>
              <a:uFillTx/>
              <a:latin typeface="Vijaya" pitchFamily="34" charset="0"/>
              <a:ea typeface="+mj-ea"/>
              <a:cs typeface="Vijaya" pitchFamily="34" charset="0"/>
            </a:endParaRPr>
          </a:p>
        </p:txBody>
      </p:sp>
      <p:sp>
        <p:nvSpPr>
          <p:cNvPr id="44" name="Rectangle 5"/>
          <p:cNvSpPr txBox="1">
            <a:spLocks noChangeArrowheads="1"/>
          </p:cNvSpPr>
          <p:nvPr/>
        </p:nvSpPr>
        <p:spPr bwMode="auto">
          <a:xfrm>
            <a:off x="6147997" y="4257676"/>
            <a:ext cx="2057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66"/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rPr>
              <a:t>-(- 2 x)</a:t>
            </a: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rPr>
              <a:t>	</a:t>
            </a:r>
            <a:endParaRPr kumimoji="0" lang="en-GB" sz="3200" b="1" i="0" u="none" strike="noStrike" kern="1200" cap="none" spc="0" normalizeH="0" baseline="0" noProof="0" dirty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uLnTx/>
              <a:uFillTx/>
              <a:latin typeface="Vijaya" pitchFamily="34" charset="0"/>
              <a:ea typeface="+mj-ea"/>
              <a:cs typeface="Vijaya" pitchFamily="34" charset="0"/>
            </a:endParaRPr>
          </a:p>
        </p:txBody>
      </p:sp>
      <p:sp>
        <p:nvSpPr>
          <p:cNvPr id="45" name="Rectangle 5"/>
          <p:cNvSpPr txBox="1">
            <a:spLocks noChangeArrowheads="1"/>
          </p:cNvSpPr>
          <p:nvPr/>
        </p:nvSpPr>
        <p:spPr bwMode="auto">
          <a:xfrm>
            <a:off x="7467600" y="4343400"/>
            <a:ext cx="990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0000"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smtClean="0">
                <a:ln w="635">
                  <a:noFill/>
                </a:ln>
                <a:solidFill>
                  <a:srgbClr val="FF0066"/>
                </a:solidFill>
                <a:latin typeface="Vijaya" pitchFamily="34" charset="0"/>
                <a:ea typeface="+mj-ea"/>
                <a:cs typeface="Vijaya" pitchFamily="34" charset="0"/>
              </a:rPr>
              <a:t>=</a:t>
            </a:r>
            <a:r>
              <a:rPr kumimoji="0" lang="en-US" sz="5600" b="1" i="0" u="none" strike="noStrike" kern="1200" cap="none" spc="0" normalizeH="0" baseline="0" noProof="0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rPr>
              <a:t>	</a:t>
            </a:r>
            <a:endParaRPr kumimoji="0" lang="en-GB" sz="5600" b="1" i="0" u="none" strike="noStrike" kern="1200" cap="none" spc="0" normalizeH="0" baseline="0" noProof="0" dirty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uLnTx/>
              <a:uFillTx/>
              <a:latin typeface="Vijaya" pitchFamily="34" charset="0"/>
              <a:ea typeface="+mj-ea"/>
              <a:cs typeface="Vijaya" pitchFamily="34" charset="0"/>
            </a:endParaRPr>
          </a:p>
        </p:txBody>
      </p:sp>
      <p:sp>
        <p:nvSpPr>
          <p:cNvPr id="46" name="Rectangle 5"/>
          <p:cNvSpPr txBox="1">
            <a:spLocks noChangeArrowheads="1"/>
          </p:cNvSpPr>
          <p:nvPr/>
        </p:nvSpPr>
        <p:spPr bwMode="auto">
          <a:xfrm>
            <a:off x="7848600" y="4267200"/>
            <a:ext cx="990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66"/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rPr>
              <a:t>2 x</a:t>
            </a: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rPr>
              <a:t>	</a:t>
            </a:r>
            <a:endParaRPr kumimoji="0" lang="en-GB" sz="3200" b="1" i="0" u="none" strike="noStrike" kern="1200" cap="none" spc="0" normalizeH="0" baseline="0" noProof="0" dirty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uLnTx/>
              <a:uFillTx/>
              <a:latin typeface="Vijaya" pitchFamily="34" charset="0"/>
              <a:ea typeface="+mj-ea"/>
              <a:cs typeface="Vijaya" pitchFamily="34" charset="0"/>
            </a:endParaRPr>
          </a:p>
        </p:txBody>
      </p:sp>
      <p:sp>
        <p:nvSpPr>
          <p:cNvPr id="49" name="Rectangle 5"/>
          <p:cNvSpPr txBox="1">
            <a:spLocks noChangeArrowheads="1"/>
          </p:cNvSpPr>
          <p:nvPr/>
        </p:nvSpPr>
        <p:spPr bwMode="auto">
          <a:xfrm>
            <a:off x="6858000" y="4876800"/>
            <a:ext cx="106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ln w="635">
                  <a:noFill/>
                </a:ln>
                <a:solidFill>
                  <a:srgbClr val="FF0066"/>
                </a:solidFill>
                <a:latin typeface="Vijaya" pitchFamily="34" charset="0"/>
                <a:ea typeface="+mj-ea"/>
                <a:cs typeface="Vijaya" pitchFamily="34" charset="0"/>
              </a:rPr>
              <a:t>2 </a:t>
            </a: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66"/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rPr>
              <a:t>x</a:t>
            </a: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rPr>
              <a:t>	</a:t>
            </a:r>
            <a:endParaRPr kumimoji="0" lang="en-GB" sz="3200" b="1" i="0" u="none" strike="noStrike" kern="1200" cap="none" spc="0" normalizeH="0" baseline="0" noProof="0" dirty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uLnTx/>
              <a:uFillTx/>
              <a:latin typeface="Vijaya" pitchFamily="34" charset="0"/>
              <a:ea typeface="+mj-ea"/>
              <a:cs typeface="Vijaya" pitchFamily="34" charset="0"/>
            </a:endParaRPr>
          </a:p>
        </p:txBody>
      </p:sp>
      <p:sp>
        <p:nvSpPr>
          <p:cNvPr id="50" name="Rectangle 5"/>
          <p:cNvSpPr txBox="1">
            <a:spLocks noChangeArrowheads="1"/>
          </p:cNvSpPr>
          <p:nvPr/>
        </p:nvSpPr>
        <p:spPr bwMode="auto">
          <a:xfrm>
            <a:off x="5395119" y="5949950"/>
            <a:ext cx="16208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82500" lnSpcReduction="2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66"/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rPr>
              <a:t>6 x + 5</a:t>
            </a: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rPr>
              <a:t>	</a:t>
            </a:r>
            <a:endParaRPr kumimoji="0" lang="en-GB" sz="3200" b="1" i="0" u="none" strike="noStrike" kern="1200" cap="none" spc="0" normalizeH="0" baseline="0" noProof="0" dirty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uLnTx/>
              <a:uFillTx/>
              <a:latin typeface="Vijaya" pitchFamily="34" charset="0"/>
              <a:ea typeface="+mj-ea"/>
              <a:cs typeface="Vijaya" pitchFamily="34" charset="0"/>
            </a:endParaRPr>
          </a:p>
        </p:txBody>
      </p:sp>
      <p:sp>
        <p:nvSpPr>
          <p:cNvPr id="51" name="Rectangle 5"/>
          <p:cNvSpPr txBox="1">
            <a:spLocks noChangeArrowheads="1"/>
          </p:cNvSpPr>
          <p:nvPr/>
        </p:nvSpPr>
        <p:spPr bwMode="auto">
          <a:xfrm>
            <a:off x="1828800" y="3352800"/>
            <a:ext cx="1295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300" b="1" dirty="0" smtClean="0">
                <a:ln w="635">
                  <a:noFill/>
                </a:ln>
                <a:solidFill>
                  <a:srgbClr val="FF0066"/>
                </a:solidFill>
                <a:latin typeface="Vijaya" pitchFamily="34" charset="0"/>
                <a:ea typeface="+mj-ea"/>
                <a:cs typeface="Vijaya" pitchFamily="34" charset="0"/>
              </a:rPr>
              <a:t>x </a:t>
            </a:r>
            <a:r>
              <a:rPr kumimoji="0" lang="en-US" sz="33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66"/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rPr>
              <a:t>- 3</a:t>
            </a:r>
            <a:r>
              <a:rPr kumimoji="0" lang="en-US" sz="5600" b="1" i="0" u="none" strike="noStrike" kern="1200" cap="none" spc="0" normalizeH="0" baseline="0" noProof="0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5600" b="1" i="0" u="none" strike="noStrike" kern="1200" cap="none" spc="0" normalizeH="0" baseline="0" noProof="0" dirty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2" name="Rectangle 5"/>
          <p:cNvSpPr txBox="1">
            <a:spLocks noChangeArrowheads="1"/>
          </p:cNvSpPr>
          <p:nvPr/>
        </p:nvSpPr>
        <p:spPr bwMode="auto">
          <a:xfrm>
            <a:off x="1028700" y="3912743"/>
            <a:ext cx="106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ln w="635">
                  <a:noFill/>
                </a:ln>
                <a:solidFill>
                  <a:srgbClr val="FF0066"/>
                </a:solidFill>
                <a:latin typeface="Vijaya" pitchFamily="34" charset="0"/>
                <a:ea typeface="+mj-ea"/>
                <a:cs typeface="Vijaya" pitchFamily="34" charset="0"/>
              </a:rPr>
              <a:t>x </a:t>
            </a: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66"/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rPr>
              <a:t>- 3</a:t>
            </a: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rPr>
              <a:t>	</a:t>
            </a:r>
            <a:endParaRPr kumimoji="0" lang="en-GB" sz="3200" b="1" i="0" u="none" strike="noStrike" kern="1200" cap="none" spc="0" normalizeH="0" baseline="0" noProof="0" dirty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uLnTx/>
              <a:uFillTx/>
              <a:latin typeface="Vijaya" pitchFamily="34" charset="0"/>
              <a:ea typeface="+mj-ea"/>
              <a:cs typeface="Vijaya" pitchFamily="34" charset="0"/>
            </a:endParaRPr>
          </a:p>
        </p:txBody>
      </p:sp>
      <p:sp>
        <p:nvSpPr>
          <p:cNvPr id="53" name="Rectangle 5"/>
          <p:cNvSpPr txBox="1">
            <a:spLocks noChangeArrowheads="1"/>
          </p:cNvSpPr>
          <p:nvPr/>
        </p:nvSpPr>
        <p:spPr bwMode="auto">
          <a:xfrm>
            <a:off x="1905000" y="2667000"/>
            <a:ext cx="990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n w="635">
                  <a:noFill/>
                </a:ln>
                <a:solidFill>
                  <a:srgbClr val="FF0066"/>
                </a:solidFill>
                <a:latin typeface="Times New Roman" pitchFamily="18" charset="0"/>
                <a:ea typeface="+mj-ea"/>
                <a:cs typeface="+mj-cs"/>
              </a:rPr>
              <a:t>0</a:t>
            </a:r>
            <a:r>
              <a:rPr kumimoji="0" lang="en-US" sz="5600" b="1" i="0" u="none" strike="noStrike" kern="1200" cap="none" spc="0" normalizeH="0" baseline="0" noProof="0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5600" b="1" i="0" u="none" strike="noStrike" kern="1200" cap="none" spc="0" normalizeH="0" baseline="0" noProof="0" dirty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4" name="Rectangle 5"/>
          <p:cNvSpPr txBox="1">
            <a:spLocks noChangeArrowheads="1"/>
          </p:cNvSpPr>
          <p:nvPr/>
        </p:nvSpPr>
        <p:spPr bwMode="auto">
          <a:xfrm>
            <a:off x="1141334" y="4952999"/>
            <a:ext cx="990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82500" lnSpcReduction="2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ln w="635">
                  <a:noFill/>
                </a:ln>
                <a:solidFill>
                  <a:srgbClr val="FF0066"/>
                </a:solidFill>
                <a:latin typeface="Vijaya" pitchFamily="34" charset="0"/>
                <a:ea typeface="+mj-ea"/>
                <a:cs typeface="Vijaya" pitchFamily="34" charset="0"/>
              </a:rPr>
              <a:t>2 </a:t>
            </a: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66"/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rPr>
              <a:t>x - 5</a:t>
            </a: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rPr>
              <a:t>	</a:t>
            </a:r>
            <a:endParaRPr kumimoji="0" lang="en-GB" sz="3200" b="1" i="0" u="none" strike="noStrike" kern="1200" cap="none" spc="0" normalizeH="0" baseline="0" noProof="0" dirty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uLnTx/>
              <a:uFillTx/>
              <a:latin typeface="Vijaya" pitchFamily="34" charset="0"/>
              <a:ea typeface="+mj-ea"/>
              <a:cs typeface="Vijaya" pitchFamily="34" charset="0"/>
            </a:endParaRPr>
          </a:p>
        </p:txBody>
      </p:sp>
      <p:sp>
        <p:nvSpPr>
          <p:cNvPr id="57" name="Oval 13"/>
          <p:cNvSpPr>
            <a:spLocks noChangeArrowheads="1"/>
          </p:cNvSpPr>
          <p:nvPr/>
        </p:nvSpPr>
        <p:spPr bwMode="auto">
          <a:xfrm>
            <a:off x="1066800" y="990600"/>
            <a:ext cx="762000" cy="964692"/>
          </a:xfrm>
          <a:prstGeom prst="ellips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3600"/>
          </a:p>
        </p:txBody>
      </p:sp>
      <p:sp>
        <p:nvSpPr>
          <p:cNvPr id="60" name="Oval 13"/>
          <p:cNvSpPr>
            <a:spLocks noChangeArrowheads="1"/>
          </p:cNvSpPr>
          <p:nvPr/>
        </p:nvSpPr>
        <p:spPr bwMode="auto">
          <a:xfrm>
            <a:off x="6477000" y="990600"/>
            <a:ext cx="838200" cy="1066800"/>
          </a:xfrm>
          <a:prstGeom prst="ellips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3600"/>
          </a:p>
        </p:txBody>
      </p:sp>
      <p:graphicFrame>
        <p:nvGraphicFramePr>
          <p:cNvPr id="2073" name="Object 25"/>
          <p:cNvGraphicFramePr>
            <a:graphicFrameLocks noChangeAspect="1"/>
          </p:cNvGraphicFramePr>
          <p:nvPr/>
        </p:nvGraphicFramePr>
        <p:xfrm>
          <a:off x="228600" y="3741738"/>
          <a:ext cx="45720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" name="Equation" r:id="rId29" imgW="190440" imgH="152280" progId="Equation.3">
                  <p:embed/>
                </p:oleObj>
              </mc:Choice>
              <mc:Fallback>
                <p:oleObj name="Equation" r:id="rId29" imgW="190440" imgH="15228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741738"/>
                        <a:ext cx="457200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Rectangle 5"/>
          <p:cNvSpPr txBox="1">
            <a:spLocks noChangeArrowheads="1"/>
          </p:cNvSpPr>
          <p:nvPr/>
        </p:nvSpPr>
        <p:spPr bwMode="auto">
          <a:xfrm>
            <a:off x="2209800" y="2438400"/>
            <a:ext cx="213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75000" lnSpcReduction="2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(</a:t>
            </a:r>
            <a:r>
              <a:rPr kumimoji="0" lang="en-US" sz="3200" i="0" u="none" strike="noStrike" kern="1200" cap="none" spc="0" normalizeH="0" baseline="0" noProof="0" dirty="0" err="1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Chuyển</a:t>
            </a: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200" i="0" u="none" strike="noStrike" kern="1200" cap="none" spc="0" normalizeH="0" baseline="0" noProof="0" dirty="0" err="1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vế</a:t>
            </a: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)</a:t>
            </a:r>
            <a:r>
              <a:rPr kumimoji="0" lang="en-US" sz="56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56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074" name="Object 26"/>
          <p:cNvGraphicFramePr>
            <a:graphicFrameLocks noChangeAspect="1"/>
          </p:cNvGraphicFramePr>
          <p:nvPr/>
        </p:nvGraphicFramePr>
        <p:xfrm>
          <a:off x="4419600" y="4579937"/>
          <a:ext cx="45720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" name="Equation" r:id="rId31" imgW="190440" imgH="152280" progId="Equation.3">
                  <p:embed/>
                </p:oleObj>
              </mc:Choice>
              <mc:Fallback>
                <p:oleObj name="Equation" r:id="rId31" imgW="190440" imgH="15228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579937"/>
                        <a:ext cx="457200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Rectangle 5"/>
          <p:cNvSpPr txBox="1">
            <a:spLocks noChangeArrowheads="1"/>
          </p:cNvSpPr>
          <p:nvPr/>
        </p:nvSpPr>
        <p:spPr bwMode="auto">
          <a:xfrm>
            <a:off x="6553200" y="2590800"/>
            <a:ext cx="213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75000" lnSpcReduction="2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(</a:t>
            </a:r>
            <a:r>
              <a:rPr kumimoji="0" lang="en-US" sz="3200" i="0" u="none" strike="noStrike" kern="1200" cap="none" spc="0" normalizeH="0" baseline="0" noProof="0" dirty="0" err="1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Nhân</a:t>
            </a:r>
            <a:r>
              <a:rPr kumimoji="0" lang="en-US" sz="3200" i="0" u="none" strike="noStrike" kern="1200" cap="none" spc="0" normalizeH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200" i="0" u="none" strike="noStrike" kern="1200" cap="none" spc="0" normalizeH="0" noProof="0" dirty="0" err="1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hai</a:t>
            </a:r>
            <a:r>
              <a:rPr kumimoji="0" lang="en-US" sz="3200" i="0" u="none" strike="noStrike" kern="1200" cap="none" spc="0" normalizeH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200" i="0" u="none" strike="noStrike" kern="1200" cap="none" spc="0" normalizeH="0" noProof="0" dirty="0" err="1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vế</a:t>
            </a: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)</a:t>
            </a:r>
            <a:r>
              <a:rPr kumimoji="0" lang="en-US" sz="56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56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7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8" dur="10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8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1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2" dur="1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68" grpId="0"/>
      <p:bldP spid="27" grpId="0"/>
      <p:bldP spid="31" grpId="0"/>
      <p:bldP spid="38" grpId="0"/>
      <p:bldP spid="42" grpId="0"/>
      <p:bldP spid="47" grpId="0"/>
      <p:bldP spid="48" grpId="0"/>
      <p:bldP spid="44" grpId="0"/>
      <p:bldP spid="45" grpId="0"/>
      <p:bldP spid="46" grpId="0"/>
      <p:bldP spid="49" grpId="0"/>
      <p:bldP spid="50" grpId="0"/>
      <p:bldP spid="51" grpId="0"/>
      <p:bldP spid="52" grpId="0"/>
      <p:bldP spid="53" grpId="0"/>
      <p:bldP spid="54" grpId="0"/>
      <p:bldP spid="57" grpId="0" animBg="1"/>
      <p:bldP spid="57" grpId="1" animBg="1"/>
      <p:bldP spid="60" grpId="0" animBg="1"/>
      <p:bldP spid="60" grpId="1" animBg="1"/>
      <p:bldP spid="58" grpId="0"/>
      <p:bldP spid="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Line 4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ln>
            <a:solidFill>
              <a:srgbClr val="0000FF"/>
            </a:solidFill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055" name="Line 36"/>
          <p:cNvSpPr>
            <a:spLocks noChangeShapeType="1"/>
          </p:cNvSpPr>
          <p:nvPr/>
        </p:nvSpPr>
        <p:spPr bwMode="auto">
          <a:xfrm flipH="1">
            <a:off x="4602481" y="1066800"/>
            <a:ext cx="45719" cy="5791200"/>
          </a:xfrm>
          <a:prstGeom prst="line">
            <a:avLst/>
          </a:prstGeom>
          <a:ln>
            <a:solidFill>
              <a:srgbClr val="0000FF"/>
            </a:solidFill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42068" name="Text Box 84"/>
          <p:cNvSpPr txBox="1">
            <a:spLocks noChangeArrowheads="1"/>
          </p:cNvSpPr>
          <p:nvPr/>
        </p:nvSpPr>
        <p:spPr bwMode="auto">
          <a:xfrm>
            <a:off x="0" y="54358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?1.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10"/>
          <p:cNvGraphicFramePr>
            <a:graphicFrameLocks noChangeAspect="1"/>
          </p:cNvGraphicFramePr>
          <p:nvPr/>
        </p:nvGraphicFramePr>
        <p:xfrm>
          <a:off x="533400" y="1555750"/>
          <a:ext cx="24765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98" name="Equation" r:id="rId3" imgW="1104840" imgH="253800" progId="Equation.3">
                  <p:embed/>
                </p:oleObj>
              </mc:Choice>
              <mc:Fallback>
                <p:oleObj name="Equation" r:id="rId3" imgW="1104840" imgH="253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555750"/>
                        <a:ext cx="2476500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0" y="63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3366"/>
                </a:solidFill>
                <a:effectLst/>
                <a:latin typeface="VNI-Times" pitchFamily="2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1438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5"/>
          <p:cNvSpPr txBox="1">
            <a:spLocks noChangeArrowheads="1"/>
          </p:cNvSpPr>
          <p:nvPr/>
        </p:nvSpPr>
        <p:spPr bwMode="auto">
          <a:xfrm>
            <a:off x="-64008" y="1648968"/>
            <a:ext cx="1295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a.</a:t>
            </a:r>
            <a:r>
              <a:rPr kumimoji="0" lang="en-US" sz="3200" i="0" u="none" strike="noStrike" kern="1200" cap="none" spc="0" normalizeH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3200" b="1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7" name="Oval 13"/>
          <p:cNvSpPr>
            <a:spLocks noChangeArrowheads="1"/>
          </p:cNvSpPr>
          <p:nvPr/>
        </p:nvSpPr>
        <p:spPr bwMode="auto">
          <a:xfrm>
            <a:off x="1115568" y="1321308"/>
            <a:ext cx="762000" cy="1040892"/>
          </a:xfrm>
          <a:prstGeom prst="ellips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3600"/>
          </a:p>
        </p:txBody>
      </p:sp>
      <p:sp>
        <p:nvSpPr>
          <p:cNvPr id="58" name="Rectangle 5"/>
          <p:cNvSpPr txBox="1">
            <a:spLocks noChangeArrowheads="1"/>
          </p:cNvSpPr>
          <p:nvPr/>
        </p:nvSpPr>
        <p:spPr bwMode="auto">
          <a:xfrm>
            <a:off x="2743200" y="1524000"/>
            <a:ext cx="1600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75000" lnSpcReduction="2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Khi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56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56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7777" name="Object 17"/>
          <p:cNvGraphicFramePr>
            <a:graphicFrameLocks noChangeAspect="1"/>
          </p:cNvGraphicFramePr>
          <p:nvPr/>
        </p:nvGraphicFramePr>
        <p:xfrm>
          <a:off x="3641725" y="1600200"/>
          <a:ext cx="8540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99" name="Equation" r:id="rId5" imgW="355320" imgH="177480" progId="Equation.3">
                  <p:embed/>
                </p:oleObj>
              </mc:Choice>
              <mc:Fallback>
                <p:oleObj name="Equation" r:id="rId5" imgW="355320" imgH="1774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5" y="1600200"/>
                        <a:ext cx="854075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10"/>
          <p:cNvGraphicFramePr>
            <a:graphicFrameLocks noChangeAspect="1"/>
          </p:cNvGraphicFramePr>
          <p:nvPr/>
        </p:nvGraphicFramePr>
        <p:xfrm>
          <a:off x="5062538" y="1631950"/>
          <a:ext cx="256222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00" name="Equation" r:id="rId7" imgW="1143000" imgH="253800" progId="Equation.3">
                  <p:embed/>
                </p:oleObj>
              </mc:Choice>
              <mc:Fallback>
                <p:oleObj name="Equation" r:id="rId7" imgW="1143000" imgH="2538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2538" y="1631950"/>
                        <a:ext cx="2562225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Rectangle 5"/>
          <p:cNvSpPr txBox="1">
            <a:spLocks noChangeArrowheads="1"/>
          </p:cNvSpPr>
          <p:nvPr/>
        </p:nvSpPr>
        <p:spPr bwMode="auto">
          <a:xfrm>
            <a:off x="4572000" y="1728216"/>
            <a:ext cx="1295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b</a:t>
            </a: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.</a:t>
            </a:r>
            <a:r>
              <a:rPr kumimoji="0" lang="en-US" sz="3200" i="0" u="none" strike="noStrike" kern="1200" cap="none" spc="0" normalizeH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3200" b="1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1" name="Rectangle 5"/>
          <p:cNvSpPr txBox="1">
            <a:spLocks noChangeArrowheads="1"/>
          </p:cNvSpPr>
          <p:nvPr/>
        </p:nvSpPr>
        <p:spPr bwMode="auto">
          <a:xfrm>
            <a:off x="7315200" y="1600200"/>
            <a:ext cx="1600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75000" lnSpcReduction="2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Khi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56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56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2" name="Object 17"/>
          <p:cNvGraphicFramePr>
            <a:graphicFrameLocks noChangeAspect="1"/>
          </p:cNvGraphicFramePr>
          <p:nvPr/>
        </p:nvGraphicFramePr>
        <p:xfrm>
          <a:off x="8213725" y="1676400"/>
          <a:ext cx="8540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01" name="Equation" r:id="rId9" imgW="355320" imgH="177480" progId="Equation.3">
                  <p:embed/>
                </p:oleObj>
              </mc:Choice>
              <mc:Fallback>
                <p:oleObj name="Equation" r:id="rId9" imgW="355320" imgH="1774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13725" y="1676400"/>
                        <a:ext cx="854075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Oval 13"/>
          <p:cNvSpPr>
            <a:spLocks noChangeArrowheads="1"/>
          </p:cNvSpPr>
          <p:nvPr/>
        </p:nvSpPr>
        <p:spPr bwMode="auto">
          <a:xfrm>
            <a:off x="6781800" y="1373124"/>
            <a:ext cx="838200" cy="1117092"/>
          </a:xfrm>
          <a:prstGeom prst="ellips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3600"/>
          </a:p>
        </p:txBody>
      </p:sp>
      <p:graphicFrame>
        <p:nvGraphicFramePr>
          <p:cNvPr id="67" name="Object 10"/>
          <p:cNvGraphicFramePr>
            <a:graphicFrameLocks noChangeAspect="1"/>
          </p:cNvGraphicFramePr>
          <p:nvPr/>
        </p:nvGraphicFramePr>
        <p:xfrm>
          <a:off x="5756275" y="2817813"/>
          <a:ext cx="79692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02" name="Equation" r:id="rId11" imgW="355320" imgH="177480" progId="Equation.3">
                  <p:embed/>
                </p:oleObj>
              </mc:Choice>
              <mc:Fallback>
                <p:oleObj name="Equation" r:id="rId11" imgW="355320" imgH="17748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6275" y="2817813"/>
                        <a:ext cx="796925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Rectangle 5"/>
          <p:cNvSpPr txBox="1">
            <a:spLocks noChangeArrowheads="1"/>
          </p:cNvSpPr>
          <p:nvPr/>
        </p:nvSpPr>
        <p:spPr bwMode="auto">
          <a:xfrm>
            <a:off x="4724400" y="2716657"/>
            <a:ext cx="990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75000" lnSpcReduction="2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ln w="635">
                  <a:noFill/>
                </a:ln>
                <a:solidFill>
                  <a:srgbClr val="FF0000"/>
                </a:solidFill>
                <a:latin typeface="Times New Roman" pitchFamily="18" charset="0"/>
                <a:ea typeface="+mj-ea"/>
                <a:cs typeface="+mj-cs"/>
              </a:rPr>
              <a:t>Ta </a:t>
            </a:r>
            <a:r>
              <a:rPr lang="en-US" sz="3200" dirty="0" err="1" smtClean="0">
                <a:ln w="635">
                  <a:noFill/>
                </a:ln>
                <a:solidFill>
                  <a:srgbClr val="FF0000"/>
                </a:solidFill>
                <a:latin typeface="Times New Roman" pitchFamily="18" charset="0"/>
                <a:ea typeface="+mj-ea"/>
                <a:cs typeface="+mj-cs"/>
              </a:rPr>
              <a:t>có</a:t>
            </a: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56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5600" b="1" i="0" u="none" strike="noStrike" kern="1200" cap="none" spc="0" normalizeH="0" baseline="0" noProof="0" dirty="0">
              <a:ln w="635">
                <a:noFill/>
              </a:ln>
              <a:solidFill>
                <a:srgbClr val="FF00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0" name="Rectangle 5"/>
          <p:cNvSpPr txBox="1">
            <a:spLocks noChangeArrowheads="1"/>
          </p:cNvSpPr>
          <p:nvPr/>
        </p:nvSpPr>
        <p:spPr bwMode="auto">
          <a:xfrm>
            <a:off x="6858000" y="2689225"/>
            <a:ext cx="213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75000" lnSpcReduction="2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(</a:t>
            </a:r>
            <a:r>
              <a:rPr kumimoji="0" lang="en-US" sz="3200" i="0" u="none" strike="noStrike" kern="1200" cap="none" spc="0" normalizeH="0" baseline="0" noProof="0" dirty="0" err="1" smtClean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Chuyển</a:t>
            </a: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200" i="0" u="none" strike="noStrike" kern="1200" cap="none" spc="0" normalizeH="0" baseline="0" noProof="0" dirty="0" err="1" smtClean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vế</a:t>
            </a: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)</a:t>
            </a:r>
            <a:r>
              <a:rPr kumimoji="0" lang="en-US" sz="56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5600" i="0" u="none" strike="noStrike" kern="1200" cap="none" spc="0" normalizeH="0" baseline="0" noProof="0" dirty="0">
              <a:ln w="635">
                <a:noFill/>
              </a:ln>
              <a:solidFill>
                <a:srgbClr val="FF000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4" name="Object 10"/>
          <p:cNvGraphicFramePr>
            <a:graphicFrameLocks noChangeAspect="1"/>
          </p:cNvGraphicFramePr>
          <p:nvPr/>
        </p:nvGraphicFramePr>
        <p:xfrm>
          <a:off x="978408" y="2809876"/>
          <a:ext cx="79692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03" name="Equation" r:id="rId13" imgW="355320" imgH="177480" progId="Equation.3">
                  <p:embed/>
                </p:oleObj>
              </mc:Choice>
              <mc:Fallback>
                <p:oleObj name="Equation" r:id="rId13" imgW="355320" imgH="17748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408" y="2809876"/>
                        <a:ext cx="796925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Rectangle 5"/>
          <p:cNvSpPr txBox="1">
            <a:spLocks noChangeArrowheads="1"/>
          </p:cNvSpPr>
          <p:nvPr/>
        </p:nvSpPr>
        <p:spPr bwMode="auto">
          <a:xfrm>
            <a:off x="152400" y="2708720"/>
            <a:ext cx="990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75000" lnSpcReduction="2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ln w="635">
                  <a:noFill/>
                </a:ln>
                <a:solidFill>
                  <a:srgbClr val="FF0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+mj-cs"/>
              </a:rPr>
              <a:t>Ta </a:t>
            </a:r>
            <a:r>
              <a:rPr lang="en-US" sz="3200" dirty="0" err="1" smtClean="0">
                <a:ln w="635">
                  <a:noFill/>
                </a:ln>
                <a:solidFill>
                  <a:srgbClr val="FF0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ea typeface="+mj-ea"/>
                <a:cs typeface="+mj-cs"/>
              </a:rPr>
              <a:t>có</a:t>
            </a:r>
            <a:r>
              <a:rPr kumimoji="0" lang="en-US" sz="56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5600" i="0" u="none" strike="noStrike" kern="1200" cap="none" spc="0" normalizeH="0" baseline="0" noProof="0" dirty="0">
              <a:ln w="635">
                <a:noFill/>
              </a:ln>
              <a:solidFill>
                <a:srgbClr val="FF00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8" name="Rectangle 5"/>
          <p:cNvSpPr txBox="1">
            <a:spLocks noChangeArrowheads="1"/>
          </p:cNvSpPr>
          <p:nvPr/>
        </p:nvSpPr>
        <p:spPr bwMode="auto">
          <a:xfrm>
            <a:off x="1524000" y="2667000"/>
            <a:ext cx="3505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(</a:t>
            </a:r>
            <a:r>
              <a:rPr kumimoji="0" lang="en-US" sz="2400" i="0" u="none" strike="noStrike" kern="1200" cap="none" spc="0" normalizeH="0" baseline="0" noProof="0" dirty="0" err="1" smtClean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Nhân</a:t>
            </a:r>
            <a:r>
              <a:rPr kumimoji="0" lang="en-US" sz="2400" i="0" u="none" strike="noStrike" kern="1200" cap="none" spc="0" normalizeH="0" noProof="0" dirty="0" smtClean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2400" i="0" u="none" strike="noStrike" kern="1200" cap="none" spc="0" normalizeH="0" noProof="0" dirty="0" err="1" smtClean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hai</a:t>
            </a:r>
            <a:r>
              <a:rPr kumimoji="0" lang="en-US" sz="2400" i="0" u="none" strike="noStrike" kern="1200" cap="none" spc="0" normalizeH="0" noProof="0" dirty="0" smtClean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2400" i="0" u="none" strike="noStrike" kern="1200" cap="none" spc="0" normalizeH="0" noProof="0" dirty="0" err="1" smtClean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vế</a:t>
            </a:r>
            <a:r>
              <a:rPr kumimoji="0" lang="en-US" sz="2400" i="0" u="none" strike="noStrike" kern="1200" cap="none" spc="0" normalizeH="0" noProof="0" dirty="0" smtClean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2400" i="0" u="none" strike="noStrike" kern="1200" cap="none" spc="0" normalizeH="0" noProof="0" dirty="0" err="1" smtClean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cho</a:t>
            </a:r>
            <a:r>
              <a:rPr kumimoji="0" lang="en-US" sz="2400" i="0" u="none" strike="noStrike" kern="1200" cap="none" spc="0" normalizeH="0" noProof="0" dirty="0" smtClean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 -3</a:t>
            </a:r>
            <a:r>
              <a:rPr kumimoji="0" lang="en-US" sz="24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)</a:t>
            </a:r>
            <a:endParaRPr kumimoji="0" lang="en-GB" sz="2400" i="0" u="none" strike="noStrike" kern="1200" cap="none" spc="0" normalizeH="0" baseline="0" noProof="0" dirty="0">
              <a:ln w="635">
                <a:noFill/>
              </a:ln>
              <a:solidFill>
                <a:srgbClr val="FF000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117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68" grpId="0"/>
      <p:bldP spid="27" grpId="0"/>
      <p:bldP spid="57" grpId="0" animBg="1"/>
      <p:bldP spid="58" grpId="0"/>
      <p:bldP spid="56" grpId="0"/>
      <p:bldP spid="61" grpId="0"/>
      <p:bldP spid="63" grpId="0" animBg="1"/>
      <p:bldP spid="69" grpId="0"/>
      <p:bldP spid="70" grpId="0"/>
      <p:bldP spid="77" grpId="0"/>
      <p:bldP spid="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ln>
            <a:solidFill>
              <a:srgbClr val="0000FF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4101" name="Line 36"/>
          <p:cNvSpPr>
            <a:spLocks noChangeShapeType="1"/>
          </p:cNvSpPr>
          <p:nvPr/>
        </p:nvSpPr>
        <p:spPr bwMode="auto">
          <a:xfrm>
            <a:off x="4572000" y="4168800"/>
            <a:ext cx="0" cy="1836000"/>
          </a:xfrm>
          <a:prstGeom prst="line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4103" name="Text Box 16"/>
          <p:cNvSpPr txBox="1">
            <a:spLocks noChangeArrowheads="1"/>
          </p:cNvSpPr>
          <p:nvPr/>
        </p:nvSpPr>
        <p:spPr bwMode="auto">
          <a:xfrm>
            <a:off x="5181600" y="4664075"/>
            <a:ext cx="30480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grpSp>
        <p:nvGrpSpPr>
          <p:cNvPr id="87" name="Group 86"/>
          <p:cNvGrpSpPr/>
          <p:nvPr/>
        </p:nvGrpSpPr>
        <p:grpSpPr>
          <a:xfrm>
            <a:off x="457200" y="971550"/>
            <a:ext cx="8077200" cy="584775"/>
            <a:chOff x="457200" y="971550"/>
            <a:chExt cx="8077200" cy="584775"/>
          </a:xfrm>
        </p:grpSpPr>
        <p:sp>
          <p:nvSpPr>
            <p:cNvPr id="75808" name="Text Box 32"/>
            <p:cNvSpPr txBox="1">
              <a:spLocks noChangeArrowheads="1"/>
            </p:cNvSpPr>
            <p:nvPr/>
          </p:nvSpPr>
          <p:spPr bwMode="auto">
            <a:xfrm>
              <a:off x="457200" y="971550"/>
              <a:ext cx="4572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2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Ví</a:t>
              </a:r>
              <a:r>
                <a:rPr lang="en-US" sz="32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dụ</a:t>
              </a:r>
              <a:r>
                <a:rPr lang="en-US" sz="32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2. </a:t>
              </a:r>
              <a:r>
                <a:rPr lang="en-US" sz="32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Giải</a:t>
              </a:r>
              <a:r>
                <a:rPr lang="en-US" sz="32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phương</a:t>
              </a:r>
              <a:r>
                <a:rPr lang="en-US" sz="32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trình</a:t>
              </a:r>
              <a:endParaRPr lang="en-US" sz="3200" dirty="0">
                <a:solidFill>
                  <a:srgbClr val="0000FF"/>
                </a:solidFill>
              </a:endParaRPr>
            </a:p>
          </p:txBody>
        </p:sp>
        <p:sp>
          <p:nvSpPr>
            <p:cNvPr id="4115" name="Text Box 27"/>
            <p:cNvSpPr txBox="1">
              <a:spLocks noChangeArrowheads="1"/>
            </p:cNvSpPr>
            <p:nvPr/>
          </p:nvSpPr>
          <p:spPr bwMode="auto">
            <a:xfrm>
              <a:off x="5181600" y="1000780"/>
              <a:ext cx="3352800" cy="5232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800" dirty="0">
                  <a:solidFill>
                    <a:schemeClr val="bg1">
                      <a:lumMod val="95000"/>
                      <a:lumOff val="5000"/>
                    </a:schemeClr>
                  </a:solidFill>
                  <a:latin typeface="+mn-lt"/>
                  <a:sym typeface="Webdings" pitchFamily="18" charset="2"/>
                </a:rPr>
                <a:t>3x= x + 4 </a:t>
              </a:r>
              <a:r>
                <a:rPr lang="en-US" sz="2800" dirty="0" smtClean="0">
                  <a:solidFill>
                    <a:schemeClr val="bg1">
                      <a:lumMod val="95000"/>
                      <a:lumOff val="5000"/>
                    </a:schemeClr>
                  </a:solidFill>
                  <a:latin typeface="+mn-lt"/>
                  <a:sym typeface="Webdings" pitchFamily="18" charset="2"/>
                </a:rPr>
                <a:t>   </a:t>
              </a:r>
              <a:r>
                <a:rPr lang="vi-VN" sz="2800" dirty="0" smtClean="0">
                  <a:solidFill>
                    <a:srgbClr val="FF0000"/>
                  </a:solidFill>
                  <a:latin typeface="+mn-lt"/>
                  <a:sym typeface="Webdings" pitchFamily="18" charset="2"/>
                </a:rPr>
                <a:t>(</a:t>
              </a:r>
              <a:r>
                <a:rPr lang="en-US" sz="2800" dirty="0" smtClean="0">
                  <a:solidFill>
                    <a:srgbClr val="FF0000"/>
                  </a:solidFill>
                  <a:latin typeface="+mn-lt"/>
                  <a:sym typeface="Webdings" pitchFamily="18" charset="2"/>
                </a:rPr>
                <a:t>*</a:t>
              </a:r>
              <a:r>
                <a:rPr lang="vi-VN" sz="2800" dirty="0" smtClean="0">
                  <a:solidFill>
                    <a:srgbClr val="FF0000"/>
                  </a:solidFill>
                  <a:latin typeface="+mn-lt"/>
                  <a:sym typeface="Webdings" pitchFamily="18" charset="2"/>
                </a:rPr>
                <a:t>)</a:t>
              </a:r>
              <a:endParaRPr lang="vi-VN" sz="2800" dirty="0">
                <a:solidFill>
                  <a:srgbClr val="FF0000"/>
                </a:solidFill>
                <a:latin typeface="+mn-lt"/>
                <a:sym typeface="Webdings" pitchFamily="18" charset="2"/>
              </a:endParaRPr>
            </a:p>
          </p:txBody>
        </p:sp>
      </p:grpSp>
      <p:sp>
        <p:nvSpPr>
          <p:cNvPr id="21" name="Rectangle 5"/>
          <p:cNvSpPr txBox="1">
            <a:spLocks noChangeArrowheads="1"/>
          </p:cNvSpPr>
          <p:nvPr/>
        </p:nvSpPr>
        <p:spPr bwMode="auto">
          <a:xfrm>
            <a:off x="4038600" y="137160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err="1" smtClean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Giải</a:t>
            </a: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3200" b="1" i="0" u="none" strike="noStrike" kern="1200" cap="none" spc="0" normalizeH="0" baseline="0" noProof="0" dirty="0">
              <a:ln w="635">
                <a:noFill/>
              </a:ln>
              <a:solidFill>
                <a:srgbClr val="FF00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Object 8"/>
          <p:cNvGraphicFramePr>
            <a:graphicFrameLocks noChangeAspect="1"/>
          </p:cNvGraphicFramePr>
          <p:nvPr/>
        </p:nvGraphicFramePr>
        <p:xfrm>
          <a:off x="252413" y="4917600"/>
          <a:ext cx="1957387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4" name="Equation" r:id="rId3" imgW="838080" imgH="177480" progId="Equation.3">
                  <p:embed/>
                </p:oleObj>
              </mc:Choice>
              <mc:Fallback>
                <p:oleObj name="Equation" r:id="rId3" imgW="83808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3" y="4917600"/>
                        <a:ext cx="1957387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2403475" y="4876800"/>
          <a:ext cx="14827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5" name="Equation" r:id="rId5" imgW="634680" imgH="177480" progId="Equation.3">
                  <p:embed/>
                </p:oleObj>
              </mc:Choice>
              <mc:Fallback>
                <p:oleObj name="Equation" r:id="rId5" imgW="634680" imgH="177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3475" y="4876800"/>
                        <a:ext cx="1482725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304800" y="5486400"/>
          <a:ext cx="127635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6" name="Equation" r:id="rId7" imgW="545760" imgH="177480" progId="Equation.3">
                  <p:embed/>
                </p:oleObj>
              </mc:Choice>
              <mc:Fallback>
                <p:oleObj name="Equation" r:id="rId7" imgW="545760" imgH="177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486400"/>
                        <a:ext cx="1276350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5"/>
          <p:cNvSpPr txBox="1">
            <a:spLocks noChangeArrowheads="1"/>
          </p:cNvSpPr>
          <p:nvPr/>
        </p:nvSpPr>
        <p:spPr bwMode="auto">
          <a:xfrm>
            <a:off x="1981200" y="5410200"/>
            <a:ext cx="1066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82500"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9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(</a:t>
            </a:r>
            <a:r>
              <a:rPr lang="en-US" sz="29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Nhận</a:t>
            </a:r>
            <a:r>
              <a:rPr lang="en-US" sz="29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)</a:t>
            </a: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32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2" name="Object 8"/>
          <p:cNvGraphicFramePr>
            <a:graphicFrameLocks noChangeAspect="1"/>
          </p:cNvGraphicFramePr>
          <p:nvPr/>
        </p:nvGraphicFramePr>
        <p:xfrm>
          <a:off x="4648200" y="4876800"/>
          <a:ext cx="2008187" cy="3901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7" name="Equation" r:id="rId9" imgW="927000" imgH="177480" progId="Equation.3">
                  <p:embed/>
                </p:oleObj>
              </mc:Choice>
              <mc:Fallback>
                <p:oleObj name="Equation" r:id="rId9" imgW="927000" imgH="17748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876800"/>
                        <a:ext cx="2008187" cy="3901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9"/>
          <p:cNvGraphicFramePr>
            <a:graphicFrameLocks noChangeAspect="1"/>
          </p:cNvGraphicFramePr>
          <p:nvPr/>
        </p:nvGraphicFramePr>
        <p:xfrm>
          <a:off x="6705600" y="4800600"/>
          <a:ext cx="16605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8" name="Equation" r:id="rId11" imgW="711000" imgH="177480" progId="Equation.3">
                  <p:embed/>
                </p:oleObj>
              </mc:Choice>
              <mc:Fallback>
                <p:oleObj name="Equation" r:id="rId11" imgW="711000" imgH="17748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800600"/>
                        <a:ext cx="1660525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10"/>
          <p:cNvGraphicFramePr>
            <a:graphicFrameLocks noChangeAspect="1"/>
          </p:cNvGraphicFramePr>
          <p:nvPr/>
        </p:nvGraphicFramePr>
        <p:xfrm>
          <a:off x="4648200" y="5334000"/>
          <a:ext cx="145415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9" name="Equation" r:id="rId13" imgW="622080" imgH="177480" progId="Equation.3">
                  <p:embed/>
                </p:oleObj>
              </mc:Choice>
              <mc:Fallback>
                <p:oleObj name="Equation" r:id="rId13" imgW="622080" imgH="17748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334000"/>
                        <a:ext cx="1454150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Rectangle 5"/>
          <p:cNvSpPr txBox="1">
            <a:spLocks noChangeArrowheads="1"/>
          </p:cNvSpPr>
          <p:nvPr/>
        </p:nvSpPr>
        <p:spPr bwMode="auto">
          <a:xfrm>
            <a:off x="6248400" y="5257800"/>
            <a:ext cx="1066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82500"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9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(</a:t>
            </a:r>
            <a:r>
              <a:rPr lang="en-US" sz="29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Nhận</a:t>
            </a:r>
            <a:r>
              <a:rPr lang="en-US" sz="29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)</a:t>
            </a: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32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6" name="Rectangle 5"/>
          <p:cNvSpPr txBox="1">
            <a:spLocks noChangeArrowheads="1"/>
          </p:cNvSpPr>
          <p:nvPr/>
        </p:nvSpPr>
        <p:spPr bwMode="auto">
          <a:xfrm>
            <a:off x="457200" y="60198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Vậy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tập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nghiệm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của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phương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trình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là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:</a:t>
            </a: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32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121" name="Object 25"/>
          <p:cNvGraphicFramePr>
            <a:graphicFrameLocks noChangeAspect="1"/>
          </p:cNvGraphicFramePr>
          <p:nvPr/>
        </p:nvGraphicFramePr>
        <p:xfrm>
          <a:off x="6477000" y="6096000"/>
          <a:ext cx="1514475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0" name="Equation" r:id="rId15" imgW="647640" imgH="215640" progId="Equation.3">
                  <p:embed/>
                </p:oleObj>
              </mc:Choice>
              <mc:Fallback>
                <p:oleObj name="Equation" r:id="rId15" imgW="647640" imgH="21564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6096000"/>
                        <a:ext cx="1514475" cy="509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 Box 31"/>
          <p:cNvSpPr txBox="1">
            <a:spLocks noChangeArrowheads="1"/>
          </p:cNvSpPr>
          <p:nvPr/>
        </p:nvSpPr>
        <p:spPr bwMode="auto">
          <a:xfrm>
            <a:off x="0" y="405825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533400" y="1941576"/>
            <a:ext cx="1331976" cy="854075"/>
            <a:chOff x="533400" y="1941576"/>
            <a:chExt cx="1331976" cy="854075"/>
          </a:xfrm>
        </p:grpSpPr>
        <p:graphicFrame>
          <p:nvGraphicFramePr>
            <p:cNvPr id="4122" name="Object 26"/>
            <p:cNvGraphicFramePr>
              <a:graphicFrameLocks noChangeAspect="1"/>
            </p:cNvGraphicFramePr>
            <p:nvPr/>
          </p:nvGraphicFramePr>
          <p:xfrm>
            <a:off x="533400" y="2057400"/>
            <a:ext cx="830263" cy="601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91" name="Equation" r:id="rId17" imgW="355320" imgH="253800" progId="Equation.3">
                    <p:embed/>
                  </p:oleObj>
                </mc:Choice>
                <mc:Fallback>
                  <p:oleObj name="Equation" r:id="rId17" imgW="355320" imgH="253800" progId="Equation.3">
                    <p:embed/>
                    <p:pic>
                      <p:nvPicPr>
                        <p:cNvPr id="0" name="Picture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3400" y="2057400"/>
                          <a:ext cx="830263" cy="6016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23" name="Object 27"/>
            <p:cNvGraphicFramePr>
              <a:graphicFrameLocks noChangeAspect="1"/>
            </p:cNvGraphicFramePr>
            <p:nvPr/>
          </p:nvGraphicFramePr>
          <p:xfrm>
            <a:off x="1449451" y="1941576"/>
            <a:ext cx="415925" cy="854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92" name="Equation" r:id="rId19" imgW="177480" imgH="457200" progId="Equation.3">
                    <p:embed/>
                  </p:oleObj>
                </mc:Choice>
                <mc:Fallback>
                  <p:oleObj name="Equation" r:id="rId19" imgW="177480" imgH="457200" progId="Equation.3">
                    <p:embed/>
                    <p:pic>
                      <p:nvPicPr>
                        <p:cNvPr id="0" name="Picture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9451" y="1941576"/>
                          <a:ext cx="415925" cy="8540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9" name="Rectangle 5"/>
          <p:cNvSpPr txBox="1">
            <a:spLocks noChangeArrowheads="1"/>
          </p:cNvSpPr>
          <p:nvPr/>
        </p:nvSpPr>
        <p:spPr bwMode="auto">
          <a:xfrm>
            <a:off x="1752600" y="1752600"/>
            <a:ext cx="91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66"/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rPr>
              <a:t>3x</a:t>
            </a:r>
            <a:r>
              <a:rPr kumimoji="0" lang="en-US" sz="3600" i="0" u="none" strike="noStrike" kern="1200" cap="none" spc="0" normalizeH="0" baseline="0" noProof="0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rPr>
              <a:t>	</a:t>
            </a:r>
            <a:endParaRPr kumimoji="0" lang="en-GB" sz="3600" i="0" u="none" strike="noStrike" kern="1200" cap="none" spc="0" normalizeH="0" baseline="0" noProof="0" dirty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uLnTx/>
              <a:uFillTx/>
              <a:latin typeface="Vijaya" pitchFamily="34" charset="0"/>
              <a:ea typeface="+mj-ea"/>
              <a:cs typeface="Vijaya" pitchFamily="34" charset="0"/>
            </a:endParaRPr>
          </a:p>
        </p:txBody>
      </p:sp>
      <p:sp>
        <p:nvSpPr>
          <p:cNvPr id="61" name="Rectangle 5"/>
          <p:cNvSpPr txBox="1">
            <a:spLocks noChangeArrowheads="1"/>
          </p:cNvSpPr>
          <p:nvPr/>
        </p:nvSpPr>
        <p:spPr bwMode="auto">
          <a:xfrm>
            <a:off x="2362200" y="1792224"/>
            <a:ext cx="990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900" i="0" u="none" strike="noStrike" kern="1200" cap="none" spc="0" normalizeH="0" baseline="0" noProof="0" dirty="0" err="1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Nếu</a:t>
            </a: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3200" b="1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1752600" y="2286000"/>
            <a:ext cx="1600200" cy="609600"/>
            <a:chOff x="1752600" y="2286000"/>
            <a:chExt cx="1600200" cy="609600"/>
          </a:xfrm>
        </p:grpSpPr>
        <p:sp>
          <p:nvSpPr>
            <p:cNvPr id="60" name="Rectangle 5"/>
            <p:cNvSpPr txBox="1">
              <a:spLocks noChangeArrowheads="1"/>
            </p:cNvSpPr>
            <p:nvPr/>
          </p:nvSpPr>
          <p:spPr bwMode="auto">
            <a:xfrm>
              <a:off x="1752600" y="2286000"/>
              <a:ext cx="9144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normAutofit fontScale="97500"/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</a:sp3d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i="0" u="none" strike="noStrike" kern="1200" cap="none" spc="0" normalizeH="0" baseline="0" noProof="0" dirty="0" smtClean="0">
                  <a:ln w="635">
                    <a:noFill/>
                  </a:ln>
                  <a:solidFill>
                    <a:srgbClr val="FF0066"/>
                  </a:solidFill>
                  <a:uLnTx/>
                  <a:uFillTx/>
                  <a:latin typeface="Vijaya" pitchFamily="34" charset="0"/>
                  <a:ea typeface="+mj-ea"/>
                  <a:cs typeface="Vijaya" pitchFamily="34" charset="0"/>
                </a:rPr>
                <a:t>-3x</a:t>
              </a:r>
              <a:r>
                <a:rPr kumimoji="0" lang="en-US" sz="3600" i="0" u="none" strike="noStrike" kern="1200" cap="none" spc="0" normalizeH="0" baseline="0" noProof="0" dirty="0" smtClean="0">
                  <a:ln w="635">
                    <a:noFill/>
                  </a:ln>
                  <a:solidFill>
                    <a:schemeClr val="accent4">
                      <a:tint val="90000"/>
                      <a:satMod val="125000"/>
                    </a:schemeClr>
                  </a:solidFill>
                  <a:uLnTx/>
                  <a:uFillTx/>
                  <a:latin typeface="Vijaya" pitchFamily="34" charset="0"/>
                  <a:ea typeface="+mj-ea"/>
                  <a:cs typeface="Vijaya" pitchFamily="34" charset="0"/>
                </a:rPr>
                <a:t>	</a:t>
              </a:r>
              <a:endParaRPr kumimoji="0" lang="en-GB" sz="3600" i="0" u="none" strike="noStrike" kern="1200" cap="none" spc="0" normalizeH="0" baseline="0" noProof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endParaRPr>
            </a:p>
          </p:txBody>
        </p:sp>
        <p:sp>
          <p:nvSpPr>
            <p:cNvPr id="62" name="Rectangle 5"/>
            <p:cNvSpPr txBox="1">
              <a:spLocks noChangeArrowheads="1"/>
            </p:cNvSpPr>
            <p:nvPr/>
          </p:nvSpPr>
          <p:spPr bwMode="auto">
            <a:xfrm>
              <a:off x="2362200" y="2286000"/>
              <a:ext cx="9906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normAutofit fontScale="97500"/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</a:sp3d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900" i="0" u="none" strike="noStrike" kern="1200" cap="none" spc="0" normalizeH="0" baseline="0" noProof="0" dirty="0" err="1" smtClean="0">
                  <a:ln w="635">
                    <a:noFill/>
                  </a:ln>
                  <a:solidFill>
                    <a:srgbClr val="0000FF"/>
                  </a:solidFill>
                  <a:uLnTx/>
                  <a:uFillTx/>
                  <a:latin typeface="Times New Roman" pitchFamily="18" charset="0"/>
                  <a:ea typeface="+mj-ea"/>
                  <a:cs typeface="+mj-cs"/>
                </a:rPr>
                <a:t>Nếu</a:t>
              </a:r>
              <a:r>
                <a:rPr kumimoji="0" lang="en-US" sz="3200" b="1" i="0" u="none" strike="noStrike" kern="1200" cap="none" spc="0" normalizeH="0" baseline="0" noProof="0" dirty="0" smtClean="0">
                  <a:ln w="635">
                    <a:noFill/>
                  </a:ln>
                  <a:solidFill>
                    <a:srgbClr val="0000FF"/>
                  </a:solidFill>
                  <a:effectLst>
                    <a:outerShdw blurRad="38100" dist="25400" dir="5400000" algn="tl" rotWithShape="0">
                      <a:srgbClr val="000000">
                        <a:alpha val="43000"/>
                      </a:srgbClr>
                    </a:outerShdw>
                  </a:effectLst>
                  <a:uLnTx/>
                  <a:uFillTx/>
                  <a:latin typeface="+mj-lt"/>
                  <a:ea typeface="+mj-ea"/>
                  <a:cs typeface="+mj-cs"/>
                </a:rPr>
                <a:t>	</a:t>
              </a:r>
              <a:endParaRPr kumimoji="0" lang="en-GB" sz="3200" b="1" i="0" u="none" strike="noStrike" kern="1200" cap="none" spc="0" normalizeH="0" baseline="0" noProof="0" dirty="0">
                <a:ln w="635">
                  <a:noFill/>
                </a:ln>
                <a:solidFill>
                  <a:srgbClr val="0000FF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3124200" y="1752600"/>
            <a:ext cx="1295400" cy="609600"/>
            <a:chOff x="3124200" y="1752600"/>
            <a:chExt cx="1295400" cy="609600"/>
          </a:xfrm>
        </p:grpSpPr>
        <p:sp>
          <p:nvSpPr>
            <p:cNvPr id="63" name="Rectangle 5"/>
            <p:cNvSpPr txBox="1">
              <a:spLocks noChangeArrowheads="1"/>
            </p:cNvSpPr>
            <p:nvPr/>
          </p:nvSpPr>
          <p:spPr bwMode="auto">
            <a:xfrm>
              <a:off x="3124200" y="1752600"/>
              <a:ext cx="5334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normAutofit fontScale="97500"/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</a:sp3d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i="0" u="none" strike="noStrike" kern="1200" cap="none" spc="0" normalizeH="0" baseline="0" noProof="0" dirty="0" smtClean="0">
                  <a:ln w="635">
                    <a:noFill/>
                  </a:ln>
                  <a:solidFill>
                    <a:srgbClr val="FF0066"/>
                  </a:solidFill>
                  <a:uLnTx/>
                  <a:uFillTx/>
                  <a:latin typeface="Vijaya" pitchFamily="34" charset="0"/>
                  <a:ea typeface="+mj-ea"/>
                  <a:cs typeface="Vijaya" pitchFamily="34" charset="0"/>
                </a:rPr>
                <a:t>3x</a:t>
              </a:r>
              <a:endParaRPr kumimoji="0" lang="en-GB" sz="3600" i="0" u="none" strike="noStrike" kern="1200" cap="none" spc="0" normalizeH="0" baseline="0" noProof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endParaRPr>
            </a:p>
          </p:txBody>
        </p:sp>
        <p:sp>
          <p:nvSpPr>
            <p:cNvPr id="64" name="Rectangle 5"/>
            <p:cNvSpPr txBox="1">
              <a:spLocks noChangeArrowheads="1"/>
            </p:cNvSpPr>
            <p:nvPr/>
          </p:nvSpPr>
          <p:spPr bwMode="auto">
            <a:xfrm>
              <a:off x="3886200" y="1752600"/>
              <a:ext cx="5334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normAutofit fontScale="97500"/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</a:sp3d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3600" i="0" u="none" strike="noStrike" kern="1200" cap="none" spc="0" normalizeH="0" baseline="0" noProof="0" dirty="0" smtClean="0">
                  <a:ln w="635">
                    <a:noFill/>
                  </a:ln>
                  <a:solidFill>
                    <a:srgbClr val="FF0000"/>
                  </a:solidFill>
                  <a:uLnTx/>
                  <a:uFillTx/>
                  <a:latin typeface="Vijaya" pitchFamily="34" charset="0"/>
                  <a:ea typeface="+mj-ea"/>
                  <a:cs typeface="Vijaya" pitchFamily="34" charset="0"/>
                </a:rPr>
                <a:t>0</a:t>
              </a:r>
              <a:endParaRPr kumimoji="0" lang="en-GB" sz="3600" i="0" u="none" strike="noStrike" kern="1200" cap="none" spc="0" normalizeH="0" baseline="0" noProof="0" dirty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endParaRPr>
            </a:p>
          </p:txBody>
        </p:sp>
        <p:graphicFrame>
          <p:nvGraphicFramePr>
            <p:cNvPr id="4124" name="Object 28"/>
            <p:cNvGraphicFramePr>
              <a:graphicFrameLocks noChangeAspect="1"/>
            </p:cNvGraphicFramePr>
            <p:nvPr/>
          </p:nvGraphicFramePr>
          <p:xfrm>
            <a:off x="3703638" y="1905000"/>
            <a:ext cx="296862" cy="361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93" name="Equation" r:id="rId21" imgW="126720" imgH="152280" progId="Equation.3">
                    <p:embed/>
                  </p:oleObj>
                </mc:Choice>
                <mc:Fallback>
                  <p:oleObj name="Equation" r:id="rId21" imgW="126720" imgH="152280" progId="Equation.3">
                    <p:embed/>
                    <p:pic>
                      <p:nvPicPr>
                        <p:cNvPr id="0" name="Picture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03638" y="1905000"/>
                          <a:ext cx="296862" cy="3619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125" name="Object 29"/>
          <p:cNvGraphicFramePr>
            <a:graphicFrameLocks noChangeAspect="1"/>
          </p:cNvGraphicFramePr>
          <p:nvPr/>
        </p:nvGraphicFramePr>
        <p:xfrm>
          <a:off x="4364038" y="1865312"/>
          <a:ext cx="1274762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4" name="Equation" r:id="rId23" imgW="545760" imgH="177480" progId="Equation.3">
                  <p:embed/>
                </p:oleObj>
              </mc:Choice>
              <mc:Fallback>
                <p:oleObj name="Equation" r:id="rId23" imgW="545760" imgH="17748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4038" y="1865312"/>
                        <a:ext cx="1274762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9" name="Group 88"/>
          <p:cNvGrpSpPr/>
          <p:nvPr/>
        </p:nvGrpSpPr>
        <p:grpSpPr>
          <a:xfrm>
            <a:off x="3124200" y="2286000"/>
            <a:ext cx="1295400" cy="609600"/>
            <a:chOff x="3124200" y="2286000"/>
            <a:chExt cx="1295400" cy="609600"/>
          </a:xfrm>
        </p:grpSpPr>
        <p:sp>
          <p:nvSpPr>
            <p:cNvPr id="65" name="Rectangle 5"/>
            <p:cNvSpPr txBox="1">
              <a:spLocks noChangeArrowheads="1"/>
            </p:cNvSpPr>
            <p:nvPr/>
          </p:nvSpPr>
          <p:spPr bwMode="auto">
            <a:xfrm>
              <a:off x="3124200" y="2286000"/>
              <a:ext cx="5334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normAutofit fontScale="97500"/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</a:sp3d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i="0" u="none" strike="noStrike" kern="1200" cap="none" spc="0" normalizeH="0" baseline="0" noProof="0" dirty="0" smtClean="0">
                  <a:ln w="635">
                    <a:noFill/>
                  </a:ln>
                  <a:solidFill>
                    <a:srgbClr val="FF0066"/>
                  </a:solidFill>
                  <a:uLnTx/>
                  <a:uFillTx/>
                  <a:latin typeface="Vijaya" pitchFamily="34" charset="0"/>
                  <a:ea typeface="+mj-ea"/>
                  <a:cs typeface="Vijaya" pitchFamily="34" charset="0"/>
                </a:rPr>
                <a:t>3x</a:t>
              </a:r>
              <a:endParaRPr kumimoji="0" lang="en-GB" sz="3600" i="0" u="none" strike="noStrike" kern="1200" cap="none" spc="0" normalizeH="0" baseline="0" noProof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endParaRPr>
            </a:p>
          </p:txBody>
        </p:sp>
        <p:sp>
          <p:nvSpPr>
            <p:cNvPr id="66" name="Rectangle 5"/>
            <p:cNvSpPr txBox="1">
              <a:spLocks noChangeArrowheads="1"/>
            </p:cNvSpPr>
            <p:nvPr/>
          </p:nvSpPr>
          <p:spPr bwMode="auto">
            <a:xfrm>
              <a:off x="3886200" y="2286000"/>
              <a:ext cx="5334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normAutofit fontScale="97500"/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</a:sp3d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3600" i="0" u="none" strike="noStrike" kern="1200" cap="none" spc="0" normalizeH="0" baseline="0" noProof="0" dirty="0" smtClean="0">
                  <a:ln w="635">
                    <a:noFill/>
                  </a:ln>
                  <a:solidFill>
                    <a:srgbClr val="FF0000"/>
                  </a:solidFill>
                  <a:uLnTx/>
                  <a:uFillTx/>
                  <a:latin typeface="Vijaya" pitchFamily="34" charset="0"/>
                  <a:ea typeface="+mj-ea"/>
                  <a:cs typeface="Vijaya" pitchFamily="34" charset="0"/>
                </a:rPr>
                <a:t>0</a:t>
              </a:r>
              <a:endParaRPr kumimoji="0" lang="en-GB" sz="3600" i="0" u="none" strike="noStrike" kern="1200" cap="none" spc="0" normalizeH="0" baseline="0" noProof="0" dirty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endParaRPr>
            </a:p>
          </p:txBody>
        </p:sp>
        <p:graphicFrame>
          <p:nvGraphicFramePr>
            <p:cNvPr id="67" name="Object 28"/>
            <p:cNvGraphicFramePr>
              <a:graphicFrameLocks noChangeAspect="1"/>
            </p:cNvGraphicFramePr>
            <p:nvPr/>
          </p:nvGraphicFramePr>
          <p:xfrm>
            <a:off x="3703638" y="2468563"/>
            <a:ext cx="296862" cy="301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95" name="Equation" r:id="rId25" imgW="126720" imgH="126720" progId="Equation.3">
                    <p:embed/>
                  </p:oleObj>
                </mc:Choice>
                <mc:Fallback>
                  <p:oleObj name="Equation" r:id="rId25" imgW="126720" imgH="126720" progId="Equation.3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03638" y="2468563"/>
                          <a:ext cx="296862" cy="3016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8" name="Object 29"/>
          <p:cNvGraphicFramePr>
            <a:graphicFrameLocks noChangeAspect="1"/>
          </p:cNvGraphicFramePr>
          <p:nvPr/>
        </p:nvGraphicFramePr>
        <p:xfrm>
          <a:off x="4364038" y="2398712"/>
          <a:ext cx="1274762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6" name="Equation" r:id="rId27" imgW="545760" imgH="177480" progId="Equation.3">
                  <p:embed/>
                </p:oleObj>
              </mc:Choice>
              <mc:Fallback>
                <p:oleObj name="Equation" r:id="rId27" imgW="545760" imgH="17748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4038" y="2398712"/>
                        <a:ext cx="1274762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2" name="Group 91"/>
          <p:cNvGrpSpPr/>
          <p:nvPr/>
        </p:nvGrpSpPr>
        <p:grpSpPr>
          <a:xfrm>
            <a:off x="381000" y="2955925"/>
            <a:ext cx="1447800" cy="854075"/>
            <a:chOff x="381000" y="2955925"/>
            <a:chExt cx="1447800" cy="854075"/>
          </a:xfrm>
        </p:grpSpPr>
        <p:sp>
          <p:nvSpPr>
            <p:cNvPr id="69" name="Rectangle 68"/>
            <p:cNvSpPr/>
            <p:nvPr/>
          </p:nvSpPr>
          <p:spPr>
            <a:xfrm>
              <a:off x="381000" y="3048000"/>
              <a:ext cx="6858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800" dirty="0" smtClean="0">
                  <a:solidFill>
                    <a:srgbClr val="FF0000"/>
                  </a:solidFill>
                  <a:sym typeface="Webdings" pitchFamily="18" charset="2"/>
                </a:rPr>
                <a:t>(</a:t>
              </a:r>
              <a:r>
                <a:rPr lang="en-US" sz="2800" dirty="0" smtClean="0">
                  <a:solidFill>
                    <a:srgbClr val="FF0000"/>
                  </a:solidFill>
                  <a:sym typeface="Webdings" pitchFamily="18" charset="2"/>
                </a:rPr>
                <a:t>*</a:t>
              </a:r>
              <a:r>
                <a:rPr lang="vi-VN" sz="2800" dirty="0" smtClean="0">
                  <a:solidFill>
                    <a:srgbClr val="FF0000"/>
                  </a:solidFill>
                  <a:sym typeface="Webdings" pitchFamily="18" charset="2"/>
                </a:rPr>
                <a:t>)</a:t>
              </a:r>
              <a:endParaRPr lang="vi-VN" sz="2800" dirty="0">
                <a:solidFill>
                  <a:srgbClr val="FF0000"/>
                </a:solidFill>
                <a:sym typeface="Webdings" pitchFamily="18" charset="2"/>
              </a:endParaRPr>
            </a:p>
          </p:txBody>
        </p:sp>
        <p:graphicFrame>
          <p:nvGraphicFramePr>
            <p:cNvPr id="4128" name="Object 32"/>
            <p:cNvGraphicFramePr>
              <a:graphicFrameLocks noChangeAspect="1"/>
            </p:cNvGraphicFramePr>
            <p:nvPr/>
          </p:nvGraphicFramePr>
          <p:xfrm>
            <a:off x="868363" y="3154363"/>
            <a:ext cx="503237" cy="360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97" name="Equation" r:id="rId29" imgW="215640" imgH="152280" progId="Equation.3">
                    <p:embed/>
                  </p:oleObj>
                </mc:Choice>
                <mc:Fallback>
                  <p:oleObj name="Equation" r:id="rId29" imgW="215640" imgH="152280" progId="Equation.3">
                    <p:embed/>
                    <p:pic>
                      <p:nvPicPr>
                        <p:cNvPr id="0" name="Picture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8363" y="3154363"/>
                          <a:ext cx="503237" cy="360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29" name="Object 33"/>
            <p:cNvGraphicFramePr>
              <a:graphicFrameLocks noChangeAspect="1"/>
            </p:cNvGraphicFramePr>
            <p:nvPr/>
          </p:nvGraphicFramePr>
          <p:xfrm>
            <a:off x="1412875" y="2955925"/>
            <a:ext cx="415925" cy="854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98" name="Equation" r:id="rId31" imgW="177480" imgH="457200" progId="Equation.3">
                    <p:embed/>
                  </p:oleObj>
                </mc:Choice>
                <mc:Fallback>
                  <p:oleObj name="Equation" r:id="rId31" imgW="177480" imgH="457200" progId="Equation.3">
                    <p:embed/>
                    <p:pic>
                      <p:nvPicPr>
                        <p:cNvPr id="0" name="Picture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2875" y="2955925"/>
                          <a:ext cx="415925" cy="8540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130" name="Object 34"/>
          <p:cNvGraphicFramePr>
            <a:graphicFrameLocks noChangeAspect="1"/>
          </p:cNvGraphicFramePr>
          <p:nvPr/>
        </p:nvGraphicFramePr>
        <p:xfrm>
          <a:off x="1676400" y="2895600"/>
          <a:ext cx="148272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" name="Equation" r:id="rId33" imgW="634680" imgH="177480" progId="Equation.3">
                  <p:embed/>
                </p:oleObj>
              </mc:Choice>
              <mc:Fallback>
                <p:oleObj name="Equation" r:id="rId33" imgW="634680" imgH="177480" progId="Equation.3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895600"/>
                        <a:ext cx="1482725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Rectangle 5"/>
          <p:cNvSpPr txBox="1">
            <a:spLocks noChangeArrowheads="1"/>
          </p:cNvSpPr>
          <p:nvPr/>
        </p:nvSpPr>
        <p:spPr bwMode="auto">
          <a:xfrm>
            <a:off x="3276600" y="28194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ĐK</a:t>
            </a:r>
            <a:endParaRPr kumimoji="0" lang="en-GB" sz="24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1" name="Object 29"/>
          <p:cNvGraphicFramePr>
            <a:graphicFrameLocks noChangeAspect="1"/>
          </p:cNvGraphicFramePr>
          <p:nvPr/>
        </p:nvGraphicFramePr>
        <p:xfrm>
          <a:off x="3962400" y="2855912"/>
          <a:ext cx="830263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" name="Equation" r:id="rId35" imgW="355320" imgH="177480" progId="Equation.3">
                  <p:embed/>
                </p:oleObj>
              </mc:Choice>
              <mc:Fallback>
                <p:oleObj name="Equation" r:id="rId35" imgW="355320" imgH="177480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855912"/>
                        <a:ext cx="830263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34"/>
          <p:cNvGraphicFramePr>
            <a:graphicFrameLocks noChangeAspect="1"/>
          </p:cNvGraphicFramePr>
          <p:nvPr/>
        </p:nvGraphicFramePr>
        <p:xfrm>
          <a:off x="1543050" y="3429000"/>
          <a:ext cx="174942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" name="Equation" r:id="rId37" imgW="749160" imgH="177480" progId="Equation.3">
                  <p:embed/>
                </p:oleObj>
              </mc:Choice>
              <mc:Fallback>
                <p:oleObj name="Equation" r:id="rId37" imgW="749160" imgH="177480" progId="Equation.3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3429000"/>
                        <a:ext cx="1749425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Rectangle 5"/>
          <p:cNvSpPr txBox="1">
            <a:spLocks noChangeArrowheads="1"/>
          </p:cNvSpPr>
          <p:nvPr/>
        </p:nvSpPr>
        <p:spPr bwMode="auto">
          <a:xfrm>
            <a:off x="3276600" y="3352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ĐK</a:t>
            </a:r>
            <a:endParaRPr kumimoji="0" lang="en-GB" sz="24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4" name="Object 29"/>
          <p:cNvGraphicFramePr>
            <a:graphicFrameLocks noChangeAspect="1"/>
          </p:cNvGraphicFramePr>
          <p:nvPr/>
        </p:nvGraphicFramePr>
        <p:xfrm>
          <a:off x="3962400" y="3389312"/>
          <a:ext cx="830263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" name="Equation" r:id="rId39" imgW="355320" imgH="177480" progId="Equation.3">
                  <p:embed/>
                </p:oleObj>
              </mc:Choice>
              <mc:Fallback>
                <p:oleObj name="Equation" r:id="rId39" imgW="355320" imgH="177480" progId="Equation.3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389312"/>
                        <a:ext cx="830263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" name="Rectangle 74"/>
          <p:cNvSpPr/>
          <p:nvPr/>
        </p:nvSpPr>
        <p:spPr>
          <a:xfrm>
            <a:off x="5488014" y="2814935"/>
            <a:ext cx="6079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dirty="0" smtClean="0">
                <a:solidFill>
                  <a:srgbClr val="FF0000"/>
                </a:solidFill>
                <a:sym typeface="Webdings" pitchFamily="18" charset="2"/>
              </a:rPr>
              <a:t>(</a:t>
            </a:r>
            <a:r>
              <a:rPr lang="en-US" sz="2400" dirty="0" smtClean="0">
                <a:solidFill>
                  <a:srgbClr val="FF0000"/>
                </a:solidFill>
                <a:sym typeface="Webdings" pitchFamily="18" charset="2"/>
              </a:rPr>
              <a:t>1</a:t>
            </a:r>
            <a:r>
              <a:rPr lang="vi-VN" sz="2400" dirty="0" smtClean="0">
                <a:solidFill>
                  <a:srgbClr val="FF0000"/>
                </a:solidFill>
                <a:sym typeface="Webdings" pitchFamily="18" charset="2"/>
              </a:rPr>
              <a:t>)</a:t>
            </a:r>
            <a:endParaRPr lang="vi-VN" sz="2400" dirty="0">
              <a:solidFill>
                <a:srgbClr val="FF0000"/>
              </a:solidFill>
              <a:sym typeface="Webdings" pitchFamily="18" charset="2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5488014" y="3348335"/>
            <a:ext cx="6079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dirty="0" smtClean="0">
                <a:solidFill>
                  <a:srgbClr val="FF0000"/>
                </a:solidFill>
                <a:sym typeface="Webdings" pitchFamily="18" charset="2"/>
              </a:rPr>
              <a:t>(</a:t>
            </a:r>
            <a:r>
              <a:rPr lang="en-US" sz="2400" dirty="0" smtClean="0">
                <a:solidFill>
                  <a:srgbClr val="FF0000"/>
                </a:solidFill>
                <a:sym typeface="Webdings" pitchFamily="18" charset="2"/>
              </a:rPr>
              <a:t>2</a:t>
            </a:r>
            <a:r>
              <a:rPr lang="vi-VN" sz="2400" dirty="0" smtClean="0">
                <a:solidFill>
                  <a:srgbClr val="FF0000"/>
                </a:solidFill>
                <a:sym typeface="Webdings" pitchFamily="18" charset="2"/>
              </a:rPr>
              <a:t>)</a:t>
            </a:r>
            <a:endParaRPr lang="vi-VN" sz="2400" dirty="0">
              <a:solidFill>
                <a:srgbClr val="FF0000"/>
              </a:solidFill>
              <a:sym typeface="Webdings" pitchFamily="18" charset="2"/>
            </a:endParaRPr>
          </a:p>
        </p:txBody>
      </p:sp>
      <p:grpSp>
        <p:nvGrpSpPr>
          <p:cNvPr id="86" name="Group 85"/>
          <p:cNvGrpSpPr/>
          <p:nvPr/>
        </p:nvGrpSpPr>
        <p:grpSpPr>
          <a:xfrm>
            <a:off x="381000" y="4267200"/>
            <a:ext cx="4038600" cy="501353"/>
            <a:chOff x="381000" y="4267200"/>
            <a:chExt cx="4038600" cy="501353"/>
          </a:xfrm>
        </p:grpSpPr>
        <p:graphicFrame>
          <p:nvGraphicFramePr>
            <p:cNvPr id="78" name="Object 34"/>
            <p:cNvGraphicFramePr>
              <a:graphicFrameLocks noChangeAspect="1"/>
            </p:cNvGraphicFramePr>
            <p:nvPr/>
          </p:nvGraphicFramePr>
          <p:xfrm>
            <a:off x="381000" y="4347865"/>
            <a:ext cx="1482725" cy="420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3" name="Equation" r:id="rId41" imgW="634680" imgH="177480" progId="Equation.3">
                    <p:embed/>
                  </p:oleObj>
                </mc:Choice>
                <mc:Fallback>
                  <p:oleObj name="Equation" r:id="rId41" imgW="634680" imgH="177480" progId="Equation.3">
                    <p:embed/>
                    <p:pic>
                      <p:nvPicPr>
                        <p:cNvPr id="0" name="Picture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000" y="4347865"/>
                          <a:ext cx="1482725" cy="4206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9" name="Rectangle 5"/>
            <p:cNvSpPr txBox="1">
              <a:spLocks noChangeArrowheads="1"/>
            </p:cNvSpPr>
            <p:nvPr/>
          </p:nvSpPr>
          <p:spPr bwMode="auto">
            <a:xfrm>
              <a:off x="2133600" y="4271665"/>
              <a:ext cx="6858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normAutofit fontScale="97500"/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</a:sp3d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dirty="0" smtClean="0">
                  <a:ln w="635">
                    <a:noFill/>
                  </a:ln>
                  <a:solidFill>
                    <a:srgbClr val="0000FF"/>
                  </a:solidFill>
                  <a:latin typeface="Times New Roman" pitchFamily="18" charset="0"/>
                  <a:ea typeface="+mj-ea"/>
                  <a:cs typeface="+mj-cs"/>
                </a:rPr>
                <a:t>ĐK</a:t>
              </a:r>
              <a:endParaRPr kumimoji="0" lang="en-GB" sz="2400" i="0" u="none" strike="noStrike" kern="1200" cap="none" spc="0" normalizeH="0" baseline="0" noProof="0" dirty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graphicFrame>
          <p:nvGraphicFramePr>
            <p:cNvPr id="80" name="Object 29"/>
            <p:cNvGraphicFramePr>
              <a:graphicFrameLocks noChangeAspect="1"/>
            </p:cNvGraphicFramePr>
            <p:nvPr/>
          </p:nvGraphicFramePr>
          <p:xfrm>
            <a:off x="2819400" y="4308177"/>
            <a:ext cx="830263" cy="420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4" name="Equation" r:id="rId42" imgW="355320" imgH="177480" progId="Equation.3">
                    <p:embed/>
                  </p:oleObj>
                </mc:Choice>
                <mc:Fallback>
                  <p:oleObj name="Equation" r:id="rId42" imgW="355320" imgH="177480" progId="Equation.3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19400" y="4308177"/>
                          <a:ext cx="830263" cy="4206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1" name="Rectangle 80"/>
            <p:cNvSpPr/>
            <p:nvPr/>
          </p:nvSpPr>
          <p:spPr>
            <a:xfrm>
              <a:off x="3811614" y="4267200"/>
              <a:ext cx="60798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400" dirty="0" smtClean="0">
                  <a:solidFill>
                    <a:srgbClr val="FF0000"/>
                  </a:solidFill>
                  <a:sym typeface="Webdings" pitchFamily="18" charset="2"/>
                </a:rPr>
                <a:t>(</a:t>
              </a:r>
              <a:r>
                <a:rPr lang="en-US" sz="2400" dirty="0" smtClean="0">
                  <a:solidFill>
                    <a:srgbClr val="FF0000"/>
                  </a:solidFill>
                  <a:sym typeface="Webdings" pitchFamily="18" charset="2"/>
                </a:rPr>
                <a:t>1</a:t>
              </a:r>
              <a:r>
                <a:rPr lang="vi-VN" sz="2400" dirty="0" smtClean="0">
                  <a:solidFill>
                    <a:srgbClr val="FF0000"/>
                  </a:solidFill>
                  <a:sym typeface="Webdings" pitchFamily="18" charset="2"/>
                </a:rPr>
                <a:t>)</a:t>
              </a:r>
              <a:endParaRPr lang="vi-VN" sz="2400" dirty="0">
                <a:solidFill>
                  <a:srgbClr val="FF0000"/>
                </a:solidFill>
                <a:sym typeface="Webdings" pitchFamily="18" charset="2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4956175" y="4223047"/>
            <a:ext cx="4035425" cy="501353"/>
            <a:chOff x="4956175" y="4223047"/>
            <a:chExt cx="4035425" cy="501353"/>
          </a:xfrm>
        </p:grpSpPr>
        <p:graphicFrame>
          <p:nvGraphicFramePr>
            <p:cNvPr id="82" name="Object 34"/>
            <p:cNvGraphicFramePr>
              <a:graphicFrameLocks noChangeAspect="1"/>
            </p:cNvGraphicFramePr>
            <p:nvPr/>
          </p:nvGraphicFramePr>
          <p:xfrm>
            <a:off x="4956175" y="4303712"/>
            <a:ext cx="1749425" cy="420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5" name="Equation" r:id="rId44" imgW="749160" imgH="177480" progId="Equation.3">
                    <p:embed/>
                  </p:oleObj>
                </mc:Choice>
                <mc:Fallback>
                  <p:oleObj name="Equation" r:id="rId44" imgW="749160" imgH="177480" progId="Equation.3">
                    <p:embed/>
                    <p:pic>
                      <p:nvPicPr>
                        <p:cNvPr id="0" name="Picture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56175" y="4303712"/>
                          <a:ext cx="1749425" cy="4206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3" name="Rectangle 5"/>
            <p:cNvSpPr txBox="1">
              <a:spLocks noChangeArrowheads="1"/>
            </p:cNvSpPr>
            <p:nvPr/>
          </p:nvSpPr>
          <p:spPr bwMode="auto">
            <a:xfrm>
              <a:off x="6789737" y="4227512"/>
              <a:ext cx="6858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normAutofit fontScale="97500"/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</a:sp3d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dirty="0" smtClean="0">
                  <a:ln w="635">
                    <a:noFill/>
                  </a:ln>
                  <a:solidFill>
                    <a:srgbClr val="0000FF"/>
                  </a:solidFill>
                  <a:latin typeface="Times New Roman" pitchFamily="18" charset="0"/>
                  <a:ea typeface="+mj-ea"/>
                  <a:cs typeface="+mj-cs"/>
                </a:rPr>
                <a:t>ĐK</a:t>
              </a:r>
              <a:endParaRPr kumimoji="0" lang="en-GB" sz="2400" i="0" u="none" strike="noStrike" kern="1200" cap="none" spc="0" normalizeH="0" baseline="0" noProof="0" dirty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graphicFrame>
          <p:nvGraphicFramePr>
            <p:cNvPr id="84" name="Object 29"/>
            <p:cNvGraphicFramePr>
              <a:graphicFrameLocks noChangeAspect="1"/>
            </p:cNvGraphicFramePr>
            <p:nvPr/>
          </p:nvGraphicFramePr>
          <p:xfrm>
            <a:off x="7475537" y="4264024"/>
            <a:ext cx="830263" cy="420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6" name="Equation" r:id="rId45" imgW="355320" imgH="177480" progId="Equation.3">
                    <p:embed/>
                  </p:oleObj>
                </mc:Choice>
                <mc:Fallback>
                  <p:oleObj name="Equation" r:id="rId45" imgW="355320" imgH="177480" progId="Equation.3">
                    <p:embed/>
                    <p:pic>
                      <p:nvPicPr>
                        <p:cNvPr id="0" name="Picture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75537" y="4264024"/>
                          <a:ext cx="830263" cy="4206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5" name="Rectangle 84"/>
            <p:cNvSpPr/>
            <p:nvPr/>
          </p:nvSpPr>
          <p:spPr>
            <a:xfrm>
              <a:off x="8383614" y="4223047"/>
              <a:ext cx="60798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400" dirty="0" smtClean="0">
                  <a:solidFill>
                    <a:srgbClr val="FF0000"/>
                  </a:solidFill>
                  <a:sym typeface="Webdings" pitchFamily="18" charset="2"/>
                </a:rPr>
                <a:t>(</a:t>
              </a:r>
              <a:r>
                <a:rPr lang="en-US" sz="2400" dirty="0" smtClean="0">
                  <a:solidFill>
                    <a:srgbClr val="FF0000"/>
                  </a:solidFill>
                  <a:sym typeface="Webdings" pitchFamily="18" charset="2"/>
                </a:rPr>
                <a:t>2</a:t>
              </a:r>
              <a:r>
                <a:rPr lang="vi-VN" sz="2400" dirty="0" smtClean="0">
                  <a:solidFill>
                    <a:srgbClr val="FF0000"/>
                  </a:solidFill>
                  <a:sym typeface="Webdings" pitchFamily="18" charset="2"/>
                </a:rPr>
                <a:t>)</a:t>
              </a:r>
              <a:endParaRPr lang="vi-VN" sz="2400" dirty="0">
                <a:solidFill>
                  <a:srgbClr val="FF0000"/>
                </a:solidFill>
                <a:sym typeface="Webdings" pitchFamily="18" charset="2"/>
              </a:endParaRPr>
            </a:p>
          </p:txBody>
        </p:sp>
      </p:grpSp>
      <p:sp>
        <p:nvSpPr>
          <p:cNvPr id="94" name="Oval 13"/>
          <p:cNvSpPr>
            <a:spLocks noChangeArrowheads="1"/>
          </p:cNvSpPr>
          <p:nvPr/>
        </p:nvSpPr>
        <p:spPr bwMode="auto">
          <a:xfrm>
            <a:off x="4800600" y="1828800"/>
            <a:ext cx="838200" cy="468000"/>
          </a:xfrm>
          <a:prstGeom prst="ellips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3600"/>
          </a:p>
        </p:txBody>
      </p:sp>
      <p:sp>
        <p:nvSpPr>
          <p:cNvPr id="96" name="Oval 13"/>
          <p:cNvSpPr>
            <a:spLocks noChangeArrowheads="1"/>
          </p:cNvSpPr>
          <p:nvPr/>
        </p:nvSpPr>
        <p:spPr bwMode="auto">
          <a:xfrm>
            <a:off x="4800600" y="2427600"/>
            <a:ext cx="838200" cy="4680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1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10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0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8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1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4" dur="1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nimBg="1"/>
      <p:bldP spid="21" grpId="0"/>
      <p:bldP spid="33" grpId="0"/>
      <p:bldP spid="55" grpId="0"/>
      <p:bldP spid="56" grpId="0"/>
      <p:bldP spid="39" grpId="0"/>
      <p:bldP spid="59" grpId="0"/>
      <p:bldP spid="61" grpId="0"/>
      <p:bldP spid="70" grpId="0"/>
      <p:bldP spid="73" grpId="0"/>
      <p:bldP spid="75" grpId="0"/>
      <p:bldP spid="76" grpId="0"/>
      <p:bldP spid="94" grpId="0" animBg="1"/>
      <p:bldP spid="9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5"/>
          <p:cNvSpPr txBox="1">
            <a:spLocks noChangeArrowheads="1"/>
          </p:cNvSpPr>
          <p:nvPr/>
        </p:nvSpPr>
        <p:spPr bwMode="auto">
          <a:xfrm>
            <a:off x="3962400" y="144780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err="1" smtClean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Giải</a:t>
            </a: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3200" b="1" i="0" u="none" strike="noStrike" kern="1200" cap="none" spc="0" normalizeH="0" baseline="0" noProof="0" dirty="0">
              <a:ln w="635">
                <a:noFill/>
              </a:ln>
              <a:solidFill>
                <a:srgbClr val="FF00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6819" name="Object 19"/>
          <p:cNvGraphicFramePr>
            <a:graphicFrameLocks noChangeAspect="1"/>
          </p:cNvGraphicFramePr>
          <p:nvPr/>
        </p:nvGraphicFramePr>
        <p:xfrm>
          <a:off x="5105400" y="1009650"/>
          <a:ext cx="2743200" cy="684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05" name="Equation" r:id="rId3" imgW="888840" imgH="253800" progId="Equation.3">
                  <p:embed/>
                </p:oleObj>
              </mc:Choice>
              <mc:Fallback>
                <p:oleObj name="Equation" r:id="rId3" imgW="888840" imgH="253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1009650"/>
                        <a:ext cx="2743200" cy="6849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Line 4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ln>
            <a:solidFill>
              <a:srgbClr val="0000FF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Text Box 31"/>
          <p:cNvSpPr txBox="1">
            <a:spLocks noChangeArrowheads="1"/>
          </p:cNvSpPr>
          <p:nvPr/>
        </p:nvSpPr>
        <p:spPr bwMode="auto">
          <a:xfrm>
            <a:off x="0" y="405825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32"/>
          <p:cNvSpPr txBox="1">
            <a:spLocks noChangeArrowheads="1"/>
          </p:cNvSpPr>
          <p:nvPr/>
        </p:nvSpPr>
        <p:spPr bwMode="auto">
          <a:xfrm>
            <a:off x="457200" y="990600"/>
            <a:ext cx="457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17" name="Line 36"/>
          <p:cNvSpPr>
            <a:spLocks noChangeShapeType="1"/>
          </p:cNvSpPr>
          <p:nvPr/>
        </p:nvSpPr>
        <p:spPr bwMode="auto">
          <a:xfrm>
            <a:off x="4343400" y="4168800"/>
            <a:ext cx="0" cy="1836000"/>
          </a:xfrm>
          <a:prstGeom prst="line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5181600" y="4664075"/>
            <a:ext cx="30480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graphicFrame>
        <p:nvGraphicFramePr>
          <p:cNvPr id="20" name="Object 8"/>
          <p:cNvGraphicFramePr>
            <a:graphicFrameLocks noChangeAspect="1"/>
          </p:cNvGraphicFramePr>
          <p:nvPr/>
        </p:nvGraphicFramePr>
        <p:xfrm>
          <a:off x="312737" y="4800600"/>
          <a:ext cx="2430463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06" name="Equation" r:id="rId5" imgW="1041120" imgH="177480" progId="Equation.3">
                  <p:embed/>
                </p:oleObj>
              </mc:Choice>
              <mc:Fallback>
                <p:oleObj name="Equation" r:id="rId5" imgW="1041120" imgH="177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737" y="4800600"/>
                        <a:ext cx="2430463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9"/>
          <p:cNvGraphicFramePr>
            <a:graphicFrameLocks noChangeAspect="1"/>
          </p:cNvGraphicFramePr>
          <p:nvPr/>
        </p:nvGraphicFramePr>
        <p:xfrm>
          <a:off x="304800" y="5257800"/>
          <a:ext cx="1601787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07" name="Equation" r:id="rId7" imgW="685800" imgH="177480" progId="Equation.3">
                  <p:embed/>
                </p:oleObj>
              </mc:Choice>
              <mc:Fallback>
                <p:oleObj name="Equation" r:id="rId7" imgW="685800" imgH="177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257800"/>
                        <a:ext cx="1601787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0"/>
          <p:cNvGraphicFramePr>
            <a:graphicFrameLocks noChangeAspect="1"/>
          </p:cNvGraphicFramePr>
          <p:nvPr/>
        </p:nvGraphicFramePr>
        <p:xfrm>
          <a:off x="323850" y="5675313"/>
          <a:ext cx="127635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08" name="Equation" r:id="rId9" imgW="545760" imgH="177480" progId="Equation.3">
                  <p:embed/>
                </p:oleObj>
              </mc:Choice>
              <mc:Fallback>
                <p:oleObj name="Equation" r:id="rId9" imgW="54576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5675313"/>
                        <a:ext cx="1276350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5"/>
          <p:cNvSpPr txBox="1">
            <a:spLocks noChangeArrowheads="1"/>
          </p:cNvSpPr>
          <p:nvPr/>
        </p:nvSpPr>
        <p:spPr bwMode="auto">
          <a:xfrm>
            <a:off x="1752600" y="5562600"/>
            <a:ext cx="1066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82500"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9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(</a:t>
            </a:r>
            <a:r>
              <a:rPr lang="en-US" sz="29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Nhận</a:t>
            </a:r>
            <a:r>
              <a:rPr lang="en-US" sz="29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)</a:t>
            </a: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32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5" name="Object 8"/>
          <p:cNvGraphicFramePr>
            <a:graphicFrameLocks noChangeAspect="1"/>
          </p:cNvGraphicFramePr>
          <p:nvPr/>
        </p:nvGraphicFramePr>
        <p:xfrm>
          <a:off x="4638675" y="4800600"/>
          <a:ext cx="24479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09" name="Equation" r:id="rId11" imgW="1130040" imgH="177480" progId="Equation.3">
                  <p:embed/>
                </p:oleObj>
              </mc:Choice>
              <mc:Fallback>
                <p:oleObj name="Equation" r:id="rId11" imgW="1130040" imgH="177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8675" y="4800600"/>
                        <a:ext cx="244792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9"/>
          <p:cNvGraphicFramePr>
            <a:graphicFrameLocks noChangeAspect="1"/>
          </p:cNvGraphicFramePr>
          <p:nvPr/>
        </p:nvGraphicFramePr>
        <p:xfrm>
          <a:off x="4600575" y="5181600"/>
          <a:ext cx="26384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10" name="Equation" r:id="rId13" imgW="1130040" imgH="177480" progId="Equation.3">
                  <p:embed/>
                </p:oleObj>
              </mc:Choice>
              <mc:Fallback>
                <p:oleObj name="Equation" r:id="rId13" imgW="1130040" imgH="177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5181600"/>
                        <a:ext cx="2638425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0"/>
          <p:cNvGraphicFramePr>
            <a:graphicFrameLocks noChangeAspect="1"/>
          </p:cNvGraphicFramePr>
          <p:nvPr/>
        </p:nvGraphicFramePr>
        <p:xfrm>
          <a:off x="4591050" y="5599112"/>
          <a:ext cx="127635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11" name="Equation" r:id="rId15" imgW="545760" imgH="177480" progId="Equation.3">
                  <p:embed/>
                </p:oleObj>
              </mc:Choice>
              <mc:Fallback>
                <p:oleObj name="Equation" r:id="rId15" imgW="545760" imgH="177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1050" y="5599112"/>
                        <a:ext cx="1276350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5"/>
          <p:cNvSpPr txBox="1">
            <a:spLocks noChangeArrowheads="1"/>
          </p:cNvSpPr>
          <p:nvPr/>
        </p:nvSpPr>
        <p:spPr bwMode="auto">
          <a:xfrm>
            <a:off x="6248400" y="5486400"/>
            <a:ext cx="1066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9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(</a:t>
            </a:r>
            <a:r>
              <a:rPr lang="en-US" sz="29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Loại</a:t>
            </a:r>
            <a:r>
              <a:rPr lang="en-US" sz="29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)</a:t>
            </a: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32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9" name="Rectangle 5"/>
          <p:cNvSpPr txBox="1">
            <a:spLocks noChangeArrowheads="1"/>
          </p:cNvSpPr>
          <p:nvPr/>
        </p:nvSpPr>
        <p:spPr bwMode="auto">
          <a:xfrm>
            <a:off x="836612" y="6096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Vậy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tập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nghiệm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của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phương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trình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là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:</a:t>
            </a: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32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0" name="Object 25"/>
          <p:cNvGraphicFramePr>
            <a:graphicFrameLocks noChangeAspect="1"/>
          </p:cNvGraphicFramePr>
          <p:nvPr/>
        </p:nvGraphicFramePr>
        <p:xfrm>
          <a:off x="6856412" y="6096000"/>
          <a:ext cx="1068388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12" name="Equation" r:id="rId17" imgW="457200" imgH="215640" progId="Equation.3">
                  <p:embed/>
                </p:oleObj>
              </mc:Choice>
              <mc:Fallback>
                <p:oleObj name="Equation" r:id="rId17" imgW="457200" imgH="215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6412" y="6096000"/>
                        <a:ext cx="1068388" cy="509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" name="Group 30"/>
          <p:cNvGrpSpPr/>
          <p:nvPr/>
        </p:nvGrpSpPr>
        <p:grpSpPr>
          <a:xfrm>
            <a:off x="385763" y="1941576"/>
            <a:ext cx="1595437" cy="854075"/>
            <a:chOff x="385763" y="1941576"/>
            <a:chExt cx="1595437" cy="854075"/>
          </a:xfrm>
        </p:grpSpPr>
        <p:graphicFrame>
          <p:nvGraphicFramePr>
            <p:cNvPr id="32" name="Object 26"/>
            <p:cNvGraphicFramePr>
              <a:graphicFrameLocks noChangeAspect="1"/>
            </p:cNvGraphicFramePr>
            <p:nvPr/>
          </p:nvGraphicFramePr>
          <p:xfrm>
            <a:off x="385763" y="2057400"/>
            <a:ext cx="1127125" cy="6016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913" name="Equation" r:id="rId19" imgW="482400" imgH="253800" progId="Equation.3">
                    <p:embed/>
                  </p:oleObj>
                </mc:Choice>
                <mc:Fallback>
                  <p:oleObj name="Equation" r:id="rId19" imgW="482400" imgH="253800" progId="Equation.3">
                    <p:embed/>
                    <p:pic>
                      <p:nvPicPr>
                        <p:cNvPr id="0" name="Picture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5763" y="2057400"/>
                          <a:ext cx="1127125" cy="6016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" name="Object 27"/>
            <p:cNvGraphicFramePr>
              <a:graphicFrameLocks noChangeAspect="1"/>
            </p:cNvGraphicFramePr>
            <p:nvPr/>
          </p:nvGraphicFramePr>
          <p:xfrm>
            <a:off x="1565275" y="1941576"/>
            <a:ext cx="415925" cy="854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914" name="Equation" r:id="rId21" imgW="177480" imgH="457200" progId="Equation.3">
                    <p:embed/>
                  </p:oleObj>
                </mc:Choice>
                <mc:Fallback>
                  <p:oleObj name="Equation" r:id="rId21" imgW="177480" imgH="457200" progId="Equation.3">
                    <p:embed/>
                    <p:pic>
                      <p:nvPicPr>
                        <p:cNvPr id="0" name="Picture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65275" y="1941576"/>
                          <a:ext cx="415925" cy="8540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4" name="Rectangle 5"/>
          <p:cNvSpPr txBox="1">
            <a:spLocks noChangeArrowheads="1"/>
          </p:cNvSpPr>
          <p:nvPr/>
        </p:nvSpPr>
        <p:spPr bwMode="auto">
          <a:xfrm>
            <a:off x="1752600" y="1752600"/>
            <a:ext cx="91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ln w="635">
                  <a:noFill/>
                </a:ln>
                <a:solidFill>
                  <a:srgbClr val="FF0066"/>
                </a:solidFill>
                <a:latin typeface="Vijaya" pitchFamily="34" charset="0"/>
                <a:ea typeface="+mj-ea"/>
                <a:cs typeface="Vijaya" pitchFamily="34" charset="0"/>
              </a:rPr>
              <a:t>x - 3</a:t>
            </a:r>
            <a:r>
              <a:rPr kumimoji="0" lang="en-US" sz="3600" i="0" u="none" strike="noStrike" kern="1200" cap="none" spc="0" normalizeH="0" baseline="0" noProof="0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rPr>
              <a:t>	</a:t>
            </a:r>
            <a:endParaRPr kumimoji="0" lang="en-GB" sz="3600" i="0" u="none" strike="noStrike" kern="1200" cap="none" spc="0" normalizeH="0" baseline="0" noProof="0" dirty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uLnTx/>
              <a:uFillTx/>
              <a:latin typeface="Vijaya" pitchFamily="34" charset="0"/>
              <a:ea typeface="+mj-ea"/>
              <a:cs typeface="Vijaya" pitchFamily="34" charset="0"/>
            </a:endParaRPr>
          </a:p>
        </p:txBody>
      </p:sp>
      <p:sp>
        <p:nvSpPr>
          <p:cNvPr id="35" name="Rectangle 5"/>
          <p:cNvSpPr txBox="1">
            <a:spLocks noChangeArrowheads="1"/>
          </p:cNvSpPr>
          <p:nvPr/>
        </p:nvSpPr>
        <p:spPr bwMode="auto">
          <a:xfrm>
            <a:off x="2743200" y="1792224"/>
            <a:ext cx="990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900" i="0" u="none" strike="noStrike" kern="1200" cap="none" spc="0" normalizeH="0" baseline="0" noProof="0" dirty="0" err="1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Nếu</a:t>
            </a: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3200" b="1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1752600" y="2286000"/>
            <a:ext cx="2057400" cy="609600"/>
            <a:chOff x="1752600" y="2286000"/>
            <a:chExt cx="1728216" cy="609600"/>
          </a:xfrm>
        </p:grpSpPr>
        <p:sp>
          <p:nvSpPr>
            <p:cNvPr id="37" name="Rectangle 5"/>
            <p:cNvSpPr txBox="1">
              <a:spLocks noChangeArrowheads="1"/>
            </p:cNvSpPr>
            <p:nvPr/>
          </p:nvSpPr>
          <p:spPr bwMode="auto">
            <a:xfrm>
              <a:off x="1752600" y="2286000"/>
              <a:ext cx="9144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normAutofit fontScale="82500" lnSpcReduction="10000"/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</a:sp3d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i="0" u="none" strike="noStrike" kern="1200" cap="none" spc="0" normalizeH="0" baseline="0" noProof="0" dirty="0" smtClean="0">
                  <a:ln w="635">
                    <a:noFill/>
                  </a:ln>
                  <a:solidFill>
                    <a:srgbClr val="FF0066"/>
                  </a:solidFill>
                  <a:uLnTx/>
                  <a:uFillTx/>
                  <a:latin typeface="Vijaya" pitchFamily="34" charset="0"/>
                  <a:ea typeface="+mj-ea"/>
                  <a:cs typeface="Vijaya" pitchFamily="34" charset="0"/>
                </a:rPr>
                <a:t>-(x-3)</a:t>
              </a:r>
              <a:r>
                <a:rPr kumimoji="0" lang="en-US" sz="3600" i="0" u="none" strike="noStrike" kern="1200" cap="none" spc="0" normalizeH="0" baseline="0" noProof="0" dirty="0" smtClean="0">
                  <a:ln w="635">
                    <a:noFill/>
                  </a:ln>
                  <a:solidFill>
                    <a:schemeClr val="accent4">
                      <a:tint val="90000"/>
                      <a:satMod val="125000"/>
                    </a:schemeClr>
                  </a:solidFill>
                  <a:uLnTx/>
                  <a:uFillTx/>
                  <a:latin typeface="Vijaya" pitchFamily="34" charset="0"/>
                  <a:ea typeface="+mj-ea"/>
                  <a:cs typeface="Vijaya" pitchFamily="34" charset="0"/>
                </a:rPr>
                <a:t>	</a:t>
              </a:r>
              <a:endParaRPr kumimoji="0" lang="en-GB" sz="3600" i="0" u="none" strike="noStrike" kern="1200" cap="none" spc="0" normalizeH="0" baseline="0" noProof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endParaRPr>
            </a:p>
          </p:txBody>
        </p:sp>
        <p:sp>
          <p:nvSpPr>
            <p:cNvPr id="38" name="Rectangle 5"/>
            <p:cNvSpPr txBox="1">
              <a:spLocks noChangeArrowheads="1"/>
            </p:cNvSpPr>
            <p:nvPr/>
          </p:nvSpPr>
          <p:spPr bwMode="auto">
            <a:xfrm>
              <a:off x="2490216" y="2325624"/>
              <a:ext cx="9906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normAutofit fontScale="97500"/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</a:sp3d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900" i="0" u="none" strike="noStrike" kern="1200" cap="none" spc="0" normalizeH="0" baseline="0" noProof="0" dirty="0" err="1" smtClean="0">
                  <a:ln w="635">
                    <a:noFill/>
                  </a:ln>
                  <a:solidFill>
                    <a:srgbClr val="0000FF"/>
                  </a:solidFill>
                  <a:uLnTx/>
                  <a:uFillTx/>
                  <a:latin typeface="Times New Roman" pitchFamily="18" charset="0"/>
                  <a:ea typeface="+mj-ea"/>
                  <a:cs typeface="+mj-cs"/>
                </a:rPr>
                <a:t>Nếu</a:t>
              </a:r>
              <a:r>
                <a:rPr kumimoji="0" lang="en-US" sz="3200" b="1" i="0" u="none" strike="noStrike" kern="1200" cap="none" spc="0" normalizeH="0" baseline="0" noProof="0" dirty="0" smtClean="0">
                  <a:ln w="635">
                    <a:noFill/>
                  </a:ln>
                  <a:solidFill>
                    <a:srgbClr val="0000FF"/>
                  </a:solidFill>
                  <a:effectLst>
                    <a:outerShdw blurRad="38100" dist="25400" dir="5400000" algn="tl" rotWithShape="0">
                      <a:srgbClr val="000000">
                        <a:alpha val="43000"/>
                      </a:srgbClr>
                    </a:outerShdw>
                  </a:effectLst>
                  <a:uLnTx/>
                  <a:uFillTx/>
                  <a:latin typeface="+mj-lt"/>
                  <a:ea typeface="+mj-ea"/>
                  <a:cs typeface="+mj-cs"/>
                </a:rPr>
                <a:t>	</a:t>
              </a:r>
              <a:endParaRPr kumimoji="0" lang="en-GB" sz="3200" b="1" i="0" u="none" strike="noStrike" kern="1200" cap="none" spc="0" normalizeH="0" baseline="0" noProof="0" dirty="0">
                <a:ln w="635">
                  <a:noFill/>
                </a:ln>
                <a:solidFill>
                  <a:srgbClr val="0000FF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581400" y="1716024"/>
            <a:ext cx="1524000" cy="646176"/>
            <a:chOff x="3124200" y="1716024"/>
            <a:chExt cx="1295400" cy="646176"/>
          </a:xfrm>
        </p:grpSpPr>
        <p:sp>
          <p:nvSpPr>
            <p:cNvPr id="40" name="Rectangle 5"/>
            <p:cNvSpPr txBox="1">
              <a:spLocks noChangeArrowheads="1"/>
            </p:cNvSpPr>
            <p:nvPr/>
          </p:nvSpPr>
          <p:spPr bwMode="auto">
            <a:xfrm>
              <a:off x="3124200" y="1716024"/>
              <a:ext cx="6096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normAutofit fontScale="75000" lnSpcReduction="20000"/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</a:sp3d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600" dirty="0" smtClean="0">
                  <a:ln w="635">
                    <a:noFill/>
                  </a:ln>
                  <a:solidFill>
                    <a:srgbClr val="FF0066"/>
                  </a:solidFill>
                  <a:latin typeface="Vijaya" pitchFamily="34" charset="0"/>
                  <a:ea typeface="+mj-ea"/>
                  <a:cs typeface="Vijaya" pitchFamily="34" charset="0"/>
                </a:rPr>
                <a:t>x - 3</a:t>
              </a:r>
              <a:endParaRPr kumimoji="0" lang="en-GB" sz="3600" i="0" u="none" strike="noStrike" kern="1200" cap="none" spc="0" normalizeH="0" baseline="0" noProof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endParaRPr>
            </a:p>
          </p:txBody>
        </p:sp>
        <p:sp>
          <p:nvSpPr>
            <p:cNvPr id="41" name="Rectangle 5"/>
            <p:cNvSpPr txBox="1">
              <a:spLocks noChangeArrowheads="1"/>
            </p:cNvSpPr>
            <p:nvPr/>
          </p:nvSpPr>
          <p:spPr bwMode="auto">
            <a:xfrm>
              <a:off x="3886200" y="1752600"/>
              <a:ext cx="5334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normAutofit fontScale="97500"/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</a:sp3d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3600" i="0" u="none" strike="noStrike" kern="1200" cap="none" spc="0" normalizeH="0" baseline="0" noProof="0" dirty="0" smtClean="0">
                  <a:ln w="635">
                    <a:noFill/>
                  </a:ln>
                  <a:solidFill>
                    <a:srgbClr val="FF0000"/>
                  </a:solidFill>
                  <a:uLnTx/>
                  <a:uFillTx/>
                  <a:latin typeface="Vijaya" pitchFamily="34" charset="0"/>
                  <a:ea typeface="+mj-ea"/>
                  <a:cs typeface="Vijaya" pitchFamily="34" charset="0"/>
                </a:rPr>
                <a:t>0</a:t>
              </a:r>
              <a:endParaRPr kumimoji="0" lang="en-GB" sz="3600" i="0" u="none" strike="noStrike" kern="1200" cap="none" spc="0" normalizeH="0" baseline="0" noProof="0" dirty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endParaRPr>
            </a:p>
          </p:txBody>
        </p:sp>
        <p:graphicFrame>
          <p:nvGraphicFramePr>
            <p:cNvPr id="42" name="Object 28"/>
            <p:cNvGraphicFramePr>
              <a:graphicFrameLocks noChangeAspect="1"/>
            </p:cNvGraphicFramePr>
            <p:nvPr/>
          </p:nvGraphicFramePr>
          <p:xfrm>
            <a:off x="3703638" y="1905000"/>
            <a:ext cx="296862" cy="361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915" name="Equation" r:id="rId23" imgW="126720" imgH="152280" progId="Equation.3">
                    <p:embed/>
                  </p:oleObj>
                </mc:Choice>
                <mc:Fallback>
                  <p:oleObj name="Equation" r:id="rId23" imgW="126720" imgH="152280" progId="Equation.3">
                    <p:embed/>
                    <p:pic>
                      <p:nvPicPr>
                        <p:cNvPr id="0" name="Picture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03638" y="1905000"/>
                          <a:ext cx="296862" cy="3619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3" name="Object 29"/>
          <p:cNvGraphicFramePr>
            <a:graphicFrameLocks noChangeAspect="1"/>
          </p:cNvGraphicFramePr>
          <p:nvPr/>
        </p:nvGraphicFramePr>
        <p:xfrm>
          <a:off x="5202238" y="1865312"/>
          <a:ext cx="1274762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16" name="Equation" r:id="rId25" imgW="545760" imgH="177480" progId="Equation.3">
                  <p:embed/>
                </p:oleObj>
              </mc:Choice>
              <mc:Fallback>
                <p:oleObj name="Equation" r:id="rId25" imgW="545760" imgH="1774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238" y="1865312"/>
                        <a:ext cx="1274762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4" name="Group 43"/>
          <p:cNvGrpSpPr/>
          <p:nvPr/>
        </p:nvGrpSpPr>
        <p:grpSpPr>
          <a:xfrm>
            <a:off x="3505200" y="2286000"/>
            <a:ext cx="1676400" cy="609600"/>
            <a:chOff x="3124200" y="2286000"/>
            <a:chExt cx="1424940" cy="609600"/>
          </a:xfrm>
        </p:grpSpPr>
        <p:sp>
          <p:nvSpPr>
            <p:cNvPr id="45" name="Rectangle 5"/>
            <p:cNvSpPr txBox="1">
              <a:spLocks noChangeArrowheads="1"/>
            </p:cNvSpPr>
            <p:nvPr/>
          </p:nvSpPr>
          <p:spPr bwMode="auto">
            <a:xfrm>
              <a:off x="3124200" y="2286000"/>
              <a:ext cx="6858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normAutofit fontScale="90000"/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</a:sp3d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600" dirty="0" smtClean="0">
                  <a:ln w="635">
                    <a:noFill/>
                  </a:ln>
                  <a:solidFill>
                    <a:srgbClr val="FF0066"/>
                  </a:solidFill>
                  <a:latin typeface="Vijaya" pitchFamily="34" charset="0"/>
                  <a:ea typeface="+mj-ea"/>
                  <a:cs typeface="Vijaya" pitchFamily="34" charset="0"/>
                </a:rPr>
                <a:t>x - 3</a:t>
              </a:r>
              <a:endParaRPr kumimoji="0" lang="en-GB" sz="3600" i="0" u="none" strike="noStrike" kern="1200" cap="none" spc="0" normalizeH="0" baseline="0" noProof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endParaRPr>
            </a:p>
          </p:txBody>
        </p:sp>
        <p:sp>
          <p:nvSpPr>
            <p:cNvPr id="46" name="Rectangle 5"/>
            <p:cNvSpPr txBox="1">
              <a:spLocks noChangeArrowheads="1"/>
            </p:cNvSpPr>
            <p:nvPr/>
          </p:nvSpPr>
          <p:spPr bwMode="auto">
            <a:xfrm>
              <a:off x="4015740" y="2286000"/>
              <a:ext cx="5334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normAutofit fontScale="97500"/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</a:sp3d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3600" i="0" u="none" strike="noStrike" kern="1200" cap="none" spc="0" normalizeH="0" baseline="0" noProof="0" dirty="0" smtClean="0">
                  <a:ln w="635">
                    <a:noFill/>
                  </a:ln>
                  <a:solidFill>
                    <a:srgbClr val="FF0000"/>
                  </a:solidFill>
                  <a:uLnTx/>
                  <a:uFillTx/>
                  <a:latin typeface="Vijaya" pitchFamily="34" charset="0"/>
                  <a:ea typeface="+mj-ea"/>
                  <a:cs typeface="Vijaya" pitchFamily="34" charset="0"/>
                </a:rPr>
                <a:t>0</a:t>
              </a:r>
              <a:endParaRPr kumimoji="0" lang="en-GB" sz="3600" i="0" u="none" strike="noStrike" kern="1200" cap="none" spc="0" normalizeH="0" baseline="0" noProof="0" dirty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endParaRPr>
            </a:p>
          </p:txBody>
        </p:sp>
        <p:graphicFrame>
          <p:nvGraphicFramePr>
            <p:cNvPr id="47" name="Object 28"/>
            <p:cNvGraphicFramePr>
              <a:graphicFrameLocks noChangeAspect="1"/>
            </p:cNvGraphicFramePr>
            <p:nvPr/>
          </p:nvGraphicFramePr>
          <p:xfrm>
            <a:off x="3833178" y="2468563"/>
            <a:ext cx="296862" cy="301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917" name="Equation" r:id="rId27" imgW="126720" imgH="126720" progId="Equation.3">
                    <p:embed/>
                  </p:oleObj>
                </mc:Choice>
                <mc:Fallback>
                  <p:oleObj name="Equation" r:id="rId27" imgW="126720" imgH="126720" progId="Equation.3">
                    <p:embed/>
                    <p:pic>
                      <p:nvPicPr>
                        <p:cNvPr id="0" name="Picture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33178" y="2468563"/>
                          <a:ext cx="296862" cy="3016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8" name="Object 29"/>
          <p:cNvGraphicFramePr>
            <a:graphicFrameLocks noChangeAspect="1"/>
          </p:cNvGraphicFramePr>
          <p:nvPr/>
        </p:nvGraphicFramePr>
        <p:xfrm>
          <a:off x="5202238" y="2398712"/>
          <a:ext cx="1274762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18" name="Equation" r:id="rId29" imgW="545760" imgH="177480" progId="Equation.3">
                  <p:embed/>
                </p:oleObj>
              </mc:Choice>
              <mc:Fallback>
                <p:oleObj name="Equation" r:id="rId29" imgW="545760" imgH="1774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238" y="2398712"/>
                        <a:ext cx="1274762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9" name="Group 48"/>
          <p:cNvGrpSpPr/>
          <p:nvPr/>
        </p:nvGrpSpPr>
        <p:grpSpPr>
          <a:xfrm>
            <a:off x="152400" y="3144837"/>
            <a:ext cx="1676400" cy="854075"/>
            <a:chOff x="381000" y="2955925"/>
            <a:chExt cx="1447800" cy="854075"/>
          </a:xfrm>
        </p:grpSpPr>
        <p:sp>
          <p:nvSpPr>
            <p:cNvPr id="50" name="Rectangle 49"/>
            <p:cNvSpPr/>
            <p:nvPr/>
          </p:nvSpPr>
          <p:spPr>
            <a:xfrm>
              <a:off x="381000" y="3048000"/>
              <a:ext cx="8382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800" dirty="0" smtClean="0">
                  <a:solidFill>
                    <a:srgbClr val="FF0000"/>
                  </a:solidFill>
                  <a:sym typeface="Webdings" pitchFamily="18" charset="2"/>
                </a:rPr>
                <a:t>(</a:t>
              </a:r>
              <a:r>
                <a:rPr lang="en-US" sz="2800" dirty="0" smtClean="0">
                  <a:solidFill>
                    <a:srgbClr val="FF0000"/>
                  </a:solidFill>
                  <a:sym typeface="Webdings" pitchFamily="18" charset="2"/>
                </a:rPr>
                <a:t>**</a:t>
              </a:r>
              <a:r>
                <a:rPr lang="vi-VN" sz="2800" dirty="0" smtClean="0">
                  <a:solidFill>
                    <a:srgbClr val="FF0000"/>
                  </a:solidFill>
                  <a:sym typeface="Webdings" pitchFamily="18" charset="2"/>
                </a:rPr>
                <a:t>)</a:t>
              </a:r>
              <a:endParaRPr lang="vi-VN" sz="2800" dirty="0">
                <a:solidFill>
                  <a:srgbClr val="FF0000"/>
                </a:solidFill>
                <a:sym typeface="Webdings" pitchFamily="18" charset="2"/>
              </a:endParaRPr>
            </a:p>
          </p:txBody>
        </p:sp>
        <p:graphicFrame>
          <p:nvGraphicFramePr>
            <p:cNvPr id="51" name="Object 32"/>
            <p:cNvGraphicFramePr>
              <a:graphicFrameLocks noChangeAspect="1"/>
            </p:cNvGraphicFramePr>
            <p:nvPr/>
          </p:nvGraphicFramePr>
          <p:xfrm>
            <a:off x="868363" y="3154363"/>
            <a:ext cx="503237" cy="360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919" name="Equation" r:id="rId31" imgW="215640" imgH="152280" progId="Equation.3">
                    <p:embed/>
                  </p:oleObj>
                </mc:Choice>
                <mc:Fallback>
                  <p:oleObj name="Equation" r:id="rId31" imgW="215640" imgH="152280" progId="Equation.3">
                    <p:embed/>
                    <p:pic>
                      <p:nvPicPr>
                        <p:cNvPr id="0" name="Picture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8363" y="3154363"/>
                          <a:ext cx="503237" cy="360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2" name="Object 33"/>
            <p:cNvGraphicFramePr>
              <a:graphicFrameLocks noChangeAspect="1"/>
            </p:cNvGraphicFramePr>
            <p:nvPr/>
          </p:nvGraphicFramePr>
          <p:xfrm>
            <a:off x="1412875" y="2955925"/>
            <a:ext cx="415925" cy="854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920" name="Equation" r:id="rId33" imgW="177480" imgH="457200" progId="Equation.3">
                    <p:embed/>
                  </p:oleObj>
                </mc:Choice>
                <mc:Fallback>
                  <p:oleObj name="Equation" r:id="rId33" imgW="177480" imgH="457200" progId="Equation.3">
                    <p:embed/>
                    <p:pic>
                      <p:nvPicPr>
                        <p:cNvPr id="0" name="Picture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2875" y="2955925"/>
                          <a:ext cx="415925" cy="8540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3" name="Object 34"/>
          <p:cNvGraphicFramePr>
            <a:graphicFrameLocks noChangeAspect="1"/>
          </p:cNvGraphicFramePr>
          <p:nvPr/>
        </p:nvGraphicFramePr>
        <p:xfrm>
          <a:off x="1897063" y="3084513"/>
          <a:ext cx="1957387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21" name="Equation" r:id="rId35" imgW="838080" imgH="177480" progId="Equation.3">
                  <p:embed/>
                </p:oleObj>
              </mc:Choice>
              <mc:Fallback>
                <p:oleObj name="Equation" r:id="rId35" imgW="838080" imgH="17748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7063" y="3084513"/>
                        <a:ext cx="1957387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Rectangle 5"/>
          <p:cNvSpPr txBox="1">
            <a:spLocks noChangeArrowheads="1"/>
          </p:cNvSpPr>
          <p:nvPr/>
        </p:nvSpPr>
        <p:spPr bwMode="auto">
          <a:xfrm>
            <a:off x="4267200" y="3008312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ĐK</a:t>
            </a:r>
            <a:endParaRPr kumimoji="0" lang="en-GB" sz="24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5" name="Object 29"/>
          <p:cNvGraphicFramePr>
            <a:graphicFrameLocks noChangeAspect="1"/>
          </p:cNvGraphicFramePr>
          <p:nvPr/>
        </p:nvGraphicFramePr>
        <p:xfrm>
          <a:off x="4967288" y="3044825"/>
          <a:ext cx="80010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22" name="Equation" r:id="rId37" imgW="342720" imgH="177480" progId="Equation.3">
                  <p:embed/>
                </p:oleObj>
              </mc:Choice>
              <mc:Fallback>
                <p:oleObj name="Equation" r:id="rId37" imgW="342720" imgH="17748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7288" y="3044825"/>
                        <a:ext cx="800100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34"/>
          <p:cNvGraphicFramePr>
            <a:graphicFrameLocks noChangeAspect="1"/>
          </p:cNvGraphicFramePr>
          <p:nvPr/>
        </p:nvGraphicFramePr>
        <p:xfrm>
          <a:off x="1644650" y="3589338"/>
          <a:ext cx="24622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23" name="Equation" r:id="rId39" imgW="1054080" imgH="203040" progId="Equation.3">
                  <p:embed/>
                </p:oleObj>
              </mc:Choice>
              <mc:Fallback>
                <p:oleObj name="Equation" r:id="rId39" imgW="1054080" imgH="20304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3589338"/>
                        <a:ext cx="2462213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Rectangle 5"/>
          <p:cNvSpPr txBox="1">
            <a:spLocks noChangeArrowheads="1"/>
          </p:cNvSpPr>
          <p:nvPr/>
        </p:nvSpPr>
        <p:spPr bwMode="auto">
          <a:xfrm>
            <a:off x="4267200" y="3541712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ĐK</a:t>
            </a:r>
            <a:endParaRPr kumimoji="0" lang="en-GB" sz="24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8" name="Object 29"/>
          <p:cNvGraphicFramePr>
            <a:graphicFrameLocks noChangeAspect="1"/>
          </p:cNvGraphicFramePr>
          <p:nvPr/>
        </p:nvGraphicFramePr>
        <p:xfrm>
          <a:off x="4967288" y="3578225"/>
          <a:ext cx="80010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24" name="Equation" r:id="rId41" imgW="342720" imgH="177480" progId="Equation.3">
                  <p:embed/>
                </p:oleObj>
              </mc:Choice>
              <mc:Fallback>
                <p:oleObj name="Equation" r:id="rId41" imgW="342720" imgH="17748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7288" y="3578225"/>
                        <a:ext cx="800100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Rectangle 58"/>
          <p:cNvSpPr/>
          <p:nvPr/>
        </p:nvSpPr>
        <p:spPr>
          <a:xfrm>
            <a:off x="6097614" y="3003847"/>
            <a:ext cx="6079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dirty="0" smtClean="0">
                <a:solidFill>
                  <a:srgbClr val="FF0000"/>
                </a:solidFill>
                <a:sym typeface="Webdings" pitchFamily="18" charset="2"/>
              </a:rPr>
              <a:t>(</a:t>
            </a:r>
            <a:r>
              <a:rPr lang="en-US" sz="2400" dirty="0" smtClean="0">
                <a:solidFill>
                  <a:srgbClr val="FF0000"/>
                </a:solidFill>
                <a:sym typeface="Webdings" pitchFamily="18" charset="2"/>
              </a:rPr>
              <a:t>3</a:t>
            </a:r>
            <a:r>
              <a:rPr lang="vi-VN" sz="2400" dirty="0" smtClean="0">
                <a:solidFill>
                  <a:srgbClr val="FF0000"/>
                </a:solidFill>
                <a:sym typeface="Webdings" pitchFamily="18" charset="2"/>
              </a:rPr>
              <a:t>)</a:t>
            </a:r>
            <a:endParaRPr lang="vi-VN" sz="2400" dirty="0">
              <a:solidFill>
                <a:srgbClr val="FF0000"/>
              </a:solidFill>
              <a:sym typeface="Webdings" pitchFamily="18" charset="2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097614" y="3537247"/>
            <a:ext cx="6079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dirty="0" smtClean="0">
                <a:solidFill>
                  <a:srgbClr val="FF0000"/>
                </a:solidFill>
                <a:sym typeface="Webdings" pitchFamily="18" charset="2"/>
              </a:rPr>
              <a:t>(</a:t>
            </a:r>
            <a:r>
              <a:rPr lang="en-US" sz="2400" dirty="0" smtClean="0">
                <a:solidFill>
                  <a:srgbClr val="FF0000"/>
                </a:solidFill>
                <a:sym typeface="Webdings" pitchFamily="18" charset="2"/>
              </a:rPr>
              <a:t>4</a:t>
            </a:r>
            <a:r>
              <a:rPr lang="vi-VN" sz="2400" dirty="0" smtClean="0">
                <a:solidFill>
                  <a:srgbClr val="FF0000"/>
                </a:solidFill>
                <a:sym typeface="Webdings" pitchFamily="18" charset="2"/>
              </a:rPr>
              <a:t>)</a:t>
            </a:r>
            <a:endParaRPr lang="vi-VN" sz="2400" dirty="0">
              <a:solidFill>
                <a:srgbClr val="FF0000"/>
              </a:solidFill>
              <a:sym typeface="Webdings" pitchFamily="18" charset="2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8002614" y="1062335"/>
            <a:ext cx="7603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dirty="0" smtClean="0">
                <a:solidFill>
                  <a:srgbClr val="FF0000"/>
                </a:solidFill>
                <a:sym typeface="Webdings" pitchFamily="18" charset="2"/>
              </a:rPr>
              <a:t>(</a:t>
            </a:r>
            <a:r>
              <a:rPr lang="en-US" sz="2400" dirty="0" smtClean="0">
                <a:solidFill>
                  <a:srgbClr val="FF0000"/>
                </a:solidFill>
                <a:sym typeface="Webdings" pitchFamily="18" charset="2"/>
              </a:rPr>
              <a:t>**</a:t>
            </a:r>
            <a:r>
              <a:rPr lang="vi-VN" sz="2400" dirty="0" smtClean="0">
                <a:solidFill>
                  <a:srgbClr val="FF0000"/>
                </a:solidFill>
                <a:sym typeface="Webdings" pitchFamily="18" charset="2"/>
              </a:rPr>
              <a:t>)</a:t>
            </a:r>
            <a:endParaRPr lang="vi-VN" sz="2400" dirty="0">
              <a:solidFill>
                <a:srgbClr val="FF0000"/>
              </a:solidFill>
              <a:sym typeface="Webdings" pitchFamily="18" charset="2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176213" y="4191000"/>
            <a:ext cx="4089373" cy="501353"/>
            <a:chOff x="176213" y="4299247"/>
            <a:chExt cx="4089373" cy="501353"/>
          </a:xfrm>
        </p:grpSpPr>
        <p:graphicFrame>
          <p:nvGraphicFramePr>
            <p:cNvPr id="72" name="Object 34"/>
            <p:cNvGraphicFramePr>
              <a:graphicFrameLocks noChangeAspect="1"/>
            </p:cNvGraphicFramePr>
            <p:nvPr/>
          </p:nvGraphicFramePr>
          <p:xfrm>
            <a:off x="176213" y="4379913"/>
            <a:ext cx="1957387" cy="420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925" name="Equation" r:id="rId43" imgW="838080" imgH="177480" progId="Equation.3">
                    <p:embed/>
                  </p:oleObj>
                </mc:Choice>
                <mc:Fallback>
                  <p:oleObj name="Equation" r:id="rId43" imgW="838080" imgH="177480" progId="Equation.3">
                    <p:embed/>
                    <p:pic>
                      <p:nvPicPr>
                        <p:cNvPr id="0" name="Picture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6213" y="4379913"/>
                          <a:ext cx="1957387" cy="4206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3" name="Rectangle 5"/>
            <p:cNvSpPr txBox="1">
              <a:spLocks noChangeArrowheads="1"/>
            </p:cNvSpPr>
            <p:nvPr/>
          </p:nvSpPr>
          <p:spPr bwMode="auto">
            <a:xfrm>
              <a:off x="2133600" y="4303712"/>
              <a:ext cx="6858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normAutofit fontScale="97500"/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</a:sp3d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dirty="0" smtClean="0">
                  <a:ln w="635">
                    <a:noFill/>
                  </a:ln>
                  <a:solidFill>
                    <a:srgbClr val="0000FF"/>
                  </a:solidFill>
                  <a:latin typeface="Times New Roman" pitchFamily="18" charset="0"/>
                  <a:ea typeface="+mj-ea"/>
                  <a:cs typeface="+mj-cs"/>
                </a:rPr>
                <a:t>ĐK</a:t>
              </a:r>
              <a:endParaRPr kumimoji="0" lang="en-GB" sz="2400" i="0" u="none" strike="noStrike" kern="1200" cap="none" spc="0" normalizeH="0" baseline="0" noProof="0" dirty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graphicFrame>
          <p:nvGraphicFramePr>
            <p:cNvPr id="74" name="Object 29"/>
            <p:cNvGraphicFramePr>
              <a:graphicFrameLocks noChangeAspect="1"/>
            </p:cNvGraphicFramePr>
            <p:nvPr/>
          </p:nvGraphicFramePr>
          <p:xfrm>
            <a:off x="2757488" y="4340522"/>
            <a:ext cx="801687" cy="420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926" name="Equation" r:id="rId44" imgW="342720" imgH="177480" progId="Equation.3">
                    <p:embed/>
                  </p:oleObj>
                </mc:Choice>
                <mc:Fallback>
                  <p:oleObj name="Equation" r:id="rId44" imgW="342720" imgH="177480" progId="Equation.3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57488" y="4340522"/>
                          <a:ext cx="801687" cy="4206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5" name="Rectangle 74"/>
            <p:cNvSpPr/>
            <p:nvPr/>
          </p:nvSpPr>
          <p:spPr>
            <a:xfrm>
              <a:off x="3657600" y="4299247"/>
              <a:ext cx="60798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400" dirty="0" smtClean="0">
                  <a:solidFill>
                    <a:srgbClr val="FF0000"/>
                  </a:solidFill>
                  <a:sym typeface="Webdings" pitchFamily="18" charset="2"/>
                </a:rPr>
                <a:t>(</a:t>
              </a:r>
              <a:r>
                <a:rPr lang="en-US" sz="2400" dirty="0" smtClean="0">
                  <a:solidFill>
                    <a:srgbClr val="FF0000"/>
                  </a:solidFill>
                  <a:sym typeface="Webdings" pitchFamily="18" charset="2"/>
                </a:rPr>
                <a:t>3</a:t>
              </a:r>
              <a:r>
                <a:rPr lang="vi-VN" sz="2400" dirty="0" smtClean="0">
                  <a:solidFill>
                    <a:srgbClr val="FF0000"/>
                  </a:solidFill>
                  <a:sym typeface="Webdings" pitchFamily="18" charset="2"/>
                </a:rPr>
                <a:t>)</a:t>
              </a:r>
              <a:endParaRPr lang="vi-VN" sz="2400" dirty="0">
                <a:solidFill>
                  <a:srgbClr val="FF0000"/>
                </a:solidFill>
                <a:sym typeface="Webdings" pitchFamily="18" charset="2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4572000" y="4191000"/>
            <a:ext cx="4648200" cy="560090"/>
            <a:chOff x="4572000" y="4191000"/>
            <a:chExt cx="4648200" cy="560090"/>
          </a:xfrm>
        </p:grpSpPr>
        <p:graphicFrame>
          <p:nvGraphicFramePr>
            <p:cNvPr id="77" name="Object 34"/>
            <p:cNvGraphicFramePr>
              <a:graphicFrameLocks noChangeAspect="1"/>
            </p:cNvGraphicFramePr>
            <p:nvPr/>
          </p:nvGraphicFramePr>
          <p:xfrm>
            <a:off x="4572000" y="4271665"/>
            <a:ext cx="2462213" cy="479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927" name="Equation" r:id="rId46" imgW="1054080" imgH="203040" progId="Equation.3">
                    <p:embed/>
                  </p:oleObj>
                </mc:Choice>
                <mc:Fallback>
                  <p:oleObj name="Equation" r:id="rId46" imgW="1054080" imgH="203040" progId="Equation.3">
                    <p:embed/>
                    <p:pic>
                      <p:nvPicPr>
                        <p:cNvPr id="0" name="Picture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72000" y="4271665"/>
                          <a:ext cx="2462213" cy="4794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8" name="Rectangle 5"/>
            <p:cNvSpPr txBox="1">
              <a:spLocks noChangeArrowheads="1"/>
            </p:cNvSpPr>
            <p:nvPr/>
          </p:nvSpPr>
          <p:spPr bwMode="auto">
            <a:xfrm>
              <a:off x="7018337" y="4195465"/>
              <a:ext cx="6858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normAutofit fontScale="97500"/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</a:sp3d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dirty="0" smtClean="0">
                  <a:ln w="635">
                    <a:noFill/>
                  </a:ln>
                  <a:solidFill>
                    <a:srgbClr val="0000FF"/>
                  </a:solidFill>
                  <a:latin typeface="Times New Roman" pitchFamily="18" charset="0"/>
                  <a:ea typeface="+mj-ea"/>
                  <a:cs typeface="+mj-cs"/>
                </a:rPr>
                <a:t>ĐK</a:t>
              </a:r>
              <a:endParaRPr kumimoji="0" lang="en-GB" sz="2400" i="0" u="none" strike="noStrike" kern="1200" cap="none" spc="0" normalizeH="0" baseline="0" noProof="0" dirty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graphicFrame>
          <p:nvGraphicFramePr>
            <p:cNvPr id="79" name="Object 29"/>
            <p:cNvGraphicFramePr>
              <a:graphicFrameLocks noChangeAspect="1"/>
            </p:cNvGraphicFramePr>
            <p:nvPr/>
          </p:nvGraphicFramePr>
          <p:xfrm>
            <a:off x="7718425" y="4232275"/>
            <a:ext cx="800100" cy="420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928" name="Equation" r:id="rId48" imgW="342720" imgH="177480" progId="Equation.3">
                    <p:embed/>
                  </p:oleObj>
                </mc:Choice>
                <mc:Fallback>
                  <p:oleObj name="Equation" r:id="rId48" imgW="342720" imgH="177480" progId="Equation.3">
                    <p:embed/>
                    <p:pic>
                      <p:nvPicPr>
                        <p:cNvPr id="0" name="Picture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18425" y="4232275"/>
                          <a:ext cx="800100" cy="4206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0" name="Rectangle 79"/>
            <p:cNvSpPr/>
            <p:nvPr/>
          </p:nvSpPr>
          <p:spPr>
            <a:xfrm>
              <a:off x="8612214" y="4191000"/>
              <a:ext cx="60798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400" dirty="0" smtClean="0">
                  <a:solidFill>
                    <a:srgbClr val="FF0000"/>
                  </a:solidFill>
                  <a:sym typeface="Webdings" pitchFamily="18" charset="2"/>
                </a:rPr>
                <a:t>(</a:t>
              </a:r>
              <a:r>
                <a:rPr lang="en-US" sz="2400" dirty="0" smtClean="0">
                  <a:solidFill>
                    <a:srgbClr val="FF0000"/>
                  </a:solidFill>
                  <a:sym typeface="Webdings" pitchFamily="18" charset="2"/>
                </a:rPr>
                <a:t>4</a:t>
              </a:r>
              <a:r>
                <a:rPr lang="vi-VN" sz="2400" dirty="0" smtClean="0">
                  <a:solidFill>
                    <a:srgbClr val="FF0000"/>
                  </a:solidFill>
                  <a:sym typeface="Webdings" pitchFamily="18" charset="2"/>
                </a:rPr>
                <a:t>)</a:t>
              </a:r>
              <a:endParaRPr lang="vi-VN" sz="2400" dirty="0">
                <a:solidFill>
                  <a:srgbClr val="FF0000"/>
                </a:solidFill>
                <a:sym typeface="Webdings" pitchFamily="18" charset="2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76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2" grpId="0"/>
      <p:bldP spid="13" grpId="0"/>
      <p:bldP spid="17" grpId="0" animBg="1"/>
      <p:bldP spid="24" grpId="0"/>
      <p:bldP spid="28" grpId="0"/>
      <p:bldP spid="29" grpId="0"/>
      <p:bldP spid="34" grpId="0"/>
      <p:bldP spid="35" grpId="0"/>
      <p:bldP spid="54" grpId="0"/>
      <p:bldP spid="57" grpId="0"/>
      <p:bldP spid="59" grpId="0"/>
      <p:bldP spid="60" grpId="0"/>
      <p:bldP spid="7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87480"/>
            <a:ext cx="9134291" cy="5048618"/>
          </a:xfrm>
          <a:prstGeom prst="rect">
            <a:avLst/>
          </a:prstGeom>
          <a:solidFill>
            <a:srgbClr val="66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97" name="Text Box 21"/>
          <p:cNvSpPr txBox="1">
            <a:spLocks noChangeArrowheads="1"/>
          </p:cNvSpPr>
          <p:nvPr/>
        </p:nvSpPr>
        <p:spPr bwMode="auto">
          <a:xfrm>
            <a:off x="326572" y="1743627"/>
            <a:ext cx="8397299" cy="434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2224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*)</a:t>
            </a:r>
            <a:r>
              <a:rPr lang="en-US" altLang="vi-VN" sz="2224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24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224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24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vi-VN" sz="2224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24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2224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24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vi-VN" sz="2224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24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vi-VN" sz="2224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24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vi-VN" sz="2224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224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vi-VN" sz="2224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GTTĐ</a:t>
            </a:r>
          </a:p>
        </p:txBody>
      </p:sp>
      <p:graphicFrame>
        <p:nvGraphicFramePr>
          <p:cNvPr id="7173" name="Object 17"/>
          <p:cNvGraphicFramePr>
            <a:graphicFrameLocks noChangeAspect="1"/>
          </p:cNvGraphicFramePr>
          <p:nvPr/>
        </p:nvGraphicFramePr>
        <p:xfrm>
          <a:off x="9389370" y="4951970"/>
          <a:ext cx="62667" cy="979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11" name="Equation" r:id="rId4" imgW="114102" imgH="177492" progId="Equation.DSMT4">
                  <p:embed/>
                </p:oleObj>
              </mc:Choice>
              <mc:Fallback>
                <p:oleObj name="Equation" r:id="rId4" imgW="114102" imgH="1774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89370" y="4951970"/>
                        <a:ext cx="62667" cy="979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 Box 2"/>
          <p:cNvSpPr txBox="1">
            <a:spLocks noChangeArrowheads="1"/>
          </p:cNvSpPr>
          <p:nvPr/>
        </p:nvSpPr>
        <p:spPr bwMode="auto">
          <a:xfrm>
            <a:off x="327454" y="2195531"/>
            <a:ext cx="7930390" cy="1974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vi-VN" sz="2224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vi-VN" sz="2224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</a:t>
            </a:r>
            <a:r>
              <a:rPr lang="en-US" altLang="vi-VN" sz="2224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1:  </a:t>
            </a:r>
            <a:r>
              <a:rPr lang="vi-VN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 điều kiện bỏ dấu giá trị tuyệt đối</a:t>
            </a:r>
            <a:r>
              <a:rPr lang="en-US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vi-VN" sz="2224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vi-VN" sz="2224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</a:t>
            </a:r>
            <a:r>
              <a:rPr lang="en-US" altLang="vi-VN" sz="2224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2: </a:t>
            </a:r>
            <a:r>
              <a:rPr lang="en-US" altLang="vi-VN" sz="2224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vi-VN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</a:t>
            </a:r>
            <a:r>
              <a:rPr lang="en-US" altLang="vi-VN" sz="2224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en-US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vi-VN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trình ứng với mỗi điều kiện vừa đặt</a:t>
            </a:r>
            <a:r>
              <a:rPr lang="en-US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 chiếu nghiệm với điều kiện</a:t>
            </a:r>
            <a:r>
              <a:rPr lang="en-US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2224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vi-VN" sz="2224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</a:t>
            </a:r>
            <a:r>
              <a:rPr lang="en-US" altLang="vi-VN" sz="2224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3:</a:t>
            </a:r>
            <a:r>
              <a:rPr lang="vi-VN" altLang="vi-VN" sz="2224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luận nghiệm</a:t>
            </a:r>
            <a:r>
              <a:rPr lang="en-US" altLang="vi-VN" sz="22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1993480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50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97" grpId="0"/>
      <p:bldP spid="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 Box 31"/>
          <p:cNvSpPr txBox="1">
            <a:spLocks noChangeArrowheads="1"/>
          </p:cNvSpPr>
          <p:nvPr/>
        </p:nvSpPr>
        <p:spPr bwMode="auto">
          <a:xfrm>
            <a:off x="1828800" y="381000"/>
            <a:ext cx="515874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Line 4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ln>
            <a:solidFill>
              <a:srgbClr val="0000FF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5"/>
          <p:cNvSpPr txBox="1">
            <a:spLocks noChangeArrowheads="1"/>
          </p:cNvSpPr>
          <p:nvPr/>
        </p:nvSpPr>
        <p:spPr bwMode="auto">
          <a:xfrm>
            <a:off x="3962400" y="152400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err="1" smtClean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Giải</a:t>
            </a: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FF0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3200" b="1" i="0" u="none" strike="noStrike" kern="1200" cap="none" spc="0" normalizeH="0" baseline="0" noProof="0" dirty="0">
              <a:ln w="635">
                <a:noFill/>
              </a:ln>
              <a:solidFill>
                <a:srgbClr val="FF00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Line 36"/>
          <p:cNvSpPr>
            <a:spLocks noChangeShapeType="1"/>
          </p:cNvSpPr>
          <p:nvPr/>
        </p:nvSpPr>
        <p:spPr bwMode="auto">
          <a:xfrm>
            <a:off x="4343400" y="4168800"/>
            <a:ext cx="0" cy="1836000"/>
          </a:xfrm>
          <a:prstGeom prst="line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Text Box 16"/>
          <p:cNvSpPr txBox="1">
            <a:spLocks noChangeArrowheads="1"/>
          </p:cNvSpPr>
          <p:nvPr/>
        </p:nvSpPr>
        <p:spPr bwMode="auto">
          <a:xfrm>
            <a:off x="5181600" y="4664075"/>
            <a:ext cx="30480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graphicFrame>
        <p:nvGraphicFramePr>
          <p:cNvPr id="23" name="Object 8"/>
          <p:cNvGraphicFramePr>
            <a:graphicFrameLocks noChangeAspect="1"/>
          </p:cNvGraphicFramePr>
          <p:nvPr/>
        </p:nvGraphicFramePr>
        <p:xfrm>
          <a:off x="312737" y="4800600"/>
          <a:ext cx="2430463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6" name="Equation" r:id="rId3" imgW="1041120" imgH="177480" progId="Equation.3">
                  <p:embed/>
                </p:oleObj>
              </mc:Choice>
              <mc:Fallback>
                <p:oleObj name="Equation" r:id="rId3" imgW="1041120" imgH="17748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737" y="4800600"/>
                        <a:ext cx="2430463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9"/>
          <p:cNvGraphicFramePr>
            <a:graphicFrameLocks noChangeAspect="1"/>
          </p:cNvGraphicFramePr>
          <p:nvPr/>
        </p:nvGraphicFramePr>
        <p:xfrm>
          <a:off x="304800" y="5257800"/>
          <a:ext cx="1601787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7" name="Equation" r:id="rId5" imgW="685800" imgH="177480" progId="Equation.3">
                  <p:embed/>
                </p:oleObj>
              </mc:Choice>
              <mc:Fallback>
                <p:oleObj name="Equation" r:id="rId5" imgW="685800" imgH="17748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257800"/>
                        <a:ext cx="1601787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/>
        </p:nvGraphicFramePr>
        <p:xfrm>
          <a:off x="323850" y="5675313"/>
          <a:ext cx="127635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8" name="Equation" r:id="rId7" imgW="545760" imgH="177480" progId="Equation.3">
                  <p:embed/>
                </p:oleObj>
              </mc:Choice>
              <mc:Fallback>
                <p:oleObj name="Equation" r:id="rId7" imgW="545760" imgH="17748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5675313"/>
                        <a:ext cx="1276350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5"/>
          <p:cNvSpPr txBox="1">
            <a:spLocks noChangeArrowheads="1"/>
          </p:cNvSpPr>
          <p:nvPr/>
        </p:nvSpPr>
        <p:spPr bwMode="auto">
          <a:xfrm>
            <a:off x="1752600" y="5562600"/>
            <a:ext cx="1066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82500"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9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(</a:t>
            </a:r>
            <a:r>
              <a:rPr lang="en-US" sz="29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Nhận</a:t>
            </a:r>
            <a:r>
              <a:rPr lang="en-US" sz="29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)</a:t>
            </a: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32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7" name="Object 8"/>
          <p:cNvGraphicFramePr>
            <a:graphicFrameLocks noChangeAspect="1"/>
          </p:cNvGraphicFramePr>
          <p:nvPr/>
        </p:nvGraphicFramePr>
        <p:xfrm>
          <a:off x="4638675" y="4800600"/>
          <a:ext cx="24479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9" name="Equation" r:id="rId9" imgW="1130040" imgH="177480" progId="Equation.3">
                  <p:embed/>
                </p:oleObj>
              </mc:Choice>
              <mc:Fallback>
                <p:oleObj name="Equation" r:id="rId9" imgW="1130040" imgH="177480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8675" y="4800600"/>
                        <a:ext cx="244792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9"/>
          <p:cNvGraphicFramePr>
            <a:graphicFrameLocks noChangeAspect="1"/>
          </p:cNvGraphicFramePr>
          <p:nvPr/>
        </p:nvGraphicFramePr>
        <p:xfrm>
          <a:off x="4600575" y="5181600"/>
          <a:ext cx="26384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10" name="Equation" r:id="rId11" imgW="1130040" imgH="177480" progId="Equation.3">
                  <p:embed/>
                </p:oleObj>
              </mc:Choice>
              <mc:Fallback>
                <p:oleObj name="Equation" r:id="rId11" imgW="1130040" imgH="17748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5181600"/>
                        <a:ext cx="2638425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0"/>
          <p:cNvGraphicFramePr>
            <a:graphicFrameLocks noChangeAspect="1"/>
          </p:cNvGraphicFramePr>
          <p:nvPr/>
        </p:nvGraphicFramePr>
        <p:xfrm>
          <a:off x="4591050" y="5599112"/>
          <a:ext cx="127635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11" name="Equation" r:id="rId13" imgW="545760" imgH="177480" progId="Equation.3">
                  <p:embed/>
                </p:oleObj>
              </mc:Choice>
              <mc:Fallback>
                <p:oleObj name="Equation" r:id="rId13" imgW="545760" imgH="177480" progId="Equation.3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1050" y="5599112"/>
                        <a:ext cx="1276350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5"/>
          <p:cNvSpPr txBox="1">
            <a:spLocks noChangeArrowheads="1"/>
          </p:cNvSpPr>
          <p:nvPr/>
        </p:nvSpPr>
        <p:spPr bwMode="auto">
          <a:xfrm>
            <a:off x="6248400" y="5486400"/>
            <a:ext cx="1066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9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(</a:t>
            </a:r>
            <a:r>
              <a:rPr lang="en-US" sz="29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Loại</a:t>
            </a:r>
            <a:r>
              <a:rPr lang="en-US" sz="29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)</a:t>
            </a: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32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1" name="Rectangle 5"/>
          <p:cNvSpPr txBox="1">
            <a:spLocks noChangeArrowheads="1"/>
          </p:cNvSpPr>
          <p:nvPr/>
        </p:nvSpPr>
        <p:spPr bwMode="auto">
          <a:xfrm>
            <a:off x="836612" y="6096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Vậy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tập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nghiệm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của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phương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trình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32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là</a:t>
            </a:r>
            <a:r>
              <a:rPr lang="en-US" sz="32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:</a:t>
            </a:r>
            <a:r>
              <a:rPr kumimoji="0" lang="en-US" sz="32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32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2" name="Object 25"/>
          <p:cNvGraphicFramePr>
            <a:graphicFrameLocks noChangeAspect="1"/>
          </p:cNvGraphicFramePr>
          <p:nvPr/>
        </p:nvGraphicFramePr>
        <p:xfrm>
          <a:off x="6856412" y="6096000"/>
          <a:ext cx="1068388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12" name="Equation" r:id="rId15" imgW="457200" imgH="215640" progId="Equation.3">
                  <p:embed/>
                </p:oleObj>
              </mc:Choice>
              <mc:Fallback>
                <p:oleObj name="Equation" r:id="rId15" imgW="457200" imgH="215640" progId="Equation.3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6412" y="6096000"/>
                        <a:ext cx="1068388" cy="509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3" name="Group 32"/>
          <p:cNvGrpSpPr/>
          <p:nvPr/>
        </p:nvGrpSpPr>
        <p:grpSpPr>
          <a:xfrm>
            <a:off x="207963" y="2093976"/>
            <a:ext cx="1773237" cy="854075"/>
            <a:chOff x="207963" y="1941576"/>
            <a:chExt cx="1773237" cy="854075"/>
          </a:xfrm>
        </p:grpSpPr>
        <p:graphicFrame>
          <p:nvGraphicFramePr>
            <p:cNvPr id="34" name="Object 26"/>
            <p:cNvGraphicFramePr>
              <a:graphicFrameLocks noChangeAspect="1"/>
            </p:cNvGraphicFramePr>
            <p:nvPr/>
          </p:nvGraphicFramePr>
          <p:xfrm>
            <a:off x="207963" y="2057400"/>
            <a:ext cx="1484312" cy="6016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913" name="Equation" r:id="rId17" imgW="634680" imgH="253800" progId="Equation.3">
                    <p:embed/>
                  </p:oleObj>
                </mc:Choice>
                <mc:Fallback>
                  <p:oleObj name="Equation" r:id="rId17" imgW="634680" imgH="253800" progId="Equation.3">
                    <p:embed/>
                    <p:pic>
                      <p:nvPicPr>
                        <p:cNvPr id="0" name="Picture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7963" y="2057400"/>
                          <a:ext cx="1484312" cy="6016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" name="Object 27"/>
            <p:cNvGraphicFramePr>
              <a:graphicFrameLocks noChangeAspect="1"/>
            </p:cNvGraphicFramePr>
            <p:nvPr/>
          </p:nvGraphicFramePr>
          <p:xfrm>
            <a:off x="1565275" y="1941576"/>
            <a:ext cx="415925" cy="854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914" name="Equation" r:id="rId19" imgW="177480" imgH="457200" progId="Equation.3">
                    <p:embed/>
                  </p:oleObj>
                </mc:Choice>
                <mc:Fallback>
                  <p:oleObj name="Equation" r:id="rId19" imgW="177480" imgH="457200" progId="Equation.3">
                    <p:embed/>
                    <p:pic>
                      <p:nvPicPr>
                        <p:cNvPr id="0" name="Picture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65275" y="1941576"/>
                          <a:ext cx="415925" cy="8540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6" name="Rectangle 5"/>
          <p:cNvSpPr txBox="1">
            <a:spLocks noChangeArrowheads="1"/>
          </p:cNvSpPr>
          <p:nvPr/>
        </p:nvSpPr>
        <p:spPr bwMode="auto">
          <a:xfrm>
            <a:off x="1828800" y="1905000"/>
            <a:ext cx="91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67500" lnSpcReduction="2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ln w="635">
                  <a:noFill/>
                </a:ln>
                <a:solidFill>
                  <a:srgbClr val="FF0066"/>
                </a:solidFill>
                <a:latin typeface="Vijaya" pitchFamily="34" charset="0"/>
                <a:ea typeface="+mj-ea"/>
                <a:cs typeface="Vijaya" pitchFamily="34" charset="0"/>
              </a:rPr>
              <a:t>2x -21</a:t>
            </a:r>
            <a:r>
              <a:rPr kumimoji="0" lang="en-US" sz="3600" i="0" u="none" strike="noStrike" kern="1200" cap="none" spc="0" normalizeH="0" baseline="0" noProof="0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rPr>
              <a:t>	</a:t>
            </a:r>
            <a:endParaRPr kumimoji="0" lang="en-GB" sz="3600" i="0" u="none" strike="noStrike" kern="1200" cap="none" spc="0" normalizeH="0" baseline="0" noProof="0" dirty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uLnTx/>
              <a:uFillTx/>
              <a:latin typeface="Vijaya" pitchFamily="34" charset="0"/>
              <a:ea typeface="+mj-ea"/>
              <a:cs typeface="Vijaya" pitchFamily="34" charset="0"/>
            </a:endParaRPr>
          </a:p>
        </p:txBody>
      </p:sp>
      <p:sp>
        <p:nvSpPr>
          <p:cNvPr id="37" name="Rectangle 5"/>
          <p:cNvSpPr txBox="1">
            <a:spLocks noChangeArrowheads="1"/>
          </p:cNvSpPr>
          <p:nvPr/>
        </p:nvSpPr>
        <p:spPr bwMode="auto">
          <a:xfrm>
            <a:off x="2971800" y="1944624"/>
            <a:ext cx="990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900" i="0" u="none" strike="noStrike" kern="1200" cap="none" spc="0" normalizeH="0" baseline="0" noProof="0" dirty="0" err="1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Nếu</a:t>
            </a: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3200" b="1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3809999" y="1868424"/>
            <a:ext cx="2133600" cy="646176"/>
            <a:chOff x="3076222" y="1716024"/>
            <a:chExt cx="1343378" cy="646176"/>
          </a:xfrm>
        </p:grpSpPr>
        <p:sp>
          <p:nvSpPr>
            <p:cNvPr id="45" name="Rectangle 5"/>
            <p:cNvSpPr txBox="1">
              <a:spLocks noChangeArrowheads="1"/>
            </p:cNvSpPr>
            <p:nvPr/>
          </p:nvSpPr>
          <p:spPr bwMode="auto">
            <a:xfrm>
              <a:off x="3076222" y="1716024"/>
              <a:ext cx="97155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noAutofit/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</a:sp3d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600" dirty="0" smtClean="0">
                  <a:ln w="635">
                    <a:noFill/>
                  </a:ln>
                  <a:solidFill>
                    <a:srgbClr val="FF0066"/>
                  </a:solidFill>
                  <a:latin typeface="Vijaya" pitchFamily="34" charset="0"/>
                  <a:ea typeface="+mj-ea"/>
                  <a:cs typeface="Vijaya" pitchFamily="34" charset="0"/>
                </a:rPr>
                <a:t>2x -21</a:t>
              </a:r>
              <a:endParaRPr kumimoji="0" lang="en-GB" sz="3600" i="0" u="none" strike="noStrike" kern="1200" cap="none" spc="0" normalizeH="0" baseline="0" noProof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endParaRPr>
            </a:p>
          </p:txBody>
        </p:sp>
        <p:sp>
          <p:nvSpPr>
            <p:cNvPr id="46" name="Rectangle 5"/>
            <p:cNvSpPr txBox="1">
              <a:spLocks noChangeArrowheads="1"/>
            </p:cNvSpPr>
            <p:nvPr/>
          </p:nvSpPr>
          <p:spPr bwMode="auto">
            <a:xfrm>
              <a:off x="3886200" y="1752600"/>
              <a:ext cx="5334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normAutofit fontScale="97500"/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</a:sp3d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3600" i="0" u="none" strike="noStrike" kern="1200" cap="none" spc="0" normalizeH="0" baseline="0" noProof="0" dirty="0" smtClean="0">
                  <a:ln w="635">
                    <a:noFill/>
                  </a:ln>
                  <a:solidFill>
                    <a:srgbClr val="FF0000"/>
                  </a:solidFill>
                  <a:uLnTx/>
                  <a:uFillTx/>
                  <a:latin typeface="Vijaya" pitchFamily="34" charset="0"/>
                  <a:ea typeface="+mj-ea"/>
                  <a:cs typeface="Vijaya" pitchFamily="34" charset="0"/>
                </a:rPr>
                <a:t>0</a:t>
              </a:r>
              <a:endParaRPr kumimoji="0" lang="en-GB" sz="3600" i="0" u="none" strike="noStrike" kern="1200" cap="none" spc="0" normalizeH="0" baseline="0" noProof="0" dirty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endParaRPr>
            </a:p>
          </p:txBody>
        </p:sp>
        <p:graphicFrame>
          <p:nvGraphicFramePr>
            <p:cNvPr id="47" name="Object 28"/>
            <p:cNvGraphicFramePr>
              <a:graphicFrameLocks noChangeAspect="1"/>
            </p:cNvGraphicFramePr>
            <p:nvPr/>
          </p:nvGraphicFramePr>
          <p:xfrm>
            <a:off x="3795889" y="1905000"/>
            <a:ext cx="296862" cy="361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915" name="Equation" r:id="rId21" imgW="126720" imgH="152280" progId="Equation.3">
                    <p:embed/>
                  </p:oleObj>
                </mc:Choice>
                <mc:Fallback>
                  <p:oleObj name="Equation" r:id="rId21" imgW="126720" imgH="152280" progId="Equation.3">
                    <p:embed/>
                    <p:pic>
                      <p:nvPicPr>
                        <p:cNvPr id="0" name="Picture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95889" y="1905000"/>
                          <a:ext cx="296862" cy="3619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8" name="Object 29"/>
          <p:cNvGraphicFramePr>
            <a:graphicFrameLocks noChangeAspect="1"/>
          </p:cNvGraphicFramePr>
          <p:nvPr/>
        </p:nvGraphicFramePr>
        <p:xfrm>
          <a:off x="5641975" y="2017713"/>
          <a:ext cx="1630363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16" name="Equation" r:id="rId23" imgW="698400" imgH="177480" progId="Equation.3">
                  <p:embed/>
                </p:oleObj>
              </mc:Choice>
              <mc:Fallback>
                <p:oleObj name="Equation" r:id="rId23" imgW="698400" imgH="177480" progId="Equation.3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1975" y="2017713"/>
                        <a:ext cx="1630363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4" name="Group 53"/>
          <p:cNvGrpSpPr/>
          <p:nvPr/>
        </p:nvGrpSpPr>
        <p:grpSpPr>
          <a:xfrm>
            <a:off x="152400" y="3144837"/>
            <a:ext cx="1676400" cy="854075"/>
            <a:chOff x="381000" y="2955925"/>
            <a:chExt cx="1447800" cy="854075"/>
          </a:xfrm>
        </p:grpSpPr>
        <p:sp>
          <p:nvSpPr>
            <p:cNvPr id="55" name="Rectangle 54"/>
            <p:cNvSpPr/>
            <p:nvPr/>
          </p:nvSpPr>
          <p:spPr>
            <a:xfrm>
              <a:off x="381000" y="3048000"/>
              <a:ext cx="8382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800" dirty="0" smtClean="0">
                  <a:solidFill>
                    <a:srgbClr val="FF0000"/>
                  </a:solidFill>
                  <a:sym typeface="Webdings" pitchFamily="18" charset="2"/>
                </a:rPr>
                <a:t>(</a:t>
              </a:r>
              <a:r>
                <a:rPr lang="en-US" sz="2800" dirty="0" smtClean="0">
                  <a:solidFill>
                    <a:srgbClr val="FF0000"/>
                  </a:solidFill>
                  <a:sym typeface="Webdings" pitchFamily="18" charset="2"/>
                </a:rPr>
                <a:t>I</a:t>
              </a:r>
              <a:r>
                <a:rPr lang="vi-VN" sz="2800" dirty="0" smtClean="0">
                  <a:solidFill>
                    <a:srgbClr val="FF0000"/>
                  </a:solidFill>
                  <a:sym typeface="Webdings" pitchFamily="18" charset="2"/>
                </a:rPr>
                <a:t>)</a:t>
              </a:r>
              <a:endParaRPr lang="vi-VN" sz="2800" dirty="0">
                <a:solidFill>
                  <a:srgbClr val="FF0000"/>
                </a:solidFill>
                <a:sym typeface="Webdings" pitchFamily="18" charset="2"/>
              </a:endParaRPr>
            </a:p>
          </p:txBody>
        </p:sp>
        <p:graphicFrame>
          <p:nvGraphicFramePr>
            <p:cNvPr id="56" name="Object 32"/>
            <p:cNvGraphicFramePr>
              <a:graphicFrameLocks noChangeAspect="1"/>
            </p:cNvGraphicFramePr>
            <p:nvPr/>
          </p:nvGraphicFramePr>
          <p:xfrm>
            <a:off x="868363" y="3154363"/>
            <a:ext cx="503237" cy="360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917" name="Equation" r:id="rId25" imgW="215640" imgH="152280" progId="Equation.3">
                    <p:embed/>
                  </p:oleObj>
                </mc:Choice>
                <mc:Fallback>
                  <p:oleObj name="Equation" r:id="rId25" imgW="215640" imgH="152280" progId="Equation.3">
                    <p:embed/>
                    <p:pic>
                      <p:nvPicPr>
                        <p:cNvPr id="0" name="Picture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8363" y="3154363"/>
                          <a:ext cx="503237" cy="360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9" name="Object 33"/>
            <p:cNvGraphicFramePr>
              <a:graphicFrameLocks noChangeAspect="1"/>
            </p:cNvGraphicFramePr>
            <p:nvPr/>
          </p:nvGraphicFramePr>
          <p:xfrm>
            <a:off x="1412875" y="2955925"/>
            <a:ext cx="415925" cy="854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918" name="Equation" r:id="rId27" imgW="177480" imgH="457200" progId="Equation.3">
                    <p:embed/>
                  </p:oleObj>
                </mc:Choice>
                <mc:Fallback>
                  <p:oleObj name="Equation" r:id="rId27" imgW="177480" imgH="457200" progId="Equation.3">
                    <p:embed/>
                    <p:pic>
                      <p:nvPicPr>
                        <p:cNvPr id="0" name="Picture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2875" y="2955925"/>
                          <a:ext cx="415925" cy="8540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1" name="Object 34"/>
          <p:cNvGraphicFramePr>
            <a:graphicFrameLocks noChangeAspect="1"/>
          </p:cNvGraphicFramePr>
          <p:nvPr/>
        </p:nvGraphicFramePr>
        <p:xfrm>
          <a:off x="1808163" y="3084513"/>
          <a:ext cx="2135187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19" name="Equation" r:id="rId29" imgW="914400" imgH="177480" progId="Equation.3">
                  <p:embed/>
                </p:oleObj>
              </mc:Choice>
              <mc:Fallback>
                <p:oleObj name="Equation" r:id="rId29" imgW="914400" imgH="177480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8163" y="3084513"/>
                        <a:ext cx="2135187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Rectangle 5"/>
          <p:cNvSpPr txBox="1">
            <a:spLocks noChangeArrowheads="1"/>
          </p:cNvSpPr>
          <p:nvPr/>
        </p:nvSpPr>
        <p:spPr bwMode="auto">
          <a:xfrm>
            <a:off x="4114800" y="3008312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ĐK</a:t>
            </a:r>
            <a:endParaRPr kumimoji="0" lang="en-GB" sz="24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4" name="Object 29"/>
          <p:cNvGraphicFramePr>
            <a:graphicFrameLocks noChangeAspect="1"/>
          </p:cNvGraphicFramePr>
          <p:nvPr/>
        </p:nvGraphicFramePr>
        <p:xfrm>
          <a:off x="4956175" y="3047999"/>
          <a:ext cx="12160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20" name="Equation" r:id="rId31" imgW="520560" imgH="203040" progId="Equation.3">
                  <p:embed/>
                </p:oleObj>
              </mc:Choice>
              <mc:Fallback>
                <p:oleObj name="Equation" r:id="rId31" imgW="520560" imgH="203040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6175" y="3047999"/>
                        <a:ext cx="12160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34"/>
          <p:cNvGraphicFramePr>
            <a:graphicFrameLocks noChangeAspect="1"/>
          </p:cNvGraphicFramePr>
          <p:nvPr/>
        </p:nvGraphicFramePr>
        <p:xfrm>
          <a:off x="1555750" y="3589338"/>
          <a:ext cx="26400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21" name="Equation" r:id="rId33" imgW="1130040" imgH="203040" progId="Equation.3">
                  <p:embed/>
                </p:oleObj>
              </mc:Choice>
              <mc:Fallback>
                <p:oleObj name="Equation" r:id="rId33" imgW="1130040" imgH="203040" progId="Equation.3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3589338"/>
                        <a:ext cx="2640013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Rectangle 5"/>
          <p:cNvSpPr txBox="1">
            <a:spLocks noChangeArrowheads="1"/>
          </p:cNvSpPr>
          <p:nvPr/>
        </p:nvSpPr>
        <p:spPr bwMode="auto">
          <a:xfrm>
            <a:off x="4114800" y="3541712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ĐK</a:t>
            </a:r>
            <a:endParaRPr kumimoji="0" lang="en-GB" sz="24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7" name="Object 29"/>
          <p:cNvGraphicFramePr>
            <a:graphicFrameLocks noChangeAspect="1"/>
          </p:cNvGraphicFramePr>
          <p:nvPr/>
        </p:nvGraphicFramePr>
        <p:xfrm>
          <a:off x="4879975" y="3657600"/>
          <a:ext cx="12160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22" name="Equation" r:id="rId35" imgW="520560" imgH="203040" progId="Equation.3">
                  <p:embed/>
                </p:oleObj>
              </mc:Choice>
              <mc:Fallback>
                <p:oleObj name="Equation" r:id="rId35" imgW="520560" imgH="203040" progId="Equation.3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9975" y="3657600"/>
                        <a:ext cx="121602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Rectangle 67"/>
          <p:cNvSpPr/>
          <p:nvPr/>
        </p:nvSpPr>
        <p:spPr>
          <a:xfrm>
            <a:off x="6326214" y="3003847"/>
            <a:ext cx="6079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dirty="0" smtClean="0">
                <a:solidFill>
                  <a:srgbClr val="FF0000"/>
                </a:solidFill>
                <a:sym typeface="Webdings" pitchFamily="18" charset="2"/>
              </a:rPr>
              <a:t>(</a:t>
            </a:r>
            <a:r>
              <a:rPr lang="en-US" sz="2400" dirty="0" smtClean="0">
                <a:solidFill>
                  <a:srgbClr val="FF0000"/>
                </a:solidFill>
                <a:sym typeface="Webdings" pitchFamily="18" charset="2"/>
              </a:rPr>
              <a:t>5</a:t>
            </a:r>
            <a:r>
              <a:rPr lang="vi-VN" sz="2400" dirty="0" smtClean="0">
                <a:solidFill>
                  <a:srgbClr val="FF0000"/>
                </a:solidFill>
                <a:sym typeface="Webdings" pitchFamily="18" charset="2"/>
              </a:rPr>
              <a:t>)</a:t>
            </a:r>
            <a:endParaRPr lang="vi-VN" sz="2400" dirty="0">
              <a:solidFill>
                <a:srgbClr val="FF0000"/>
              </a:solidFill>
              <a:sym typeface="Webdings" pitchFamily="18" charset="2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326214" y="3537247"/>
            <a:ext cx="6079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dirty="0" smtClean="0">
                <a:solidFill>
                  <a:srgbClr val="FF0000"/>
                </a:solidFill>
                <a:sym typeface="Webdings" pitchFamily="18" charset="2"/>
              </a:rPr>
              <a:t>(</a:t>
            </a:r>
            <a:r>
              <a:rPr lang="en-US" sz="2400" dirty="0" smtClean="0">
                <a:solidFill>
                  <a:srgbClr val="FF0000"/>
                </a:solidFill>
                <a:sym typeface="Webdings" pitchFamily="18" charset="2"/>
              </a:rPr>
              <a:t>6</a:t>
            </a:r>
            <a:r>
              <a:rPr lang="vi-VN" sz="2400" dirty="0" smtClean="0">
                <a:solidFill>
                  <a:srgbClr val="FF0000"/>
                </a:solidFill>
                <a:sym typeface="Webdings" pitchFamily="18" charset="2"/>
              </a:rPr>
              <a:t>)</a:t>
            </a:r>
            <a:endParaRPr lang="vi-VN" sz="2400" dirty="0">
              <a:solidFill>
                <a:srgbClr val="FF0000"/>
              </a:solidFill>
              <a:sym typeface="Webdings" pitchFamily="18" charset="2"/>
            </a:endParaRPr>
          </a:p>
        </p:txBody>
      </p:sp>
      <p:grpSp>
        <p:nvGrpSpPr>
          <p:cNvPr id="81" name="Group 80"/>
          <p:cNvGrpSpPr/>
          <p:nvPr/>
        </p:nvGrpSpPr>
        <p:grpSpPr>
          <a:xfrm>
            <a:off x="1143000" y="1059517"/>
            <a:ext cx="6324600" cy="693083"/>
            <a:chOff x="76200" y="1076980"/>
            <a:chExt cx="6324600" cy="616883"/>
          </a:xfrm>
        </p:grpSpPr>
        <p:graphicFrame>
          <p:nvGraphicFramePr>
            <p:cNvPr id="18" name="Object 19"/>
            <p:cNvGraphicFramePr>
              <a:graphicFrameLocks noChangeAspect="1"/>
            </p:cNvGraphicFramePr>
            <p:nvPr/>
          </p:nvGraphicFramePr>
          <p:xfrm>
            <a:off x="2813050" y="1143000"/>
            <a:ext cx="2978150" cy="5508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923" name="Equation" r:id="rId37" imgW="965160" imgH="253800" progId="Equation.3">
                    <p:embed/>
                  </p:oleObj>
                </mc:Choice>
                <mc:Fallback>
                  <p:oleObj name="Equation" r:id="rId37" imgW="965160" imgH="253800" progId="Equation.3">
                    <p:embed/>
                    <p:pic>
                      <p:nvPicPr>
                        <p:cNvPr id="0" name="Picture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13050" y="1143000"/>
                          <a:ext cx="2978150" cy="5508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Text Box 32"/>
            <p:cNvSpPr txBox="1">
              <a:spLocks noChangeArrowheads="1"/>
            </p:cNvSpPr>
            <p:nvPr/>
          </p:nvSpPr>
          <p:spPr bwMode="auto">
            <a:xfrm>
              <a:off x="76200" y="1076980"/>
              <a:ext cx="4572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Giải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phương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trình</a:t>
              </a:r>
              <a:endParaRPr lang="en-US" sz="2800" dirty="0">
                <a:solidFill>
                  <a:srgbClr val="0000FF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869014" y="1138535"/>
              <a:ext cx="53178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400" dirty="0" smtClean="0">
                  <a:solidFill>
                    <a:srgbClr val="FF0000"/>
                  </a:solidFill>
                  <a:sym typeface="Webdings" pitchFamily="18" charset="2"/>
                </a:rPr>
                <a:t>(</a:t>
              </a:r>
              <a:r>
                <a:rPr lang="en-US" sz="2400" dirty="0" smtClean="0">
                  <a:solidFill>
                    <a:srgbClr val="FF0000"/>
                  </a:solidFill>
                  <a:sym typeface="Webdings" pitchFamily="18" charset="2"/>
                </a:rPr>
                <a:t>I</a:t>
              </a:r>
              <a:r>
                <a:rPr lang="vi-VN" sz="2400" dirty="0" smtClean="0">
                  <a:solidFill>
                    <a:srgbClr val="FF0000"/>
                  </a:solidFill>
                  <a:sym typeface="Webdings" pitchFamily="18" charset="2"/>
                </a:rPr>
                <a:t>)</a:t>
              </a:r>
              <a:endParaRPr lang="vi-VN" sz="2400" dirty="0">
                <a:solidFill>
                  <a:srgbClr val="FF0000"/>
                </a:solidFill>
                <a:sym typeface="Webdings" pitchFamily="18" charset="2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176213" y="4191000"/>
            <a:ext cx="4089373" cy="501353"/>
            <a:chOff x="176213" y="4299247"/>
            <a:chExt cx="4089373" cy="501353"/>
          </a:xfrm>
        </p:grpSpPr>
        <p:graphicFrame>
          <p:nvGraphicFramePr>
            <p:cNvPr id="72" name="Object 34"/>
            <p:cNvGraphicFramePr>
              <a:graphicFrameLocks noChangeAspect="1"/>
            </p:cNvGraphicFramePr>
            <p:nvPr/>
          </p:nvGraphicFramePr>
          <p:xfrm>
            <a:off x="176213" y="4379913"/>
            <a:ext cx="1957387" cy="420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924" name="Equation" r:id="rId39" imgW="838080" imgH="177480" progId="Equation.3">
                    <p:embed/>
                  </p:oleObj>
                </mc:Choice>
                <mc:Fallback>
                  <p:oleObj name="Equation" r:id="rId39" imgW="838080" imgH="177480" progId="Equation.3">
                    <p:embed/>
                    <p:pic>
                      <p:nvPicPr>
                        <p:cNvPr id="0" name="Picture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6213" y="4379913"/>
                          <a:ext cx="1957387" cy="4206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3" name="Rectangle 5"/>
            <p:cNvSpPr txBox="1">
              <a:spLocks noChangeArrowheads="1"/>
            </p:cNvSpPr>
            <p:nvPr/>
          </p:nvSpPr>
          <p:spPr bwMode="auto">
            <a:xfrm>
              <a:off x="2133600" y="4303712"/>
              <a:ext cx="6858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normAutofit fontScale="97500"/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</a:sp3d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dirty="0" smtClean="0">
                  <a:ln w="635">
                    <a:noFill/>
                  </a:ln>
                  <a:solidFill>
                    <a:srgbClr val="0000FF"/>
                  </a:solidFill>
                  <a:latin typeface="Times New Roman" pitchFamily="18" charset="0"/>
                  <a:ea typeface="+mj-ea"/>
                  <a:cs typeface="+mj-cs"/>
                </a:rPr>
                <a:t>ĐK</a:t>
              </a:r>
              <a:endParaRPr kumimoji="0" lang="en-GB" sz="2400" i="0" u="none" strike="noStrike" kern="1200" cap="none" spc="0" normalizeH="0" baseline="0" noProof="0" dirty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graphicFrame>
          <p:nvGraphicFramePr>
            <p:cNvPr id="74" name="Object 29"/>
            <p:cNvGraphicFramePr>
              <a:graphicFrameLocks noChangeAspect="1"/>
            </p:cNvGraphicFramePr>
            <p:nvPr/>
          </p:nvGraphicFramePr>
          <p:xfrm>
            <a:off x="2757488" y="4340522"/>
            <a:ext cx="801687" cy="420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925" name="Equation" r:id="rId41" imgW="342720" imgH="177480" progId="Equation.3">
                    <p:embed/>
                  </p:oleObj>
                </mc:Choice>
                <mc:Fallback>
                  <p:oleObj name="Equation" r:id="rId41" imgW="342720" imgH="177480" progId="Equation.3">
                    <p:embed/>
                    <p:pic>
                      <p:nvPicPr>
                        <p:cNvPr id="0" name="Picture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57488" y="4340522"/>
                          <a:ext cx="801687" cy="4206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5" name="Rectangle 74"/>
            <p:cNvSpPr/>
            <p:nvPr/>
          </p:nvSpPr>
          <p:spPr>
            <a:xfrm>
              <a:off x="3657600" y="4299247"/>
              <a:ext cx="60798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400" dirty="0" smtClean="0">
                  <a:solidFill>
                    <a:srgbClr val="FF0000"/>
                  </a:solidFill>
                  <a:sym typeface="Webdings" pitchFamily="18" charset="2"/>
                </a:rPr>
                <a:t>(</a:t>
              </a:r>
              <a:r>
                <a:rPr lang="en-US" sz="2400" dirty="0" smtClean="0">
                  <a:solidFill>
                    <a:srgbClr val="FF0000"/>
                  </a:solidFill>
                  <a:sym typeface="Webdings" pitchFamily="18" charset="2"/>
                </a:rPr>
                <a:t>5</a:t>
              </a:r>
              <a:r>
                <a:rPr lang="vi-VN" sz="2400" dirty="0" smtClean="0">
                  <a:solidFill>
                    <a:srgbClr val="FF0000"/>
                  </a:solidFill>
                  <a:sym typeface="Webdings" pitchFamily="18" charset="2"/>
                </a:rPr>
                <a:t>)</a:t>
              </a:r>
              <a:endParaRPr lang="vi-VN" sz="2400" dirty="0">
                <a:solidFill>
                  <a:srgbClr val="FF0000"/>
                </a:solidFill>
                <a:sym typeface="Webdings" pitchFamily="18" charset="2"/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4572000" y="4191000"/>
            <a:ext cx="4648200" cy="560090"/>
            <a:chOff x="4572000" y="4191000"/>
            <a:chExt cx="4648200" cy="560090"/>
          </a:xfrm>
        </p:grpSpPr>
        <p:graphicFrame>
          <p:nvGraphicFramePr>
            <p:cNvPr id="77" name="Object 34"/>
            <p:cNvGraphicFramePr>
              <a:graphicFrameLocks noChangeAspect="1"/>
            </p:cNvGraphicFramePr>
            <p:nvPr/>
          </p:nvGraphicFramePr>
          <p:xfrm>
            <a:off x="4572000" y="4271665"/>
            <a:ext cx="2462213" cy="479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926" name="Equation" r:id="rId43" imgW="1054080" imgH="203040" progId="Equation.3">
                    <p:embed/>
                  </p:oleObj>
                </mc:Choice>
                <mc:Fallback>
                  <p:oleObj name="Equation" r:id="rId43" imgW="1054080" imgH="203040" progId="Equation.3">
                    <p:embed/>
                    <p:pic>
                      <p:nvPicPr>
                        <p:cNvPr id="0" name="Picture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72000" y="4271665"/>
                          <a:ext cx="2462213" cy="4794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8" name="Rectangle 5"/>
            <p:cNvSpPr txBox="1">
              <a:spLocks noChangeArrowheads="1"/>
            </p:cNvSpPr>
            <p:nvPr/>
          </p:nvSpPr>
          <p:spPr bwMode="auto">
            <a:xfrm>
              <a:off x="7018337" y="4195465"/>
              <a:ext cx="6858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normAutofit fontScale="97500"/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</a:sp3d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dirty="0" smtClean="0">
                  <a:ln w="635">
                    <a:noFill/>
                  </a:ln>
                  <a:solidFill>
                    <a:srgbClr val="0000FF"/>
                  </a:solidFill>
                  <a:latin typeface="Times New Roman" pitchFamily="18" charset="0"/>
                  <a:ea typeface="+mj-ea"/>
                  <a:cs typeface="+mj-cs"/>
                </a:rPr>
                <a:t>ĐK</a:t>
              </a:r>
              <a:endParaRPr kumimoji="0" lang="en-GB" sz="2400" i="0" u="none" strike="noStrike" kern="1200" cap="none" spc="0" normalizeH="0" baseline="0" noProof="0" dirty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graphicFrame>
          <p:nvGraphicFramePr>
            <p:cNvPr id="79" name="Object 29"/>
            <p:cNvGraphicFramePr>
              <a:graphicFrameLocks noChangeAspect="1"/>
            </p:cNvGraphicFramePr>
            <p:nvPr/>
          </p:nvGraphicFramePr>
          <p:xfrm>
            <a:off x="7718425" y="4232275"/>
            <a:ext cx="800100" cy="420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927" name="Equation" r:id="rId45" imgW="342720" imgH="177480" progId="Equation.3">
                    <p:embed/>
                  </p:oleObj>
                </mc:Choice>
                <mc:Fallback>
                  <p:oleObj name="Equation" r:id="rId45" imgW="342720" imgH="177480" progId="Equation.3">
                    <p:embed/>
                    <p:pic>
                      <p:nvPicPr>
                        <p:cNvPr id="0" name="Picture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18425" y="4232275"/>
                          <a:ext cx="800100" cy="4206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0" name="Rectangle 79"/>
            <p:cNvSpPr/>
            <p:nvPr/>
          </p:nvSpPr>
          <p:spPr>
            <a:xfrm>
              <a:off x="8612214" y="4191000"/>
              <a:ext cx="60798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400" dirty="0" smtClean="0">
                  <a:solidFill>
                    <a:srgbClr val="FF0000"/>
                  </a:solidFill>
                  <a:sym typeface="Webdings" pitchFamily="18" charset="2"/>
                </a:rPr>
                <a:t>(</a:t>
              </a:r>
              <a:r>
                <a:rPr lang="en-US" sz="2400" dirty="0" smtClean="0">
                  <a:solidFill>
                    <a:srgbClr val="FF0000"/>
                  </a:solidFill>
                  <a:sym typeface="Webdings" pitchFamily="18" charset="2"/>
                </a:rPr>
                <a:t>6</a:t>
              </a:r>
              <a:r>
                <a:rPr lang="vi-VN" sz="2400" dirty="0" smtClean="0">
                  <a:solidFill>
                    <a:srgbClr val="FF0000"/>
                  </a:solidFill>
                  <a:sym typeface="Webdings" pitchFamily="18" charset="2"/>
                </a:rPr>
                <a:t>)</a:t>
              </a:r>
              <a:endParaRPr lang="vi-VN" sz="2400" dirty="0">
                <a:solidFill>
                  <a:srgbClr val="FF0000"/>
                </a:solidFill>
                <a:sym typeface="Webdings" pitchFamily="18" charset="2"/>
              </a:endParaRPr>
            </a:p>
          </p:txBody>
        </p:sp>
      </p:grpSp>
      <p:graphicFrame>
        <p:nvGraphicFramePr>
          <p:cNvPr id="76850" name="Object 50"/>
          <p:cNvGraphicFramePr>
            <a:graphicFrameLocks noChangeAspect="1"/>
          </p:cNvGraphicFramePr>
          <p:nvPr/>
        </p:nvGraphicFramePr>
        <p:xfrm>
          <a:off x="7192963" y="1987550"/>
          <a:ext cx="1662112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28" name="Equation" r:id="rId47" imgW="711000" imgH="203040" progId="Equation.3">
                  <p:embed/>
                </p:oleObj>
              </mc:Choice>
              <mc:Fallback>
                <p:oleObj name="Equation" r:id="rId47" imgW="711000" imgH="203040" progId="Equation.3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2963" y="1987550"/>
                        <a:ext cx="1662112" cy="481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Rectangle 5"/>
          <p:cNvSpPr txBox="1">
            <a:spLocks noChangeArrowheads="1"/>
          </p:cNvSpPr>
          <p:nvPr/>
        </p:nvSpPr>
        <p:spPr bwMode="auto">
          <a:xfrm>
            <a:off x="1785145" y="2461270"/>
            <a:ext cx="205898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ln w="635">
                  <a:noFill/>
                </a:ln>
                <a:solidFill>
                  <a:srgbClr val="FF0066"/>
                </a:solidFill>
                <a:latin typeface="Vijaya" pitchFamily="34" charset="0"/>
                <a:ea typeface="+mj-ea"/>
                <a:cs typeface="Vijaya" pitchFamily="34" charset="0"/>
              </a:rPr>
              <a:t>-(2x -21)</a:t>
            </a:r>
            <a:endParaRPr kumimoji="0" lang="en-GB" sz="3200" i="0" u="none" strike="noStrike" kern="1200" cap="none" spc="0" normalizeH="0" baseline="0" noProof="0" dirty="0">
              <a:ln w="635">
                <a:noFill/>
              </a:ln>
              <a:solidFill>
                <a:schemeClr val="accent4">
                  <a:tint val="90000"/>
                  <a:satMod val="125000"/>
                </a:schemeClr>
              </a:solidFill>
              <a:uLnTx/>
              <a:uFillTx/>
              <a:latin typeface="Vijaya" pitchFamily="34" charset="0"/>
              <a:ea typeface="+mj-ea"/>
              <a:cs typeface="Vijaya" pitchFamily="34" charset="0"/>
            </a:endParaRPr>
          </a:p>
        </p:txBody>
      </p:sp>
      <p:sp>
        <p:nvSpPr>
          <p:cNvPr id="83" name="Rectangle 5"/>
          <p:cNvSpPr txBox="1">
            <a:spLocks noChangeArrowheads="1"/>
          </p:cNvSpPr>
          <p:nvPr/>
        </p:nvSpPr>
        <p:spPr bwMode="auto">
          <a:xfrm>
            <a:off x="3260725" y="2523443"/>
            <a:ext cx="990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900" i="0" u="none" strike="noStrike" kern="1200" cap="none" spc="0" normalizeH="0" baseline="0" noProof="0" dirty="0" err="1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Nếu</a:t>
            </a:r>
            <a:r>
              <a:rPr kumimoji="0" lang="en-US" sz="32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3200" b="1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84" name="Group 83"/>
          <p:cNvGrpSpPr/>
          <p:nvPr/>
        </p:nvGrpSpPr>
        <p:grpSpPr>
          <a:xfrm>
            <a:off x="3937004" y="2463298"/>
            <a:ext cx="1906314" cy="633914"/>
            <a:chOff x="3157187" y="1728286"/>
            <a:chExt cx="1067566" cy="633914"/>
          </a:xfrm>
        </p:grpSpPr>
        <p:sp>
          <p:nvSpPr>
            <p:cNvPr id="85" name="Rectangle 5"/>
            <p:cNvSpPr txBox="1">
              <a:spLocks noChangeArrowheads="1"/>
            </p:cNvSpPr>
            <p:nvPr/>
          </p:nvSpPr>
          <p:spPr bwMode="auto">
            <a:xfrm>
              <a:off x="3157187" y="1728286"/>
              <a:ext cx="97155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noAutofit/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</a:sp3d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600" dirty="0" smtClean="0">
                  <a:ln w="635">
                    <a:noFill/>
                  </a:ln>
                  <a:solidFill>
                    <a:srgbClr val="FF0066"/>
                  </a:solidFill>
                  <a:latin typeface="Vijaya" pitchFamily="34" charset="0"/>
                  <a:ea typeface="+mj-ea"/>
                  <a:cs typeface="Vijaya" pitchFamily="34" charset="0"/>
                </a:rPr>
                <a:t>2x -21</a:t>
              </a:r>
              <a:endParaRPr kumimoji="0" lang="en-GB" sz="3600" i="0" u="none" strike="noStrike" kern="1200" cap="none" spc="0" normalizeH="0" baseline="0" noProof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endParaRPr>
            </a:p>
          </p:txBody>
        </p:sp>
        <p:sp>
          <p:nvSpPr>
            <p:cNvPr id="86" name="Rectangle 5"/>
            <p:cNvSpPr txBox="1">
              <a:spLocks noChangeArrowheads="1"/>
            </p:cNvSpPr>
            <p:nvPr/>
          </p:nvSpPr>
          <p:spPr bwMode="auto">
            <a:xfrm>
              <a:off x="3886201" y="1752600"/>
              <a:ext cx="338552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normAutofit fontScale="97500"/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</a:sp3d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3600" i="0" u="none" strike="noStrike" kern="1200" cap="none" spc="0" normalizeH="0" baseline="0" noProof="0" dirty="0" smtClean="0">
                  <a:ln w="635">
                    <a:noFill/>
                  </a:ln>
                  <a:solidFill>
                    <a:srgbClr val="FF0000"/>
                  </a:solidFill>
                  <a:uLnTx/>
                  <a:uFillTx/>
                  <a:latin typeface="Vijaya" pitchFamily="34" charset="0"/>
                  <a:ea typeface="+mj-ea"/>
                  <a:cs typeface="Vijaya" pitchFamily="34" charset="0"/>
                </a:rPr>
                <a:t>0</a:t>
              </a:r>
              <a:endParaRPr kumimoji="0" lang="en-GB" sz="3600" i="0" u="none" strike="noStrike" kern="1200" cap="none" spc="0" normalizeH="0" baseline="0" noProof="0" dirty="0">
                <a:ln w="635">
                  <a:noFill/>
                </a:ln>
                <a:solidFill>
                  <a:srgbClr val="FF0000"/>
                </a:solidFill>
                <a:uLnTx/>
                <a:uFillTx/>
                <a:latin typeface="Vijaya" pitchFamily="34" charset="0"/>
                <a:ea typeface="+mj-ea"/>
                <a:cs typeface="Vijaya" pitchFamily="34" charset="0"/>
              </a:endParaRPr>
            </a:p>
          </p:txBody>
        </p:sp>
        <p:graphicFrame>
          <p:nvGraphicFramePr>
            <p:cNvPr id="87" name="Object 28"/>
            <p:cNvGraphicFramePr>
              <a:graphicFrameLocks noChangeAspect="1"/>
            </p:cNvGraphicFramePr>
            <p:nvPr/>
          </p:nvGraphicFramePr>
          <p:xfrm>
            <a:off x="3795890" y="1935163"/>
            <a:ext cx="296862" cy="301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929" name="Equation" r:id="rId49" imgW="126720" imgH="126720" progId="Equation.3">
                    <p:embed/>
                  </p:oleObj>
                </mc:Choice>
                <mc:Fallback>
                  <p:oleObj name="Equation" r:id="rId49" imgW="126720" imgH="126720" progId="Equation.3">
                    <p:embed/>
                    <p:pic>
                      <p:nvPicPr>
                        <p:cNvPr id="0" name="Picture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95890" y="1935163"/>
                          <a:ext cx="296862" cy="3016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8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2559771"/>
              </p:ext>
            </p:extLst>
          </p:nvPr>
        </p:nvGraphicFramePr>
        <p:xfrm>
          <a:off x="5671866" y="2610677"/>
          <a:ext cx="1630363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30" name="Equation" r:id="rId51" imgW="698400" imgH="177480" progId="Equation.3">
                  <p:embed/>
                </p:oleObj>
              </mc:Choice>
              <mc:Fallback>
                <p:oleObj name="Equation" r:id="rId51" imgW="698400" imgH="177480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1866" y="2610677"/>
                        <a:ext cx="1630363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50"/>
          <p:cNvGraphicFramePr>
            <a:graphicFrameLocks noChangeAspect="1"/>
          </p:cNvGraphicFramePr>
          <p:nvPr/>
        </p:nvGraphicFramePr>
        <p:xfrm>
          <a:off x="7191375" y="2570163"/>
          <a:ext cx="166052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31" name="Equation" r:id="rId53" imgW="711000" imgH="203040" progId="Equation.3">
                  <p:embed/>
                </p:oleObj>
              </mc:Choice>
              <mc:Fallback>
                <p:oleObj name="Equation" r:id="rId53" imgW="711000" imgH="203040" progId="Equation.3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1375" y="2570163"/>
                        <a:ext cx="1660525" cy="481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1000"/>
                                        <p:tgtEl>
                                          <p:spTgt spid="76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17" grpId="0"/>
      <p:bldP spid="20" grpId="0" animBg="1"/>
      <p:bldP spid="26" grpId="0"/>
      <p:bldP spid="30" grpId="0"/>
      <p:bldP spid="31" grpId="0"/>
      <p:bldP spid="36" grpId="0"/>
      <p:bldP spid="37" grpId="0"/>
      <p:bldP spid="63" grpId="0"/>
      <p:bldP spid="66" grpId="0"/>
      <p:bldP spid="68" grpId="0"/>
      <p:bldP spid="69" grpId="0"/>
      <p:bldP spid="82" grpId="0"/>
      <p:bldP spid="8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Line 36"/>
          <p:cNvSpPr>
            <a:spLocks noChangeShapeType="1"/>
          </p:cNvSpPr>
          <p:nvPr/>
        </p:nvSpPr>
        <p:spPr bwMode="auto">
          <a:xfrm>
            <a:off x="4419600" y="1828800"/>
            <a:ext cx="0" cy="3996000"/>
          </a:xfrm>
          <a:prstGeom prst="line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4104" name="Text Box 31"/>
          <p:cNvSpPr txBox="1">
            <a:spLocks noChangeArrowheads="1"/>
          </p:cNvSpPr>
          <p:nvPr/>
        </p:nvSpPr>
        <p:spPr bwMode="auto">
          <a:xfrm>
            <a:off x="1066800" y="533400"/>
            <a:ext cx="39682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808" name="Text Box 32"/>
          <p:cNvSpPr txBox="1">
            <a:spLocks noChangeArrowheads="1"/>
          </p:cNvSpPr>
          <p:nvPr/>
        </p:nvSpPr>
        <p:spPr bwMode="auto">
          <a:xfrm>
            <a:off x="609600" y="1123950"/>
            <a:ext cx="3048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3333FF"/>
                </a:solidFill>
              </a:rPr>
              <a:t>Gi¶i</a:t>
            </a:r>
            <a:r>
              <a:rPr lang="en-US" sz="2800" dirty="0" smtClean="0">
                <a:solidFill>
                  <a:srgbClr val="3333FF"/>
                </a:solidFill>
              </a:rPr>
              <a:t> </a:t>
            </a:r>
            <a:r>
              <a:rPr lang="en-US" sz="2800" dirty="0" err="1" smtClean="0">
                <a:solidFill>
                  <a:srgbClr val="3333FF"/>
                </a:solidFill>
              </a:rPr>
              <a:t>ph­ư¬ng</a:t>
            </a:r>
            <a:r>
              <a:rPr lang="en-US" sz="2800" dirty="0" smtClean="0">
                <a:solidFill>
                  <a:srgbClr val="3333FF"/>
                </a:solidFill>
              </a:rPr>
              <a:t> </a:t>
            </a:r>
            <a:r>
              <a:rPr lang="en-US" sz="2800" dirty="0" err="1">
                <a:solidFill>
                  <a:srgbClr val="3333FF"/>
                </a:solidFill>
              </a:rPr>
              <a:t>tr×nh</a:t>
            </a:r>
            <a:endParaRPr lang="en-US" sz="2800" dirty="0">
              <a:solidFill>
                <a:srgbClr val="3333FF"/>
              </a:solidFill>
            </a:endParaRP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990600" y="2300239"/>
          <a:ext cx="1295400" cy="3339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70" name="Equation" r:id="rId3" imgW="698400" imgH="177480" progId="Equation.3">
                  <p:embed/>
                </p:oleObj>
              </mc:Choice>
              <mc:Fallback>
                <p:oleObj name="Equation" r:id="rId3" imgW="698400" imgH="177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300239"/>
                        <a:ext cx="1295400" cy="3339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9" name="Object 19"/>
          <p:cNvGraphicFramePr>
            <a:graphicFrameLocks noChangeAspect="1"/>
          </p:cNvGraphicFramePr>
          <p:nvPr/>
        </p:nvGraphicFramePr>
        <p:xfrm>
          <a:off x="3810001" y="1143000"/>
          <a:ext cx="3276600" cy="5883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71" name="Equation" r:id="rId5" imgW="1434960" imgH="253800" progId="Equation.3">
                  <p:embed/>
                </p:oleObj>
              </mc:Choice>
              <mc:Fallback>
                <p:oleObj name="Equation" r:id="rId5" imgW="1434960" imgH="253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1" y="1143000"/>
                        <a:ext cx="3276600" cy="5883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 Box 31"/>
          <p:cNvSpPr txBox="1">
            <a:spLocks noChangeArrowheads="1"/>
          </p:cNvSpPr>
          <p:nvPr/>
        </p:nvSpPr>
        <p:spPr bwMode="auto">
          <a:xfrm>
            <a:off x="3581400" y="543580"/>
            <a:ext cx="515874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“Ô SỐ BÍ MẬT”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Line 4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ln>
            <a:solidFill>
              <a:srgbClr val="0000FF"/>
            </a:solidFill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Rectangle 5"/>
          <p:cNvSpPr txBox="1">
            <a:spLocks noChangeArrowheads="1"/>
          </p:cNvSpPr>
          <p:nvPr/>
        </p:nvSpPr>
        <p:spPr bwMode="auto">
          <a:xfrm>
            <a:off x="152400" y="213360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 err="1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Nếu</a:t>
            </a:r>
            <a:r>
              <a:rPr kumimoji="0" lang="en-US" sz="24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:</a:t>
            </a:r>
            <a:r>
              <a:rPr kumimoji="0" lang="en-US" sz="24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2400" b="1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5239" name="Object 7"/>
          <p:cNvGraphicFramePr>
            <a:graphicFrameLocks noChangeAspect="1"/>
          </p:cNvGraphicFramePr>
          <p:nvPr/>
        </p:nvGraphicFramePr>
        <p:xfrm>
          <a:off x="2514600" y="2333704"/>
          <a:ext cx="1295400" cy="333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72" name="Equation" r:id="rId7" imgW="698400" imgH="177480" progId="Equation.3">
                  <p:embed/>
                </p:oleObj>
              </mc:Choice>
              <mc:Fallback>
                <p:oleObj name="Equation" r:id="rId7" imgW="698400" imgH="177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333704"/>
                        <a:ext cx="1295400" cy="3332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0" name="Object 8"/>
          <p:cNvGraphicFramePr>
            <a:graphicFrameLocks noChangeAspect="1"/>
          </p:cNvGraphicFramePr>
          <p:nvPr/>
        </p:nvGraphicFramePr>
        <p:xfrm>
          <a:off x="2480945" y="2690892"/>
          <a:ext cx="1176655" cy="738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73" name="Equation" r:id="rId9" imgW="634680" imgH="393480" progId="Equation.3">
                  <p:embed/>
                </p:oleObj>
              </mc:Choice>
              <mc:Fallback>
                <p:oleObj name="Equation" r:id="rId9" imgW="63468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0945" y="2690892"/>
                        <a:ext cx="1176655" cy="7381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5"/>
          <p:cNvSpPr txBox="1">
            <a:spLocks noChangeArrowheads="1"/>
          </p:cNvSpPr>
          <p:nvPr/>
        </p:nvSpPr>
        <p:spPr bwMode="auto">
          <a:xfrm>
            <a:off x="152400" y="3276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Khi</a:t>
            </a:r>
            <a:r>
              <a:rPr lang="en-US" sz="24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đó</a:t>
            </a:r>
            <a:r>
              <a:rPr kumimoji="0" lang="en-US" sz="24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:</a:t>
            </a:r>
            <a:r>
              <a:rPr kumimoji="0" lang="en-US" sz="24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2400" b="1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5241" name="Object 9"/>
          <p:cNvGraphicFramePr>
            <a:graphicFrameLocks noChangeAspect="1"/>
          </p:cNvGraphicFramePr>
          <p:nvPr/>
        </p:nvGraphicFramePr>
        <p:xfrm>
          <a:off x="76200" y="3810000"/>
          <a:ext cx="4191000" cy="15166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74" name="Equation" r:id="rId11" imgW="1320480" imgH="634680" progId="Equation.3">
                  <p:embed/>
                </p:oleObj>
              </mc:Choice>
              <mc:Fallback>
                <p:oleObj name="Equation" r:id="rId11" imgW="1320480" imgH="6346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3810000"/>
                        <a:ext cx="4191000" cy="15166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5"/>
          <p:cNvSpPr txBox="1">
            <a:spLocks noChangeArrowheads="1"/>
          </p:cNvSpPr>
          <p:nvPr/>
        </p:nvSpPr>
        <p:spPr bwMode="auto">
          <a:xfrm>
            <a:off x="2133600" y="48768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(</a:t>
            </a:r>
            <a:r>
              <a:rPr kumimoji="0" lang="en-US" sz="2400" i="0" u="none" strike="noStrike" kern="1200" cap="none" spc="0" normalizeH="0" baseline="0" noProof="0" dirty="0" err="1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nhận</a:t>
            </a:r>
            <a:r>
              <a:rPr kumimoji="0" lang="en-US" sz="24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)</a:t>
            </a:r>
            <a:r>
              <a:rPr kumimoji="0" lang="en-US" sz="24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24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6" name="Object 3"/>
          <p:cNvGraphicFramePr>
            <a:graphicFrameLocks noChangeAspect="1"/>
          </p:cNvGraphicFramePr>
          <p:nvPr/>
        </p:nvGraphicFramePr>
        <p:xfrm>
          <a:off x="5568950" y="2300239"/>
          <a:ext cx="1295400" cy="3339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75" name="Equation" r:id="rId13" imgW="698400" imgH="177480" progId="Equation.3">
                  <p:embed/>
                </p:oleObj>
              </mc:Choice>
              <mc:Fallback>
                <p:oleObj name="Equation" r:id="rId13" imgW="698400" imgH="177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8950" y="2300239"/>
                        <a:ext cx="1295400" cy="3339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5"/>
          <p:cNvSpPr txBox="1">
            <a:spLocks noChangeArrowheads="1"/>
          </p:cNvSpPr>
          <p:nvPr/>
        </p:nvSpPr>
        <p:spPr bwMode="auto">
          <a:xfrm>
            <a:off x="4730750" y="213360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 err="1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Nếu</a:t>
            </a:r>
            <a:r>
              <a:rPr kumimoji="0" lang="en-US" sz="24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:</a:t>
            </a:r>
            <a:r>
              <a:rPr kumimoji="0" lang="en-US" sz="24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2400" b="1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8" name="Object 7"/>
          <p:cNvGraphicFramePr>
            <a:graphicFrameLocks noChangeAspect="1"/>
          </p:cNvGraphicFramePr>
          <p:nvPr/>
        </p:nvGraphicFramePr>
        <p:xfrm>
          <a:off x="7169150" y="2297128"/>
          <a:ext cx="1295400" cy="333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76" name="Equation" r:id="rId15" imgW="698400" imgH="177480" progId="Equation.3">
                  <p:embed/>
                </p:oleObj>
              </mc:Choice>
              <mc:Fallback>
                <p:oleObj name="Equation" r:id="rId15" imgW="698400" imgH="177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9150" y="2297128"/>
                        <a:ext cx="1295400" cy="3332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8"/>
          <p:cNvGraphicFramePr>
            <a:graphicFrameLocks noChangeAspect="1"/>
          </p:cNvGraphicFramePr>
          <p:nvPr/>
        </p:nvGraphicFramePr>
        <p:xfrm>
          <a:off x="5111750" y="2690892"/>
          <a:ext cx="1176655" cy="738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77" name="Equation" r:id="rId17" imgW="634680" imgH="393480" progId="Equation.3">
                  <p:embed/>
                </p:oleObj>
              </mc:Choice>
              <mc:Fallback>
                <p:oleObj name="Equation" r:id="rId17" imgW="634680" imgH="393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0" y="2690892"/>
                        <a:ext cx="1176655" cy="7381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5"/>
          <p:cNvSpPr txBox="1">
            <a:spLocks noChangeArrowheads="1"/>
          </p:cNvSpPr>
          <p:nvPr/>
        </p:nvSpPr>
        <p:spPr bwMode="auto">
          <a:xfrm>
            <a:off x="4730750" y="33528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Khi</a:t>
            </a:r>
            <a:r>
              <a:rPr lang="en-US" sz="2400" dirty="0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2400" dirty="0" err="1" smtClean="0">
                <a:ln w="635">
                  <a:noFill/>
                </a:ln>
                <a:solidFill>
                  <a:srgbClr val="0000FF"/>
                </a:solidFill>
                <a:latin typeface="Times New Roman" pitchFamily="18" charset="0"/>
                <a:ea typeface="+mj-ea"/>
                <a:cs typeface="+mj-cs"/>
              </a:rPr>
              <a:t>đó</a:t>
            </a:r>
            <a:r>
              <a:rPr kumimoji="0" lang="en-US" sz="24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:</a:t>
            </a:r>
            <a:r>
              <a:rPr kumimoji="0" lang="en-US" sz="2400" b="1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2400" b="1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1" name="Object 9"/>
          <p:cNvGraphicFramePr>
            <a:graphicFrameLocks noChangeAspect="1"/>
          </p:cNvGraphicFramePr>
          <p:nvPr/>
        </p:nvGraphicFramePr>
        <p:xfrm>
          <a:off x="4483100" y="3881437"/>
          <a:ext cx="4498975" cy="206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78" name="Equation" r:id="rId19" imgW="1409400" imgH="863280" progId="Equation.3">
                  <p:embed/>
                </p:oleObj>
              </mc:Choice>
              <mc:Fallback>
                <p:oleObj name="Equation" r:id="rId19" imgW="1409400" imgH="8632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3881437"/>
                        <a:ext cx="4498975" cy="206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5"/>
          <p:cNvSpPr txBox="1">
            <a:spLocks noChangeArrowheads="1"/>
          </p:cNvSpPr>
          <p:nvPr/>
        </p:nvSpPr>
        <p:spPr bwMode="auto">
          <a:xfrm>
            <a:off x="6324600" y="54864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(</a:t>
            </a:r>
            <a:r>
              <a:rPr kumimoji="0" lang="en-US" sz="2400" i="0" u="none" strike="noStrike" kern="1200" cap="none" spc="0" normalizeH="0" baseline="0" noProof="0" dirty="0" err="1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nhận</a:t>
            </a:r>
            <a:r>
              <a:rPr kumimoji="0" lang="en-US" sz="24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+mj-cs"/>
              </a:rPr>
              <a:t>)</a:t>
            </a:r>
            <a:r>
              <a:rPr kumimoji="0" lang="en-US" sz="24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en-GB" sz="24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5246" name="Object 14"/>
          <p:cNvGraphicFramePr>
            <a:graphicFrameLocks noChangeAspect="1"/>
          </p:cNvGraphicFramePr>
          <p:nvPr/>
        </p:nvGraphicFramePr>
        <p:xfrm>
          <a:off x="5788025" y="3333750"/>
          <a:ext cx="221297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79" name="Equation" r:id="rId21" imgW="1193760" imgH="253800" progId="Equation.3">
                  <p:embed/>
                </p:oleObj>
              </mc:Choice>
              <mc:Fallback>
                <p:oleObj name="Equation" r:id="rId21" imgW="1193760" imgH="2538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025" y="3333750"/>
                        <a:ext cx="2212975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5"/>
          <p:cNvSpPr txBox="1">
            <a:spLocks noChangeArrowheads="1"/>
          </p:cNvSpPr>
          <p:nvPr/>
        </p:nvSpPr>
        <p:spPr bwMode="auto">
          <a:xfrm>
            <a:off x="304800" y="6172200"/>
            <a:ext cx="6629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 err="1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Vậy</a:t>
            </a:r>
            <a:r>
              <a:rPr kumimoji="0" lang="en-US" sz="2400" i="0" u="none" strike="noStrike" kern="1200" cap="none" spc="0" normalizeH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i="0" u="none" strike="noStrike" kern="1200" cap="none" spc="0" normalizeH="0" noProof="0" dirty="0" err="1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tập</a:t>
            </a:r>
            <a:r>
              <a:rPr kumimoji="0" lang="en-US" sz="2400" i="0" u="none" strike="noStrike" kern="1200" cap="none" spc="0" normalizeH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i="0" u="none" strike="noStrike" kern="1200" cap="none" spc="0" normalizeH="0" noProof="0" dirty="0" err="1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nghiệm</a:t>
            </a:r>
            <a:r>
              <a:rPr kumimoji="0" lang="en-US" sz="2400" i="0" u="none" strike="noStrike" kern="1200" cap="none" spc="0" normalizeH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i="0" u="none" strike="noStrike" kern="1200" cap="none" spc="0" normalizeH="0" noProof="0" dirty="0" err="1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của</a:t>
            </a:r>
            <a:r>
              <a:rPr kumimoji="0" lang="en-US" sz="2400" i="0" u="none" strike="noStrike" kern="1200" cap="none" spc="0" normalizeH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i="0" u="none" strike="noStrike" kern="1200" cap="none" spc="0" normalizeH="0" noProof="0" dirty="0" err="1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phương</a:t>
            </a:r>
            <a:r>
              <a:rPr kumimoji="0" lang="en-US" sz="2400" i="0" u="none" strike="noStrike" kern="1200" cap="none" spc="0" normalizeH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i="0" u="none" strike="noStrike" kern="1200" cap="none" spc="0" normalizeH="0" noProof="0" dirty="0" err="1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trình</a:t>
            </a:r>
            <a:r>
              <a:rPr kumimoji="0" lang="en-US" sz="2400" i="0" u="none" strike="noStrike" kern="1200" cap="none" spc="0" normalizeH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i="0" u="none" strike="noStrike" kern="1200" cap="none" spc="0" normalizeH="0" noProof="0" dirty="0" err="1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là</a:t>
            </a:r>
            <a:r>
              <a:rPr kumimoji="0" lang="en-US" sz="2400" i="0" u="none" strike="noStrike" kern="1200" cap="none" spc="0" normalizeH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</a:t>
            </a:r>
            <a:r>
              <a:rPr kumimoji="0" lang="en-US" sz="2400" i="0" u="none" strike="noStrike" kern="1200" cap="none" spc="0" normalizeH="0" baseline="0" noProof="0" dirty="0" smtClean="0">
                <a:ln w="635">
                  <a:noFill/>
                </a:ln>
                <a:solidFill>
                  <a:srgbClr val="0000FF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	</a:t>
            </a:r>
            <a:endParaRPr kumimoji="0" lang="en-GB" sz="2400" i="0" u="none" strike="noStrike" kern="1200" cap="none" spc="0" normalizeH="0" baseline="0" noProof="0" dirty="0">
              <a:ln w="635">
                <a:noFill/>
              </a:ln>
              <a:solidFill>
                <a:srgbClr val="0000FF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95247" name="Object 15"/>
          <p:cNvGraphicFramePr>
            <a:graphicFrameLocks noChangeAspect="1"/>
          </p:cNvGraphicFramePr>
          <p:nvPr/>
        </p:nvGraphicFramePr>
        <p:xfrm>
          <a:off x="4941888" y="6186488"/>
          <a:ext cx="120015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80" name="Equation" r:id="rId23" imgW="647640" imgH="215640" progId="Equation.3">
                  <p:embed/>
                </p:oleObj>
              </mc:Choice>
              <mc:Fallback>
                <p:oleObj name="Equation" r:id="rId23" imgW="647640" imgH="21564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1888" y="6186488"/>
                        <a:ext cx="120015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95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1000"/>
                                        <p:tgtEl>
                                          <p:spTgt spid="95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1000"/>
                                        <p:tgtEl>
                                          <p:spTgt spid="95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1000"/>
                                        <p:tgtEl>
                                          <p:spTgt spid="95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nimBg="1"/>
      <p:bldP spid="20" grpId="0"/>
      <p:bldP spid="23" grpId="0"/>
      <p:bldP spid="25" grpId="0"/>
      <p:bldP spid="27" grpId="0"/>
      <p:bldP spid="30" grpId="0"/>
      <p:bldP spid="32" grpId="0"/>
      <p:bldP spid="3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4288</TotalTime>
  <Words>577</Words>
  <Application>Microsoft Office PowerPoint</Application>
  <PresentationFormat>On-screen Show (4:3)</PresentationFormat>
  <Paragraphs>139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9" baseType="lpstr">
      <vt:lpstr>宋体</vt:lpstr>
      <vt:lpstr>.VnAvant</vt:lpstr>
      <vt:lpstr>.VnBook-Antiqua</vt:lpstr>
      <vt:lpstr>.VnCooper</vt:lpstr>
      <vt:lpstr>.VnTime</vt:lpstr>
      <vt:lpstr>Arial</vt:lpstr>
      <vt:lpstr>Calibri</vt:lpstr>
      <vt:lpstr>Constantia</vt:lpstr>
      <vt:lpstr>Symbol</vt:lpstr>
      <vt:lpstr>Times New Roman</vt:lpstr>
      <vt:lpstr>Vijaya</vt:lpstr>
      <vt:lpstr>VNI-Times</vt:lpstr>
      <vt:lpstr>Webdings</vt:lpstr>
      <vt:lpstr>Wingdings 2</vt:lpstr>
      <vt:lpstr>Flow</vt:lpstr>
      <vt:lpstr>Office Theme</vt:lpstr>
      <vt:lpstr>Clip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THUY NGUYEN - HAI PHONG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VU HOANG HIEP</dc:creator>
  <cp:lastModifiedBy>hnc1706</cp:lastModifiedBy>
  <cp:revision>1015</cp:revision>
  <dcterms:created xsi:type="dcterms:W3CDTF">2005-10-25T00:01:40Z</dcterms:created>
  <dcterms:modified xsi:type="dcterms:W3CDTF">2023-04-09T14:20:24Z</dcterms:modified>
</cp:coreProperties>
</file>