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60" r:id="rId2"/>
    <p:sldMasterId id="2147483713" r:id="rId3"/>
    <p:sldMasterId id="2147483723" r:id="rId4"/>
    <p:sldMasterId id="2147483746" r:id="rId5"/>
    <p:sldMasterId id="2147483769" r:id="rId6"/>
    <p:sldMasterId id="2147483781" r:id="rId7"/>
    <p:sldMasterId id="2147483794" r:id="rId8"/>
  </p:sldMasterIdLst>
  <p:notesMasterIdLst>
    <p:notesMasterId r:id="rId54"/>
  </p:notesMasterIdLst>
  <p:sldIdLst>
    <p:sldId id="621" r:id="rId9"/>
    <p:sldId id="598" r:id="rId10"/>
    <p:sldId id="297" r:id="rId11"/>
    <p:sldId id="298" r:id="rId12"/>
    <p:sldId id="299" r:id="rId13"/>
    <p:sldId id="300" r:id="rId14"/>
    <p:sldId id="368" r:id="rId15"/>
    <p:sldId id="370" r:id="rId16"/>
    <p:sldId id="257" r:id="rId17"/>
    <p:sldId id="372" r:id="rId18"/>
    <p:sldId id="367" r:id="rId19"/>
    <p:sldId id="612" r:id="rId20"/>
    <p:sldId id="593" r:id="rId21"/>
    <p:sldId id="600" r:id="rId22"/>
    <p:sldId id="413" r:id="rId23"/>
    <p:sldId id="374" r:id="rId24"/>
    <p:sldId id="610" r:id="rId25"/>
    <p:sldId id="580" r:id="rId26"/>
    <p:sldId id="608" r:id="rId27"/>
    <p:sldId id="313" r:id="rId28"/>
    <p:sldId id="594" r:id="rId29"/>
    <p:sldId id="314" r:id="rId30"/>
    <p:sldId id="623" r:id="rId31"/>
    <p:sldId id="258" r:id="rId32"/>
    <p:sldId id="266" r:id="rId33"/>
    <p:sldId id="625" r:id="rId34"/>
    <p:sldId id="626" r:id="rId35"/>
    <p:sldId id="627" r:id="rId36"/>
    <p:sldId id="628" r:id="rId37"/>
    <p:sldId id="354" r:id="rId38"/>
    <p:sldId id="275" r:id="rId39"/>
    <p:sldId id="274" r:id="rId40"/>
    <p:sldId id="630" r:id="rId41"/>
    <p:sldId id="629" r:id="rId42"/>
    <p:sldId id="633" r:id="rId43"/>
    <p:sldId id="634" r:id="rId44"/>
    <p:sldId id="636" r:id="rId45"/>
    <p:sldId id="338" r:id="rId46"/>
    <p:sldId id="615" r:id="rId47"/>
    <p:sldId id="637" r:id="rId48"/>
    <p:sldId id="638" r:id="rId49"/>
    <p:sldId id="639" r:id="rId50"/>
    <p:sldId id="640" r:id="rId51"/>
    <p:sldId id="613" r:id="rId52"/>
    <p:sldId id="614" r:id="rId53"/>
  </p:sldIdLst>
  <p:sldSz cx="9144000" cy="5143500" type="screen16x9"/>
  <p:notesSz cx="6858000" cy="9144000"/>
  <p:embeddedFontLst>
    <p:embeddedFont>
      <p:font typeface="Bellota Text Light" panose="020B0604020202020204" charset="0"/>
      <p:regular r:id="rId55"/>
      <p:bold r:id="rId56"/>
      <p:italic r:id="rId57"/>
      <p:boldItalic r:id="rId58"/>
    </p:embeddedFont>
    <p:embeddedFont>
      <p:font typeface="Cabin" panose="020B0604020202020204" charset="0"/>
      <p:regular r:id="rId59"/>
      <p:bold r:id="rId60"/>
      <p:italic r:id="rId61"/>
      <p:boldItalic r:id="rId62"/>
    </p:embeddedFont>
    <p:embeddedFont>
      <p:font typeface="SVN-Blenda Script" panose="02000804000000020003" pitchFamily="2" charset="0"/>
      <p:regular r:id="rId63"/>
    </p:embeddedFont>
    <p:embeddedFont>
      <p:font typeface="Brush Script MT" panose="03060802040406070304" pitchFamily="66" charset="0"/>
      <p:italic r:id="rId64"/>
    </p:embeddedFont>
    <p:embeddedFont>
      <p:font typeface="Snell Roundhand" panose="020B0604020202020204" charset="0"/>
      <p:regular r:id="rId65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Open Sans" panose="020B0606030504020204" pitchFamily="34" charset="0"/>
      <p:regular r:id="rId71"/>
      <p:bold r:id="rId72"/>
      <p:italic r:id="rId73"/>
      <p:boldItalic r:id="rId74"/>
    </p:embeddedFont>
    <p:embeddedFont>
      <p:font typeface="Wingdings 3" panose="05040102010807070707" pitchFamily="18" charset="2"/>
      <p:regular r:id="rId75"/>
    </p:embeddedFont>
    <p:embeddedFont>
      <p:font typeface="Cinzel" panose="020B0604020202020204" charset="0"/>
      <p:regular r:id="rId76"/>
      <p:bold r:id="rId77"/>
    </p:embeddedFont>
    <p:embeddedFont>
      <p:font typeface="Roboto Condensed Light" panose="020B0604020202020204" charset="0"/>
      <p:regular r:id="rId78"/>
      <p:italic r:id="rId79"/>
    </p:embeddedFont>
    <p:embeddedFont>
      <p:font typeface="Parisienne" panose="020B0604020202020204" charset="0"/>
      <p:regular r:id="rId80"/>
      <p:bold r:id="rId81"/>
      <p:italic r:id="rId82"/>
      <p:boldItalic r:id="rId83"/>
    </p:embeddedFont>
    <p:embeddedFont>
      <p:font typeface="Libre Baskerville" panose="020B0604020202020204" charset="0"/>
      <p:regular r:id="rId84"/>
      <p:bold r:id="rId85"/>
      <p:italic r:id="rId86"/>
    </p:embeddedFont>
    <p:embeddedFont>
      <p:font typeface="Cabin Condensed" panose="020B0604020202020204" charset="0"/>
      <p:regular r:id="rId87"/>
      <p:bold r:id="rId88"/>
      <p:italic r:id="rId89"/>
      <p:boldItalic r:id="rId90"/>
    </p:embeddedFont>
    <p:embeddedFont>
      <p:font typeface="Roboto Slab" panose="020B0604020202020204" charset="0"/>
      <p:regular r:id="rId91"/>
      <p:bold r:id="rId92"/>
      <p:italic r:id="rId93"/>
      <p:boldItalic r:id="rId94"/>
    </p:embeddedFont>
    <p:embeddedFont>
      <p:font typeface="Cambria" panose="02040503050406030204" pitchFamily="18" charset="0"/>
      <p:regular r:id="rId95"/>
      <p:bold r:id="rId96"/>
      <p:italic r:id="rId97"/>
      <p:boldItalic r:id="rId98"/>
    </p:embeddedFont>
    <p:embeddedFont>
      <p:font typeface="Vidaloka" panose="020B0604020202020204" charset="0"/>
      <p:regular r:id="rId99"/>
      <p:bold r:id="rId100"/>
      <p:italic r:id="rId101"/>
      <p:boldItalic r:id="rId102"/>
    </p:embeddedFont>
    <p:embeddedFont>
      <p:font typeface="Calibri Light" panose="020F0302020204030204" pitchFamily="34" charset="0"/>
      <p:regular r:id="rId103"/>
      <p:italic r:id="rId104"/>
    </p:embeddedFont>
    <p:embeddedFont>
      <p:font typeface="Livvic" panose="020B0604020202020204" charset="0"/>
      <p:regular r:id="rId105"/>
      <p:bold r:id="rId106"/>
      <p:italic r:id="rId107"/>
      <p:boldItalic r:id="rId108"/>
    </p:embeddedFont>
    <p:embeddedFont>
      <p:font typeface="Snell Roundhand Black" panose="020B0604020202020204" charset="0"/>
      <p:bold r:id="rId109"/>
    </p:embeddedFont>
    <p:embeddedFont>
      <p:font typeface="Roboto Condensed" panose="020B0604020202020204" charset="0"/>
      <p:regular r:id="rId110"/>
      <p:bold r:id="rId111"/>
      <p:italic r:id="rId112"/>
      <p:boldItalic r:id="rId1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7FF7"/>
    <a:srgbClr val="F17E3D"/>
    <a:srgbClr val="FFFFF2"/>
    <a:srgbClr val="73F43F"/>
    <a:srgbClr val="811916"/>
    <a:srgbClr val="FFFFFF"/>
    <a:srgbClr val="812A80"/>
    <a:srgbClr val="EB58FA"/>
    <a:srgbClr val="F3F2EB"/>
    <a:srgbClr val="D0B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3AB21C-F81B-4AE0-BC1B-9D4B83972B87}">
  <a:tblStyle styleId="{1A3AB21C-F81B-4AE0-BC1B-9D4B83972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4FCA45-03BC-45BD-BB16-C2BAAE2C37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8"/>
    <p:restoredTop sz="94580"/>
  </p:normalViewPr>
  <p:slideViewPr>
    <p:cSldViewPr snapToGrid="0" snapToObjects="1">
      <p:cViewPr varScale="1">
        <p:scale>
          <a:sx n="99" d="100"/>
          <a:sy n="99" d="100"/>
        </p:scale>
        <p:origin x="101" y="254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tableStyles" Target="tableStyles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84" Type="http://schemas.openxmlformats.org/officeDocument/2006/relationships/font" Target="fonts/font30.fntdata"/><Relationship Id="rId89" Type="http://schemas.openxmlformats.org/officeDocument/2006/relationships/font" Target="fonts/font35.fntdata"/><Relationship Id="rId112" Type="http://schemas.openxmlformats.org/officeDocument/2006/relationships/font" Target="fonts/font58.fntdata"/><Relationship Id="rId16" Type="http://schemas.openxmlformats.org/officeDocument/2006/relationships/slide" Target="slides/slide8.xml"/><Relationship Id="rId107" Type="http://schemas.openxmlformats.org/officeDocument/2006/relationships/font" Target="fonts/font53.fntdata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102" Type="http://schemas.openxmlformats.org/officeDocument/2006/relationships/font" Target="fonts/font48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6.fntdata"/><Relationship Id="rId95" Type="http://schemas.openxmlformats.org/officeDocument/2006/relationships/font" Target="fonts/font41.fntdata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113" Type="http://schemas.openxmlformats.org/officeDocument/2006/relationships/font" Target="fonts/font59.fntdata"/><Relationship Id="rId80" Type="http://schemas.openxmlformats.org/officeDocument/2006/relationships/font" Target="fonts/font26.fntdata"/><Relationship Id="rId85" Type="http://schemas.openxmlformats.org/officeDocument/2006/relationships/font" Target="fonts/font31.fntdata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font" Target="fonts/font5.fntdata"/><Relationship Id="rId103" Type="http://schemas.openxmlformats.org/officeDocument/2006/relationships/font" Target="fonts/font49.fntdata"/><Relationship Id="rId108" Type="http://schemas.openxmlformats.org/officeDocument/2006/relationships/font" Target="fonts/font54.fntdata"/><Relationship Id="rId54" Type="http://schemas.openxmlformats.org/officeDocument/2006/relationships/notesMaster" Target="notesMasters/notesMaster1.xml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91" Type="http://schemas.openxmlformats.org/officeDocument/2006/relationships/font" Target="fonts/font37.fntdata"/><Relationship Id="rId96" Type="http://schemas.openxmlformats.org/officeDocument/2006/relationships/font" Target="fonts/font4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font" Target="fonts/font27.fntdata"/><Relationship Id="rId86" Type="http://schemas.openxmlformats.org/officeDocument/2006/relationships/font" Target="fonts/font32.fntdata"/><Relationship Id="rId94" Type="http://schemas.openxmlformats.org/officeDocument/2006/relationships/font" Target="fonts/font40.fntdata"/><Relationship Id="rId99" Type="http://schemas.openxmlformats.org/officeDocument/2006/relationships/font" Target="fonts/font45.fntdata"/><Relationship Id="rId101" Type="http://schemas.openxmlformats.org/officeDocument/2006/relationships/font" Target="fonts/font4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font" Target="fonts/font55.fntdata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97" Type="http://schemas.openxmlformats.org/officeDocument/2006/relationships/font" Target="fonts/font43.fntdata"/><Relationship Id="rId104" Type="http://schemas.openxmlformats.org/officeDocument/2006/relationships/font" Target="fonts/font5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7.fntdata"/><Relationship Id="rId92" Type="http://schemas.openxmlformats.org/officeDocument/2006/relationships/font" Target="fonts/font3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12.fntdata"/><Relationship Id="rId87" Type="http://schemas.openxmlformats.org/officeDocument/2006/relationships/font" Target="fonts/font33.fntdata"/><Relationship Id="rId110" Type="http://schemas.openxmlformats.org/officeDocument/2006/relationships/font" Target="fonts/font56.fntdata"/><Relationship Id="rId115" Type="http://schemas.openxmlformats.org/officeDocument/2006/relationships/viewProps" Target="viewProps.xml"/><Relationship Id="rId61" Type="http://schemas.openxmlformats.org/officeDocument/2006/relationships/font" Target="fonts/font7.fntdata"/><Relationship Id="rId82" Type="http://schemas.openxmlformats.org/officeDocument/2006/relationships/font" Target="fonts/font28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font" Target="fonts/font2.fntdata"/><Relationship Id="rId77" Type="http://schemas.openxmlformats.org/officeDocument/2006/relationships/font" Target="fonts/font23.fntdata"/><Relationship Id="rId100" Type="http://schemas.openxmlformats.org/officeDocument/2006/relationships/font" Target="fonts/font46.fntdata"/><Relationship Id="rId105" Type="http://schemas.openxmlformats.org/officeDocument/2006/relationships/font" Target="fonts/font5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18.fntdata"/><Relationship Id="rId93" Type="http://schemas.openxmlformats.org/officeDocument/2006/relationships/font" Target="fonts/font39.fntdata"/><Relationship Id="rId98" Type="http://schemas.openxmlformats.org/officeDocument/2006/relationships/font" Target="fonts/font4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font" Target="fonts/font13.fntdata"/><Relationship Id="rId11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font" Target="fonts/font8.fntdata"/><Relationship Id="rId83" Type="http://schemas.openxmlformats.org/officeDocument/2006/relationships/font" Target="fonts/font29.fntdata"/><Relationship Id="rId88" Type="http://schemas.openxmlformats.org/officeDocument/2006/relationships/font" Target="fonts/font34.fntdata"/><Relationship Id="rId111" Type="http://schemas.openxmlformats.org/officeDocument/2006/relationships/font" Target="fonts/font57.fntdata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font" Target="fonts/font3.fntdata"/><Relationship Id="rId106" Type="http://schemas.openxmlformats.org/officeDocument/2006/relationships/font" Target="fonts/font5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c736f5c39_1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c736f5c39_1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919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598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c736f5c39_1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c736f5c39_1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c736f5c39_1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c736f5c39_1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552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c736f5c39_1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1c736f5c39_1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31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044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Text Placeholder 104450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4152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2723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60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503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FE3C2A-5B38-F048-A3B3-F25ED4DD8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D665CE-6B19-CD49-8B02-F6F435D296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C3A979-F9B3-8D4D-BC57-FF142D6E4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1C6C1-80E0-494E-98B9-4432D48A350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728086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3075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568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highlight>
                <a:srgbClr val="FFFF00"/>
              </a:highlight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0740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5"/>
            <a:fld id="{00000000-1234-1234-1234-123412341234}" type="slidenum">
              <a:rPr lang="en" smtClean="0">
                <a:solidFill>
                  <a:srgbClr val="000000"/>
                </a:solidFill>
              </a:rPr>
              <a:pPr defTabSz="914355"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1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0000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676525" y="1247775"/>
            <a:ext cx="49053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41908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Char char="⊙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marL="914355" lvl="1" indent="-38098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marL="1371532" lvl="2" indent="-38098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marL="1828709" lvl="3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marL="2285886" lvl="4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marL="2743064" lvl="5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marL="3200240" lvl="6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marL="3657418" lvl="7" indent="-34288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 marL="4114595" lvl="8" indent="-34288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1238250" y="705175"/>
            <a:ext cx="1178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kumimoji="0" sz="15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pPr defTabSz="914355"/>
            <a:fld id="{00000000-1234-1234-1234-123412341234}" type="slidenum">
              <a:rPr lang="en" smtClean="0"/>
              <a:pPr defTabSz="914355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5727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41908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355" lvl="1" indent="-380981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532" lvl="2" indent="-380981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709" lvl="3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886" lvl="4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064" lvl="5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240" lvl="6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418" lvl="7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595" lvl="8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5"/>
            <a:fld id="{00000000-1234-1234-1234-123412341234}" type="slidenum">
              <a:rPr lang="en" smtClean="0">
                <a:solidFill>
                  <a:srgbClr val="000000"/>
                </a:solidFill>
              </a:rPr>
              <a:pPr defTabSz="914355"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05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83"/>
            <a:ext cx="8226425" cy="8548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F00554-8DDD-B645-883F-42DD7212AB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C1E48-A8D8-CB47-80F1-D5D24D1773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C985D1-BCEE-6849-9B63-C49B7FDA80B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831909-07C7-CF4F-A32F-6C648D752DF3}" type="slidenum">
              <a:rPr lang="vi-VN" altLang="en-VN"/>
              <a:pPr/>
              <a:t>‹#›</a:t>
            </a:fld>
            <a:endParaRPr lang="vi-VN" altLang="en-VN"/>
          </a:p>
        </p:txBody>
      </p:sp>
    </p:spTree>
    <p:extLst>
      <p:ext uri="{BB962C8B-B14F-4D97-AF65-F5344CB8AC3E}">
        <p14:creationId xmlns:p14="http://schemas.microsoft.com/office/powerpoint/2010/main" val="350769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6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E3A86A-80CF-4041-B44D-A9B7BA2CC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1D1130-AD9D-B449-9B25-44E74B656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F06A7E-F077-4B46-8CE5-E14F70E66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19607-30DA-3E43-AFC6-CECA7C4BA3C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2020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4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BE2C4-9EE0-7548-804A-B431EAEC01C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45047379"/>
      </p:ext>
    </p:extLst>
  </p:cSld>
  <p:clrMapOvr>
    <a:masterClrMapping/>
  </p:clrMapOvr>
  <p:transition spd="slow">
    <p:whee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793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18850" y="1146775"/>
            <a:ext cx="2453700" cy="16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1075" y="3838375"/>
            <a:ext cx="5109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606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048500" y="1289275"/>
            <a:ext cx="35283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55000" y="3614425"/>
            <a:ext cx="352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15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4813550" y="651425"/>
            <a:ext cx="35925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820325" y="1565225"/>
            <a:ext cx="3585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922055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906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974450" y="910400"/>
            <a:ext cx="2575200" cy="18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953500" y="2836400"/>
            <a:ext cx="2629800" cy="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6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491075" y="4087375"/>
            <a:ext cx="26298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00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6049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396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544926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42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10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5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735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759989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60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2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4858500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35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47850" y="1502250"/>
            <a:ext cx="370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4910650" y="2981525"/>
            <a:ext cx="373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807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958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24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69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74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245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2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12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31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11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8018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496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flipH="1">
            <a:off x="5792149" y="928543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000925"/>
            <a:ext cx="57609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85800" y="2834125"/>
            <a:ext cx="388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478964" y="3238280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4021437" y="2191333"/>
            <a:ext cx="5350044" cy="2952363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56361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542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1157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9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1" name="Google Shape;151;p9"/>
          <p:cNvGrpSpPr/>
          <p:nvPr/>
        </p:nvGrpSpPr>
        <p:grpSpPr>
          <a:xfrm>
            <a:off x="664006" y="536351"/>
            <a:ext cx="7453562" cy="4147729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2549400" y="1495350"/>
            <a:ext cx="4045200" cy="7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2549400" y="2234850"/>
            <a:ext cx="40452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1122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3519600" y="3017513"/>
            <a:ext cx="2104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398900" y="1716488"/>
            <a:ext cx="6346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0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920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19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785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5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98917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11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6" y="536351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14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643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92E537-1722-CE4F-8A1A-B0A53AD2E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75AE17-31D2-5445-9E34-D90CC4A99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Lê Đình An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19696E-E198-0644-9A6E-A28AC2074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62EC2-EB7D-7343-BB29-E16D1C3226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1271912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3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BF00-6A12-5440-A336-C74603159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F9D49-3CB1-4F4A-9DD1-861832FE1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C398-3D22-E140-A46B-68C41638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683A5-F58A-B24D-93D3-FFFF89D3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E4C7F-4620-A64C-A365-850F1585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936364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5B76-D73D-6D41-BE28-E3C7E1C8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CC8C-4A59-D347-839C-011E9805D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D86A5-1ACF-CE48-8C12-37AF4424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CE452-5F7B-A149-A55F-7383BC7D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C4A86-B9C5-7E49-97B8-EB3D7DBF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11528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B90CE-C7BE-BC4C-B5D4-EB1D1E4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2D827-E1B9-F848-B2C3-9C9DD6A85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8BA69-2AFB-A44F-98D1-44E4278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AE7E7-A805-0E42-A8C9-148E1C83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65A66-3259-5C4E-BB82-A030ABC8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09426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DCECE-0EE2-A144-9360-631C2538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7506C-C7A2-DD49-AF58-EB633A2B2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A7891-482B-D146-AD79-12BD188FE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3B239-7094-524C-92C6-B6B80999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094FD-9416-AE4D-9DC9-1E26BD46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CCC37-158E-E441-B838-139F0C22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55308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5EB0-BD59-294F-93E8-58B7AF4B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0B804-5995-5A46-B79E-B03D0649A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A03BE-ADAE-4749-9EF6-3A3ACBBF7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D2E83A-8DF9-0E48-9224-C1C2A6519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7A84B-9FC8-474A-9840-48DC202579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2CB5F-9427-B34A-A004-D58101D3C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7EFE4-9628-174F-A566-D017C9A1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CAFB7-33EA-534B-98A1-9AE60099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3148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9D09-30C5-B946-A1B6-0B6C5846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C5FEA-A5F8-0B4D-9830-84932AE6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AD328-81C4-9242-9DCD-EE9CD52B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99FAC-335E-E640-9B32-685D81A2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13754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E8F07-9B03-B848-8D1A-1AF3FE91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8FF98-3123-2E49-B5D1-AFD5E7BC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DE007-F3F9-C742-B7EF-AE0ADDE5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35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B15A-3602-9E47-9118-C99EB01F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16F85-DE1E-0645-8865-BD4FA4E6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2BECC-A795-064B-B26E-B23E206BB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B0F3C-2CB0-644E-9540-B6B2CF9E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654116-3226-3944-8341-CE0C4E13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78212-A7A2-184B-A7FD-BE8E8E14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1373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7725"/>
            <a:ext cx="2595750" cy="25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425" y="-25"/>
            <a:ext cx="3925575" cy="493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94975" y="1003175"/>
            <a:ext cx="4781700" cy="17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783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91DF-8BC2-BC48-8C24-4A46A73E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D1338D-505D-3D46-9B91-3D64A84A6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43D72-2D0C-EE4D-94D0-A0033FB9A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AEBF9-6200-9E4F-BF94-8B255833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DB662-C2B7-D84A-8D32-F911FD63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53573-14CD-394D-9B6B-9EC3FF45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44515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321F-7E9F-0C4F-8B01-B05B1920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BD0EFC-6E35-3041-8ABE-9F015881F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C8A23-8835-0748-91C4-7776A21E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C0A0-3550-4849-BE13-05CF714B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8F200-6375-054E-9DA1-E7F2279A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31191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F6DBE-01B1-FB4F-B0BB-251AC8A87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4BCBC-F84A-D84F-9C14-38477A91B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5DBCB-E6D2-6440-9EF9-C55C78BF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630D1-E813-A748-99AB-B3A87DAF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BF7FE-753F-224D-A69C-81DCB979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94885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D66B25-18A6-274D-8B22-93E029E32E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C30C0B-A21A-9D40-B1CE-65DEAFE11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DD329-43C0-9846-88EE-71AD9ACF4F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F31B4-4E76-F944-836C-98A18CA547E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412649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FE3C2A-5B38-F048-A3B3-F25ED4DD8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D665CE-6B19-CD49-8B02-F6F435D296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C3A979-F9B3-8D4D-BC57-FF142D6E4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1C6C1-80E0-494E-98B9-4432D48A350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07321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0F3E15-1660-664A-9297-41AFFD936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65C2DC-E921-E540-A477-07E72469A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353B56-4825-AE4C-BB44-1C8233EB4F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0E628-0EAB-664A-81A1-F5C7219CDF9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30056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402216-03B5-1844-88F5-5DF1E55992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F9A9C5-E9B3-354E-A2EA-6DAA8E698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74C55C-718A-0946-A383-42C9455A4D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01D9A-243C-5843-8927-71E677BEBB0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759894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42D564-EB08-1749-AE4F-F81CA0F4EB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75ADA1-F2CD-3F45-8F1D-4F06087344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799B4B-9E20-304C-9CEC-8A82F354A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361B3-B0DE-9C42-8352-EE4E6409E99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1681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599CA3-0058-3C4A-9D07-4CA8064FBD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2DD088-41E0-4D4D-8F5F-AC3355E140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404829B-9BA0-A84C-8692-187B093E3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DDB8B-01C1-BD46-B4FF-3E6568367D5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644611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BF5BD2D-B804-8849-B57F-595CEF1357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A0FD53-1D67-0E48-9A49-842C734AE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329B02-D849-5645-AE65-E8415091E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62F0C-3D93-4F41-ACE9-726724696BC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93656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3103500"/>
            <a:ext cx="2633050" cy="2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750" y="-25"/>
            <a:ext cx="2644250" cy="3322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994975" y="2043325"/>
            <a:ext cx="6241500" cy="61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994975" y="2751876"/>
            <a:ext cx="6241500" cy="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234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032BAD-4D3E-D940-B1A3-9B0BED61E3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4711E-C224-FA49-9B1E-101F37637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64F49D-C874-234C-99F9-36E117731D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F27D2-D057-2B4D-89A8-C162BCB8736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91601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56BF1E-8E58-644D-A49B-E014ED87F4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3B2FA-955E-1948-BB85-25426F9C7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54C72E-0A24-004E-A045-1F2AA79F0E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99990-BB04-6D48-9886-1F4918AE09A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4386363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3526E8-F37F-7847-8D6B-AFB9CFDF09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CBCC90-F70C-1B43-AAF8-8B675E3477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88939B-091B-714A-9A5D-C3A1F85847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91AD6-73B3-F947-AFAC-5DE57B3B8F4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913282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995EE4-25A8-B247-BBD6-FD9700983B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46FE1D-080B-8740-8252-816E3E36B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9E140F-E9EF-FE4B-A45D-D28586B79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FF3DE-3EA1-B24C-B37A-343E8C73E10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5865537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EAB5AD-824E-4641-8E39-485FF0E8E0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6C93A6-3B0D-D24B-A843-6102ED69A8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9A3BE3-AE16-C241-B66A-188511F69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83682-6701-2441-8205-AA169082AE4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151821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41909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378" lvl="1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566" lvl="2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754" lvl="3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943" lvl="4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132" lvl="5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320" lvl="6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509" lvl="7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697" lvl="8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1465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8322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17279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55591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78" lvl="1" indent="-35559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66" lvl="2" indent="-35559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54" lvl="3" indent="-35559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943" lvl="4" indent="-35559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132" lvl="5" indent="-35559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320" lvl="6" indent="-35559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509" lvl="7" indent="-35559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697" lvl="8" indent="-35559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55591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78" lvl="1" indent="-35559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66" lvl="2" indent="-35559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54" lvl="3" indent="-35559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943" lvl="4" indent="-35559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132" lvl="5" indent="-35559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320" lvl="6" indent="-35559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509" lvl="7" indent="-35559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697" lvl="8" indent="-35559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defRPr/>
            </a:pPr>
            <a:fld id="{00000000-1234-1234-1234-123412341234}" type="slidenum">
              <a:rPr lang="en" smtClean="0">
                <a:solidFill>
                  <a:srgbClr val="000000"/>
                </a:solidFill>
              </a:rPr>
              <a:pPr defTabSz="914378">
                <a:defRPr/>
              </a:pPr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30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15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2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pPr defTabSz="914378">
              <a:defRPr/>
            </a:pPr>
            <a:fld id="{00000000-1234-1234-1234-123412341234}" type="slidenum">
              <a:rPr lang="en" smtClean="0"/>
              <a:pPr defTabSz="914378"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64666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defRPr/>
            </a:pPr>
            <a:fld id="{00000000-1234-1234-1234-123412341234}" type="slidenum">
              <a:rPr lang="en" smtClean="0">
                <a:solidFill>
                  <a:srgbClr val="000000"/>
                </a:solidFill>
              </a:rPr>
              <a:pPr defTabSz="914378">
                <a:defRPr/>
              </a:pPr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994975" y="4025300"/>
            <a:ext cx="7154100" cy="41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3783F"/>
                </a:solidFill>
                <a:effectLst/>
                <a:uLnTx/>
                <a:uFillTx/>
                <a:latin typeface="Parisienne"/>
                <a:cs typeface="Parisienne"/>
                <a:sym typeface="Parisienn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3783F"/>
              </a:solidFill>
              <a:effectLst/>
              <a:uLnTx/>
              <a:uFillTx/>
              <a:latin typeface="Parisienne"/>
              <a:cs typeface="Parisienne"/>
              <a:sym typeface="Parisienne"/>
            </a:endParaRPr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22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9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710" r:id="rId4"/>
    <p:sldLayoutId id="214748371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94975" y="1524837"/>
            <a:ext cx="71541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191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712" r:id="rId4"/>
    <p:sldLayoutId id="2147483744" r:id="rId5"/>
    <p:sldLayoutId id="2147483745" r:id="rId6"/>
    <p:sldLayoutId id="2147483802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1234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316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0019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64003-97BA-B240-B166-BDEFA37F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F0D34-6AB0-DF4F-B745-EC21E9288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6E8D7-B074-D041-88F6-8E774298B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B443-C8FA-CB42-A8CB-9624ADB97E61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A63E2-1771-4844-81D6-2CBDDEC90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50E86-6E5F-0B47-94E3-0AB5A9CC6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B987E-7020-E04E-9DCC-058A4B6743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4073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B474250-E4D2-1040-B058-96E94DE83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0904640-D85F-774C-8979-6DEBAF6752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B185F2-E50A-8A43-96AA-20E14E48E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0DB6B06-A01A-FF4F-A50F-372B23C9A0C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C32E66-AF8B-494E-B60D-23851ED085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5D0CA6F0-8EA2-3C43-9A33-D9F2E5E8514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6488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1081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buNone/>
              <a:defRPr sz="12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7276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sv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5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png"/><Relationship Id="rId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emf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73.png"/><Relationship Id="rId7" Type="http://schemas.openxmlformats.org/officeDocument/2006/relationships/image" Target="../media/image76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image" Target="../media/image66.emf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1.gif"/><Relationship Id="rId5" Type="http://schemas.openxmlformats.org/officeDocument/2006/relationships/image" Target="../media/image88.gif"/><Relationship Id="rId4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93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6.sv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9.jpeg"/><Relationship Id="rId12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20.gif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15BF6E-680B-BC4A-82A0-79F3D833E3A2}"/>
              </a:ext>
            </a:extLst>
          </p:cNvPr>
          <p:cNvSpPr/>
          <p:nvPr/>
        </p:nvSpPr>
        <p:spPr>
          <a:xfrm>
            <a:off x="420133" y="1495123"/>
            <a:ext cx="78011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8800" b="1" kern="12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8800" b="1" kern="12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800" b="1" kern="12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8800" b="1" kern="12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800" b="1" kern="12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8800" b="1" kern="12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sz="8800" b="1" kern="12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Á</a:t>
            </a:r>
            <a:endParaRPr lang="en-VN" sz="8800" b="1" kern="120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75401C-6685-7643-B2D4-F3E7A47B987F}"/>
              </a:ext>
            </a:extLst>
          </p:cNvPr>
          <p:cNvSpPr/>
          <p:nvPr/>
        </p:nvSpPr>
        <p:spPr>
          <a:xfrm>
            <a:off x="3719844" y="571793"/>
            <a:ext cx="17043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5400" b="1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endParaRPr lang="en-VN" sz="5400" b="1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>
            <a:off x="5705524" y="1183585"/>
            <a:ext cx="1757163" cy="1757148"/>
            <a:chOff x="6643075" y="3664250"/>
            <a:chExt cx="407950" cy="407975"/>
          </a:xfrm>
        </p:grpSpPr>
        <p:sp>
          <p:nvSpPr>
            <p:cNvPr id="129" name="Google Shape;129;p19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19"/>
          <p:cNvGrpSpPr/>
          <p:nvPr/>
        </p:nvGrpSpPr>
        <p:grpSpPr>
          <a:xfrm rot="-587452">
            <a:off x="5602687" y="3169746"/>
            <a:ext cx="722440" cy="722399"/>
            <a:chOff x="576250" y="4319400"/>
            <a:chExt cx="442075" cy="442050"/>
          </a:xfrm>
        </p:grpSpPr>
        <p:sp>
          <p:nvSpPr>
            <p:cNvPr id="132" name="Google Shape;132;p19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19"/>
          <p:cNvSpPr/>
          <p:nvPr/>
        </p:nvSpPr>
        <p:spPr>
          <a:xfrm>
            <a:off x="5285496" y="1589557"/>
            <a:ext cx="274649" cy="26224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rot="2697359">
            <a:off x="7095452" y="2932193"/>
            <a:ext cx="416923" cy="39809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7425286" y="2704927"/>
            <a:ext cx="167017" cy="15951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 rot="1279940">
            <a:off x="5095205" y="2380602"/>
            <a:ext cx="166981" cy="15949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2C1C4-BCFE-5C47-8034-BC0D95D71E8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Google Shape;66;p13">
            <a:extLst>
              <a:ext uri="{FF2B5EF4-FFF2-40B4-BE49-F238E27FC236}">
                <a16:creationId xmlns:a16="http://schemas.microsoft.com/office/drawing/2014/main" id="{B61F992D-533B-2B42-A47F-F76A84D3D1D4}"/>
              </a:ext>
            </a:extLst>
          </p:cNvPr>
          <p:cNvSpPr txBox="1">
            <a:spLocks/>
          </p:cNvSpPr>
          <p:nvPr/>
        </p:nvSpPr>
        <p:spPr>
          <a:xfrm>
            <a:off x="-350564" y="-2036"/>
            <a:ext cx="6079227" cy="290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eaLnBrk="0" hangingPunct="0"/>
            <a:r>
              <a:rPr lang="vi-VN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4400" b="1" dirty="0">
                <a:solidFill>
                  <a:srgbClr val="FF3300"/>
                </a:solidFill>
                <a:latin typeface="Snell Roundhand Black" panose="02000603080000090004" pitchFamily="2" charset="77"/>
                <a:cs typeface="Arial" panose="020B0604020202020204" pitchFamily="34" charset="0"/>
              </a:rPr>
              <a:t>. Tình hình Đông Nam Á trước và sau năm 1945.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12F9C9-4848-D948-83CE-8F82A2809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2" b="24778"/>
          <a:stretch/>
        </p:blipFill>
        <p:spPr>
          <a:xfrm>
            <a:off x="5383725" y="-84110"/>
            <a:ext cx="3264061" cy="2535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B766A-BB72-E94D-9B5F-F0D61B816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54400" y="1738712"/>
            <a:ext cx="5689600" cy="32766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4"/>
          <p:cNvGrpSpPr/>
          <p:nvPr/>
        </p:nvGrpSpPr>
        <p:grpSpPr>
          <a:xfrm>
            <a:off x="1514197" y="368000"/>
            <a:ext cx="590469" cy="538706"/>
            <a:chOff x="6625350" y="1613750"/>
            <a:chExt cx="480525" cy="438400"/>
          </a:xfrm>
        </p:grpSpPr>
        <p:sp>
          <p:nvSpPr>
            <p:cNvPr id="65" name="Google Shape;65;p1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842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F4C72821-C6F0-9E40-A938-57B0723BF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2682369" y="2273575"/>
            <a:ext cx="295154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EDFA07-CE9D-6745-AF4A-DA05A5B6FAA5}"/>
              </a:ext>
            </a:extLst>
          </p:cNvPr>
          <p:cNvSpPr/>
          <p:nvPr/>
        </p:nvSpPr>
        <p:spPr>
          <a:xfrm>
            <a:off x="-140712" y="1009833"/>
            <a:ext cx="25423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Thảo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luận</a:t>
            </a:r>
            <a:endParaRPr lang="en-US" sz="72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842BD795-703D-7242-AFBE-84545A0D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53568"/>
            <a:ext cx="913945" cy="9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5BEFC5-85E8-1D40-9BB1-D2199316ACFB}"/>
              </a:ext>
            </a:extLst>
          </p:cNvPr>
          <p:cNvSpPr/>
          <p:nvPr/>
        </p:nvSpPr>
        <p:spPr>
          <a:xfrm>
            <a:off x="6601728" y="53568"/>
            <a:ext cx="26876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Hoàn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thành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câu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hỏi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B636C-665D-5C4B-931A-13B0C82937B6}"/>
              </a:ext>
            </a:extLst>
          </p:cNvPr>
          <p:cNvSpPr txBox="1"/>
          <p:nvPr/>
        </p:nvSpPr>
        <p:spPr>
          <a:xfrm>
            <a:off x="2525072" y="53568"/>
            <a:ext cx="4024893" cy="19389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iáo viên sẽ đưa ra các câu hỏi học sinh suy nghĩ trong vòng 1 phút. Sau đó giáo viên lần lượt đưa ra các câu hỏi và cả lớp cùng trả lời.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5321CF-394B-1549-9BD0-71B115D9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28" y="3169692"/>
            <a:ext cx="2176272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A5A43C8-5E9E-3147-A376-73FC1898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3" y="3636600"/>
            <a:ext cx="17018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7774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14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9" decel="50000" autoRev="1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4" fill="hold">
                                              <p:stCondLst>
                                                <p:cond delay="21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8" dur="500"/>
                                            <p:tgtEl>
                                              <p:spTgt spid="358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125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14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14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9" decel="50000" autoRev="1" fill="hold">
                                              <p:stCondLst>
                                                <p:cond delay="11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4" fill="hold">
                                              <p:stCondLst>
                                                <p:cond delay="21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8" dur="500"/>
                                            <p:tgtEl>
                                              <p:spTgt spid="358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125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" grpId="0"/>
          <p:bldP spid="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56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A82972-7EB0-1342-9C5A-FB4A241F9EFF}"/>
              </a:ext>
            </a:extLst>
          </p:cNvPr>
          <p:cNvCxnSpPr>
            <a:cxnSpLocks/>
          </p:cNvCxnSpPr>
          <p:nvPr/>
        </p:nvCxnSpPr>
        <p:spPr>
          <a:xfrm flipV="1">
            <a:off x="1044146" y="2248408"/>
            <a:ext cx="363991" cy="23662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117277-8939-9F4E-B08C-C1FDED681A8E}"/>
              </a:ext>
            </a:extLst>
          </p:cNvPr>
          <p:cNvCxnSpPr>
            <a:cxnSpLocks/>
          </p:cNvCxnSpPr>
          <p:nvPr/>
        </p:nvCxnSpPr>
        <p:spPr>
          <a:xfrm flipV="1">
            <a:off x="876439" y="606150"/>
            <a:ext cx="484202" cy="194771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6D0409-7196-F24E-976E-4CB1D2DBDEDE}"/>
              </a:ext>
            </a:extLst>
          </p:cNvPr>
          <p:cNvCxnSpPr>
            <a:cxnSpLocks/>
          </p:cNvCxnSpPr>
          <p:nvPr/>
        </p:nvCxnSpPr>
        <p:spPr>
          <a:xfrm>
            <a:off x="768011" y="1794399"/>
            <a:ext cx="567074" cy="2338528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9CA039-B3B2-E744-B780-D8A7C84BC892}"/>
              </a:ext>
            </a:extLst>
          </p:cNvPr>
          <p:cNvGrpSpPr/>
          <p:nvPr/>
        </p:nvGrpSpPr>
        <p:grpSpPr>
          <a:xfrm>
            <a:off x="185" y="638300"/>
            <a:ext cx="1200938" cy="3859364"/>
            <a:chOff x="1" y="585788"/>
            <a:chExt cx="1200938" cy="38593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5EDF7B9-1D2F-C94D-827D-1947B9FA9989}"/>
                </a:ext>
              </a:extLst>
            </p:cNvPr>
            <p:cNvSpPr/>
            <p:nvPr/>
          </p:nvSpPr>
          <p:spPr>
            <a:xfrm>
              <a:off x="1" y="585788"/>
              <a:ext cx="1185862" cy="385936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144FC2-AA71-4C4A-B04A-0E8A709B2731}"/>
                </a:ext>
              </a:extLst>
            </p:cNvPr>
            <p:cNvSpPr/>
            <p:nvPr/>
          </p:nvSpPr>
          <p:spPr>
            <a:xfrm>
              <a:off x="23540" y="951368"/>
              <a:ext cx="1177399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B48BC6-62FF-C943-88B5-ECA32FF6AA53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769581" y="588382"/>
            <a:ext cx="572688" cy="11832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A654F56-31C5-8E43-AD88-D7B9B9802DE4}"/>
              </a:ext>
            </a:extLst>
          </p:cNvPr>
          <p:cNvCxnSpPr>
            <a:cxnSpLocks/>
          </p:cNvCxnSpPr>
          <p:nvPr/>
        </p:nvCxnSpPr>
        <p:spPr>
          <a:xfrm flipV="1">
            <a:off x="2755501" y="1647428"/>
            <a:ext cx="583404" cy="411598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BF66623-E2DE-244C-910E-21B05FE94423}"/>
              </a:ext>
            </a:extLst>
          </p:cNvPr>
          <p:cNvCxnSpPr>
            <a:cxnSpLocks/>
          </p:cNvCxnSpPr>
          <p:nvPr/>
        </p:nvCxnSpPr>
        <p:spPr>
          <a:xfrm>
            <a:off x="2752735" y="2091504"/>
            <a:ext cx="586170" cy="156904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A1A5ABE-04BD-9246-8A77-0271AC17C31B}"/>
              </a:ext>
            </a:extLst>
          </p:cNvPr>
          <p:cNvCxnSpPr>
            <a:cxnSpLocks/>
          </p:cNvCxnSpPr>
          <p:nvPr/>
        </p:nvCxnSpPr>
        <p:spPr>
          <a:xfrm>
            <a:off x="2768197" y="4188793"/>
            <a:ext cx="586170" cy="341570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6C3DFE8-161C-9848-8E24-C3DDCD6C409B}"/>
              </a:ext>
            </a:extLst>
          </p:cNvPr>
          <p:cNvCxnSpPr>
            <a:cxnSpLocks/>
          </p:cNvCxnSpPr>
          <p:nvPr/>
        </p:nvCxnSpPr>
        <p:spPr>
          <a:xfrm flipV="1">
            <a:off x="2771978" y="3302188"/>
            <a:ext cx="581006" cy="79578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563C1C-3AE5-E441-BC49-EA04EBDBF0B6}"/>
              </a:ext>
            </a:extLst>
          </p:cNvPr>
          <p:cNvGrpSpPr/>
          <p:nvPr/>
        </p:nvGrpSpPr>
        <p:grpSpPr>
          <a:xfrm>
            <a:off x="3352800" y="120371"/>
            <a:ext cx="5488507" cy="830997"/>
            <a:chOff x="3352800" y="120371"/>
            <a:chExt cx="5488507" cy="83099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C503EB7-B88D-D341-86C8-225341CAD567}"/>
                </a:ext>
              </a:extLst>
            </p:cNvPr>
            <p:cNvSpPr/>
            <p:nvPr/>
          </p:nvSpPr>
          <p:spPr>
            <a:xfrm>
              <a:off x="3352800" y="120371"/>
              <a:ext cx="5476875" cy="830997"/>
            </a:xfrm>
            <a:prstGeom prst="roundRect">
              <a:avLst/>
            </a:prstGeom>
            <a:solidFill>
              <a:srgbClr val="FFFF00">
                <a:alpha val="5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7F1DCD-C019-804C-BBD9-4EE99C54D8AD}"/>
                </a:ext>
              </a:extLst>
            </p:cNvPr>
            <p:cNvSpPr/>
            <p:nvPr/>
          </p:nvSpPr>
          <p:spPr>
            <a:xfrm>
              <a:off x="3554934" y="181926"/>
              <a:ext cx="52863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 chiến tranh thế giới thứ hai các nước Đông Nam Á là thuộc địa của nước nào?</a:t>
              </a:r>
              <a:endPara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DA1570-819F-AC49-802F-995BEE99AD94}"/>
              </a:ext>
            </a:extLst>
          </p:cNvPr>
          <p:cNvGrpSpPr/>
          <p:nvPr/>
        </p:nvGrpSpPr>
        <p:grpSpPr>
          <a:xfrm>
            <a:off x="3365125" y="1111997"/>
            <a:ext cx="5565269" cy="830997"/>
            <a:chOff x="3365125" y="1111997"/>
            <a:chExt cx="5565269" cy="830997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68A7904-7BC7-FA45-9785-3FF4CA4067B2}"/>
                </a:ext>
              </a:extLst>
            </p:cNvPr>
            <p:cNvSpPr/>
            <p:nvPr/>
          </p:nvSpPr>
          <p:spPr>
            <a:xfrm>
              <a:off x="3365125" y="1111997"/>
              <a:ext cx="5476875" cy="830997"/>
            </a:xfrm>
            <a:prstGeom prst="roundRect">
              <a:avLst/>
            </a:prstGeom>
            <a:solidFill>
              <a:srgbClr val="FFFF00">
                <a:alpha val="5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FD970F-2EEB-CF41-A34C-3EA4071FFFA4}"/>
                </a:ext>
              </a:extLst>
            </p:cNvPr>
            <p:cNvSpPr/>
            <p:nvPr/>
          </p:nvSpPr>
          <p:spPr>
            <a:xfrm>
              <a:off x="3465845" y="1182376"/>
              <a:ext cx="54645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chiến tranh thế giới thứ hai các nước Đông Nam Á là thuộc địa của ai?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5E2F51-B4EA-044C-93F6-66BDB538CC7A}"/>
              </a:ext>
            </a:extLst>
          </p:cNvPr>
          <p:cNvGrpSpPr/>
          <p:nvPr/>
        </p:nvGrpSpPr>
        <p:grpSpPr>
          <a:xfrm>
            <a:off x="3338721" y="2064079"/>
            <a:ext cx="5490953" cy="830997"/>
            <a:chOff x="3338721" y="2064079"/>
            <a:chExt cx="5490953" cy="830997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98987E58-BDFA-3742-88CD-3D54D1CF7E12}"/>
                </a:ext>
              </a:extLst>
            </p:cNvPr>
            <p:cNvSpPr/>
            <p:nvPr/>
          </p:nvSpPr>
          <p:spPr>
            <a:xfrm>
              <a:off x="3352799" y="2064079"/>
              <a:ext cx="5476875" cy="830997"/>
            </a:xfrm>
            <a:prstGeom prst="roundRect">
              <a:avLst/>
            </a:prstGeom>
            <a:solidFill>
              <a:srgbClr val="FFFF00">
                <a:alpha val="5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59A57-A8DE-244F-A646-2A9A2DF6BA82}"/>
                </a:ext>
              </a:extLst>
            </p:cNvPr>
            <p:cNvSpPr/>
            <p:nvPr/>
          </p:nvSpPr>
          <p:spPr>
            <a:xfrm>
              <a:off x="3338721" y="2184029"/>
              <a:ext cx="51983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quốc gia nào giành được độc lập đầu tiên ở khu vực Đông Nam Á?</a:t>
              </a:r>
              <a:endPara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33B084-FEDF-2747-9F26-8E398F0F68B0}"/>
              </a:ext>
            </a:extLst>
          </p:cNvPr>
          <p:cNvGrpSpPr/>
          <p:nvPr/>
        </p:nvGrpSpPr>
        <p:grpSpPr>
          <a:xfrm>
            <a:off x="3365125" y="3088190"/>
            <a:ext cx="5476875" cy="830997"/>
            <a:chOff x="3365125" y="3088190"/>
            <a:chExt cx="5476875" cy="830997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6AE16FB-F2DB-A648-8B0A-2F419A5C612D}"/>
                </a:ext>
              </a:extLst>
            </p:cNvPr>
            <p:cNvSpPr/>
            <p:nvPr/>
          </p:nvSpPr>
          <p:spPr>
            <a:xfrm>
              <a:off x="3365125" y="3088190"/>
              <a:ext cx="5476875" cy="830997"/>
            </a:xfrm>
            <a:prstGeom prst="roundRect">
              <a:avLst/>
            </a:prstGeom>
            <a:solidFill>
              <a:srgbClr val="FFFF00">
                <a:alpha val="5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22B23F-5AD2-E746-A1A2-24754E7CDDF0}"/>
                </a:ext>
              </a:extLst>
            </p:cNvPr>
            <p:cNvSpPr/>
            <p:nvPr/>
          </p:nvSpPr>
          <p:spPr>
            <a:xfrm>
              <a:off x="3717726" y="3159553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các nước Âu - Mỹ lại quay trở lại tái Đông Nam Á?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4B0DB1-ABD7-7545-91AD-4F70C83B1DD6}"/>
              </a:ext>
            </a:extLst>
          </p:cNvPr>
          <p:cNvGrpSpPr/>
          <p:nvPr/>
        </p:nvGrpSpPr>
        <p:grpSpPr>
          <a:xfrm>
            <a:off x="3365125" y="4020423"/>
            <a:ext cx="5476875" cy="1015663"/>
            <a:chOff x="3365125" y="4020423"/>
            <a:chExt cx="5476875" cy="1015663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4C7D50A-105D-B642-A128-4FA09D035CBE}"/>
                </a:ext>
              </a:extLst>
            </p:cNvPr>
            <p:cNvSpPr/>
            <p:nvPr/>
          </p:nvSpPr>
          <p:spPr>
            <a:xfrm>
              <a:off x="3365125" y="4042138"/>
              <a:ext cx="5476875" cy="980991"/>
            </a:xfrm>
            <a:prstGeom prst="roundRect">
              <a:avLst/>
            </a:prstGeom>
            <a:solidFill>
              <a:srgbClr val="FFFF00">
                <a:alpha val="5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F584C-D660-5D49-968C-3C2DFFC9D285}"/>
                </a:ext>
              </a:extLst>
            </p:cNvPr>
            <p:cNvSpPr/>
            <p:nvPr/>
          </p:nvSpPr>
          <p:spPr>
            <a:xfrm>
              <a:off x="3462248" y="4020423"/>
              <a:ext cx="530964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kỷ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XX,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ĐNA,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2000" dirty="0">
                  <a:solidFill>
                    <a:srgbClr val="403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 Box 6">
            <a:extLst>
              <a:ext uri="{FF2B5EF4-FFF2-40B4-BE49-F238E27FC236}">
                <a16:creationId xmlns:a16="http://schemas.microsoft.com/office/drawing/2014/main" id="{D1E42F96-A777-9C44-9222-2A359B1BF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888" y="184715"/>
            <a:ext cx="1334693" cy="830997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CTTGII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F0AF1EBE-FBD0-9046-AD02-48E4AAE69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404" y="1716932"/>
            <a:ext cx="1334693" cy="830997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CTTGII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0BB20C1E-C847-DD4A-9A13-3692C99C4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888" y="3751682"/>
            <a:ext cx="1334692" cy="830997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CTTGII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FFDBF4-606C-924D-99B1-47AA49789B1A}"/>
              </a:ext>
            </a:extLst>
          </p:cNvPr>
          <p:cNvGrpSpPr/>
          <p:nvPr/>
        </p:nvGrpSpPr>
        <p:grpSpPr>
          <a:xfrm>
            <a:off x="23724" y="-13350"/>
            <a:ext cx="3338721" cy="5170200"/>
            <a:chOff x="-3762761" y="1414713"/>
            <a:chExt cx="3338721" cy="5170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29B42A-AF58-6146-AFAE-11F4720322B1}"/>
                </a:ext>
              </a:extLst>
            </p:cNvPr>
            <p:cNvSpPr/>
            <p:nvPr/>
          </p:nvSpPr>
          <p:spPr>
            <a:xfrm>
              <a:off x="-3762761" y="1414713"/>
              <a:ext cx="3338721" cy="5170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1235F8-73C8-A646-AFC5-9AC2B132B670}"/>
                </a:ext>
              </a:extLst>
            </p:cNvPr>
            <p:cNvSpPr/>
            <p:nvPr/>
          </p:nvSpPr>
          <p:spPr>
            <a:xfrm>
              <a:off x="-3211656" y="5232547"/>
              <a:ext cx="223651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29" name="Action Button: Forward or Next 28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85D78516-33BA-3146-BE9A-BD0EA58D8D7B}"/>
                </a:ext>
              </a:extLst>
            </p:cNvPr>
            <p:cNvSpPr/>
            <p:nvPr/>
          </p:nvSpPr>
          <p:spPr>
            <a:xfrm>
              <a:off x="-2625318" y="4347048"/>
              <a:ext cx="1056893" cy="608925"/>
            </a:xfrm>
            <a:prstGeom prst="actionButtonForwardNext">
              <a:avLst/>
            </a:prstGeom>
            <a:ln w="57150">
              <a:solidFill>
                <a:srgbClr val="F17E3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7" name="y2meta.com - 60 giây đếm ngược  nhạc sôi động (1 minute countdown with music)(720p)" descr="y2meta.com - 60 giây đếm ngược  nhạc sôi động (1 minute countdown with music)(720p)">
              <a:hlinkClick r:id="" action="ppaction://media"/>
              <a:extLst>
                <a:ext uri="{FF2B5EF4-FFF2-40B4-BE49-F238E27FC236}">
                  <a16:creationId xmlns:a16="http://schemas.microsoft.com/office/drawing/2014/main" id="{B2470BD0-46AD-F94A-9BF7-433711C6E3E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-3725496" y="1471584"/>
              <a:ext cx="3274283" cy="2464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75404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0" fill="hold" display="0">
                      <p:stCondLst>
                        <p:cond delay="indefinite"/>
                      </p:stCondLst>
                    </p:cTn>
                    <p:tgtEl>
                      <p:spTgt spid="17"/>
                    </p:tgtEl>
                  </p:cMediaNode>
                </p:video>
              </p:childTnLst>
            </p:cTn>
          </p:par>
        </p:tnLst>
        <p:bldLst>
          <p:bldP spid="8" grpId="0" animBg="1"/>
          <p:bldP spid="16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0" fill="hold" display="0">
                      <p:stCondLst>
                        <p:cond delay="indefinite"/>
                      </p:stCondLst>
                    </p:cTn>
                    <p:tgtEl>
                      <p:spTgt spid="17"/>
                    </p:tgtEl>
                  </p:cMediaNode>
                </p:video>
              </p:childTnLst>
            </p:cTn>
          </p:par>
        </p:tnLst>
        <p:bldLst>
          <p:bldP spid="8" grpId="0" animBg="1"/>
          <p:bldP spid="16" grpId="0" animBg="1"/>
          <p:bldP spid="1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5A9F3BA3-5A08-9C42-8110-64580E9B1074}"/>
              </a:ext>
            </a:extLst>
          </p:cNvPr>
          <p:cNvSpPr/>
          <p:nvPr/>
        </p:nvSpPr>
        <p:spPr>
          <a:xfrm>
            <a:off x="3508020" y="511666"/>
            <a:ext cx="5751727" cy="4683498"/>
          </a:xfrm>
          <a:custGeom>
            <a:avLst/>
            <a:gdLst>
              <a:gd name="connsiteX0" fmla="*/ 2971836 w 5751727"/>
              <a:gd name="connsiteY0" fmla="*/ 342 h 4683498"/>
              <a:gd name="connsiteX1" fmla="*/ 3031676 w 5751727"/>
              <a:gd name="connsiteY1" fmla="*/ 20769 h 4683498"/>
              <a:gd name="connsiteX2" fmla="*/ 3714583 w 5751727"/>
              <a:gd name="connsiteY2" fmla="*/ 356435 h 4683498"/>
              <a:gd name="connsiteX3" fmla="*/ 3772456 w 5751727"/>
              <a:gd name="connsiteY3" fmla="*/ 391159 h 4683498"/>
              <a:gd name="connsiteX4" fmla="*/ 4501661 w 5751727"/>
              <a:gd name="connsiteY4" fmla="*/ 773124 h 4683498"/>
              <a:gd name="connsiteX5" fmla="*/ 4524810 w 5751727"/>
              <a:gd name="connsiteY5" fmla="*/ 819423 h 4683498"/>
              <a:gd name="connsiteX6" fmla="*/ 4929924 w 5751727"/>
              <a:gd name="connsiteY6" fmla="*/ 1166663 h 4683498"/>
              <a:gd name="connsiteX7" fmla="*/ 5068821 w 5751727"/>
              <a:gd name="connsiteY7" fmla="*/ 1479180 h 4683498"/>
              <a:gd name="connsiteX8" fmla="*/ 5103545 w 5751727"/>
              <a:gd name="connsiteY8" fmla="*/ 1490754 h 4683498"/>
              <a:gd name="connsiteX9" fmla="*/ 5149843 w 5751727"/>
              <a:gd name="connsiteY9" fmla="*/ 1525478 h 4683498"/>
              <a:gd name="connsiteX10" fmla="*/ 5288739 w 5751727"/>
              <a:gd name="connsiteY10" fmla="*/ 1641225 h 4683498"/>
              <a:gd name="connsiteX11" fmla="*/ 5427636 w 5751727"/>
              <a:gd name="connsiteY11" fmla="*/ 2115787 h 4683498"/>
              <a:gd name="connsiteX12" fmla="*/ 5473934 w 5751727"/>
              <a:gd name="connsiteY12" fmla="*/ 2243109 h 4683498"/>
              <a:gd name="connsiteX13" fmla="*/ 5751727 w 5751727"/>
              <a:gd name="connsiteY13" fmla="*/ 2729245 h 4683498"/>
              <a:gd name="connsiteX14" fmla="*/ 5728577 w 5751727"/>
              <a:gd name="connsiteY14" fmla="*/ 3122785 h 4683498"/>
              <a:gd name="connsiteX15" fmla="*/ 5682279 w 5751727"/>
              <a:gd name="connsiteY15" fmla="*/ 3203807 h 4683498"/>
              <a:gd name="connsiteX16" fmla="*/ 5659129 w 5751727"/>
              <a:gd name="connsiteY16" fmla="*/ 3273256 h 4683498"/>
              <a:gd name="connsiteX17" fmla="*/ 5392912 w 5751727"/>
              <a:gd name="connsiteY17" fmla="*/ 3909863 h 4683498"/>
              <a:gd name="connsiteX18" fmla="*/ 5497084 w 5751727"/>
              <a:gd name="connsiteY18" fmla="*/ 4280253 h 4683498"/>
              <a:gd name="connsiteX19" fmla="*/ 5485509 w 5751727"/>
              <a:gd name="connsiteY19" fmla="*/ 4511747 h 4683498"/>
              <a:gd name="connsiteX20" fmla="*/ 5430003 w 5751727"/>
              <a:gd name="connsiteY20" fmla="*/ 4642547 h 4683498"/>
              <a:gd name="connsiteX21" fmla="*/ 5406256 w 5751727"/>
              <a:gd name="connsiteY21" fmla="*/ 4683498 h 4683498"/>
              <a:gd name="connsiteX22" fmla="*/ 2999807 w 5751727"/>
              <a:gd name="connsiteY22" fmla="*/ 4683498 h 4683498"/>
              <a:gd name="connsiteX23" fmla="*/ 2978644 w 5751727"/>
              <a:gd name="connsiteY23" fmla="*/ 4670666 h 4683498"/>
              <a:gd name="connsiteX24" fmla="*/ 2927504 w 5751727"/>
              <a:gd name="connsiteY24" fmla="*/ 4639068 h 4683498"/>
              <a:gd name="connsiteX25" fmla="*/ 2858056 w 5751727"/>
              <a:gd name="connsiteY25" fmla="*/ 4615919 h 4683498"/>
              <a:gd name="connsiteX26" fmla="*/ 1689013 w 5751727"/>
              <a:gd name="connsiteY26" fmla="*/ 4245529 h 4683498"/>
              <a:gd name="connsiteX27" fmla="*/ 1619565 w 5751727"/>
              <a:gd name="connsiteY27" fmla="*/ 4222380 h 4683498"/>
              <a:gd name="connsiteX28" fmla="*/ 1017681 w 5751727"/>
              <a:gd name="connsiteY28" fmla="*/ 4014035 h 4683498"/>
              <a:gd name="connsiteX29" fmla="*/ 901934 w 5751727"/>
              <a:gd name="connsiteY29" fmla="*/ 3956162 h 4683498"/>
              <a:gd name="connsiteX30" fmla="*/ 161155 w 5751727"/>
              <a:gd name="connsiteY30" fmla="*/ 3331129 h 4683498"/>
              <a:gd name="connsiteX31" fmla="*/ 68557 w 5751727"/>
              <a:gd name="connsiteY31" fmla="*/ 3226957 h 4683498"/>
              <a:gd name="connsiteX32" fmla="*/ 10684 w 5751727"/>
              <a:gd name="connsiteY32" fmla="*/ 3122785 h 4683498"/>
              <a:gd name="connsiteX33" fmla="*/ 311626 w 5751727"/>
              <a:gd name="connsiteY33" fmla="*/ 3145934 h 4683498"/>
              <a:gd name="connsiteX34" fmla="*/ 751464 w 5751727"/>
              <a:gd name="connsiteY34" fmla="*/ 3088061 h 4683498"/>
              <a:gd name="connsiteX35" fmla="*/ 786188 w 5751727"/>
              <a:gd name="connsiteY35" fmla="*/ 3064911 h 4683498"/>
              <a:gd name="connsiteX36" fmla="*/ 971383 w 5751727"/>
              <a:gd name="connsiteY36" fmla="*/ 3018612 h 4683498"/>
              <a:gd name="connsiteX37" fmla="*/ 1885783 w 5751727"/>
              <a:gd name="connsiteY37" fmla="*/ 2578775 h 4683498"/>
              <a:gd name="connsiteX38" fmla="*/ 1943656 w 5751727"/>
              <a:gd name="connsiteY38" fmla="*/ 2532476 h 4683498"/>
              <a:gd name="connsiteX39" fmla="*/ 2209874 w 5751727"/>
              <a:gd name="connsiteY39" fmla="*/ 2254683 h 4683498"/>
              <a:gd name="connsiteX40" fmla="*/ 2198299 w 5751727"/>
              <a:gd name="connsiteY40" fmla="*/ 1953742 h 4683498"/>
              <a:gd name="connsiteX41" fmla="*/ 2082552 w 5751727"/>
              <a:gd name="connsiteY41" fmla="*/ 1872719 h 4683498"/>
              <a:gd name="connsiteX42" fmla="*/ 1619565 w 5751727"/>
              <a:gd name="connsiteY42" fmla="*/ 1664375 h 4683498"/>
              <a:gd name="connsiteX43" fmla="*/ 2325621 w 5751727"/>
              <a:gd name="connsiteY43" fmla="*/ 1525478 h 4683498"/>
              <a:gd name="connsiteX44" fmla="*/ 2533965 w 5751727"/>
              <a:gd name="connsiteY44" fmla="*/ 1351858 h 4683498"/>
              <a:gd name="connsiteX45" fmla="*/ 2337195 w 5751727"/>
              <a:gd name="connsiteY45" fmla="*/ 796273 h 4683498"/>
              <a:gd name="connsiteX46" fmla="*/ 2290896 w 5751727"/>
              <a:gd name="connsiteY46" fmla="*/ 738400 h 4683498"/>
              <a:gd name="connsiteX47" fmla="*/ 2256172 w 5751727"/>
              <a:gd name="connsiteY47" fmla="*/ 518481 h 4683498"/>
              <a:gd name="connsiteX48" fmla="*/ 2452942 w 5751727"/>
              <a:gd name="connsiteY48" fmla="*/ 275412 h 4683498"/>
              <a:gd name="connsiteX49" fmla="*/ 2499241 w 5751727"/>
              <a:gd name="connsiteY49" fmla="*/ 240688 h 4683498"/>
              <a:gd name="connsiteX50" fmla="*/ 2765458 w 5751727"/>
              <a:gd name="connsiteY50" fmla="*/ 136516 h 4683498"/>
              <a:gd name="connsiteX51" fmla="*/ 2800183 w 5751727"/>
              <a:gd name="connsiteY51" fmla="*/ 124942 h 4683498"/>
              <a:gd name="connsiteX52" fmla="*/ 2962228 w 5751727"/>
              <a:gd name="connsiteY52" fmla="*/ 43919 h 4683498"/>
              <a:gd name="connsiteX53" fmla="*/ 2971836 w 5751727"/>
              <a:gd name="connsiteY53" fmla="*/ 342 h 46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751727" h="4683498">
                <a:moveTo>
                  <a:pt x="2971836" y="342"/>
                </a:moveTo>
                <a:cubicBezTo>
                  <a:pt x="2982052" y="1764"/>
                  <a:pt x="3000328" y="7748"/>
                  <a:pt x="3031676" y="20769"/>
                </a:cubicBezTo>
                <a:cubicBezTo>
                  <a:pt x="3157068" y="72855"/>
                  <a:pt x="3487714" y="243000"/>
                  <a:pt x="3714583" y="356435"/>
                </a:cubicBezTo>
                <a:cubicBezTo>
                  <a:pt x="3734705" y="366496"/>
                  <a:pt x="3752573" y="380633"/>
                  <a:pt x="3772456" y="391159"/>
                </a:cubicBezTo>
                <a:lnTo>
                  <a:pt x="4501661" y="773124"/>
                </a:lnTo>
                <a:cubicBezTo>
                  <a:pt x="4509377" y="788557"/>
                  <a:pt x="4513509" y="806384"/>
                  <a:pt x="4524810" y="819423"/>
                </a:cubicBezTo>
                <a:cubicBezTo>
                  <a:pt x="4646082" y="959352"/>
                  <a:pt x="4781305" y="1049006"/>
                  <a:pt x="4929924" y="1166663"/>
                </a:cubicBezTo>
                <a:cubicBezTo>
                  <a:pt x="4973554" y="1341182"/>
                  <a:pt x="4951495" y="1351188"/>
                  <a:pt x="5068821" y="1479180"/>
                </a:cubicBezTo>
                <a:cubicBezTo>
                  <a:pt x="5077065" y="1488174"/>
                  <a:pt x="5091970" y="1486896"/>
                  <a:pt x="5103545" y="1490754"/>
                </a:cubicBezTo>
                <a:cubicBezTo>
                  <a:pt x="5118978" y="1502329"/>
                  <a:pt x="5134871" y="1513313"/>
                  <a:pt x="5149843" y="1525478"/>
                </a:cubicBezTo>
                <a:cubicBezTo>
                  <a:pt x="5196617" y="1563482"/>
                  <a:pt x="5288739" y="1641225"/>
                  <a:pt x="5288739" y="1641225"/>
                </a:cubicBezTo>
                <a:cubicBezTo>
                  <a:pt x="5335038" y="1799412"/>
                  <a:pt x="5379164" y="1958252"/>
                  <a:pt x="5427636" y="2115787"/>
                </a:cubicBezTo>
                <a:cubicBezTo>
                  <a:pt x="5440917" y="2158949"/>
                  <a:pt x="5452839" y="2203179"/>
                  <a:pt x="5473934" y="2243109"/>
                </a:cubicBezTo>
                <a:cubicBezTo>
                  <a:pt x="5561116" y="2408131"/>
                  <a:pt x="5751727" y="2729245"/>
                  <a:pt x="5751727" y="2729245"/>
                </a:cubicBezTo>
                <a:cubicBezTo>
                  <a:pt x="5744010" y="2860425"/>
                  <a:pt x="5747605" y="2992763"/>
                  <a:pt x="5728577" y="3122785"/>
                </a:cubicBezTo>
                <a:cubicBezTo>
                  <a:pt x="5724073" y="3153563"/>
                  <a:pt x="5695314" y="3175564"/>
                  <a:pt x="5682279" y="3203807"/>
                </a:cubicBezTo>
                <a:cubicBezTo>
                  <a:pt x="5672053" y="3225963"/>
                  <a:pt x="5668543" y="3250743"/>
                  <a:pt x="5659129" y="3273256"/>
                </a:cubicBezTo>
                <a:lnTo>
                  <a:pt x="5392912" y="3909863"/>
                </a:lnTo>
                <a:cubicBezTo>
                  <a:pt x="5427636" y="4033326"/>
                  <a:pt x="5477582" y="4153491"/>
                  <a:pt x="5497084" y="4280253"/>
                </a:cubicBezTo>
                <a:cubicBezTo>
                  <a:pt x="5508832" y="4356616"/>
                  <a:pt x="5506734" y="4437459"/>
                  <a:pt x="5485509" y="4511747"/>
                </a:cubicBezTo>
                <a:cubicBezTo>
                  <a:pt x="5472474" y="4557371"/>
                  <a:pt x="5452598" y="4600539"/>
                  <a:pt x="5430003" y="4642547"/>
                </a:cubicBezTo>
                <a:lnTo>
                  <a:pt x="5406256" y="4683498"/>
                </a:lnTo>
                <a:lnTo>
                  <a:pt x="2999807" y="4683498"/>
                </a:lnTo>
                <a:lnTo>
                  <a:pt x="2978644" y="4670666"/>
                </a:lnTo>
                <a:cubicBezTo>
                  <a:pt x="2961915" y="4659510"/>
                  <a:pt x="2945502" y="4647467"/>
                  <a:pt x="2927504" y="4639068"/>
                </a:cubicBezTo>
                <a:cubicBezTo>
                  <a:pt x="2905392" y="4628749"/>
                  <a:pt x="2881205" y="4623635"/>
                  <a:pt x="2858056" y="4615919"/>
                </a:cubicBezTo>
                <a:cubicBezTo>
                  <a:pt x="1752099" y="4247267"/>
                  <a:pt x="2156914" y="4304018"/>
                  <a:pt x="1689013" y="4245529"/>
                </a:cubicBezTo>
                <a:lnTo>
                  <a:pt x="1619565" y="4222380"/>
                </a:lnTo>
                <a:cubicBezTo>
                  <a:pt x="1418855" y="4153170"/>
                  <a:pt x="1207575" y="4108981"/>
                  <a:pt x="1017681" y="4014035"/>
                </a:cubicBezTo>
                <a:cubicBezTo>
                  <a:pt x="979099" y="3994744"/>
                  <a:pt x="935662" y="3983053"/>
                  <a:pt x="901934" y="3956162"/>
                </a:cubicBezTo>
                <a:cubicBezTo>
                  <a:pt x="649319" y="3754753"/>
                  <a:pt x="404297" y="3543878"/>
                  <a:pt x="161155" y="3331129"/>
                </a:cubicBezTo>
                <a:cubicBezTo>
                  <a:pt x="126191" y="3300535"/>
                  <a:pt x="95759" y="3264621"/>
                  <a:pt x="68557" y="3226957"/>
                </a:cubicBezTo>
                <a:cubicBezTo>
                  <a:pt x="45300" y="3194755"/>
                  <a:pt x="-27000" y="3135346"/>
                  <a:pt x="10684" y="3122785"/>
                </a:cubicBezTo>
                <a:cubicBezTo>
                  <a:pt x="106131" y="3090969"/>
                  <a:pt x="211312" y="3138218"/>
                  <a:pt x="311626" y="3145934"/>
                </a:cubicBezTo>
                <a:cubicBezTo>
                  <a:pt x="490556" y="3181721"/>
                  <a:pt x="388548" y="3168709"/>
                  <a:pt x="751464" y="3088061"/>
                </a:cubicBezTo>
                <a:cubicBezTo>
                  <a:pt x="765044" y="3085043"/>
                  <a:pt x="772923" y="3069100"/>
                  <a:pt x="786188" y="3064911"/>
                </a:cubicBezTo>
                <a:cubicBezTo>
                  <a:pt x="846866" y="3045749"/>
                  <a:pt x="913185" y="3044341"/>
                  <a:pt x="971383" y="3018612"/>
                </a:cubicBezTo>
                <a:cubicBezTo>
                  <a:pt x="1280728" y="2881849"/>
                  <a:pt x="1583263" y="2730035"/>
                  <a:pt x="1885783" y="2578775"/>
                </a:cubicBezTo>
                <a:cubicBezTo>
                  <a:pt x="1907880" y="2567727"/>
                  <a:pt x="1926187" y="2549945"/>
                  <a:pt x="1943656" y="2532476"/>
                </a:cubicBezTo>
                <a:cubicBezTo>
                  <a:pt x="2034345" y="2441787"/>
                  <a:pt x="2209874" y="2254683"/>
                  <a:pt x="2209874" y="2254683"/>
                </a:cubicBezTo>
                <a:cubicBezTo>
                  <a:pt x="2206016" y="2154369"/>
                  <a:pt x="2230045" y="2048978"/>
                  <a:pt x="2198299" y="1953742"/>
                </a:cubicBezTo>
                <a:cubicBezTo>
                  <a:pt x="2183406" y="1909063"/>
                  <a:pt x="2124676" y="1893781"/>
                  <a:pt x="2082552" y="1872719"/>
                </a:cubicBezTo>
                <a:cubicBezTo>
                  <a:pt x="1931184" y="1797035"/>
                  <a:pt x="1773894" y="1733823"/>
                  <a:pt x="1619565" y="1664375"/>
                </a:cubicBezTo>
                <a:cubicBezTo>
                  <a:pt x="1337067" y="1381877"/>
                  <a:pt x="1606916" y="1692619"/>
                  <a:pt x="2325621" y="1525478"/>
                </a:cubicBezTo>
                <a:cubicBezTo>
                  <a:pt x="2413672" y="1505001"/>
                  <a:pt x="2464517" y="1409731"/>
                  <a:pt x="2533965" y="1351858"/>
                </a:cubicBezTo>
                <a:cubicBezTo>
                  <a:pt x="2468375" y="1166663"/>
                  <a:pt x="2409567" y="978925"/>
                  <a:pt x="2337195" y="796273"/>
                </a:cubicBezTo>
                <a:cubicBezTo>
                  <a:pt x="2328095" y="773306"/>
                  <a:pt x="2297813" y="762116"/>
                  <a:pt x="2290896" y="738400"/>
                </a:cubicBezTo>
                <a:cubicBezTo>
                  <a:pt x="2270116" y="667154"/>
                  <a:pt x="2267747" y="591787"/>
                  <a:pt x="2256172" y="518481"/>
                </a:cubicBezTo>
                <a:cubicBezTo>
                  <a:pt x="2359884" y="414769"/>
                  <a:pt x="2148294" y="628162"/>
                  <a:pt x="2452942" y="275412"/>
                </a:cubicBezTo>
                <a:cubicBezTo>
                  <a:pt x="2465551" y="260812"/>
                  <a:pt x="2481612" y="248523"/>
                  <a:pt x="2499241" y="240688"/>
                </a:cubicBezTo>
                <a:cubicBezTo>
                  <a:pt x="2586319" y="201987"/>
                  <a:pt x="2676519" y="170723"/>
                  <a:pt x="2765458" y="136516"/>
                </a:cubicBezTo>
                <a:cubicBezTo>
                  <a:pt x="2776846" y="132136"/>
                  <a:pt x="2789143" y="130137"/>
                  <a:pt x="2800183" y="124942"/>
                </a:cubicBezTo>
                <a:cubicBezTo>
                  <a:pt x="2854826" y="99228"/>
                  <a:pt x="2908856" y="72175"/>
                  <a:pt x="2962228" y="43919"/>
                </a:cubicBezTo>
                <a:cubicBezTo>
                  <a:pt x="2983085" y="32878"/>
                  <a:pt x="2941188" y="-3922"/>
                  <a:pt x="2971836" y="342"/>
                </a:cubicBezTo>
                <a:close/>
              </a:path>
            </a:pathLst>
          </a:custGeom>
          <a:solidFill>
            <a:schemeClr val="bg1">
              <a:alpha val="5106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F0693E-67EB-9947-BEEB-9F56CA65BAC5}"/>
              </a:ext>
            </a:extLst>
          </p:cNvPr>
          <p:cNvSpPr/>
          <p:nvPr/>
        </p:nvSpPr>
        <p:spPr>
          <a:xfrm>
            <a:off x="5034987" y="3168176"/>
            <a:ext cx="38890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Đông Nam Á vốn là thuộc địa của các nước Âu - Mỹ (trừ Thái Lan).</a:t>
            </a:r>
            <a:endParaRPr lang="vi-VN" sz="2000" dirty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3881B-158D-B04E-97F2-0FF7D5182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62" b="24778"/>
          <a:stretch/>
        </p:blipFill>
        <p:spPr>
          <a:xfrm>
            <a:off x="6359742" y="949728"/>
            <a:ext cx="2105129" cy="18226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DF9DB1A-3B9A-D540-A715-872793E6D195}"/>
              </a:ext>
            </a:extLst>
          </p:cNvPr>
          <p:cNvGrpSpPr/>
          <p:nvPr/>
        </p:nvGrpSpPr>
        <p:grpSpPr>
          <a:xfrm>
            <a:off x="2338086" y="0"/>
            <a:ext cx="3226780" cy="2766348"/>
            <a:chOff x="2338086" y="-386357"/>
            <a:chExt cx="4597816" cy="3152705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03057CB5-75CB-5046-9AA6-A14EF4A3AB5F}"/>
                </a:ext>
              </a:extLst>
            </p:cNvPr>
            <p:cNvSpPr/>
            <p:nvPr/>
          </p:nvSpPr>
          <p:spPr>
            <a:xfrm>
              <a:off x="2338086" y="-386357"/>
              <a:ext cx="4597816" cy="3152705"/>
            </a:xfrm>
            <a:prstGeom prst="wedgeEllipseCallout">
              <a:avLst>
                <a:gd name="adj1" fmla="val -51857"/>
                <a:gd name="adj2" fmla="val 1903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398360-69DE-7E48-89EE-6ACED406E90F}"/>
                </a:ext>
              </a:extLst>
            </p:cNvPr>
            <p:cNvSpPr/>
            <p:nvPr/>
          </p:nvSpPr>
          <p:spPr>
            <a:xfrm>
              <a:off x="2669258" y="332323"/>
              <a:ext cx="3935472" cy="2209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 chiến tranh thế giới thứ hai các nước Đông Nam Á là thuộc địa của nước nào?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2F5B86-4CB2-E440-8F50-FC87224DF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35" t="4571" r="20979" b="6685"/>
          <a:stretch/>
        </p:blipFill>
        <p:spPr>
          <a:xfrm flipH="1">
            <a:off x="531628" y="630606"/>
            <a:ext cx="2286000" cy="45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939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7458A7-2B41-BC46-867B-4F99C896B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616D22-3429-9C43-9F98-2890A7382400}"/>
              </a:ext>
            </a:extLst>
          </p:cNvPr>
          <p:cNvGrpSpPr/>
          <p:nvPr/>
        </p:nvGrpSpPr>
        <p:grpSpPr>
          <a:xfrm>
            <a:off x="6667500" y="104876"/>
            <a:ext cx="2311400" cy="2257324"/>
            <a:chOff x="6845300" y="117576"/>
            <a:chExt cx="1930400" cy="182295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93F2744-40C8-7E40-9635-988AD757BECD}"/>
                </a:ext>
              </a:extLst>
            </p:cNvPr>
            <p:cNvSpPr/>
            <p:nvPr/>
          </p:nvSpPr>
          <p:spPr>
            <a:xfrm>
              <a:off x="6845300" y="117576"/>
              <a:ext cx="1930400" cy="1822951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9C60801-33CC-254F-A196-79EFA451ADB6}"/>
                </a:ext>
              </a:extLst>
            </p:cNvPr>
            <p:cNvSpPr txBox="1"/>
            <p:nvPr/>
          </p:nvSpPr>
          <p:spPr>
            <a:xfrm>
              <a:off x="7249279" y="177179"/>
              <a:ext cx="1229008" cy="2616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V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 địa Anh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7F8271-B364-574B-89FD-94BB26D833DF}"/>
                </a:ext>
              </a:extLst>
            </p:cNvPr>
            <p:cNvSpPr txBox="1"/>
            <p:nvPr/>
          </p:nvSpPr>
          <p:spPr>
            <a:xfrm>
              <a:off x="7249280" y="476963"/>
              <a:ext cx="1229008" cy="2616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V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 địa Pháp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7E8C90-333A-514A-B414-94D7E1D75B51}"/>
                </a:ext>
              </a:extLst>
            </p:cNvPr>
            <p:cNvSpPr txBox="1"/>
            <p:nvPr/>
          </p:nvSpPr>
          <p:spPr>
            <a:xfrm>
              <a:off x="7249280" y="757159"/>
              <a:ext cx="1229008" cy="2616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V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 địa Hà lan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988DD-D1BD-D547-B3B8-3745DB9EF812}"/>
                </a:ext>
              </a:extLst>
            </p:cNvPr>
            <p:cNvSpPr txBox="1"/>
            <p:nvPr/>
          </p:nvSpPr>
          <p:spPr>
            <a:xfrm>
              <a:off x="7249279" y="1056943"/>
              <a:ext cx="1526421" cy="2616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V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 địa Tây Ban Nha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FB71E3-06B0-F34F-83E0-9267F10AF7D2}"/>
                </a:ext>
              </a:extLst>
            </p:cNvPr>
            <p:cNvSpPr txBox="1"/>
            <p:nvPr/>
          </p:nvSpPr>
          <p:spPr>
            <a:xfrm>
              <a:off x="7249279" y="1386515"/>
              <a:ext cx="1526421" cy="2616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V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 địa Bồ Đào Nha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0157BF-6EFE-484F-A25D-F1D3D8EC40A3}"/>
                </a:ext>
              </a:extLst>
            </p:cNvPr>
            <p:cNvSpPr/>
            <p:nvPr/>
          </p:nvSpPr>
          <p:spPr>
            <a:xfrm>
              <a:off x="6997126" y="262199"/>
              <a:ext cx="252154" cy="130834"/>
            </a:xfrm>
            <a:prstGeom prst="rect">
              <a:avLst/>
            </a:prstGeom>
            <a:solidFill>
              <a:srgbClr val="EB58FA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3E7794-5210-704C-96D8-B55A7BFC4C7F}"/>
                </a:ext>
              </a:extLst>
            </p:cNvPr>
            <p:cNvSpPr/>
            <p:nvPr/>
          </p:nvSpPr>
          <p:spPr>
            <a:xfrm>
              <a:off x="7004238" y="530647"/>
              <a:ext cx="252154" cy="130834"/>
            </a:xfrm>
            <a:prstGeom prst="rect">
              <a:avLst/>
            </a:prstGeom>
            <a:solidFill>
              <a:srgbClr val="1B7FF7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E9DA28-4220-C44A-8E61-86ED96E896CE}"/>
                </a:ext>
              </a:extLst>
            </p:cNvPr>
            <p:cNvSpPr/>
            <p:nvPr/>
          </p:nvSpPr>
          <p:spPr>
            <a:xfrm>
              <a:off x="7011350" y="799095"/>
              <a:ext cx="252154" cy="130834"/>
            </a:xfrm>
            <a:prstGeom prst="rect">
              <a:avLst/>
            </a:prstGeom>
            <a:solidFill>
              <a:srgbClr val="811916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09F564-3119-1141-A3F7-670C5F202E44}"/>
                </a:ext>
              </a:extLst>
            </p:cNvPr>
            <p:cNvSpPr/>
            <p:nvPr/>
          </p:nvSpPr>
          <p:spPr>
            <a:xfrm>
              <a:off x="7011350" y="1096037"/>
              <a:ext cx="252154" cy="130834"/>
            </a:xfrm>
            <a:prstGeom prst="rect">
              <a:avLst/>
            </a:prstGeom>
            <a:solidFill>
              <a:srgbClr val="FFFFFF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BA178D-DD9E-554C-A39C-4E2CF588358E}"/>
                </a:ext>
              </a:extLst>
            </p:cNvPr>
            <p:cNvSpPr/>
            <p:nvPr/>
          </p:nvSpPr>
          <p:spPr>
            <a:xfrm>
              <a:off x="7011350" y="1406912"/>
              <a:ext cx="252154" cy="130834"/>
            </a:xfrm>
            <a:prstGeom prst="rect">
              <a:avLst/>
            </a:prstGeom>
            <a:solidFill>
              <a:srgbClr val="F17E3D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93412A-DD7F-3646-BA02-E8C2F8A5EBF5}"/>
                </a:ext>
              </a:extLst>
            </p:cNvPr>
            <p:cNvSpPr txBox="1"/>
            <p:nvPr/>
          </p:nvSpPr>
          <p:spPr>
            <a:xfrm>
              <a:off x="7249279" y="1648125"/>
              <a:ext cx="1526421" cy="26717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V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 địa Đức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D8E5F9-29F7-B141-9A0F-7AD898AA8564}"/>
                </a:ext>
              </a:extLst>
            </p:cNvPr>
            <p:cNvSpPr/>
            <p:nvPr/>
          </p:nvSpPr>
          <p:spPr>
            <a:xfrm>
              <a:off x="7011350" y="1721654"/>
              <a:ext cx="252154" cy="130834"/>
            </a:xfrm>
            <a:prstGeom prst="rect">
              <a:avLst/>
            </a:prstGeom>
            <a:solidFill>
              <a:srgbClr val="73F43F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A78C33B4-933F-EE4F-A342-3AF2721CAF62}"/>
              </a:ext>
            </a:extLst>
          </p:cNvPr>
          <p:cNvSpPr/>
          <p:nvPr/>
        </p:nvSpPr>
        <p:spPr>
          <a:xfrm>
            <a:off x="1879040" y="904856"/>
            <a:ext cx="1064070" cy="1267322"/>
          </a:xfrm>
          <a:custGeom>
            <a:avLst/>
            <a:gdLst>
              <a:gd name="connsiteX0" fmla="*/ 8267 w 1064070"/>
              <a:gd name="connsiteY0" fmla="*/ 114300 h 1267322"/>
              <a:gd name="connsiteX1" fmla="*/ 17059 w 1064070"/>
              <a:gd name="connsiteY1" fmla="*/ 158262 h 1267322"/>
              <a:gd name="connsiteX2" fmla="*/ 69813 w 1064070"/>
              <a:gd name="connsiteY2" fmla="*/ 246185 h 1267322"/>
              <a:gd name="connsiteX3" fmla="*/ 87398 w 1064070"/>
              <a:gd name="connsiteY3" fmla="*/ 281354 h 1267322"/>
              <a:gd name="connsiteX4" fmla="*/ 96190 w 1064070"/>
              <a:gd name="connsiteY4" fmla="*/ 316523 h 1267322"/>
              <a:gd name="connsiteX5" fmla="*/ 104982 w 1064070"/>
              <a:gd name="connsiteY5" fmla="*/ 342900 h 1267322"/>
              <a:gd name="connsiteX6" fmla="*/ 87398 w 1064070"/>
              <a:gd name="connsiteY6" fmla="*/ 404446 h 1267322"/>
              <a:gd name="connsiteX7" fmla="*/ 96190 w 1064070"/>
              <a:gd name="connsiteY7" fmla="*/ 448408 h 1267322"/>
              <a:gd name="connsiteX8" fmla="*/ 104982 w 1064070"/>
              <a:gd name="connsiteY8" fmla="*/ 536331 h 1267322"/>
              <a:gd name="connsiteX9" fmla="*/ 148944 w 1064070"/>
              <a:gd name="connsiteY9" fmla="*/ 562708 h 1267322"/>
              <a:gd name="connsiteX10" fmla="*/ 201698 w 1064070"/>
              <a:gd name="connsiteY10" fmla="*/ 589085 h 1267322"/>
              <a:gd name="connsiteX11" fmla="*/ 254451 w 1064070"/>
              <a:gd name="connsiteY11" fmla="*/ 633046 h 1267322"/>
              <a:gd name="connsiteX12" fmla="*/ 272036 w 1064070"/>
              <a:gd name="connsiteY12" fmla="*/ 685800 h 1267322"/>
              <a:gd name="connsiteX13" fmla="*/ 377544 w 1064070"/>
              <a:gd name="connsiteY13" fmla="*/ 844062 h 1267322"/>
              <a:gd name="connsiteX14" fmla="*/ 395128 w 1064070"/>
              <a:gd name="connsiteY14" fmla="*/ 870439 h 1267322"/>
              <a:gd name="connsiteX15" fmla="*/ 403921 w 1064070"/>
              <a:gd name="connsiteY15" fmla="*/ 896816 h 1267322"/>
              <a:gd name="connsiteX16" fmla="*/ 430298 w 1064070"/>
              <a:gd name="connsiteY16" fmla="*/ 914400 h 1267322"/>
              <a:gd name="connsiteX17" fmla="*/ 456674 w 1064070"/>
              <a:gd name="connsiteY17" fmla="*/ 967154 h 1267322"/>
              <a:gd name="connsiteX18" fmla="*/ 491844 w 1064070"/>
              <a:gd name="connsiteY18" fmla="*/ 1019908 h 1267322"/>
              <a:gd name="connsiteX19" fmla="*/ 518221 w 1064070"/>
              <a:gd name="connsiteY19" fmla="*/ 1037493 h 1267322"/>
              <a:gd name="connsiteX20" fmla="*/ 570974 w 1064070"/>
              <a:gd name="connsiteY20" fmla="*/ 1055077 h 1267322"/>
              <a:gd name="connsiteX21" fmla="*/ 597351 w 1064070"/>
              <a:gd name="connsiteY21" fmla="*/ 1081454 h 1267322"/>
              <a:gd name="connsiteX22" fmla="*/ 676482 w 1064070"/>
              <a:gd name="connsiteY22" fmla="*/ 1099039 h 1267322"/>
              <a:gd name="connsiteX23" fmla="*/ 764405 w 1064070"/>
              <a:gd name="connsiteY23" fmla="*/ 1125416 h 1267322"/>
              <a:gd name="connsiteX24" fmla="*/ 790782 w 1064070"/>
              <a:gd name="connsiteY24" fmla="*/ 1143000 h 1267322"/>
              <a:gd name="connsiteX25" fmla="*/ 843536 w 1064070"/>
              <a:gd name="connsiteY25" fmla="*/ 1169377 h 1267322"/>
              <a:gd name="connsiteX26" fmla="*/ 869913 w 1064070"/>
              <a:gd name="connsiteY26" fmla="*/ 1195754 h 1267322"/>
              <a:gd name="connsiteX27" fmla="*/ 887498 w 1064070"/>
              <a:gd name="connsiteY27" fmla="*/ 1222131 h 1267322"/>
              <a:gd name="connsiteX28" fmla="*/ 940251 w 1064070"/>
              <a:gd name="connsiteY28" fmla="*/ 1239716 h 1267322"/>
              <a:gd name="connsiteX29" fmla="*/ 993005 w 1064070"/>
              <a:gd name="connsiteY29" fmla="*/ 1266093 h 1267322"/>
              <a:gd name="connsiteX30" fmla="*/ 1063344 w 1064070"/>
              <a:gd name="connsiteY30" fmla="*/ 1257300 h 1267322"/>
              <a:gd name="connsiteX31" fmla="*/ 1045759 w 1064070"/>
              <a:gd name="connsiteY31" fmla="*/ 1169377 h 1267322"/>
              <a:gd name="connsiteX32" fmla="*/ 1010590 w 1064070"/>
              <a:gd name="connsiteY32" fmla="*/ 1116623 h 1267322"/>
              <a:gd name="connsiteX33" fmla="*/ 1001798 w 1064070"/>
              <a:gd name="connsiteY33" fmla="*/ 1072662 h 1267322"/>
              <a:gd name="connsiteX34" fmla="*/ 1019382 w 1064070"/>
              <a:gd name="connsiteY34" fmla="*/ 949569 h 1267322"/>
              <a:gd name="connsiteX35" fmla="*/ 1001798 w 1064070"/>
              <a:gd name="connsiteY35" fmla="*/ 923193 h 1267322"/>
              <a:gd name="connsiteX36" fmla="*/ 913874 w 1064070"/>
              <a:gd name="connsiteY36" fmla="*/ 896816 h 1267322"/>
              <a:gd name="connsiteX37" fmla="*/ 878705 w 1064070"/>
              <a:gd name="connsiteY37" fmla="*/ 879231 h 1267322"/>
              <a:gd name="connsiteX38" fmla="*/ 825951 w 1064070"/>
              <a:gd name="connsiteY38" fmla="*/ 870439 h 1267322"/>
              <a:gd name="connsiteX39" fmla="*/ 799574 w 1064070"/>
              <a:gd name="connsiteY39" fmla="*/ 861646 h 1267322"/>
              <a:gd name="connsiteX40" fmla="*/ 799574 w 1064070"/>
              <a:gd name="connsiteY40" fmla="*/ 782516 h 1267322"/>
              <a:gd name="connsiteX41" fmla="*/ 808367 w 1064070"/>
              <a:gd name="connsiteY41" fmla="*/ 756139 h 1267322"/>
              <a:gd name="connsiteX42" fmla="*/ 790782 w 1064070"/>
              <a:gd name="connsiteY42" fmla="*/ 729762 h 1267322"/>
              <a:gd name="connsiteX43" fmla="*/ 738028 w 1064070"/>
              <a:gd name="connsiteY43" fmla="*/ 712177 h 1267322"/>
              <a:gd name="connsiteX44" fmla="*/ 711651 w 1064070"/>
              <a:gd name="connsiteY44" fmla="*/ 694593 h 1267322"/>
              <a:gd name="connsiteX45" fmla="*/ 650105 w 1064070"/>
              <a:gd name="connsiteY45" fmla="*/ 615462 h 1267322"/>
              <a:gd name="connsiteX46" fmla="*/ 606144 w 1064070"/>
              <a:gd name="connsiteY46" fmla="*/ 536331 h 1267322"/>
              <a:gd name="connsiteX47" fmla="*/ 588559 w 1064070"/>
              <a:gd name="connsiteY47" fmla="*/ 509954 h 1267322"/>
              <a:gd name="connsiteX48" fmla="*/ 509428 w 1064070"/>
              <a:gd name="connsiteY48" fmla="*/ 457200 h 1267322"/>
              <a:gd name="connsiteX49" fmla="*/ 456674 w 1064070"/>
              <a:gd name="connsiteY49" fmla="*/ 422031 h 1267322"/>
              <a:gd name="connsiteX50" fmla="*/ 430298 w 1064070"/>
              <a:gd name="connsiteY50" fmla="*/ 404446 h 1267322"/>
              <a:gd name="connsiteX51" fmla="*/ 412713 w 1064070"/>
              <a:gd name="connsiteY51" fmla="*/ 378069 h 1267322"/>
              <a:gd name="connsiteX52" fmla="*/ 386336 w 1064070"/>
              <a:gd name="connsiteY52" fmla="*/ 360485 h 1267322"/>
              <a:gd name="connsiteX53" fmla="*/ 351167 w 1064070"/>
              <a:gd name="connsiteY53" fmla="*/ 307731 h 1267322"/>
              <a:gd name="connsiteX54" fmla="*/ 324790 w 1064070"/>
              <a:gd name="connsiteY54" fmla="*/ 272562 h 1267322"/>
              <a:gd name="connsiteX55" fmla="*/ 315998 w 1064070"/>
              <a:gd name="connsiteY55" fmla="*/ 246185 h 1267322"/>
              <a:gd name="connsiteX56" fmla="*/ 395128 w 1064070"/>
              <a:gd name="connsiteY56" fmla="*/ 237393 h 1267322"/>
              <a:gd name="connsiteX57" fmla="*/ 421505 w 1064070"/>
              <a:gd name="connsiteY57" fmla="*/ 228600 h 1267322"/>
              <a:gd name="connsiteX58" fmla="*/ 412713 w 1064070"/>
              <a:gd name="connsiteY58" fmla="*/ 202223 h 1267322"/>
              <a:gd name="connsiteX59" fmla="*/ 377544 w 1064070"/>
              <a:gd name="connsiteY59" fmla="*/ 193431 h 1267322"/>
              <a:gd name="connsiteX60" fmla="*/ 333582 w 1064070"/>
              <a:gd name="connsiteY60" fmla="*/ 184639 h 1267322"/>
              <a:gd name="connsiteX61" fmla="*/ 280828 w 1064070"/>
              <a:gd name="connsiteY61" fmla="*/ 167054 h 1267322"/>
              <a:gd name="connsiteX62" fmla="*/ 254451 w 1064070"/>
              <a:gd name="connsiteY62" fmla="*/ 158262 h 1267322"/>
              <a:gd name="connsiteX63" fmla="*/ 192905 w 1064070"/>
              <a:gd name="connsiteY63" fmla="*/ 140677 h 1267322"/>
              <a:gd name="connsiteX64" fmla="*/ 140151 w 1064070"/>
              <a:gd name="connsiteY64" fmla="*/ 114300 h 1267322"/>
              <a:gd name="connsiteX65" fmla="*/ 78605 w 1064070"/>
              <a:gd name="connsiteY65" fmla="*/ 35169 h 1267322"/>
              <a:gd name="connsiteX66" fmla="*/ 61021 w 1064070"/>
              <a:gd name="connsiteY66" fmla="*/ 8793 h 1267322"/>
              <a:gd name="connsiteX67" fmla="*/ 34644 w 1064070"/>
              <a:gd name="connsiteY67" fmla="*/ 0 h 1267322"/>
              <a:gd name="connsiteX68" fmla="*/ 8267 w 1064070"/>
              <a:gd name="connsiteY68" fmla="*/ 114300 h 126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64070" h="1267322">
                <a:moveTo>
                  <a:pt x="8267" y="114300"/>
                </a:moveTo>
                <a:cubicBezTo>
                  <a:pt x="5336" y="140677"/>
                  <a:pt x="12333" y="144085"/>
                  <a:pt x="17059" y="158262"/>
                </a:cubicBezTo>
                <a:cubicBezTo>
                  <a:pt x="30216" y="197734"/>
                  <a:pt x="49754" y="206067"/>
                  <a:pt x="69813" y="246185"/>
                </a:cubicBezTo>
                <a:lnTo>
                  <a:pt x="87398" y="281354"/>
                </a:lnTo>
                <a:cubicBezTo>
                  <a:pt x="90329" y="293077"/>
                  <a:pt x="92870" y="304904"/>
                  <a:pt x="96190" y="316523"/>
                </a:cubicBezTo>
                <a:cubicBezTo>
                  <a:pt x="98736" y="325434"/>
                  <a:pt x="104982" y="333632"/>
                  <a:pt x="104982" y="342900"/>
                </a:cubicBezTo>
                <a:cubicBezTo>
                  <a:pt x="104982" y="353940"/>
                  <a:pt x="91544" y="392008"/>
                  <a:pt x="87398" y="404446"/>
                </a:cubicBezTo>
                <a:cubicBezTo>
                  <a:pt x="90329" y="419100"/>
                  <a:pt x="94215" y="433595"/>
                  <a:pt x="96190" y="448408"/>
                </a:cubicBezTo>
                <a:cubicBezTo>
                  <a:pt x="100083" y="477603"/>
                  <a:pt x="92639" y="509588"/>
                  <a:pt x="104982" y="536331"/>
                </a:cubicBezTo>
                <a:cubicBezTo>
                  <a:pt x="112143" y="551847"/>
                  <a:pt x="134452" y="553651"/>
                  <a:pt x="148944" y="562708"/>
                </a:cubicBezTo>
                <a:cubicBezTo>
                  <a:pt x="187903" y="587058"/>
                  <a:pt x="161024" y="575528"/>
                  <a:pt x="201698" y="589085"/>
                </a:cubicBezTo>
                <a:cubicBezTo>
                  <a:pt x="218115" y="600030"/>
                  <a:pt x="244495" y="615126"/>
                  <a:pt x="254451" y="633046"/>
                </a:cubicBezTo>
                <a:cubicBezTo>
                  <a:pt x="263453" y="649249"/>
                  <a:pt x="261754" y="670377"/>
                  <a:pt x="272036" y="685800"/>
                </a:cubicBezTo>
                <a:lnTo>
                  <a:pt x="377544" y="844062"/>
                </a:lnTo>
                <a:cubicBezTo>
                  <a:pt x="383405" y="852854"/>
                  <a:pt x="391786" y="860414"/>
                  <a:pt x="395128" y="870439"/>
                </a:cubicBezTo>
                <a:cubicBezTo>
                  <a:pt x="398059" y="879231"/>
                  <a:pt x="398131" y="889579"/>
                  <a:pt x="403921" y="896816"/>
                </a:cubicBezTo>
                <a:cubicBezTo>
                  <a:pt x="410522" y="905067"/>
                  <a:pt x="421506" y="908539"/>
                  <a:pt x="430298" y="914400"/>
                </a:cubicBezTo>
                <a:cubicBezTo>
                  <a:pt x="452395" y="980693"/>
                  <a:pt x="422589" y="898985"/>
                  <a:pt x="456674" y="967154"/>
                </a:cubicBezTo>
                <a:cubicBezTo>
                  <a:pt x="476798" y="1007402"/>
                  <a:pt x="448987" y="984194"/>
                  <a:pt x="491844" y="1019908"/>
                </a:cubicBezTo>
                <a:cubicBezTo>
                  <a:pt x="499962" y="1026673"/>
                  <a:pt x="508565" y="1033201"/>
                  <a:pt x="518221" y="1037493"/>
                </a:cubicBezTo>
                <a:cubicBezTo>
                  <a:pt x="535159" y="1045021"/>
                  <a:pt x="570974" y="1055077"/>
                  <a:pt x="570974" y="1055077"/>
                </a:cubicBezTo>
                <a:cubicBezTo>
                  <a:pt x="579766" y="1063869"/>
                  <a:pt x="587005" y="1074557"/>
                  <a:pt x="597351" y="1081454"/>
                </a:cubicBezTo>
                <a:cubicBezTo>
                  <a:pt x="612016" y="1091231"/>
                  <a:pt x="669647" y="1097672"/>
                  <a:pt x="676482" y="1099039"/>
                </a:cubicBezTo>
                <a:cubicBezTo>
                  <a:pt x="694038" y="1102550"/>
                  <a:pt x="754790" y="1119006"/>
                  <a:pt x="764405" y="1125416"/>
                </a:cubicBezTo>
                <a:cubicBezTo>
                  <a:pt x="773197" y="1131277"/>
                  <a:pt x="781331" y="1138274"/>
                  <a:pt x="790782" y="1143000"/>
                </a:cubicBezTo>
                <a:cubicBezTo>
                  <a:pt x="830432" y="1162825"/>
                  <a:pt x="805744" y="1137884"/>
                  <a:pt x="843536" y="1169377"/>
                </a:cubicBezTo>
                <a:cubicBezTo>
                  <a:pt x="853088" y="1177337"/>
                  <a:pt x="861953" y="1186202"/>
                  <a:pt x="869913" y="1195754"/>
                </a:cubicBezTo>
                <a:cubicBezTo>
                  <a:pt x="876678" y="1203872"/>
                  <a:pt x="878537" y="1216530"/>
                  <a:pt x="887498" y="1222131"/>
                </a:cubicBezTo>
                <a:cubicBezTo>
                  <a:pt x="903216" y="1231955"/>
                  <a:pt x="924828" y="1229435"/>
                  <a:pt x="940251" y="1239716"/>
                </a:cubicBezTo>
                <a:cubicBezTo>
                  <a:pt x="974340" y="1262441"/>
                  <a:pt x="956603" y="1253958"/>
                  <a:pt x="993005" y="1266093"/>
                </a:cubicBezTo>
                <a:cubicBezTo>
                  <a:pt x="1016451" y="1263162"/>
                  <a:pt x="1047784" y="1275083"/>
                  <a:pt x="1063344" y="1257300"/>
                </a:cubicBezTo>
                <a:cubicBezTo>
                  <a:pt x="1067203" y="1252890"/>
                  <a:pt x="1054860" y="1185759"/>
                  <a:pt x="1045759" y="1169377"/>
                </a:cubicBezTo>
                <a:cubicBezTo>
                  <a:pt x="1035496" y="1150902"/>
                  <a:pt x="1010590" y="1116623"/>
                  <a:pt x="1010590" y="1116623"/>
                </a:cubicBezTo>
                <a:cubicBezTo>
                  <a:pt x="1007659" y="1101969"/>
                  <a:pt x="1001798" y="1087606"/>
                  <a:pt x="1001798" y="1072662"/>
                </a:cubicBezTo>
                <a:cubicBezTo>
                  <a:pt x="1001798" y="995610"/>
                  <a:pt x="1003111" y="998384"/>
                  <a:pt x="1019382" y="949569"/>
                </a:cubicBezTo>
                <a:cubicBezTo>
                  <a:pt x="1013521" y="940777"/>
                  <a:pt x="1010759" y="928793"/>
                  <a:pt x="1001798" y="923193"/>
                </a:cubicBezTo>
                <a:cubicBezTo>
                  <a:pt x="987524" y="914272"/>
                  <a:pt x="934466" y="901964"/>
                  <a:pt x="913874" y="896816"/>
                </a:cubicBezTo>
                <a:cubicBezTo>
                  <a:pt x="902151" y="890954"/>
                  <a:pt x="891259" y="882997"/>
                  <a:pt x="878705" y="879231"/>
                </a:cubicBezTo>
                <a:cubicBezTo>
                  <a:pt x="861630" y="874108"/>
                  <a:pt x="843354" y="874306"/>
                  <a:pt x="825951" y="870439"/>
                </a:cubicBezTo>
                <a:cubicBezTo>
                  <a:pt x="816904" y="868428"/>
                  <a:pt x="808366" y="864577"/>
                  <a:pt x="799574" y="861646"/>
                </a:cubicBezTo>
                <a:cubicBezTo>
                  <a:pt x="773761" y="784206"/>
                  <a:pt x="774495" y="832674"/>
                  <a:pt x="799574" y="782516"/>
                </a:cubicBezTo>
                <a:cubicBezTo>
                  <a:pt x="803719" y="774226"/>
                  <a:pt x="805436" y="764931"/>
                  <a:pt x="808367" y="756139"/>
                </a:cubicBezTo>
                <a:cubicBezTo>
                  <a:pt x="802505" y="747347"/>
                  <a:pt x="799743" y="735363"/>
                  <a:pt x="790782" y="729762"/>
                </a:cubicBezTo>
                <a:cubicBezTo>
                  <a:pt x="775064" y="719938"/>
                  <a:pt x="753451" y="722459"/>
                  <a:pt x="738028" y="712177"/>
                </a:cubicBezTo>
                <a:lnTo>
                  <a:pt x="711651" y="694593"/>
                </a:lnTo>
                <a:cubicBezTo>
                  <a:pt x="669585" y="631493"/>
                  <a:pt x="691426" y="656783"/>
                  <a:pt x="650105" y="615462"/>
                </a:cubicBezTo>
                <a:cubicBezTo>
                  <a:pt x="634630" y="569036"/>
                  <a:pt x="646453" y="596795"/>
                  <a:pt x="606144" y="536331"/>
                </a:cubicBezTo>
                <a:cubicBezTo>
                  <a:pt x="600282" y="527539"/>
                  <a:pt x="597351" y="515816"/>
                  <a:pt x="588559" y="509954"/>
                </a:cubicBezTo>
                <a:lnTo>
                  <a:pt x="509428" y="457200"/>
                </a:lnTo>
                <a:lnTo>
                  <a:pt x="456674" y="422031"/>
                </a:lnTo>
                <a:lnTo>
                  <a:pt x="430298" y="404446"/>
                </a:lnTo>
                <a:cubicBezTo>
                  <a:pt x="424436" y="395654"/>
                  <a:pt x="420185" y="385541"/>
                  <a:pt x="412713" y="378069"/>
                </a:cubicBezTo>
                <a:cubicBezTo>
                  <a:pt x="405241" y="370597"/>
                  <a:pt x="393294" y="368437"/>
                  <a:pt x="386336" y="360485"/>
                </a:cubicBezTo>
                <a:cubicBezTo>
                  <a:pt x="372419" y="344580"/>
                  <a:pt x="363848" y="324638"/>
                  <a:pt x="351167" y="307731"/>
                </a:cubicBezTo>
                <a:lnTo>
                  <a:pt x="324790" y="272562"/>
                </a:lnTo>
                <a:cubicBezTo>
                  <a:pt x="321859" y="263770"/>
                  <a:pt x="307709" y="250330"/>
                  <a:pt x="315998" y="246185"/>
                </a:cubicBezTo>
                <a:cubicBezTo>
                  <a:pt x="339735" y="234316"/>
                  <a:pt x="368950" y="241756"/>
                  <a:pt x="395128" y="237393"/>
                </a:cubicBezTo>
                <a:cubicBezTo>
                  <a:pt x="404270" y="235869"/>
                  <a:pt x="412713" y="231531"/>
                  <a:pt x="421505" y="228600"/>
                </a:cubicBezTo>
                <a:cubicBezTo>
                  <a:pt x="418574" y="219808"/>
                  <a:pt x="419950" y="208013"/>
                  <a:pt x="412713" y="202223"/>
                </a:cubicBezTo>
                <a:cubicBezTo>
                  <a:pt x="403277" y="194674"/>
                  <a:pt x="389340" y="196052"/>
                  <a:pt x="377544" y="193431"/>
                </a:cubicBezTo>
                <a:cubicBezTo>
                  <a:pt x="362956" y="190189"/>
                  <a:pt x="348000" y="188571"/>
                  <a:pt x="333582" y="184639"/>
                </a:cubicBezTo>
                <a:cubicBezTo>
                  <a:pt x="315699" y="179762"/>
                  <a:pt x="298413" y="172916"/>
                  <a:pt x="280828" y="167054"/>
                </a:cubicBezTo>
                <a:cubicBezTo>
                  <a:pt x="272036" y="164123"/>
                  <a:pt x="263442" y="160510"/>
                  <a:pt x="254451" y="158262"/>
                </a:cubicBezTo>
                <a:cubicBezTo>
                  <a:pt x="243187" y="155446"/>
                  <a:pt x="205515" y="146982"/>
                  <a:pt x="192905" y="140677"/>
                </a:cubicBezTo>
                <a:cubicBezTo>
                  <a:pt x="124720" y="106586"/>
                  <a:pt x="206458" y="136404"/>
                  <a:pt x="140151" y="114300"/>
                </a:cubicBezTo>
                <a:cubicBezTo>
                  <a:pt x="98830" y="72979"/>
                  <a:pt x="120672" y="98269"/>
                  <a:pt x="78605" y="35169"/>
                </a:cubicBezTo>
                <a:cubicBezTo>
                  <a:pt x="72744" y="26377"/>
                  <a:pt x="71045" y="12135"/>
                  <a:pt x="61021" y="8793"/>
                </a:cubicBezTo>
                <a:lnTo>
                  <a:pt x="34644" y="0"/>
                </a:lnTo>
                <a:cubicBezTo>
                  <a:pt x="-25097" y="19915"/>
                  <a:pt x="11198" y="87923"/>
                  <a:pt x="8267" y="114300"/>
                </a:cubicBezTo>
                <a:close/>
              </a:path>
            </a:pathLst>
          </a:custGeom>
          <a:solidFill>
            <a:srgbClr val="1B7FF7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CBD7A-21E2-B843-9092-67DD81085A76}"/>
              </a:ext>
            </a:extLst>
          </p:cNvPr>
          <p:cNvSpPr txBox="1"/>
          <p:nvPr/>
        </p:nvSpPr>
        <p:spPr>
          <a:xfrm>
            <a:off x="2152693" y="1438132"/>
            <a:ext cx="516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9FFA07-BEB7-394F-85D1-AD67D021A019}"/>
              </a:ext>
            </a:extLst>
          </p:cNvPr>
          <p:cNvSpPr txBox="1"/>
          <p:nvPr/>
        </p:nvSpPr>
        <p:spPr>
          <a:xfrm>
            <a:off x="2077863" y="2100590"/>
            <a:ext cx="1064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</a:p>
        </p:txBody>
      </p:sp>
    </p:spTree>
    <p:extLst>
      <p:ext uri="{BB962C8B-B14F-4D97-AF65-F5344CB8AC3E}">
        <p14:creationId xmlns:p14="http://schemas.microsoft.com/office/powerpoint/2010/main" val="3013654281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/>
          <p:nvPr/>
        </p:nvSpPr>
        <p:spPr>
          <a:xfrm>
            <a:off x="141787" y="281021"/>
            <a:ext cx="886042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b="1" dirty="0">
                <a:solidFill>
                  <a:srgbClr val="FF3300"/>
                </a:solidFill>
                <a:latin typeface="Snell Roundhand Black" panose="02000603080000090004" pitchFamily="2" charset="77"/>
                <a:cs typeface="Arial" panose="020B0604020202020204" pitchFamily="34" charset="0"/>
              </a:rPr>
              <a:t>. Tình hình Đông Nam Á trước và sau năm 1945.</a:t>
            </a:r>
            <a:endParaRPr kumimoji="0" sz="2800" b="1" i="0" u="sng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Snell Roundhand Black" panose="02000603080000090004" pitchFamily="2" charset="77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5928B-FDBA-8049-8601-52DA814BE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2746" y="2476981"/>
            <a:ext cx="2763593" cy="2763593"/>
          </a:xfrm>
          <a:prstGeom prst="rect">
            <a:avLst/>
          </a:prstGeom>
        </p:spPr>
      </p:pic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id="{4BA6646C-7C52-714D-86F2-22C051D27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38804" y="3673030"/>
            <a:ext cx="1405196" cy="14051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EF5EFC-999A-3247-9954-0EFEF58CA4F8}"/>
              </a:ext>
            </a:extLst>
          </p:cNvPr>
          <p:cNvGrpSpPr/>
          <p:nvPr/>
        </p:nvGrpSpPr>
        <p:grpSpPr>
          <a:xfrm>
            <a:off x="3019244" y="1415514"/>
            <a:ext cx="3597216" cy="2257516"/>
            <a:chOff x="3019244" y="1415514"/>
            <a:chExt cx="3597216" cy="2257516"/>
          </a:xfrm>
        </p:grpSpPr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664721C7-44FE-5A42-BAA5-BB578A359FBE}"/>
                </a:ext>
              </a:extLst>
            </p:cNvPr>
            <p:cNvSpPr/>
            <p:nvPr/>
          </p:nvSpPr>
          <p:spPr>
            <a:xfrm>
              <a:off x="3019244" y="1415514"/>
              <a:ext cx="3597216" cy="2257516"/>
            </a:xfrm>
            <a:prstGeom prst="wedgeEllipseCallout">
              <a:avLst>
                <a:gd name="adj1" fmla="val -57121"/>
                <a:gd name="adj2" fmla="val 44441"/>
              </a:avLst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BB395E-94D2-DF40-AF23-9D11F861BE3A}"/>
                </a:ext>
              </a:extLst>
            </p:cNvPr>
            <p:cNvSpPr txBox="1"/>
            <p:nvPr/>
          </p:nvSpPr>
          <p:spPr>
            <a:xfrm>
              <a:off x="3412022" y="1692151"/>
              <a:ext cx="28116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chiến tranh thế giới thứ hai, đế quốc nào xâm lược Đông Nam Á?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6B3BE7-0FE7-9440-B547-B559E5219767}"/>
              </a:ext>
            </a:extLst>
          </p:cNvPr>
          <p:cNvSpPr txBox="1"/>
          <p:nvPr/>
        </p:nvSpPr>
        <p:spPr>
          <a:xfrm>
            <a:off x="4649638" y="4493451"/>
            <a:ext cx="2763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xít Nhật</a:t>
            </a:r>
          </a:p>
        </p:txBody>
      </p:sp>
    </p:spTree>
    <p:extLst>
      <p:ext uri="{BB962C8B-B14F-4D97-AF65-F5344CB8AC3E}">
        <p14:creationId xmlns:p14="http://schemas.microsoft.com/office/powerpoint/2010/main" val="3336746871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8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8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1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8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8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1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D82C7A4-7CFD-C940-AA63-C568F015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A661D9B-4D5B-2E49-9206-C22E64263C6A}"/>
              </a:ext>
            </a:extLst>
          </p:cNvPr>
          <p:cNvSpPr/>
          <p:nvPr/>
        </p:nvSpPr>
        <p:spPr>
          <a:xfrm>
            <a:off x="5664080" y="719125"/>
            <a:ext cx="3059295" cy="3035420"/>
          </a:xfrm>
          <a:prstGeom prst="ellipse">
            <a:avLst/>
          </a:pr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F2A2F-2015-8F4F-829E-9C4F3FE2FA40}"/>
              </a:ext>
            </a:extLst>
          </p:cNvPr>
          <p:cNvSpPr/>
          <p:nvPr/>
        </p:nvSpPr>
        <p:spPr>
          <a:xfrm>
            <a:off x="551436" y="4397564"/>
            <a:ext cx="58993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Bản</a:t>
            </a:r>
            <a:r>
              <a:rPr kumimoji="0" lang="en-US" sz="4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đồ</a:t>
            </a:r>
            <a:r>
              <a:rPr kumimoji="0" lang="en-US" sz="4400" b="1" i="0" u="none" strike="noStrike" kern="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Đông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Nam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Á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9218" name="Picture 2" descr="Sat 22 Jul 2017 - 18:02.MichaelManaloLazo.">
            <a:extLst>
              <a:ext uri="{FF2B5EF4-FFF2-40B4-BE49-F238E27FC236}">
                <a16:creationId xmlns:a16="http://schemas.microsoft.com/office/drawing/2014/main" id="{26148416-2636-484F-BA64-E1439BAA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027" y="719125"/>
            <a:ext cx="757084" cy="8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55728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500"/>
                                            <p:tgtEl>
                                              <p:spTgt spid="9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1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8" presetClass="emph" presetSubtype="0" repeatCount="indefinite" autoRev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 p14:bounceEnd="50000">
                                          <p:cBhvr>
                                            <p:cTn id="21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500"/>
                                            <p:tgtEl>
                                              <p:spTgt spid="9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1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8" presetClass="emph" presetSubtype="0" repeatCount="indefinite" autoRev="1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1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iến dịch Đông Dương (1940) – Wikipedia tiếng Việt">
            <a:extLst>
              <a:ext uri="{FF2B5EF4-FFF2-40B4-BE49-F238E27FC236}">
                <a16:creationId xmlns:a16="http://schemas.microsoft.com/office/drawing/2014/main" id="{DC1B4FD7-248C-AD41-A479-A02314801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/>
          <a:stretch/>
        </p:blipFill>
        <p:spPr bwMode="auto">
          <a:xfrm>
            <a:off x="1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4B3419E-08B4-B149-AEA0-3DEE7C699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5"/>
          <a:stretch/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9F8C3D-32DF-3145-A46A-9072E03971C3}"/>
              </a:ext>
            </a:extLst>
          </p:cNvPr>
          <p:cNvGrpSpPr/>
          <p:nvPr/>
        </p:nvGrpSpPr>
        <p:grpSpPr>
          <a:xfrm>
            <a:off x="1778000" y="0"/>
            <a:ext cx="6369051" cy="673100"/>
            <a:chOff x="1778000" y="0"/>
            <a:chExt cx="6369051" cy="673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4EE08C-BA4B-284B-B44C-4CE090D20FEA}"/>
                </a:ext>
              </a:extLst>
            </p:cNvPr>
            <p:cNvSpPr/>
            <p:nvPr/>
          </p:nvSpPr>
          <p:spPr>
            <a:xfrm>
              <a:off x="1778000" y="0"/>
              <a:ext cx="6070600" cy="6731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655F4E-954C-ED46-B033-A9EBF35B1450}"/>
                </a:ext>
              </a:extLst>
            </p:cNvPr>
            <p:cNvSpPr txBox="1"/>
            <p:nvPr/>
          </p:nvSpPr>
          <p:spPr>
            <a:xfrm>
              <a:off x="1873251" y="105717"/>
              <a:ext cx="6273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 quân Nhật tiến vào Đông Dương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8F62E87-3F49-4148-B76A-556B18F55650}"/>
              </a:ext>
            </a:extLst>
          </p:cNvPr>
          <p:cNvGrpSpPr/>
          <p:nvPr/>
        </p:nvGrpSpPr>
        <p:grpSpPr>
          <a:xfrm>
            <a:off x="22225" y="0"/>
            <a:ext cx="9121774" cy="5143500"/>
            <a:chOff x="22225" y="0"/>
            <a:chExt cx="9121774" cy="5143500"/>
          </a:xfrm>
        </p:grpSpPr>
        <p:pic>
          <p:nvPicPr>
            <p:cNvPr id="8198" name="Picture 6">
              <a:extLst>
                <a:ext uri="{FF2B5EF4-FFF2-40B4-BE49-F238E27FC236}">
                  <a16:creationId xmlns:a16="http://schemas.microsoft.com/office/drawing/2014/main" id="{D1043801-08F5-9142-9053-A07986DFD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" y="0"/>
              <a:ext cx="9121774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D33453-47A7-B449-B686-8F4BE04E9F98}"/>
                </a:ext>
              </a:extLst>
            </p:cNvPr>
            <p:cNvSpPr/>
            <p:nvPr/>
          </p:nvSpPr>
          <p:spPr>
            <a:xfrm>
              <a:off x="350837" y="4681835"/>
              <a:ext cx="84867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Sĩ quan Nhật chụp hình chung với người Pháp tại Đông Dương.</a:t>
              </a:r>
              <a:endPara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61DC486-A8E8-C149-AF87-A59BB7487088}"/>
              </a:ext>
            </a:extLst>
          </p:cNvPr>
          <p:cNvGrpSpPr/>
          <p:nvPr/>
        </p:nvGrpSpPr>
        <p:grpSpPr>
          <a:xfrm>
            <a:off x="1" y="-29909"/>
            <a:ext cx="9144000" cy="5179156"/>
            <a:chOff x="351124" y="-35656"/>
            <a:chExt cx="8770651" cy="5179156"/>
          </a:xfrm>
        </p:grpSpPr>
        <p:pic>
          <p:nvPicPr>
            <p:cNvPr id="8200" name="Picture 8">
              <a:extLst>
                <a:ext uri="{FF2B5EF4-FFF2-40B4-BE49-F238E27FC236}">
                  <a16:creationId xmlns:a16="http://schemas.microsoft.com/office/drawing/2014/main" id="{27A629F1-8B95-8042-B1FC-477C0651D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24" y="0"/>
              <a:ext cx="87706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9AE7A0-D370-714E-BA15-7CCF03C3FBB3}"/>
                </a:ext>
              </a:extLst>
            </p:cNvPr>
            <p:cNvSpPr/>
            <p:nvPr/>
          </p:nvSpPr>
          <p:spPr>
            <a:xfrm>
              <a:off x="1436496" y="-35656"/>
              <a:ext cx="73914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vi-V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poster của Pháp viết về sự xâm lăng của Nhật vào Đông Dương.</a:t>
              </a:r>
              <a:endParaRPr lang="en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09D3AE-CC9C-794A-93B8-1F84F3700235}"/>
              </a:ext>
            </a:extLst>
          </p:cNvPr>
          <p:cNvGrpSpPr/>
          <p:nvPr/>
        </p:nvGrpSpPr>
        <p:grpSpPr>
          <a:xfrm>
            <a:off x="4289421" y="4378936"/>
            <a:ext cx="4876802" cy="726204"/>
            <a:chOff x="793744" y="2679417"/>
            <a:chExt cx="4876802" cy="7262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5F841-22F8-9845-B9C5-98DFC44DC8C9}"/>
                </a:ext>
              </a:extLst>
            </p:cNvPr>
            <p:cNvSpPr/>
            <p:nvPr/>
          </p:nvSpPr>
          <p:spPr>
            <a:xfrm>
              <a:off x="793744" y="2679417"/>
              <a:ext cx="4832356" cy="72333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D6C11E-FDAB-CE4A-8938-E3752557E2E5}"/>
                </a:ext>
              </a:extLst>
            </p:cNvPr>
            <p:cNvSpPr txBox="1"/>
            <p:nvPr/>
          </p:nvSpPr>
          <p:spPr>
            <a:xfrm>
              <a:off x="793745" y="2697735"/>
              <a:ext cx="4876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anose="02020603050405020304" pitchFamily="18" charset="0"/>
                </a:rPr>
                <a:t>Đó sẽ là những kẻ điên rồ khi nghĩ đến sự kháng cự với quân Nhật.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97965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0B2DFA-1222-9F4D-871D-B9F326BF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5ED539-EE13-874F-95AF-24E134445B2C}"/>
              </a:ext>
            </a:extLst>
          </p:cNvPr>
          <p:cNvGrpSpPr/>
          <p:nvPr/>
        </p:nvGrpSpPr>
        <p:grpSpPr>
          <a:xfrm>
            <a:off x="2338086" y="196770"/>
            <a:ext cx="3842795" cy="2569579"/>
            <a:chOff x="2338086" y="196770"/>
            <a:chExt cx="3842795" cy="2569579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4A36D520-BCBA-E342-85D1-33A69B47FD0D}"/>
                </a:ext>
              </a:extLst>
            </p:cNvPr>
            <p:cNvSpPr/>
            <p:nvPr/>
          </p:nvSpPr>
          <p:spPr>
            <a:xfrm>
              <a:off x="2338086" y="196770"/>
              <a:ext cx="3842795" cy="2569579"/>
            </a:xfrm>
            <a:prstGeom prst="wedgeEllipseCallout">
              <a:avLst>
                <a:gd name="adj1" fmla="val -59035"/>
                <a:gd name="adj2" fmla="val 18019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510089-20C1-A746-97A1-882FD838AE68}"/>
                </a:ext>
              </a:extLst>
            </p:cNvPr>
            <p:cNvSpPr/>
            <p:nvPr/>
          </p:nvSpPr>
          <p:spPr>
            <a:xfrm>
              <a:off x="2627454" y="642193"/>
              <a:ext cx="335665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quốc gia nào giành được độc lập đầu tiên ở khu vực Đông Nam Á?</a:t>
              </a:r>
              <a:endPara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7706F-1852-9D40-904E-DB8B6394B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35" t="4571" r="20979" b="6685"/>
          <a:stretch/>
        </p:blipFill>
        <p:spPr>
          <a:xfrm flipH="1">
            <a:off x="196770" y="578943"/>
            <a:ext cx="2286000" cy="45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141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# Bản đồ Đông Nam Á khổ lớn phóng to năm 2020">
            <a:extLst>
              <a:ext uri="{FF2B5EF4-FFF2-40B4-BE49-F238E27FC236}">
                <a16:creationId xmlns:a16="http://schemas.microsoft.com/office/drawing/2014/main" id="{D09981D5-AB7E-A842-8DD5-4E389C79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609" r="12656" b="10345"/>
          <a:stretch/>
        </p:blipFill>
        <p:spPr bwMode="auto">
          <a:xfrm>
            <a:off x="85726" y="1"/>
            <a:ext cx="9058274" cy="50707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op Indonesian Flag Stickers for Android &amp;amp; iOS | Gfycat">
            <a:extLst>
              <a:ext uri="{FF2B5EF4-FFF2-40B4-BE49-F238E27FC236}">
                <a16:creationId xmlns:a16="http://schemas.microsoft.com/office/drawing/2014/main" id="{40090566-D1AB-F449-90F2-121D723C3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22"/>
          <a:stretch/>
        </p:blipFill>
        <p:spPr bwMode="auto">
          <a:xfrm>
            <a:off x="3584576" y="2571749"/>
            <a:ext cx="1031042" cy="11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Top Laos Duude Vindictus Stickers for Android &amp;amp; iOS | Gfycat">
            <a:extLst>
              <a:ext uri="{FF2B5EF4-FFF2-40B4-BE49-F238E27FC236}">
                <a16:creationId xmlns:a16="http://schemas.microsoft.com/office/drawing/2014/main" id="{FD709384-BCE2-EF40-A231-6FAD7AF6F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/>
        </p:blipFill>
        <p:spPr bwMode="auto">
          <a:xfrm>
            <a:off x="1408486" y="72737"/>
            <a:ext cx="1134690" cy="94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F1B7CA79-E242-B747-92C4-BC3DC0EF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7" y="280988"/>
            <a:ext cx="5969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5CAAAD-097B-DA41-83BD-CC9E19E349B6}"/>
              </a:ext>
            </a:extLst>
          </p:cNvPr>
          <p:cNvSpPr/>
          <p:nvPr/>
        </p:nvSpPr>
        <p:spPr>
          <a:xfrm>
            <a:off x="6615113" y="72737"/>
            <a:ext cx="2528887" cy="3099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000" b="0" i="0" u="none" strike="noStrike" kern="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3BDAE1-5FFA-9146-B181-2E2069B389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62" t="20875" r="19656" b="11750"/>
          <a:stretch/>
        </p:blipFill>
        <p:spPr>
          <a:xfrm>
            <a:off x="2753976" y="637091"/>
            <a:ext cx="1111960" cy="1128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DD09A-8695-8B48-95D6-BF6EF1226D60}"/>
              </a:ext>
            </a:extLst>
          </p:cNvPr>
          <p:cNvSpPr txBox="1"/>
          <p:nvPr/>
        </p:nvSpPr>
        <p:spPr>
          <a:xfrm>
            <a:off x="6619268" y="113871"/>
            <a:ext cx="252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- 17/8/1945 Indonexia thành lập nước cộng hoà Indonexia.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43DB5D-0F22-754F-ACE0-63C1E005A7E1}"/>
              </a:ext>
            </a:extLst>
          </p:cNvPr>
          <p:cNvSpPr txBox="1"/>
          <p:nvPr/>
        </p:nvSpPr>
        <p:spPr>
          <a:xfrm>
            <a:off x="6582233" y="1106115"/>
            <a:ext cx="2432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Ngày 2/9/1945 nước Việt Nam Dân chủ Cộng hòa ra đời.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3936C3-0D47-864D-838E-306AE3D3FA1C}"/>
              </a:ext>
            </a:extLst>
          </p:cNvPr>
          <p:cNvSpPr txBox="1"/>
          <p:nvPr/>
        </p:nvSpPr>
        <p:spPr>
          <a:xfrm>
            <a:off x="6615113" y="2181700"/>
            <a:ext cx="2347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</a:t>
            </a: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gày 12/10/1945 nước Lào tuyên bố độc lập.</a:t>
            </a:r>
          </a:p>
        </p:txBody>
      </p:sp>
    </p:spTree>
    <p:extLst>
      <p:ext uri="{BB962C8B-B14F-4D97-AF65-F5344CB8AC3E}">
        <p14:creationId xmlns:p14="http://schemas.microsoft.com/office/powerpoint/2010/main" val="27938254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5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5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5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95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2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C4DC06-43B0-7C4F-BE8B-9BF44BE6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7847686-4720-432E-AA12-47DA17ED5B1C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93783F"/>
                </a:solidFill>
                <a:effectLst/>
                <a:uLnTx/>
                <a:uFillTx/>
                <a:latin typeface="Parisienne"/>
                <a:cs typeface="Parisienne"/>
                <a:sym typeface="Parisienn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93783F"/>
              </a:solidFill>
              <a:effectLst/>
              <a:uLnTx/>
              <a:uFillTx/>
              <a:latin typeface="Parisienne"/>
              <a:cs typeface="Parisienne"/>
              <a:sym typeface="Parisienn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A90C77-F397-6D43-972B-1496DB342AFE}"/>
              </a:ext>
            </a:extLst>
          </p:cNvPr>
          <p:cNvSpPr/>
          <p:nvPr/>
        </p:nvSpPr>
        <p:spPr>
          <a:xfrm>
            <a:off x="2585602" y="1371421"/>
            <a:ext cx="42274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Trò</a:t>
            </a:r>
            <a:r>
              <a:rPr kumimoji="0" lang="en-US" sz="72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Chơi</a:t>
            </a:r>
            <a:endParaRPr kumimoji="0" lang="en-US" sz="7200" b="1" i="0" u="none" strike="noStrike" kern="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609E8-6447-DF46-A693-87B36826D782}"/>
              </a:ext>
            </a:extLst>
          </p:cNvPr>
          <p:cNvSpPr txBox="1"/>
          <p:nvPr/>
        </p:nvSpPr>
        <p:spPr>
          <a:xfrm>
            <a:off x="1541778" y="2571750"/>
            <a:ext cx="6609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nell Roundhand" panose="02000603080000090004" pitchFamily="2" charset="77"/>
                <a:cs typeface="Arial"/>
                <a:sym typeface="Arial"/>
              </a:rPr>
              <a:t>Nhìn vào hình lá cờ đoán tên quốc gia và thủ đô</a:t>
            </a:r>
          </a:p>
        </p:txBody>
      </p:sp>
    </p:spTree>
    <p:extLst>
      <p:ext uri="{BB962C8B-B14F-4D97-AF65-F5344CB8AC3E}">
        <p14:creationId xmlns:p14="http://schemas.microsoft.com/office/powerpoint/2010/main" val="32377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10F73D-3351-1E4F-A23A-931631EA6068}"/>
              </a:ext>
            </a:extLst>
          </p:cNvPr>
          <p:cNvSpPr/>
          <p:nvPr/>
        </p:nvSpPr>
        <p:spPr>
          <a:xfrm flipH="1">
            <a:off x="4386265" y="0"/>
            <a:ext cx="4885328" cy="5143500"/>
          </a:xfrm>
          <a:custGeom>
            <a:avLst/>
            <a:gdLst>
              <a:gd name="connsiteX0" fmla="*/ 4352147 w 4352147"/>
              <a:gd name="connsiteY0" fmla="*/ 0 h 5143500"/>
              <a:gd name="connsiteX1" fmla="*/ 53152 w 4352147"/>
              <a:gd name="connsiteY1" fmla="*/ 0 h 5143500"/>
              <a:gd name="connsiteX2" fmla="*/ 0 w 4352147"/>
              <a:gd name="connsiteY2" fmla="*/ 33254 h 5143500"/>
              <a:gd name="connsiteX3" fmla="*/ 0 w 4352147"/>
              <a:gd name="connsiteY3" fmla="*/ 5082368 h 5143500"/>
              <a:gd name="connsiteX4" fmla="*/ 97712 w 4352147"/>
              <a:gd name="connsiteY4" fmla="*/ 5143500 h 5143500"/>
              <a:gd name="connsiteX5" fmla="*/ 3442343 w 4352147"/>
              <a:gd name="connsiteY5" fmla="*/ 5143500 h 5143500"/>
              <a:gd name="connsiteX6" fmla="*/ 3381458 w 4352147"/>
              <a:gd name="connsiteY6" fmla="*/ 5100063 h 5143500"/>
              <a:gd name="connsiteX7" fmla="*/ 2108442 w 4352147"/>
              <a:gd name="connsiteY7" fmla="*/ 2831968 h 5143500"/>
              <a:gd name="connsiteX8" fmla="*/ 4172031 w 4352147"/>
              <a:gd name="connsiteY8" fmla="*/ 8107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2147" h="5143500">
                <a:moveTo>
                  <a:pt x="4352147" y="0"/>
                </a:moveTo>
                <a:lnTo>
                  <a:pt x="53152" y="0"/>
                </a:lnTo>
                <a:lnTo>
                  <a:pt x="0" y="33254"/>
                </a:lnTo>
                <a:lnTo>
                  <a:pt x="0" y="5082368"/>
                </a:lnTo>
                <a:lnTo>
                  <a:pt x="97712" y="5143500"/>
                </a:lnTo>
                <a:lnTo>
                  <a:pt x="3442343" y="5143500"/>
                </a:lnTo>
                <a:lnTo>
                  <a:pt x="3381458" y="5100063"/>
                </a:lnTo>
                <a:cubicBezTo>
                  <a:pt x="2590511" y="4501017"/>
                  <a:pt x="2108442" y="3705245"/>
                  <a:pt x="2108442" y="2831968"/>
                </a:cubicBezTo>
                <a:cubicBezTo>
                  <a:pt x="2108442" y="1696708"/>
                  <a:pt x="2923140" y="692433"/>
                  <a:pt x="4172031" y="81071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en-VN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77664-B92A-9842-8F50-6DE3F0643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98"/>
          <a:stretch/>
        </p:blipFill>
        <p:spPr>
          <a:xfrm>
            <a:off x="5581394" y="1674992"/>
            <a:ext cx="4003502" cy="3510823"/>
          </a:xfrm>
          <a:prstGeom prst="rect">
            <a:avLst/>
          </a:prstGeom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AC6749F9-105A-4B46-B3E3-73C01546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294" y="1422833"/>
            <a:ext cx="488532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5">
              <a:buClrTx/>
              <a:buNone/>
            </a:pPr>
            <a:r>
              <a:rPr lang="vi-VN" sz="2400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- Nguồn lợi to lớn về kinh tế ở các nước thuộc địa.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633EBB7-1F7D-9145-BC96-23E441ABD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r="22026" b="18889"/>
          <a:stretch/>
        </p:blipFill>
        <p:spPr bwMode="auto">
          <a:xfrm>
            <a:off x="637407" y="4090008"/>
            <a:ext cx="506048" cy="9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D4E85DD1-CF20-834D-B06E-E882C32C4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r="22026" b="18889"/>
          <a:stretch/>
        </p:blipFill>
        <p:spPr bwMode="auto">
          <a:xfrm>
            <a:off x="2100814" y="4090008"/>
            <a:ext cx="506048" cy="9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AC88153-E8FF-154F-9260-C86E00F9C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r="22026" b="18889"/>
          <a:stretch/>
        </p:blipFill>
        <p:spPr bwMode="auto">
          <a:xfrm>
            <a:off x="3603501" y="4062212"/>
            <a:ext cx="506048" cy="9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A979EB97-A1A4-A84C-AC25-6469F5E7E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0" y="-2506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D3CCA9F-CC62-8F4E-A5E1-B74440294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956" y="147646"/>
            <a:ext cx="278852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5">
              <a:buClrTx/>
              <a:buNone/>
            </a:pPr>
            <a:r>
              <a:rPr lang="vi-VN" sz="2400" b="1" dirty="0">
                <a:solidFill>
                  <a:srgbClr val="FFFFFF"/>
                </a:solidFill>
                <a:ea typeface="+mn-ea"/>
                <a:cs typeface="Times New Roman" pitchFamily="18" charset="0"/>
              </a:rPr>
              <a:t>Tại sao các nước Âu - Mỹ lại quay trở lại tái chiếm Đông Nam Á?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421EC9B-5583-3F42-BC9A-CE3DBE957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53" y="2373276"/>
            <a:ext cx="5355247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5">
              <a:buClrTx/>
              <a:buNone/>
            </a:pPr>
            <a:r>
              <a:rPr lang="vi-VN" sz="2400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- Lo ngại thắng lợi của cách mạng sẽ ảnh hưởng tới phong trào giải phóng thuộc địa ở Châu Á.</a:t>
            </a:r>
          </a:p>
        </p:txBody>
      </p:sp>
      <p:grpSp>
        <p:nvGrpSpPr>
          <p:cNvPr id="24" name="Google Shape;611;p39">
            <a:extLst>
              <a:ext uri="{FF2B5EF4-FFF2-40B4-BE49-F238E27FC236}">
                <a16:creationId xmlns:a16="http://schemas.microsoft.com/office/drawing/2014/main" id="{E5F8AF35-D271-9C4B-8C90-57587FC9B059}"/>
              </a:ext>
            </a:extLst>
          </p:cNvPr>
          <p:cNvGrpSpPr/>
          <p:nvPr/>
        </p:nvGrpSpPr>
        <p:grpSpPr>
          <a:xfrm>
            <a:off x="3889727" y="57457"/>
            <a:ext cx="496538" cy="515893"/>
            <a:chOff x="5926225" y="921350"/>
            <a:chExt cx="517800" cy="504350"/>
          </a:xfrm>
          <a:solidFill>
            <a:schemeClr val="tx1"/>
          </a:solidFill>
        </p:grpSpPr>
        <p:sp>
          <p:nvSpPr>
            <p:cNvPr id="25" name="Google Shape;612;p39">
              <a:extLst>
                <a:ext uri="{FF2B5EF4-FFF2-40B4-BE49-F238E27FC236}">
                  <a16:creationId xmlns:a16="http://schemas.microsoft.com/office/drawing/2014/main" id="{C222A9BA-CFD8-D34B-9494-256B99F66027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13;p39">
              <a:extLst>
                <a:ext uri="{FF2B5EF4-FFF2-40B4-BE49-F238E27FC236}">
                  <a16:creationId xmlns:a16="http://schemas.microsoft.com/office/drawing/2014/main" id="{AF184DE2-E345-9141-B068-8B7E07BFB2C3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610;p39">
            <a:extLst>
              <a:ext uri="{FF2B5EF4-FFF2-40B4-BE49-F238E27FC236}">
                <a16:creationId xmlns:a16="http://schemas.microsoft.com/office/drawing/2014/main" id="{37BD3EFE-A324-374D-A38A-37FB1213D120}"/>
              </a:ext>
            </a:extLst>
          </p:cNvPr>
          <p:cNvSpPr/>
          <p:nvPr/>
        </p:nvSpPr>
        <p:spPr>
          <a:xfrm>
            <a:off x="3640764" y="367642"/>
            <a:ext cx="496538" cy="25417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610;p39">
            <a:extLst>
              <a:ext uri="{FF2B5EF4-FFF2-40B4-BE49-F238E27FC236}">
                <a16:creationId xmlns:a16="http://schemas.microsoft.com/office/drawing/2014/main" id="{858F4DB3-8417-FA4D-85AB-509454E907B6}"/>
              </a:ext>
            </a:extLst>
          </p:cNvPr>
          <p:cNvSpPr/>
          <p:nvPr/>
        </p:nvSpPr>
        <p:spPr>
          <a:xfrm>
            <a:off x="4261199" y="251287"/>
            <a:ext cx="496538" cy="25417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610;p39">
            <a:extLst>
              <a:ext uri="{FF2B5EF4-FFF2-40B4-BE49-F238E27FC236}">
                <a16:creationId xmlns:a16="http://schemas.microsoft.com/office/drawing/2014/main" id="{303B347B-F200-CA43-8136-39197ED79558}"/>
              </a:ext>
            </a:extLst>
          </p:cNvPr>
          <p:cNvSpPr/>
          <p:nvPr/>
        </p:nvSpPr>
        <p:spPr>
          <a:xfrm>
            <a:off x="3166196" y="93633"/>
            <a:ext cx="496538" cy="25417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43B54FD-BA17-9C49-B437-CF4C631F9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723" y="3112795"/>
            <a:ext cx="5519345" cy="2051288"/>
          </a:xfrm>
          <a:prstGeom prst="rect">
            <a:avLst/>
          </a:prstGeom>
        </p:spPr>
      </p:pic>
      <p:pic>
        <p:nvPicPr>
          <p:cNvPr id="31" name="Picture 2" descr="Ảnh động Powerpoint CTU">
            <a:extLst>
              <a:ext uri="{FF2B5EF4-FFF2-40B4-BE49-F238E27FC236}">
                <a16:creationId xmlns:a16="http://schemas.microsoft.com/office/drawing/2014/main" id="{40081B14-52A8-F34F-AA72-40C77B76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66" y="111685"/>
            <a:ext cx="791426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Ảnh động Powerpoint CTU">
            <a:extLst>
              <a:ext uri="{FF2B5EF4-FFF2-40B4-BE49-F238E27FC236}">
                <a16:creationId xmlns:a16="http://schemas.microsoft.com/office/drawing/2014/main" id="{D42FE7E7-A613-E249-9E63-D49DB3CE2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2" y="767259"/>
            <a:ext cx="791426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1896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7" dur="8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8" dur="8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8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4" dur="8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5" dur="8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8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34" dur="8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35" dur="8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8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1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7" dur="8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8" dur="8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8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4" dur="8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5" dur="8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8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34" dur="8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35" dur="8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8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1" grpId="0" animBg="1"/>
          <p:bldP spid="2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711189-771F-1648-95F9-A953315D7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069" y="0"/>
            <a:ext cx="6736466" cy="5293971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74E72ABE-D35E-4E47-9B47-626C22CF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30" y="598910"/>
            <a:ext cx="17145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A367758-68BB-E541-8929-9AA895BE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30" y="1310110"/>
            <a:ext cx="17145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F4D4FC0-E6A8-2840-826F-0BE8D5EA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1"/>
          <a:stretch/>
        </p:blipFill>
        <p:spPr bwMode="auto">
          <a:xfrm>
            <a:off x="5347262" y="4544590"/>
            <a:ext cx="3770935" cy="5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D1F06F4-3E9A-8648-B139-DE97979A2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1"/>
          <a:stretch/>
        </p:blipFill>
        <p:spPr bwMode="auto">
          <a:xfrm>
            <a:off x="1911271" y="4541311"/>
            <a:ext cx="3770935" cy="58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91207404-4A2B-224D-8E4C-E78C1D2AC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0EA0F0-2117-5D47-BB87-3BCA40E0C41F}"/>
              </a:ext>
            </a:extLst>
          </p:cNvPr>
          <p:cNvSpPr/>
          <p:nvPr/>
        </p:nvSpPr>
        <p:spPr>
          <a:xfrm>
            <a:off x="0" y="52981"/>
            <a:ext cx="9047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6611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 BẢN PHƯƠNG TÂY QUAY LẠI XÂM LƯỢC CÁC NƯỚC ĐÔNG NAM Á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1EC7F23-16F1-F149-ADDB-E3A6C177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924" y="2523691"/>
            <a:ext cx="17145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E959B4BA-C3B9-CC47-90EF-8AFA86909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670" y="595362"/>
            <a:ext cx="346075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Pháp quay lại xâm lược Việt Nam 23/9/1945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432FD91-9FF4-D84E-9628-DB15348DD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96" y="3863107"/>
            <a:ext cx="346075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 Lan quay lại xâm lược Indonesia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E5CCE6FC-176D-E446-B9F6-AB125C47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04" y="1031104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E94BFDE0-E9C9-B841-915C-358A00DA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30" y="2577443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35070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3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4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24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25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6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3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4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24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25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6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17000" t="-17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75D466E6-20FF-EE44-A022-A47A3E660D0B}"/>
              </a:ext>
            </a:extLst>
          </p:cNvPr>
          <p:cNvSpPr/>
          <p:nvPr/>
        </p:nvSpPr>
        <p:spPr>
          <a:xfrm rot="318847">
            <a:off x="1321460" y="130126"/>
            <a:ext cx="7571010" cy="4526479"/>
          </a:xfrm>
          <a:custGeom>
            <a:avLst/>
            <a:gdLst>
              <a:gd name="connsiteX0" fmla="*/ 2211865 w 4337443"/>
              <a:gd name="connsiteY0" fmla="*/ 593124 h 3304826"/>
              <a:gd name="connsiteX1" fmla="*/ 2211865 w 4337443"/>
              <a:gd name="connsiteY1" fmla="*/ 593124 h 3304826"/>
              <a:gd name="connsiteX2" fmla="*/ 2360146 w 4337443"/>
              <a:gd name="connsiteY2" fmla="*/ 654908 h 3304826"/>
              <a:gd name="connsiteX3" fmla="*/ 2471357 w 4337443"/>
              <a:gd name="connsiteY3" fmla="*/ 741405 h 3304826"/>
              <a:gd name="connsiteX4" fmla="*/ 2533141 w 4337443"/>
              <a:gd name="connsiteY4" fmla="*/ 790832 h 3304826"/>
              <a:gd name="connsiteX5" fmla="*/ 2594925 w 4337443"/>
              <a:gd name="connsiteY5" fmla="*/ 840259 h 3304826"/>
              <a:gd name="connsiteX6" fmla="*/ 2755563 w 4337443"/>
              <a:gd name="connsiteY6" fmla="*/ 1000897 h 3304826"/>
              <a:gd name="connsiteX7" fmla="*/ 2829703 w 4337443"/>
              <a:gd name="connsiteY7" fmla="*/ 1075038 h 3304826"/>
              <a:gd name="connsiteX8" fmla="*/ 2891487 w 4337443"/>
              <a:gd name="connsiteY8" fmla="*/ 1136822 h 3304826"/>
              <a:gd name="connsiteX9" fmla="*/ 2940914 w 4337443"/>
              <a:gd name="connsiteY9" fmla="*/ 1223319 h 3304826"/>
              <a:gd name="connsiteX10" fmla="*/ 2990341 w 4337443"/>
              <a:gd name="connsiteY10" fmla="*/ 1285103 h 3304826"/>
              <a:gd name="connsiteX11" fmla="*/ 3076838 w 4337443"/>
              <a:gd name="connsiteY11" fmla="*/ 1433384 h 3304826"/>
              <a:gd name="connsiteX12" fmla="*/ 3175692 w 4337443"/>
              <a:gd name="connsiteY12" fmla="*/ 1569308 h 3304826"/>
              <a:gd name="connsiteX13" fmla="*/ 3249833 w 4337443"/>
              <a:gd name="connsiteY13" fmla="*/ 1742303 h 3304826"/>
              <a:gd name="connsiteX14" fmla="*/ 3311617 w 4337443"/>
              <a:gd name="connsiteY14" fmla="*/ 1853513 h 3304826"/>
              <a:gd name="connsiteX15" fmla="*/ 3385757 w 4337443"/>
              <a:gd name="connsiteY15" fmla="*/ 1977081 h 3304826"/>
              <a:gd name="connsiteX16" fmla="*/ 3410471 w 4337443"/>
              <a:gd name="connsiteY16" fmla="*/ 2026508 h 3304826"/>
              <a:gd name="connsiteX17" fmla="*/ 3484611 w 4337443"/>
              <a:gd name="connsiteY17" fmla="*/ 2137719 h 3304826"/>
              <a:gd name="connsiteX18" fmla="*/ 3521682 w 4337443"/>
              <a:gd name="connsiteY18" fmla="*/ 2199503 h 3304826"/>
              <a:gd name="connsiteX19" fmla="*/ 3558752 w 4337443"/>
              <a:gd name="connsiteY19" fmla="*/ 2248930 h 3304826"/>
              <a:gd name="connsiteX20" fmla="*/ 3595822 w 4337443"/>
              <a:gd name="connsiteY20" fmla="*/ 2310713 h 3304826"/>
              <a:gd name="connsiteX21" fmla="*/ 3682319 w 4337443"/>
              <a:gd name="connsiteY21" fmla="*/ 2421924 h 3304826"/>
              <a:gd name="connsiteX22" fmla="*/ 3707033 w 4337443"/>
              <a:gd name="connsiteY22" fmla="*/ 2471351 h 3304826"/>
              <a:gd name="connsiteX23" fmla="*/ 3756460 w 4337443"/>
              <a:gd name="connsiteY23" fmla="*/ 2520778 h 3304826"/>
              <a:gd name="connsiteX24" fmla="*/ 3830600 w 4337443"/>
              <a:gd name="connsiteY24" fmla="*/ 2607276 h 3304826"/>
              <a:gd name="connsiteX25" fmla="*/ 3904741 w 4337443"/>
              <a:gd name="connsiteY25" fmla="*/ 2656703 h 3304826"/>
              <a:gd name="connsiteX26" fmla="*/ 3991238 w 4337443"/>
              <a:gd name="connsiteY26" fmla="*/ 2718486 h 3304826"/>
              <a:gd name="connsiteX27" fmla="*/ 4040665 w 4337443"/>
              <a:gd name="connsiteY27" fmla="*/ 2743200 h 3304826"/>
              <a:gd name="connsiteX28" fmla="*/ 4090092 w 4337443"/>
              <a:gd name="connsiteY28" fmla="*/ 2780270 h 3304826"/>
              <a:gd name="connsiteX29" fmla="*/ 4188946 w 4337443"/>
              <a:gd name="connsiteY29" fmla="*/ 2817341 h 3304826"/>
              <a:gd name="connsiteX30" fmla="*/ 4226017 w 4337443"/>
              <a:gd name="connsiteY30" fmla="*/ 2842054 h 3304826"/>
              <a:gd name="connsiteX31" fmla="*/ 4275444 w 4337443"/>
              <a:gd name="connsiteY31" fmla="*/ 2854411 h 3304826"/>
              <a:gd name="connsiteX32" fmla="*/ 4312514 w 4337443"/>
              <a:gd name="connsiteY32" fmla="*/ 2866768 h 3304826"/>
              <a:gd name="connsiteX33" fmla="*/ 4337228 w 4337443"/>
              <a:gd name="connsiteY33" fmla="*/ 2903838 h 3304826"/>
              <a:gd name="connsiteX34" fmla="*/ 4300157 w 4337443"/>
              <a:gd name="connsiteY34" fmla="*/ 2977978 h 3304826"/>
              <a:gd name="connsiteX35" fmla="*/ 4164233 w 4337443"/>
              <a:gd name="connsiteY35" fmla="*/ 3089189 h 3304826"/>
              <a:gd name="connsiteX36" fmla="*/ 4114806 w 4337443"/>
              <a:gd name="connsiteY36" fmla="*/ 3101546 h 3304826"/>
              <a:gd name="connsiteX37" fmla="*/ 4015952 w 4337443"/>
              <a:gd name="connsiteY37" fmla="*/ 3150973 h 3304826"/>
              <a:gd name="connsiteX38" fmla="*/ 3929455 w 4337443"/>
              <a:gd name="connsiteY38" fmla="*/ 3163330 h 3304826"/>
              <a:gd name="connsiteX39" fmla="*/ 3818244 w 4337443"/>
              <a:gd name="connsiteY39" fmla="*/ 3200400 h 3304826"/>
              <a:gd name="connsiteX40" fmla="*/ 3744103 w 4337443"/>
              <a:gd name="connsiteY40" fmla="*/ 3225113 h 3304826"/>
              <a:gd name="connsiteX41" fmla="*/ 3645249 w 4337443"/>
              <a:gd name="connsiteY41" fmla="*/ 3237470 h 3304826"/>
              <a:gd name="connsiteX42" fmla="*/ 3558752 w 4337443"/>
              <a:gd name="connsiteY42" fmla="*/ 3249827 h 3304826"/>
              <a:gd name="connsiteX43" fmla="*/ 3484611 w 4337443"/>
              <a:gd name="connsiteY43" fmla="*/ 3262184 h 3304826"/>
              <a:gd name="connsiteX44" fmla="*/ 3348687 w 4337443"/>
              <a:gd name="connsiteY44" fmla="*/ 3274541 h 3304826"/>
              <a:gd name="connsiteX45" fmla="*/ 2681422 w 4337443"/>
              <a:gd name="connsiteY45" fmla="*/ 3274541 h 3304826"/>
              <a:gd name="connsiteX46" fmla="*/ 2594925 w 4337443"/>
              <a:gd name="connsiteY46" fmla="*/ 3249827 h 3304826"/>
              <a:gd name="connsiteX47" fmla="*/ 2471357 w 4337443"/>
              <a:gd name="connsiteY47" fmla="*/ 3225113 h 3304826"/>
              <a:gd name="connsiteX48" fmla="*/ 2347790 w 4337443"/>
              <a:gd name="connsiteY48" fmla="*/ 3188043 h 3304826"/>
              <a:gd name="connsiteX49" fmla="*/ 2273649 w 4337443"/>
              <a:gd name="connsiteY49" fmla="*/ 3163330 h 3304826"/>
              <a:gd name="connsiteX50" fmla="*/ 1828806 w 4337443"/>
              <a:gd name="connsiteY50" fmla="*/ 3138616 h 3304826"/>
              <a:gd name="connsiteX51" fmla="*/ 1742309 w 4337443"/>
              <a:gd name="connsiteY51" fmla="*/ 3089189 h 3304826"/>
              <a:gd name="connsiteX52" fmla="*/ 1606384 w 4337443"/>
              <a:gd name="connsiteY52" fmla="*/ 3015049 h 3304826"/>
              <a:gd name="connsiteX53" fmla="*/ 1544600 w 4337443"/>
              <a:gd name="connsiteY53" fmla="*/ 2965622 h 3304826"/>
              <a:gd name="connsiteX54" fmla="*/ 1470460 w 4337443"/>
              <a:gd name="connsiteY54" fmla="*/ 2928551 h 3304826"/>
              <a:gd name="connsiteX55" fmla="*/ 1346892 w 4337443"/>
              <a:gd name="connsiteY55" fmla="*/ 2804984 h 3304826"/>
              <a:gd name="connsiteX56" fmla="*/ 1124471 w 4337443"/>
              <a:gd name="connsiteY56" fmla="*/ 2594919 h 3304826"/>
              <a:gd name="connsiteX57" fmla="*/ 1013260 w 4337443"/>
              <a:gd name="connsiteY57" fmla="*/ 2434281 h 3304826"/>
              <a:gd name="connsiteX58" fmla="*/ 963833 w 4337443"/>
              <a:gd name="connsiteY58" fmla="*/ 2360141 h 3304826"/>
              <a:gd name="connsiteX59" fmla="*/ 926763 w 4337443"/>
              <a:gd name="connsiteY59" fmla="*/ 2273643 h 3304826"/>
              <a:gd name="connsiteX60" fmla="*/ 877336 w 4337443"/>
              <a:gd name="connsiteY60" fmla="*/ 2199503 h 3304826"/>
              <a:gd name="connsiteX61" fmla="*/ 840265 w 4337443"/>
              <a:gd name="connsiteY61" fmla="*/ 2125362 h 3304826"/>
              <a:gd name="connsiteX62" fmla="*/ 753768 w 4337443"/>
              <a:gd name="connsiteY62" fmla="*/ 1989438 h 3304826"/>
              <a:gd name="connsiteX63" fmla="*/ 716698 w 4337443"/>
              <a:gd name="connsiteY63" fmla="*/ 1915297 h 3304826"/>
              <a:gd name="connsiteX64" fmla="*/ 679628 w 4337443"/>
              <a:gd name="connsiteY64" fmla="*/ 1853513 h 3304826"/>
              <a:gd name="connsiteX65" fmla="*/ 654914 w 4337443"/>
              <a:gd name="connsiteY65" fmla="*/ 1804086 h 3304826"/>
              <a:gd name="connsiteX66" fmla="*/ 593130 w 4337443"/>
              <a:gd name="connsiteY66" fmla="*/ 1705232 h 3304826"/>
              <a:gd name="connsiteX67" fmla="*/ 568417 w 4337443"/>
              <a:gd name="connsiteY67" fmla="*/ 1655805 h 3304826"/>
              <a:gd name="connsiteX68" fmla="*/ 518990 w 4337443"/>
              <a:gd name="connsiteY68" fmla="*/ 1606378 h 3304826"/>
              <a:gd name="connsiteX69" fmla="*/ 494276 w 4337443"/>
              <a:gd name="connsiteY69" fmla="*/ 1556951 h 3304826"/>
              <a:gd name="connsiteX70" fmla="*/ 457206 w 4337443"/>
              <a:gd name="connsiteY70" fmla="*/ 1507524 h 3304826"/>
              <a:gd name="connsiteX71" fmla="*/ 432492 w 4337443"/>
              <a:gd name="connsiteY71" fmla="*/ 1470454 h 3304826"/>
              <a:gd name="connsiteX72" fmla="*/ 358352 w 4337443"/>
              <a:gd name="connsiteY72" fmla="*/ 1421027 h 3304826"/>
              <a:gd name="connsiteX73" fmla="*/ 333638 w 4337443"/>
              <a:gd name="connsiteY73" fmla="*/ 1383957 h 3304826"/>
              <a:gd name="connsiteX74" fmla="*/ 259498 w 4337443"/>
              <a:gd name="connsiteY74" fmla="*/ 1322173 h 3304826"/>
              <a:gd name="connsiteX75" fmla="*/ 234784 w 4337443"/>
              <a:gd name="connsiteY75" fmla="*/ 1272746 h 3304826"/>
              <a:gd name="connsiteX76" fmla="*/ 197714 w 4337443"/>
              <a:gd name="connsiteY76" fmla="*/ 1223319 h 3304826"/>
              <a:gd name="connsiteX77" fmla="*/ 135930 w 4337443"/>
              <a:gd name="connsiteY77" fmla="*/ 1112108 h 3304826"/>
              <a:gd name="connsiteX78" fmla="*/ 111217 w 4337443"/>
              <a:gd name="connsiteY78" fmla="*/ 1062681 h 3304826"/>
              <a:gd name="connsiteX79" fmla="*/ 61790 w 4337443"/>
              <a:gd name="connsiteY79" fmla="*/ 988541 h 3304826"/>
              <a:gd name="connsiteX80" fmla="*/ 24719 w 4337443"/>
              <a:gd name="connsiteY80" fmla="*/ 902043 h 3304826"/>
              <a:gd name="connsiteX81" fmla="*/ 6 w 4337443"/>
              <a:gd name="connsiteY81" fmla="*/ 803189 h 3304826"/>
              <a:gd name="connsiteX82" fmla="*/ 24719 w 4337443"/>
              <a:gd name="connsiteY82" fmla="*/ 568411 h 3304826"/>
              <a:gd name="connsiteX83" fmla="*/ 86503 w 4337443"/>
              <a:gd name="connsiteY83" fmla="*/ 481913 h 3304826"/>
              <a:gd name="connsiteX84" fmla="*/ 111217 w 4337443"/>
              <a:gd name="connsiteY84" fmla="*/ 444843 h 3304826"/>
              <a:gd name="connsiteX85" fmla="*/ 148287 w 4337443"/>
              <a:gd name="connsiteY85" fmla="*/ 432486 h 3304826"/>
              <a:gd name="connsiteX86" fmla="*/ 222428 w 4337443"/>
              <a:gd name="connsiteY86" fmla="*/ 383059 h 3304826"/>
              <a:gd name="connsiteX87" fmla="*/ 358352 w 4337443"/>
              <a:gd name="connsiteY87" fmla="*/ 345989 h 3304826"/>
              <a:gd name="connsiteX88" fmla="*/ 407779 w 4337443"/>
              <a:gd name="connsiteY88" fmla="*/ 333632 h 3304826"/>
              <a:gd name="connsiteX89" fmla="*/ 642557 w 4337443"/>
              <a:gd name="connsiteY89" fmla="*/ 308919 h 3304826"/>
              <a:gd name="connsiteX90" fmla="*/ 691984 w 4337443"/>
              <a:gd name="connsiteY90" fmla="*/ 296562 h 3304826"/>
              <a:gd name="connsiteX91" fmla="*/ 803195 w 4337443"/>
              <a:gd name="connsiteY91" fmla="*/ 284205 h 3304826"/>
              <a:gd name="connsiteX92" fmla="*/ 914406 w 4337443"/>
              <a:gd name="connsiteY92" fmla="*/ 247135 h 3304826"/>
              <a:gd name="connsiteX93" fmla="*/ 963833 w 4337443"/>
              <a:gd name="connsiteY93" fmla="*/ 234778 h 3304826"/>
              <a:gd name="connsiteX94" fmla="*/ 1037973 w 4337443"/>
              <a:gd name="connsiteY94" fmla="*/ 210065 h 3304826"/>
              <a:gd name="connsiteX95" fmla="*/ 1099757 w 4337443"/>
              <a:gd name="connsiteY95" fmla="*/ 197708 h 3304826"/>
              <a:gd name="connsiteX96" fmla="*/ 1198611 w 4337443"/>
              <a:gd name="connsiteY96" fmla="*/ 148281 h 3304826"/>
              <a:gd name="connsiteX97" fmla="*/ 1235682 w 4337443"/>
              <a:gd name="connsiteY97" fmla="*/ 135924 h 3304826"/>
              <a:gd name="connsiteX98" fmla="*/ 1272752 w 4337443"/>
              <a:gd name="connsiteY98" fmla="*/ 111211 h 3304826"/>
              <a:gd name="connsiteX99" fmla="*/ 1309822 w 4337443"/>
              <a:gd name="connsiteY99" fmla="*/ 98854 h 3304826"/>
              <a:gd name="connsiteX100" fmla="*/ 1359249 w 4337443"/>
              <a:gd name="connsiteY100" fmla="*/ 74141 h 3304826"/>
              <a:gd name="connsiteX101" fmla="*/ 1396319 w 4337443"/>
              <a:gd name="connsiteY101" fmla="*/ 61784 h 3304826"/>
              <a:gd name="connsiteX102" fmla="*/ 1433390 w 4337443"/>
              <a:gd name="connsiteY102" fmla="*/ 37070 h 3304826"/>
              <a:gd name="connsiteX103" fmla="*/ 1470460 w 4337443"/>
              <a:gd name="connsiteY103" fmla="*/ 24713 h 3304826"/>
              <a:gd name="connsiteX104" fmla="*/ 1519887 w 4337443"/>
              <a:gd name="connsiteY104" fmla="*/ 0 h 3304826"/>
              <a:gd name="connsiteX105" fmla="*/ 2150082 w 4337443"/>
              <a:gd name="connsiteY105" fmla="*/ 12357 h 3304826"/>
              <a:gd name="connsiteX106" fmla="*/ 2187152 w 4337443"/>
              <a:gd name="connsiteY106" fmla="*/ 24713 h 3304826"/>
              <a:gd name="connsiteX107" fmla="*/ 2224222 w 4337443"/>
              <a:gd name="connsiteY107" fmla="*/ 98854 h 3304826"/>
              <a:gd name="connsiteX108" fmla="*/ 2236579 w 4337443"/>
              <a:gd name="connsiteY108" fmla="*/ 185351 h 3304826"/>
              <a:gd name="connsiteX109" fmla="*/ 2261292 w 4337443"/>
              <a:gd name="connsiteY109" fmla="*/ 222422 h 3304826"/>
              <a:gd name="connsiteX110" fmla="*/ 2298363 w 4337443"/>
              <a:gd name="connsiteY110" fmla="*/ 296562 h 3304826"/>
              <a:gd name="connsiteX111" fmla="*/ 2335433 w 4337443"/>
              <a:gd name="connsiteY111" fmla="*/ 506627 h 3304826"/>
              <a:gd name="connsiteX112" fmla="*/ 2372503 w 4337443"/>
              <a:gd name="connsiteY112" fmla="*/ 531341 h 3304826"/>
              <a:gd name="connsiteX113" fmla="*/ 2347790 w 4337443"/>
              <a:gd name="connsiteY113" fmla="*/ 593124 h 3304826"/>
              <a:gd name="connsiteX114" fmla="*/ 2372503 w 4337443"/>
              <a:gd name="connsiteY114" fmla="*/ 630195 h 3304826"/>
              <a:gd name="connsiteX115" fmla="*/ 2446644 w 4337443"/>
              <a:gd name="connsiteY115" fmla="*/ 729049 h 3304826"/>
              <a:gd name="connsiteX116" fmla="*/ 2496071 w 4337443"/>
              <a:gd name="connsiteY116" fmla="*/ 741405 h 3304826"/>
              <a:gd name="connsiteX117" fmla="*/ 2570211 w 4337443"/>
              <a:gd name="connsiteY117" fmla="*/ 766119 h 3304826"/>
              <a:gd name="connsiteX118" fmla="*/ 2607282 w 4337443"/>
              <a:gd name="connsiteY118" fmla="*/ 803189 h 3304826"/>
              <a:gd name="connsiteX119" fmla="*/ 3113909 w 4337443"/>
              <a:gd name="connsiteY119" fmla="*/ 1408670 h 3304826"/>
              <a:gd name="connsiteX120" fmla="*/ 3113909 w 4337443"/>
              <a:gd name="connsiteY120" fmla="*/ 1458097 h 330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4337443" h="3304826">
                <a:moveTo>
                  <a:pt x="2211865" y="593124"/>
                </a:moveTo>
                <a:lnTo>
                  <a:pt x="2211865" y="593124"/>
                </a:lnTo>
                <a:cubicBezTo>
                  <a:pt x="2261292" y="613719"/>
                  <a:pt x="2313655" y="628342"/>
                  <a:pt x="2360146" y="654908"/>
                </a:cubicBezTo>
                <a:cubicBezTo>
                  <a:pt x="2400921" y="678208"/>
                  <a:pt x="2434429" y="712390"/>
                  <a:pt x="2471357" y="741405"/>
                </a:cubicBezTo>
                <a:cubicBezTo>
                  <a:pt x="2492095" y="757699"/>
                  <a:pt x="2512546" y="774356"/>
                  <a:pt x="2533141" y="790832"/>
                </a:cubicBezTo>
                <a:cubicBezTo>
                  <a:pt x="2553736" y="807308"/>
                  <a:pt x="2576276" y="821610"/>
                  <a:pt x="2594925" y="840259"/>
                </a:cubicBezTo>
                <a:lnTo>
                  <a:pt x="2755563" y="1000897"/>
                </a:lnTo>
                <a:lnTo>
                  <a:pt x="2829703" y="1075038"/>
                </a:lnTo>
                <a:cubicBezTo>
                  <a:pt x="2850298" y="1095633"/>
                  <a:pt x="2877037" y="1111534"/>
                  <a:pt x="2891487" y="1136822"/>
                </a:cubicBezTo>
                <a:cubicBezTo>
                  <a:pt x="2907963" y="1165654"/>
                  <a:pt x="2922494" y="1195689"/>
                  <a:pt x="2940914" y="1223319"/>
                </a:cubicBezTo>
                <a:cubicBezTo>
                  <a:pt x="2955544" y="1245263"/>
                  <a:pt x="2976013" y="1262960"/>
                  <a:pt x="2990341" y="1285103"/>
                </a:cubicBezTo>
                <a:cubicBezTo>
                  <a:pt x="3021427" y="1333145"/>
                  <a:pt x="3043182" y="1387107"/>
                  <a:pt x="3076838" y="1433384"/>
                </a:cubicBezTo>
                <a:cubicBezTo>
                  <a:pt x="3109789" y="1478692"/>
                  <a:pt x="3153623" y="1517815"/>
                  <a:pt x="3175692" y="1569308"/>
                </a:cubicBezTo>
                <a:cubicBezTo>
                  <a:pt x="3200406" y="1626973"/>
                  <a:pt x="3212191" y="1692113"/>
                  <a:pt x="3249833" y="1742303"/>
                </a:cubicBezTo>
                <a:cubicBezTo>
                  <a:pt x="3334879" y="1855698"/>
                  <a:pt x="3241916" y="1722824"/>
                  <a:pt x="3311617" y="1853513"/>
                </a:cubicBezTo>
                <a:cubicBezTo>
                  <a:pt x="3334221" y="1895896"/>
                  <a:pt x="3364275" y="1934118"/>
                  <a:pt x="3385757" y="1977081"/>
                </a:cubicBezTo>
                <a:cubicBezTo>
                  <a:pt x="3393995" y="1993557"/>
                  <a:pt x="3401525" y="2010406"/>
                  <a:pt x="3410471" y="2026508"/>
                </a:cubicBezTo>
                <a:cubicBezTo>
                  <a:pt x="3470305" y="2134210"/>
                  <a:pt x="3422696" y="2044847"/>
                  <a:pt x="3484611" y="2137719"/>
                </a:cubicBezTo>
                <a:cubicBezTo>
                  <a:pt x="3497934" y="2157703"/>
                  <a:pt x="3508359" y="2179519"/>
                  <a:pt x="3521682" y="2199503"/>
                </a:cubicBezTo>
                <a:cubicBezTo>
                  <a:pt x="3533106" y="2216639"/>
                  <a:pt x="3547328" y="2231794"/>
                  <a:pt x="3558752" y="2248930"/>
                </a:cubicBezTo>
                <a:cubicBezTo>
                  <a:pt x="3572074" y="2268913"/>
                  <a:pt x="3581862" y="2291170"/>
                  <a:pt x="3595822" y="2310713"/>
                </a:cubicBezTo>
                <a:cubicBezTo>
                  <a:pt x="3623119" y="2348928"/>
                  <a:pt x="3661316" y="2379919"/>
                  <a:pt x="3682319" y="2421924"/>
                </a:cubicBezTo>
                <a:cubicBezTo>
                  <a:pt x="3690557" y="2438400"/>
                  <a:pt x="3695981" y="2456615"/>
                  <a:pt x="3707033" y="2471351"/>
                </a:cubicBezTo>
                <a:cubicBezTo>
                  <a:pt x="3721013" y="2489991"/>
                  <a:pt x="3741297" y="2503087"/>
                  <a:pt x="3756460" y="2520778"/>
                </a:cubicBezTo>
                <a:cubicBezTo>
                  <a:pt x="3807481" y="2580304"/>
                  <a:pt x="3749673" y="2542535"/>
                  <a:pt x="3830600" y="2607276"/>
                </a:cubicBezTo>
                <a:cubicBezTo>
                  <a:pt x="3853793" y="2625831"/>
                  <a:pt x="3880979" y="2638882"/>
                  <a:pt x="3904741" y="2656703"/>
                </a:cubicBezTo>
                <a:cubicBezTo>
                  <a:pt x="3925961" y="2672618"/>
                  <a:pt x="3965940" y="2704030"/>
                  <a:pt x="3991238" y="2718486"/>
                </a:cubicBezTo>
                <a:cubicBezTo>
                  <a:pt x="4007231" y="2727625"/>
                  <a:pt x="4025045" y="2733437"/>
                  <a:pt x="4040665" y="2743200"/>
                </a:cubicBezTo>
                <a:cubicBezTo>
                  <a:pt x="4058129" y="2754115"/>
                  <a:pt x="4072089" y="2770268"/>
                  <a:pt x="4090092" y="2780270"/>
                </a:cubicBezTo>
                <a:cubicBezTo>
                  <a:pt x="4253970" y="2871314"/>
                  <a:pt x="4077983" y="2761860"/>
                  <a:pt x="4188946" y="2817341"/>
                </a:cubicBezTo>
                <a:cubicBezTo>
                  <a:pt x="4202229" y="2823983"/>
                  <a:pt x="4212367" y="2836204"/>
                  <a:pt x="4226017" y="2842054"/>
                </a:cubicBezTo>
                <a:cubicBezTo>
                  <a:pt x="4241627" y="2848744"/>
                  <a:pt x="4259115" y="2849745"/>
                  <a:pt x="4275444" y="2854411"/>
                </a:cubicBezTo>
                <a:cubicBezTo>
                  <a:pt x="4287968" y="2857989"/>
                  <a:pt x="4300157" y="2862649"/>
                  <a:pt x="4312514" y="2866768"/>
                </a:cubicBezTo>
                <a:cubicBezTo>
                  <a:pt x="4320752" y="2879125"/>
                  <a:pt x="4334786" y="2889189"/>
                  <a:pt x="4337228" y="2903838"/>
                </a:cubicBezTo>
                <a:cubicBezTo>
                  <a:pt x="4340324" y="2922415"/>
                  <a:pt x="4309122" y="2967220"/>
                  <a:pt x="4300157" y="2977978"/>
                </a:cubicBezTo>
                <a:cubicBezTo>
                  <a:pt x="4273092" y="3010456"/>
                  <a:pt x="4184839" y="3084037"/>
                  <a:pt x="4164233" y="3089189"/>
                </a:cubicBezTo>
                <a:lnTo>
                  <a:pt x="4114806" y="3101546"/>
                </a:lnTo>
                <a:cubicBezTo>
                  <a:pt x="4077496" y="3126419"/>
                  <a:pt x="4064317" y="3138881"/>
                  <a:pt x="4015952" y="3150973"/>
                </a:cubicBezTo>
                <a:cubicBezTo>
                  <a:pt x="3987697" y="3158037"/>
                  <a:pt x="3958287" y="3159211"/>
                  <a:pt x="3929455" y="3163330"/>
                </a:cubicBezTo>
                <a:cubicBezTo>
                  <a:pt x="3861011" y="3208957"/>
                  <a:pt x="3924791" y="3173764"/>
                  <a:pt x="3818244" y="3200400"/>
                </a:cubicBezTo>
                <a:cubicBezTo>
                  <a:pt x="3792971" y="3206718"/>
                  <a:pt x="3769575" y="3219655"/>
                  <a:pt x="3744103" y="3225113"/>
                </a:cubicBezTo>
                <a:cubicBezTo>
                  <a:pt x="3711632" y="3232071"/>
                  <a:pt x="3678165" y="3233081"/>
                  <a:pt x="3645249" y="3237470"/>
                </a:cubicBezTo>
                <a:lnTo>
                  <a:pt x="3558752" y="3249827"/>
                </a:lnTo>
                <a:cubicBezTo>
                  <a:pt x="3533989" y="3253637"/>
                  <a:pt x="3509494" y="3259257"/>
                  <a:pt x="3484611" y="3262184"/>
                </a:cubicBezTo>
                <a:cubicBezTo>
                  <a:pt x="3439428" y="3267500"/>
                  <a:pt x="3393995" y="3270422"/>
                  <a:pt x="3348687" y="3274541"/>
                </a:cubicBezTo>
                <a:cubicBezTo>
                  <a:pt x="3097479" y="3324779"/>
                  <a:pt x="3225961" y="3303713"/>
                  <a:pt x="2681422" y="3274541"/>
                </a:cubicBezTo>
                <a:cubicBezTo>
                  <a:pt x="2651479" y="3272937"/>
                  <a:pt x="2624114" y="3256695"/>
                  <a:pt x="2594925" y="3249827"/>
                </a:cubicBezTo>
                <a:cubicBezTo>
                  <a:pt x="2554037" y="3240206"/>
                  <a:pt x="2471357" y="3225113"/>
                  <a:pt x="2471357" y="3225113"/>
                </a:cubicBezTo>
                <a:cubicBezTo>
                  <a:pt x="2376899" y="3177885"/>
                  <a:pt x="2470868" y="3218812"/>
                  <a:pt x="2347790" y="3188043"/>
                </a:cubicBezTo>
                <a:cubicBezTo>
                  <a:pt x="2322517" y="3181725"/>
                  <a:pt x="2299582" y="3165800"/>
                  <a:pt x="2273649" y="3163330"/>
                </a:cubicBezTo>
                <a:cubicBezTo>
                  <a:pt x="2125808" y="3149250"/>
                  <a:pt x="1977087" y="3146854"/>
                  <a:pt x="1828806" y="3138616"/>
                </a:cubicBezTo>
                <a:cubicBezTo>
                  <a:pt x="1724267" y="3112481"/>
                  <a:pt x="1830652" y="3148084"/>
                  <a:pt x="1742309" y="3089189"/>
                </a:cubicBezTo>
                <a:cubicBezTo>
                  <a:pt x="1463593" y="2903380"/>
                  <a:pt x="1851010" y="3186286"/>
                  <a:pt x="1606384" y="3015049"/>
                </a:cubicBezTo>
                <a:cubicBezTo>
                  <a:pt x="1584778" y="2999925"/>
                  <a:pt x="1566851" y="2979782"/>
                  <a:pt x="1544600" y="2965622"/>
                </a:cubicBezTo>
                <a:cubicBezTo>
                  <a:pt x="1521289" y="2950788"/>
                  <a:pt x="1491904" y="2945975"/>
                  <a:pt x="1470460" y="2928551"/>
                </a:cubicBezTo>
                <a:cubicBezTo>
                  <a:pt x="1425251" y="2891819"/>
                  <a:pt x="1391359" y="2842611"/>
                  <a:pt x="1346892" y="2804984"/>
                </a:cubicBezTo>
                <a:cubicBezTo>
                  <a:pt x="1233240" y="2708816"/>
                  <a:pt x="1198347" y="2695179"/>
                  <a:pt x="1124471" y="2594919"/>
                </a:cubicBezTo>
                <a:cubicBezTo>
                  <a:pt x="1085838" y="2542489"/>
                  <a:pt x="1050036" y="2488030"/>
                  <a:pt x="1013260" y="2434281"/>
                </a:cubicBezTo>
                <a:cubicBezTo>
                  <a:pt x="996488" y="2409768"/>
                  <a:pt x="975533" y="2387441"/>
                  <a:pt x="963833" y="2360141"/>
                </a:cubicBezTo>
                <a:cubicBezTo>
                  <a:pt x="951476" y="2331308"/>
                  <a:pt x="941635" y="2301262"/>
                  <a:pt x="926763" y="2273643"/>
                </a:cubicBezTo>
                <a:cubicBezTo>
                  <a:pt x="912681" y="2247491"/>
                  <a:pt x="892302" y="2225159"/>
                  <a:pt x="877336" y="2199503"/>
                </a:cubicBezTo>
                <a:cubicBezTo>
                  <a:pt x="863414" y="2175636"/>
                  <a:pt x="854187" y="2149229"/>
                  <a:pt x="840265" y="2125362"/>
                </a:cubicBezTo>
                <a:cubicBezTo>
                  <a:pt x="755218" y="1979568"/>
                  <a:pt x="824150" y="2118473"/>
                  <a:pt x="753768" y="1989438"/>
                </a:cubicBezTo>
                <a:cubicBezTo>
                  <a:pt x="740537" y="1965181"/>
                  <a:pt x="729929" y="1939554"/>
                  <a:pt x="716698" y="1915297"/>
                </a:cubicBezTo>
                <a:cubicBezTo>
                  <a:pt x="705197" y="1894212"/>
                  <a:pt x="691292" y="1874508"/>
                  <a:pt x="679628" y="1853513"/>
                </a:cubicBezTo>
                <a:cubicBezTo>
                  <a:pt x="670682" y="1837411"/>
                  <a:pt x="664196" y="1819997"/>
                  <a:pt x="654914" y="1804086"/>
                </a:cubicBezTo>
                <a:cubicBezTo>
                  <a:pt x="635335" y="1770522"/>
                  <a:pt x="610507" y="1739988"/>
                  <a:pt x="593130" y="1705232"/>
                </a:cubicBezTo>
                <a:cubicBezTo>
                  <a:pt x="584892" y="1688756"/>
                  <a:pt x="579469" y="1670541"/>
                  <a:pt x="568417" y="1655805"/>
                </a:cubicBezTo>
                <a:cubicBezTo>
                  <a:pt x="554437" y="1637165"/>
                  <a:pt x="532970" y="1625018"/>
                  <a:pt x="518990" y="1606378"/>
                </a:cubicBezTo>
                <a:cubicBezTo>
                  <a:pt x="507938" y="1591642"/>
                  <a:pt x="504039" y="1572571"/>
                  <a:pt x="494276" y="1556951"/>
                </a:cubicBezTo>
                <a:cubicBezTo>
                  <a:pt x="483361" y="1539487"/>
                  <a:pt x="469176" y="1524282"/>
                  <a:pt x="457206" y="1507524"/>
                </a:cubicBezTo>
                <a:cubicBezTo>
                  <a:pt x="448574" y="1495439"/>
                  <a:pt x="443669" y="1480233"/>
                  <a:pt x="432492" y="1470454"/>
                </a:cubicBezTo>
                <a:cubicBezTo>
                  <a:pt x="410139" y="1450895"/>
                  <a:pt x="358352" y="1421027"/>
                  <a:pt x="358352" y="1421027"/>
                </a:cubicBezTo>
                <a:cubicBezTo>
                  <a:pt x="350114" y="1408670"/>
                  <a:pt x="344139" y="1394458"/>
                  <a:pt x="333638" y="1383957"/>
                </a:cubicBezTo>
                <a:cubicBezTo>
                  <a:pt x="279449" y="1329768"/>
                  <a:pt x="310104" y="1393021"/>
                  <a:pt x="259498" y="1322173"/>
                </a:cubicBezTo>
                <a:cubicBezTo>
                  <a:pt x="248791" y="1307184"/>
                  <a:pt x="244547" y="1288366"/>
                  <a:pt x="234784" y="1272746"/>
                </a:cubicBezTo>
                <a:cubicBezTo>
                  <a:pt x="223869" y="1255282"/>
                  <a:pt x="210071" y="1239795"/>
                  <a:pt x="197714" y="1223319"/>
                </a:cubicBezTo>
                <a:cubicBezTo>
                  <a:pt x="172858" y="1148754"/>
                  <a:pt x="199664" y="1218333"/>
                  <a:pt x="135930" y="1112108"/>
                </a:cubicBezTo>
                <a:cubicBezTo>
                  <a:pt x="126453" y="1096313"/>
                  <a:pt x="120694" y="1078476"/>
                  <a:pt x="111217" y="1062681"/>
                </a:cubicBezTo>
                <a:cubicBezTo>
                  <a:pt x="95936" y="1037212"/>
                  <a:pt x="78266" y="1013254"/>
                  <a:pt x="61790" y="988541"/>
                </a:cubicBezTo>
                <a:cubicBezTo>
                  <a:pt x="32809" y="901597"/>
                  <a:pt x="70530" y="1008937"/>
                  <a:pt x="24719" y="902043"/>
                </a:cubicBezTo>
                <a:cubicBezTo>
                  <a:pt x="10472" y="868801"/>
                  <a:pt x="7257" y="839445"/>
                  <a:pt x="6" y="803189"/>
                </a:cubicBezTo>
                <a:cubicBezTo>
                  <a:pt x="1138" y="785075"/>
                  <a:pt x="-6142" y="630134"/>
                  <a:pt x="24719" y="568411"/>
                </a:cubicBezTo>
                <a:cubicBezTo>
                  <a:pt x="34422" y="549006"/>
                  <a:pt x="77182" y="494962"/>
                  <a:pt x="86503" y="481913"/>
                </a:cubicBezTo>
                <a:cubicBezTo>
                  <a:pt x="95135" y="469828"/>
                  <a:pt x="99620" y="454120"/>
                  <a:pt x="111217" y="444843"/>
                </a:cubicBezTo>
                <a:cubicBezTo>
                  <a:pt x="121388" y="436706"/>
                  <a:pt x="136901" y="438812"/>
                  <a:pt x="148287" y="432486"/>
                </a:cubicBezTo>
                <a:cubicBezTo>
                  <a:pt x="174251" y="418061"/>
                  <a:pt x="194250" y="392451"/>
                  <a:pt x="222428" y="383059"/>
                </a:cubicBezTo>
                <a:cubicBezTo>
                  <a:pt x="291721" y="359963"/>
                  <a:pt x="246862" y="373862"/>
                  <a:pt x="358352" y="345989"/>
                </a:cubicBezTo>
                <a:cubicBezTo>
                  <a:pt x="374828" y="341870"/>
                  <a:pt x="390927" y="335738"/>
                  <a:pt x="407779" y="333632"/>
                </a:cubicBezTo>
                <a:cubicBezTo>
                  <a:pt x="551777" y="315633"/>
                  <a:pt x="473562" y="324283"/>
                  <a:pt x="642557" y="308919"/>
                </a:cubicBezTo>
                <a:cubicBezTo>
                  <a:pt x="659033" y="304800"/>
                  <a:pt x="675199" y="299144"/>
                  <a:pt x="691984" y="296562"/>
                </a:cubicBezTo>
                <a:cubicBezTo>
                  <a:pt x="728849" y="290890"/>
                  <a:pt x="766621" y="291520"/>
                  <a:pt x="803195" y="284205"/>
                </a:cubicBezTo>
                <a:cubicBezTo>
                  <a:pt x="865004" y="271843"/>
                  <a:pt x="864967" y="259495"/>
                  <a:pt x="914406" y="247135"/>
                </a:cubicBezTo>
                <a:cubicBezTo>
                  <a:pt x="930882" y="243016"/>
                  <a:pt x="947566" y="239658"/>
                  <a:pt x="963833" y="234778"/>
                </a:cubicBezTo>
                <a:cubicBezTo>
                  <a:pt x="988784" y="227293"/>
                  <a:pt x="1012841" y="216919"/>
                  <a:pt x="1037973" y="210065"/>
                </a:cubicBezTo>
                <a:cubicBezTo>
                  <a:pt x="1058235" y="204539"/>
                  <a:pt x="1079162" y="201827"/>
                  <a:pt x="1099757" y="197708"/>
                </a:cubicBezTo>
                <a:cubicBezTo>
                  <a:pt x="1132708" y="181232"/>
                  <a:pt x="1163661" y="159931"/>
                  <a:pt x="1198611" y="148281"/>
                </a:cubicBezTo>
                <a:cubicBezTo>
                  <a:pt x="1210968" y="144162"/>
                  <a:pt x="1224032" y="141749"/>
                  <a:pt x="1235682" y="135924"/>
                </a:cubicBezTo>
                <a:cubicBezTo>
                  <a:pt x="1248965" y="129283"/>
                  <a:pt x="1259469" y="117852"/>
                  <a:pt x="1272752" y="111211"/>
                </a:cubicBezTo>
                <a:cubicBezTo>
                  <a:pt x="1284402" y="105386"/>
                  <a:pt x="1297850" y="103985"/>
                  <a:pt x="1309822" y="98854"/>
                </a:cubicBezTo>
                <a:cubicBezTo>
                  <a:pt x="1326753" y="91598"/>
                  <a:pt x="1342318" y="81397"/>
                  <a:pt x="1359249" y="74141"/>
                </a:cubicBezTo>
                <a:cubicBezTo>
                  <a:pt x="1371221" y="69010"/>
                  <a:pt x="1384669" y="67609"/>
                  <a:pt x="1396319" y="61784"/>
                </a:cubicBezTo>
                <a:cubicBezTo>
                  <a:pt x="1409602" y="55142"/>
                  <a:pt x="1420107" y="43712"/>
                  <a:pt x="1433390" y="37070"/>
                </a:cubicBezTo>
                <a:cubicBezTo>
                  <a:pt x="1445040" y="31245"/>
                  <a:pt x="1458488" y="29844"/>
                  <a:pt x="1470460" y="24713"/>
                </a:cubicBezTo>
                <a:cubicBezTo>
                  <a:pt x="1487391" y="17457"/>
                  <a:pt x="1503411" y="8238"/>
                  <a:pt x="1519887" y="0"/>
                </a:cubicBezTo>
                <a:lnTo>
                  <a:pt x="2150082" y="12357"/>
                </a:lnTo>
                <a:cubicBezTo>
                  <a:pt x="2163098" y="12839"/>
                  <a:pt x="2176981" y="16576"/>
                  <a:pt x="2187152" y="24713"/>
                </a:cubicBezTo>
                <a:cubicBezTo>
                  <a:pt x="2208927" y="42133"/>
                  <a:pt x="2216082" y="74435"/>
                  <a:pt x="2224222" y="98854"/>
                </a:cubicBezTo>
                <a:cubicBezTo>
                  <a:pt x="2228341" y="127686"/>
                  <a:pt x="2228210" y="157454"/>
                  <a:pt x="2236579" y="185351"/>
                </a:cubicBezTo>
                <a:cubicBezTo>
                  <a:pt x="2240846" y="199576"/>
                  <a:pt x="2254650" y="209139"/>
                  <a:pt x="2261292" y="222422"/>
                </a:cubicBezTo>
                <a:cubicBezTo>
                  <a:pt x="2312444" y="324727"/>
                  <a:pt x="2227545" y="190338"/>
                  <a:pt x="2298363" y="296562"/>
                </a:cubicBezTo>
                <a:cubicBezTo>
                  <a:pt x="2303277" y="365357"/>
                  <a:pt x="2280834" y="452028"/>
                  <a:pt x="2335433" y="506627"/>
                </a:cubicBezTo>
                <a:cubicBezTo>
                  <a:pt x="2345934" y="517128"/>
                  <a:pt x="2360146" y="523103"/>
                  <a:pt x="2372503" y="531341"/>
                </a:cubicBezTo>
                <a:cubicBezTo>
                  <a:pt x="2357233" y="577148"/>
                  <a:pt x="2365971" y="556761"/>
                  <a:pt x="2347790" y="593124"/>
                </a:cubicBezTo>
                <a:lnTo>
                  <a:pt x="2372503" y="630195"/>
                </a:lnTo>
                <a:cubicBezTo>
                  <a:pt x="2397217" y="663146"/>
                  <a:pt x="2416028" y="701495"/>
                  <a:pt x="2446644" y="729049"/>
                </a:cubicBezTo>
                <a:cubicBezTo>
                  <a:pt x="2459267" y="740410"/>
                  <a:pt x="2479805" y="736525"/>
                  <a:pt x="2496071" y="741405"/>
                </a:cubicBezTo>
                <a:cubicBezTo>
                  <a:pt x="2521023" y="748890"/>
                  <a:pt x="2545498" y="757881"/>
                  <a:pt x="2570211" y="766119"/>
                </a:cubicBezTo>
                <a:cubicBezTo>
                  <a:pt x="2615097" y="781081"/>
                  <a:pt x="2607282" y="765450"/>
                  <a:pt x="2607282" y="803189"/>
                </a:cubicBezTo>
                <a:lnTo>
                  <a:pt x="3113909" y="1408670"/>
                </a:lnTo>
                <a:lnTo>
                  <a:pt x="3113909" y="1458097"/>
                </a:lnTo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7EE60C-BD31-724C-8389-C2FC190CA594}"/>
              </a:ext>
            </a:extLst>
          </p:cNvPr>
          <p:cNvSpPr/>
          <p:nvPr/>
        </p:nvSpPr>
        <p:spPr>
          <a:xfrm>
            <a:off x="2194209" y="248037"/>
            <a:ext cx="33628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năm 50 của thế kỷ XX, nước nào đã can thiệp vào ĐNA, nguyên nhân và biểu hiện của sự can thiệp đó?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E6881-4D8C-3944-9AA8-64CDB5F51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r="31078"/>
          <a:stretch/>
        </p:blipFill>
        <p:spPr>
          <a:xfrm>
            <a:off x="6746617" y="32009"/>
            <a:ext cx="2149200" cy="3459079"/>
          </a:xfrm>
          <a:prstGeom prst="rect">
            <a:avLst/>
          </a:prstGeom>
        </p:spPr>
      </p:pic>
      <p:pic>
        <p:nvPicPr>
          <p:cNvPr id="4098" name="Picture 2" descr="Ảnh động Powerpoint CTU">
            <a:extLst>
              <a:ext uri="{FF2B5EF4-FFF2-40B4-BE49-F238E27FC236}">
                <a16:creationId xmlns:a16="http://schemas.microsoft.com/office/drawing/2014/main" id="{B52FB87D-68CD-D94E-BCEE-CED02473E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39" y="2724369"/>
            <a:ext cx="9906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Ảnh động Powerpoint CTU">
            <a:extLst>
              <a:ext uri="{FF2B5EF4-FFF2-40B4-BE49-F238E27FC236}">
                <a16:creationId xmlns:a16="http://schemas.microsoft.com/office/drawing/2014/main" id="{DFCD3CA8-5AE5-8E45-9A81-274ED984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178" y="2495634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FF88FF-16AD-DB40-B935-8AD092BF7D4C}"/>
              </a:ext>
            </a:extLst>
          </p:cNvPr>
          <p:cNvSpPr/>
          <p:nvPr/>
        </p:nvSpPr>
        <p:spPr>
          <a:xfrm>
            <a:off x="2252749" y="4280494"/>
            <a:ext cx="6769806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400" dirty="0">
                <a:solidFill>
                  <a:srgbClr val="403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(SEATO)</a:t>
            </a:r>
          </a:p>
        </p:txBody>
      </p:sp>
    </p:spTree>
    <p:extLst>
      <p:ext uri="{BB962C8B-B14F-4D97-AF65-F5344CB8AC3E}">
        <p14:creationId xmlns:p14="http://schemas.microsoft.com/office/powerpoint/2010/main" val="154511750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3CD14824-C2AC-4C44-89BA-F138FB6ED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997" y="3263914"/>
            <a:ext cx="7835080" cy="954107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(SEATO).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59A2D-A9CE-9448-B41C-CF454149E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45" y="944945"/>
            <a:ext cx="73668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4394E-D42E-594E-A24B-49235B8BE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45" y="2094696"/>
            <a:ext cx="81091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0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nl-NL" alt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B326765-08B9-C842-A230-18525F8055DA}"/>
              </a:ext>
            </a:extLst>
          </p:cNvPr>
          <p:cNvSpPr txBox="1"/>
          <p:nvPr/>
        </p:nvSpPr>
        <p:spPr>
          <a:xfrm>
            <a:off x="577645" y="13132"/>
            <a:ext cx="7737987" cy="523220"/>
          </a:xfrm>
          <a:prstGeom prst="rect">
            <a:avLst/>
          </a:prstGeom>
          <a:solidFill>
            <a:schemeClr val="bg1">
              <a:alpha val="73973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Đông Nam Á trước và sau năm 1945.</a:t>
            </a:r>
            <a:endParaRPr kumimoji="0" sz="2800" b="1" i="0" u="sng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2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10">
            <a:extLst>
              <a:ext uri="{FF2B5EF4-FFF2-40B4-BE49-F238E27FC236}">
                <a16:creationId xmlns:a16="http://schemas.microsoft.com/office/drawing/2014/main" id="{77F903BB-2C44-6345-9FB4-0E2FAA11D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004888"/>
            <a:ext cx="3257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400" b="1" kern="1200">
                <a:solidFill>
                  <a:srgbClr val="002060"/>
                </a:solidFill>
                <a:latin typeface=".VnTime" pitchFamily="34" charset="0"/>
                <a:ea typeface="+mn-ea"/>
                <a:cs typeface="+mn-cs"/>
              </a:rPr>
              <a:t> </a:t>
            </a:r>
            <a:r>
              <a:rPr lang="en-US" altLang="en-VN" sz="2400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Tham gia khối </a:t>
            </a:r>
            <a:r>
              <a:rPr lang="en-US" altLang="en-VN" sz="2400" b="1" kern="1200">
                <a:solidFill>
                  <a:srgbClr val="002060"/>
                </a:solidFill>
                <a:latin typeface=".VnTime" pitchFamily="34" charset="0"/>
                <a:ea typeface="+mn-ea"/>
                <a:cs typeface="+mn-cs"/>
              </a:rPr>
              <a:t>SEATO</a:t>
            </a:r>
          </a:p>
        </p:txBody>
      </p:sp>
      <p:sp>
        <p:nvSpPr>
          <p:cNvPr id="4107" name="Line 11">
            <a:extLst>
              <a:ext uri="{FF2B5EF4-FFF2-40B4-BE49-F238E27FC236}">
                <a16:creationId xmlns:a16="http://schemas.microsoft.com/office/drawing/2014/main" id="{80F7F6D2-34D3-004B-A871-03A41FB58F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29150" y="1028700"/>
            <a:ext cx="514350" cy="17145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8" name="Line 12">
            <a:extLst>
              <a:ext uri="{FF2B5EF4-FFF2-40B4-BE49-F238E27FC236}">
                <a16:creationId xmlns:a16="http://schemas.microsoft.com/office/drawing/2014/main" id="{57AC2B40-D679-434A-9ADC-AF3FD5FD51E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29150" y="1200150"/>
            <a:ext cx="514350" cy="2286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9" name="Picture 13" descr="THAILAND">
            <a:extLst>
              <a:ext uri="{FF2B5EF4-FFF2-40B4-BE49-F238E27FC236}">
                <a16:creationId xmlns:a16="http://schemas.microsoft.com/office/drawing/2014/main" id="{A6287DBF-9AC1-CF4D-9655-5DE9A1B4C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5200650" y="457200"/>
            <a:ext cx="848916" cy="55126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HILPNES">
            <a:extLst>
              <a:ext uri="{FF2B5EF4-FFF2-40B4-BE49-F238E27FC236}">
                <a16:creationId xmlns:a16="http://schemas.microsoft.com/office/drawing/2014/main" id="{EB87BF0B-02E4-3847-B6A0-37D4E40D2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5183982" y="1085851"/>
            <a:ext cx="865585" cy="56554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Text Box 15">
            <a:extLst>
              <a:ext uri="{FF2B5EF4-FFF2-40B4-BE49-F238E27FC236}">
                <a16:creationId xmlns:a16="http://schemas.microsoft.com/office/drawing/2014/main" id="{4E98B1E1-FA6F-824E-97F5-6AC66C90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571500"/>
            <a:ext cx="106203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575" b="1" kern="1200">
                <a:solidFill>
                  <a:srgbClr val="000000"/>
                </a:solidFill>
                <a:latin typeface=".VnTime" pitchFamily="34" charset="0"/>
                <a:ea typeface="+mn-ea"/>
                <a:cs typeface="+mn-cs"/>
              </a:rPr>
              <a:t>T</a:t>
            </a:r>
            <a:r>
              <a:rPr lang="en-US" altLang="en-VN" sz="1575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lang="en-US" altLang="en-VN" sz="165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ái</a:t>
            </a:r>
            <a:r>
              <a:rPr lang="en-US" altLang="en-VN" sz="1575" b="1" kern="1200">
                <a:solidFill>
                  <a:srgbClr val="000000"/>
                </a:solidFill>
                <a:latin typeface=".VnTime" pitchFamily="34" charset="0"/>
                <a:ea typeface="+mn-ea"/>
                <a:cs typeface="+mn-cs"/>
              </a:rPr>
              <a:t> Lan</a:t>
            </a:r>
          </a:p>
        </p:txBody>
      </p:sp>
      <p:sp>
        <p:nvSpPr>
          <p:cNvPr id="4112" name="Text Box 16">
            <a:extLst>
              <a:ext uri="{FF2B5EF4-FFF2-40B4-BE49-F238E27FC236}">
                <a16:creationId xmlns:a16="http://schemas.microsoft.com/office/drawing/2014/main" id="{58B99113-9677-FA49-B2E8-E2E6F9C72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1213248"/>
            <a:ext cx="1143000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575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Philippin</a:t>
            </a:r>
          </a:p>
        </p:txBody>
      </p:sp>
      <p:sp>
        <p:nvSpPr>
          <p:cNvPr id="4113" name="Text Box 17">
            <a:extLst>
              <a:ext uri="{FF2B5EF4-FFF2-40B4-BE49-F238E27FC236}">
                <a16:creationId xmlns:a16="http://schemas.microsoft.com/office/drawing/2014/main" id="{338713B5-6FAA-8F43-BB66-B363B2955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570560"/>
            <a:ext cx="3314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400" b="1" kern="1200">
                <a:solidFill>
                  <a:srgbClr val="002060"/>
                </a:solidFill>
                <a:latin typeface=".VnTime" pitchFamily="34" charset="0"/>
                <a:ea typeface="+mn-ea"/>
                <a:cs typeface="+mn-cs"/>
              </a:rPr>
              <a:t> </a:t>
            </a:r>
            <a:r>
              <a:rPr lang="en-US" altLang="en-VN" sz="2400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Mĩ tiến hành xâm lược</a:t>
            </a:r>
          </a:p>
        </p:txBody>
      </p:sp>
      <p:sp>
        <p:nvSpPr>
          <p:cNvPr id="4114" name="Line 18">
            <a:extLst>
              <a:ext uri="{FF2B5EF4-FFF2-40B4-BE49-F238E27FC236}">
                <a16:creationId xmlns:a16="http://schemas.microsoft.com/office/drawing/2014/main" id="{BD2FB8BF-60F8-9F45-9FEC-8BC20B243E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9150" y="2237185"/>
            <a:ext cx="514350" cy="532209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15" name="Picture 19" descr="VIETNAM">
            <a:extLst>
              <a:ext uri="{FF2B5EF4-FFF2-40B4-BE49-F238E27FC236}">
                <a16:creationId xmlns:a16="http://schemas.microsoft.com/office/drawing/2014/main" id="{DDE45593-98DB-914A-8BB8-7DEA2DD2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5183981" y="1865710"/>
            <a:ext cx="848916" cy="54887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LAOS">
            <a:extLst>
              <a:ext uri="{FF2B5EF4-FFF2-40B4-BE49-F238E27FC236}">
                <a16:creationId xmlns:a16="http://schemas.microsoft.com/office/drawing/2014/main" id="{00774334-F472-594A-B2F5-648DEFB0B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5183981" y="2494360"/>
            <a:ext cx="848916" cy="55125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125px-Flag_of_Cambodia">
            <a:extLst>
              <a:ext uri="{FF2B5EF4-FFF2-40B4-BE49-F238E27FC236}">
                <a16:creationId xmlns:a16="http://schemas.microsoft.com/office/drawing/2014/main" id="{530FB64E-E659-F943-AA16-3F7C5E88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123010"/>
            <a:ext cx="848916" cy="5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Line 22">
            <a:extLst>
              <a:ext uri="{FF2B5EF4-FFF2-40B4-BE49-F238E27FC236}">
                <a16:creationId xmlns:a16="http://schemas.microsoft.com/office/drawing/2014/main" id="{9C8A4BBE-FF72-C64C-92C1-1C40D904BA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9150" y="2780110"/>
            <a:ext cx="51435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9" name="Line 23">
            <a:extLst>
              <a:ext uri="{FF2B5EF4-FFF2-40B4-BE49-F238E27FC236}">
                <a16:creationId xmlns:a16="http://schemas.microsoft.com/office/drawing/2014/main" id="{33CE6029-40EC-A145-B356-183649087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9150" y="2789635"/>
            <a:ext cx="514350" cy="619125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0" name="Text Box 24">
            <a:extLst>
              <a:ext uri="{FF2B5EF4-FFF2-40B4-BE49-F238E27FC236}">
                <a16:creationId xmlns:a16="http://schemas.microsoft.com/office/drawing/2014/main" id="{2170695F-665C-B046-8189-09B97D732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311253"/>
            <a:ext cx="348615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250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Hoà bình trung lập</a:t>
            </a:r>
            <a:endParaRPr lang="en-US" altLang="en-VN" sz="1650" b="1" kern="120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21" name="Line 25">
            <a:extLst>
              <a:ext uri="{FF2B5EF4-FFF2-40B4-BE49-F238E27FC236}">
                <a16:creationId xmlns:a16="http://schemas.microsoft.com/office/drawing/2014/main" id="{86186940-7CF1-DE42-AE70-38E7565039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44566"/>
            <a:ext cx="800100" cy="415528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22" name="Picture 26" descr="600px-Flag_of_Indonesia_svg">
            <a:extLst>
              <a:ext uri="{FF2B5EF4-FFF2-40B4-BE49-F238E27FC236}">
                <a16:creationId xmlns:a16="http://schemas.microsoft.com/office/drawing/2014/main" id="{E2B2E804-6C1B-F441-ADB2-5AA2B4BB4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4800" r="3200" b="4800"/>
          <a:stretch>
            <a:fillRect/>
          </a:stretch>
        </p:blipFill>
        <p:spPr bwMode="auto">
          <a:xfrm>
            <a:off x="5194697" y="3910013"/>
            <a:ext cx="838200" cy="58459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3" name="Line 27">
            <a:extLst>
              <a:ext uri="{FF2B5EF4-FFF2-40B4-BE49-F238E27FC236}">
                <a16:creationId xmlns:a16="http://schemas.microsoft.com/office/drawing/2014/main" id="{3982DE7F-4E65-5F4B-8942-B41CB54E7C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1019" y="4551760"/>
            <a:ext cx="802481" cy="309563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24" name="Picture 28">
            <a:extLst>
              <a:ext uri="{FF2B5EF4-FFF2-40B4-BE49-F238E27FC236}">
                <a16:creationId xmlns:a16="http://schemas.microsoft.com/office/drawing/2014/main" id="{27F3A8AD-0B54-6D4B-8FD4-56080653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4577953"/>
            <a:ext cx="848916" cy="56554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5" name="Text Box 29">
            <a:extLst>
              <a:ext uri="{FF2B5EF4-FFF2-40B4-BE49-F238E27FC236}">
                <a16:creationId xmlns:a16="http://schemas.microsoft.com/office/drawing/2014/main" id="{DE12D923-1271-334C-A6EC-14FB1AB45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4044554"/>
            <a:ext cx="114300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575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</a:t>
            </a:r>
            <a:r>
              <a:rPr lang="en-US" altLang="en-VN" sz="165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đônêxia</a:t>
            </a:r>
          </a:p>
        </p:txBody>
      </p:sp>
      <p:sp>
        <p:nvSpPr>
          <p:cNvPr id="4126" name="Text Box 30">
            <a:extLst>
              <a:ext uri="{FF2B5EF4-FFF2-40B4-BE49-F238E27FC236}">
                <a16:creationId xmlns:a16="http://schemas.microsoft.com/office/drawing/2014/main" id="{657565BB-9A92-5C4B-9D16-E418F82D4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4699398"/>
            <a:ext cx="101560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65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Mianma</a:t>
            </a:r>
          </a:p>
        </p:txBody>
      </p:sp>
      <p:sp>
        <p:nvSpPr>
          <p:cNvPr id="4127" name="Text Box 31">
            <a:extLst>
              <a:ext uri="{FF2B5EF4-FFF2-40B4-BE49-F238E27FC236}">
                <a16:creationId xmlns:a16="http://schemas.microsoft.com/office/drawing/2014/main" id="{0198670D-E871-AC4C-AB64-AD2E30C32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1980010"/>
            <a:ext cx="101560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575" b="1" kern="1200">
                <a:solidFill>
                  <a:srgbClr val="000000"/>
                </a:solidFill>
                <a:latin typeface=".VnTime" pitchFamily="34" charset="0"/>
                <a:ea typeface="+mn-ea"/>
                <a:cs typeface="+mn-cs"/>
              </a:rPr>
              <a:t>V</a:t>
            </a:r>
            <a:r>
              <a:rPr lang="en-US" altLang="en-VN" sz="1575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lang="en-US" altLang="en-VN" sz="165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ệt</a:t>
            </a:r>
            <a:r>
              <a:rPr lang="en-US" altLang="en-VN" sz="1575" b="1" kern="1200">
                <a:solidFill>
                  <a:srgbClr val="000000"/>
                </a:solidFill>
                <a:latin typeface=".VnTime" pitchFamily="34" charset="0"/>
                <a:ea typeface="+mn-ea"/>
                <a:cs typeface="+mn-cs"/>
              </a:rPr>
              <a:t> Nam</a:t>
            </a:r>
          </a:p>
        </p:txBody>
      </p:sp>
      <p:sp>
        <p:nvSpPr>
          <p:cNvPr id="4128" name="Text Box 32">
            <a:extLst>
              <a:ext uri="{FF2B5EF4-FFF2-40B4-BE49-F238E27FC236}">
                <a16:creationId xmlns:a16="http://schemas.microsoft.com/office/drawing/2014/main" id="{247346F3-E751-E44E-823D-E5170CA11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2620566"/>
            <a:ext cx="55364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1650" b="1" kern="1200">
                <a:solidFill>
                  <a:srgbClr val="000000"/>
                </a:solidFill>
                <a:latin typeface=".VnTime" pitchFamily="34" charset="0"/>
                <a:ea typeface="+mn-ea"/>
                <a:cs typeface="+mn-cs"/>
              </a:rPr>
              <a:t>L</a:t>
            </a:r>
            <a:r>
              <a:rPr lang="en-US" altLang="en-VN" sz="165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</a:p>
        </p:txBody>
      </p:sp>
      <p:sp>
        <p:nvSpPr>
          <p:cNvPr id="17433" name="Rectangle 3">
            <a:extLst>
              <a:ext uri="{FF2B5EF4-FFF2-40B4-BE49-F238E27FC236}">
                <a16:creationId xmlns:a16="http://schemas.microsoft.com/office/drawing/2014/main" id="{A788A4A5-B2B5-2B46-B5D0-832E35EA6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6" y="-33389"/>
            <a:ext cx="9421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itchFamily="2" charset="2"/>
              </a:rPr>
              <a:t>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ĐNA có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lối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lang="nl-NL" altLang="en-VN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altLang="en-VN" sz="28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9" name="Text Box 33">
            <a:extLst>
              <a:ext uri="{FF2B5EF4-FFF2-40B4-BE49-F238E27FC236}">
                <a16:creationId xmlns:a16="http://schemas.microsoft.com/office/drawing/2014/main" id="{1EFC4825-3870-0249-BB0E-6192FD381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1" y="3243263"/>
            <a:ext cx="1335881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1575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Cam-pu-chia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  <p:bldP spid="4111" grpId="0"/>
      <p:bldP spid="4112" grpId="0"/>
      <p:bldP spid="4113" grpId="0"/>
      <p:bldP spid="4120" grpId="0"/>
      <p:bldP spid="4125" grpId="0"/>
      <p:bldP spid="4126" grpId="0"/>
      <p:bldP spid="41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F39BDD-CC0A-4048-BF2C-AEAB9A5B5C99}"/>
              </a:ext>
            </a:extLst>
          </p:cNvPr>
          <p:cNvSpPr/>
          <p:nvPr/>
        </p:nvSpPr>
        <p:spPr>
          <a:xfrm>
            <a:off x="1995948" y="1510768"/>
            <a:ext cx="51521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5400" b="1" dirty="0" err="1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5400" b="1" dirty="0" err="1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400" b="1" dirty="0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400" b="1" dirty="0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ASEAN.</a:t>
            </a:r>
          </a:p>
        </p:txBody>
      </p:sp>
    </p:spTree>
    <p:extLst>
      <p:ext uri="{BB962C8B-B14F-4D97-AF65-F5344CB8AC3E}">
        <p14:creationId xmlns:p14="http://schemas.microsoft.com/office/powerpoint/2010/main" val="882806005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EE3">
            <a:alpha val="51081"/>
          </a:srgbClr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370C76-DB83-3546-BCF3-1530C26ED351}"/>
              </a:ext>
            </a:extLst>
          </p:cNvPr>
          <p:cNvSpPr/>
          <p:nvPr/>
        </p:nvSpPr>
        <p:spPr>
          <a:xfrm>
            <a:off x="4559403" y="1643064"/>
            <a:ext cx="1847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>
              <a:defRPr/>
            </a:pPr>
            <a:endParaRPr lang="en-VN" sz="2000" dirty="0">
              <a:ea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201FD6-6B28-CE44-9474-DA22790126A9}"/>
              </a:ext>
            </a:extLst>
          </p:cNvPr>
          <p:cNvSpPr/>
          <p:nvPr/>
        </p:nvSpPr>
        <p:spPr>
          <a:xfrm>
            <a:off x="52752" y="1476422"/>
            <a:ext cx="1745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altLang="vi-VN" sz="2000" dirty="0" err="1">
                <a:latin typeface="Times New Roman" panose="02020603050405020304" pitchFamily="18" charset="0"/>
                <a:ea typeface="+mn-ea"/>
              </a:rPr>
              <a:t>Hoàn</a:t>
            </a:r>
            <a:r>
              <a:rPr lang="en-US" altLang="vi-VN" sz="2000" dirty="0"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ea typeface="+mn-ea"/>
              </a:rPr>
              <a:t>cảnh</a:t>
            </a:r>
            <a:r>
              <a:rPr lang="en-US" altLang="vi-VN" sz="2000" dirty="0">
                <a:latin typeface="Times New Roman" panose="02020603050405020304" pitchFamily="18" charset="0"/>
                <a:ea typeface="+mn-ea"/>
              </a:rPr>
              <a:t>, </a:t>
            </a:r>
            <a:r>
              <a:rPr lang="en-US" altLang="vi-VN" sz="2000" dirty="0" err="1">
                <a:latin typeface="Times New Roman" panose="02020603050405020304" pitchFamily="18" charset="0"/>
              </a:rPr>
              <a:t>Sự</a:t>
            </a:r>
            <a:r>
              <a:rPr lang="en-US" altLang="vi-VN" sz="2000" dirty="0">
                <a:latin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2000" dirty="0">
                <a:latin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000" dirty="0">
                <a:latin typeface="Times New Roman" panose="02020603050405020304" pitchFamily="18" charset="0"/>
              </a:rPr>
              <a:t>.</a:t>
            </a:r>
          </a:p>
          <a:p>
            <a:pPr algn="ctr" defTabSz="914378">
              <a:defRPr/>
            </a:pPr>
            <a:endParaRPr lang="en-VN" sz="2000" dirty="0">
              <a:ea typeface="+mn-e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875B0E-F134-774D-A20D-6CAE71D00648}"/>
              </a:ext>
            </a:extLst>
          </p:cNvPr>
          <p:cNvSpPr/>
          <p:nvPr/>
        </p:nvSpPr>
        <p:spPr>
          <a:xfrm>
            <a:off x="2057756" y="1512359"/>
            <a:ext cx="18644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2000" dirty="0" err="1">
                <a:latin typeface="Times New Roman" panose="02020603050405020304" pitchFamily="18" charset="0"/>
                <a:ea typeface="+mn-ea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n-ea"/>
              </a:rPr>
              <a:t>tắc</a:t>
            </a:r>
            <a:r>
              <a:rPr lang="en-US" sz="2000" dirty="0">
                <a:latin typeface="Times New Roman" panose="02020603050405020304" pitchFamily="18" charset="0"/>
                <a:ea typeface="+mn-ea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+mn-ea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n-ea"/>
              </a:rPr>
              <a:t>tiêu</a:t>
            </a:r>
            <a:endParaRPr lang="en-VN" sz="2000" dirty="0">
              <a:ea typeface="+mn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26E877-C442-F846-8285-B30CC3DBFA48}"/>
              </a:ext>
            </a:extLst>
          </p:cNvPr>
          <p:cNvSpPr/>
          <p:nvPr/>
        </p:nvSpPr>
        <p:spPr>
          <a:xfrm>
            <a:off x="3920336" y="1399872"/>
            <a:ext cx="2717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Asean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altLang="vi-VN" sz="2000" dirty="0">
              <a:solidFill>
                <a:schemeClr val="tx1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6210FF4-4DEA-674C-99AA-62B68B44F1BE}"/>
              </a:ext>
            </a:extLst>
          </p:cNvPr>
          <p:cNvSpPr/>
          <p:nvPr/>
        </p:nvSpPr>
        <p:spPr>
          <a:xfrm>
            <a:off x="1" y="2333585"/>
            <a:ext cx="9144000" cy="457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VN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F3EF54-7F3C-374B-BC74-7EEFE948F62B}"/>
              </a:ext>
            </a:extLst>
          </p:cNvPr>
          <p:cNvSpPr/>
          <p:nvPr/>
        </p:nvSpPr>
        <p:spPr>
          <a:xfrm>
            <a:off x="363121" y="2821851"/>
            <a:ext cx="102051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21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</a:rPr>
              <a:t>Nhóm</a:t>
            </a:r>
            <a:r>
              <a:rPr lang="en-US" sz="21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</a:rPr>
              <a:t>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980EF6-026B-C247-9B1D-D7B8B2D363DB}"/>
              </a:ext>
            </a:extLst>
          </p:cNvPr>
          <p:cNvSpPr/>
          <p:nvPr/>
        </p:nvSpPr>
        <p:spPr>
          <a:xfrm>
            <a:off x="2388644" y="2821340"/>
            <a:ext cx="102051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21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</a:rPr>
              <a:t>Nhóm</a:t>
            </a:r>
            <a:r>
              <a:rPr lang="en-US" sz="21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</a:rPr>
              <a:t>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591353-4CEA-0344-9412-8ABD4248DE10}"/>
              </a:ext>
            </a:extLst>
          </p:cNvPr>
          <p:cNvSpPr/>
          <p:nvPr/>
        </p:nvSpPr>
        <p:spPr>
          <a:xfrm>
            <a:off x="4676529" y="2842574"/>
            <a:ext cx="102051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21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</a:rPr>
              <a:t>Nhóm</a:t>
            </a:r>
            <a:r>
              <a:rPr lang="en-US" sz="21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</a:rPr>
              <a:t>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B717F9-DB6E-0541-B8E0-8B2795D3B42E}"/>
              </a:ext>
            </a:extLst>
          </p:cNvPr>
          <p:cNvSpPr/>
          <p:nvPr/>
        </p:nvSpPr>
        <p:spPr>
          <a:xfrm>
            <a:off x="7202356" y="2854966"/>
            <a:ext cx="102051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21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</a:rPr>
              <a:t>Nhóm</a:t>
            </a:r>
            <a:r>
              <a:rPr lang="en-US" sz="21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</a:rPr>
              <a:t> 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CEFE57-F48B-BD40-89DD-844E2CCF0BCB}"/>
              </a:ext>
            </a:extLst>
          </p:cNvPr>
          <p:cNvSpPr/>
          <p:nvPr/>
        </p:nvSpPr>
        <p:spPr>
          <a:xfrm>
            <a:off x="586123" y="2429028"/>
            <a:ext cx="279400" cy="23549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VN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AD5C-6D94-FF4A-AE5C-EFB85459E20D}"/>
              </a:ext>
            </a:extLst>
          </p:cNvPr>
          <p:cNvSpPr/>
          <p:nvPr/>
        </p:nvSpPr>
        <p:spPr>
          <a:xfrm>
            <a:off x="2793010" y="2444438"/>
            <a:ext cx="279400" cy="23549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VN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0701AED-11CD-004D-9E85-43FBE39AB4DD}"/>
              </a:ext>
            </a:extLst>
          </p:cNvPr>
          <p:cNvSpPr/>
          <p:nvPr/>
        </p:nvSpPr>
        <p:spPr>
          <a:xfrm>
            <a:off x="4999897" y="2441430"/>
            <a:ext cx="279400" cy="23549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VN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95075A-BE0E-FC43-BE86-7757C1C90A1D}"/>
              </a:ext>
            </a:extLst>
          </p:cNvPr>
          <p:cNvSpPr/>
          <p:nvPr/>
        </p:nvSpPr>
        <p:spPr>
          <a:xfrm>
            <a:off x="7572912" y="2454003"/>
            <a:ext cx="279400" cy="23549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VN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9FCC6-87EA-FF45-8C16-23A397711072}"/>
              </a:ext>
            </a:extLst>
          </p:cNvPr>
          <p:cNvSpPr/>
          <p:nvPr/>
        </p:nvSpPr>
        <p:spPr>
          <a:xfrm>
            <a:off x="865924" y="-21053"/>
            <a:ext cx="72555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vi-VN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Times New Roman" panose="02020603050405020304" pitchFamily="18" charset="0"/>
              </a:rPr>
              <a:t>Kĩ thuật mảnh ghép</a:t>
            </a:r>
            <a:r>
              <a:rPr lang="en-VN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+mn-ea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49A364-AA14-2248-BB15-D02F609CAC31}"/>
              </a:ext>
            </a:extLst>
          </p:cNvPr>
          <p:cNvSpPr/>
          <p:nvPr/>
        </p:nvSpPr>
        <p:spPr>
          <a:xfrm>
            <a:off x="96253" y="3629379"/>
            <a:ext cx="9047747" cy="1460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nhóm sẽ có 5 phút để thảo luận</a:t>
            </a:r>
          </a:p>
          <a:p>
            <a:pPr algn="ctr" defTabSz="914378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đọc sách giáo khoa và trình bày theo trình tự các nhóm. Giáo viên sẽ hỏi bất kỳ bạn nào trong nhóm đứng lên trình bày.</a:t>
            </a:r>
            <a:endParaRPr lang="en-VN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D4A875-F021-B648-A824-0FCE00E3C9C6}"/>
              </a:ext>
            </a:extLst>
          </p:cNvPr>
          <p:cNvSpPr/>
          <p:nvPr/>
        </p:nvSpPr>
        <p:spPr>
          <a:xfrm>
            <a:off x="6500553" y="1348083"/>
            <a:ext cx="2717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ASEAN</a:t>
            </a:r>
            <a:endParaRPr lang="en-US" altLang="vi-VN" sz="2000" dirty="0">
              <a:solidFill>
                <a:schemeClr val="tx1"/>
              </a:solidFill>
              <a:latin typeface="Times New Roman" panose="020206030504050203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9212587"/>
      </p:ext>
    </p:extLst>
  </p:cSld>
  <p:clrMapOvr>
    <a:masterClrMapping/>
  </p:clrMapOvr>
  <p:transition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3" grpId="0"/>
          <p:bldP spid="15" grpId="0"/>
          <p:bldP spid="8" grpId="0" animBg="1"/>
          <p:bldP spid="10" grpId="0"/>
          <p:bldP spid="24" grpId="0"/>
          <p:bldP spid="25" grpId="0"/>
          <p:bldP spid="26" grpId="0"/>
          <p:bldP spid="11" grpId="0" animBg="1"/>
          <p:bldP spid="28" grpId="0" animBg="1"/>
          <p:bldP spid="29" grpId="0" animBg="1"/>
          <p:bldP spid="30" grpId="0" animBg="1"/>
          <p:bldP spid="14" grpId="0"/>
          <p:bldP spid="20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3" grpId="0"/>
          <p:bldP spid="15" grpId="0"/>
          <p:bldP spid="8" grpId="0" animBg="1"/>
          <p:bldP spid="10" grpId="0"/>
          <p:bldP spid="24" grpId="0"/>
          <p:bldP spid="25" grpId="0"/>
          <p:bldP spid="26" grpId="0"/>
          <p:bldP spid="11" grpId="0" animBg="1"/>
          <p:bldP spid="28" grpId="0" animBg="1"/>
          <p:bldP spid="29" grpId="0" animBg="1"/>
          <p:bldP spid="30" grpId="0" animBg="1"/>
          <p:bldP spid="14" grpId="0"/>
          <p:bldP spid="20" grpId="0"/>
          <p:bldP spid="1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2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98DF8982-685F-EF44-8F91-FF18E342A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463" y="-87372"/>
            <a:ext cx="6517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en-V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lang="de-DE" altLang="en-VN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de-DE" altLang="en-V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altLang="en-VN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lang="de-DE" altLang="en-V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altLang="en-VN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de-DE" altLang="en-V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altLang="en-VN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de-DE" altLang="en-V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altLang="en-VN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lang="de-DE" altLang="en-V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altLang="en-VN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lang="de-DE" altLang="en-V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ASEAN.</a:t>
            </a: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A18CD1C0-0D4A-2344-A2DC-3AB8EEDDD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384" y="382324"/>
            <a:ext cx="3013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32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lang="nl-NL" altLang="en-VN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nl-NL" altLang="en-VN" sz="32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nl-NL" altLang="en-VN" sz="32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altLang="en-VN" sz="32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E626E-D07A-2A4B-B3DD-097D5438B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3" y="975157"/>
            <a:ext cx="447963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cường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lang="nl-NL" altLang="en-VN" sz="2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altLang="en-VN" sz="2800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9B159921-368A-4341-A4E6-5C8BD7EF2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332435"/>
            <a:ext cx="1647825" cy="11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3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2381" algn="just" defTabSz="6858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</a:pPr>
            <a:endParaRPr lang="en-VN" altLang="en-VN" sz="1800" kern="120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7024ADF0-A158-E842-8CA0-3D901742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47" y="3281766"/>
            <a:ext cx="72866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3">
            <a:extLst>
              <a:ext uri="{FF2B5EF4-FFF2-40B4-BE49-F238E27FC236}">
                <a16:creationId xmlns:a16="http://schemas.microsoft.com/office/drawing/2014/main" id="{1E6B0535-FC4E-7F4C-A659-CF7377717FC8}"/>
              </a:ext>
            </a:extLst>
          </p:cNvPr>
          <p:cNvGrpSpPr>
            <a:grpSpLocks/>
          </p:cNvGrpSpPr>
          <p:nvPr/>
        </p:nvGrpSpPr>
        <p:grpSpPr bwMode="auto">
          <a:xfrm>
            <a:off x="6103645" y="3121032"/>
            <a:ext cx="1268015" cy="679847"/>
            <a:chOff x="129" y="1665"/>
            <a:chExt cx="1813" cy="604"/>
          </a:xfrm>
        </p:grpSpPr>
        <p:pic>
          <p:nvPicPr>
            <p:cNvPr id="20506" name="Picture 14" descr="PHILPNES">
              <a:extLst>
                <a:ext uri="{FF2B5EF4-FFF2-40B4-BE49-F238E27FC236}">
                  <a16:creationId xmlns:a16="http://schemas.microsoft.com/office/drawing/2014/main" id="{BE53909B-86E4-E548-94C6-C95465509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t="5519" r="3891" b="5519"/>
            <a:stretch>
              <a:fillRect/>
            </a:stretch>
          </p:blipFill>
          <p:spPr bwMode="auto">
            <a:xfrm>
              <a:off x="768" y="1883"/>
              <a:ext cx="703" cy="38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7" name="Text Box 15">
              <a:extLst>
                <a:ext uri="{FF2B5EF4-FFF2-40B4-BE49-F238E27FC236}">
                  <a16:creationId xmlns:a16="http://schemas.microsoft.com/office/drawing/2014/main" id="{9399159F-21B8-1744-81B8-DE8918ED0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" y="1665"/>
              <a:ext cx="1813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VN" sz="1200" b="1" kern="12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PHI-LIP-PIN</a:t>
              </a: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386BD0AF-265A-6447-AA06-8C85E4D6F25B}"/>
              </a:ext>
            </a:extLst>
          </p:cNvPr>
          <p:cNvGrpSpPr>
            <a:grpSpLocks/>
          </p:cNvGrpSpPr>
          <p:nvPr/>
        </p:nvGrpSpPr>
        <p:grpSpPr bwMode="auto">
          <a:xfrm>
            <a:off x="7886010" y="3096028"/>
            <a:ext cx="1290638" cy="698897"/>
            <a:chOff x="3335" y="1598"/>
            <a:chExt cx="1765" cy="667"/>
          </a:xfrm>
        </p:grpSpPr>
        <p:pic>
          <p:nvPicPr>
            <p:cNvPr id="20504" name="Picture 17" descr="MALAYSIA">
              <a:extLst>
                <a:ext uri="{FF2B5EF4-FFF2-40B4-BE49-F238E27FC236}">
                  <a16:creationId xmlns:a16="http://schemas.microsoft.com/office/drawing/2014/main" id="{F85FE076-87EF-684C-ADCF-233F827E6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t="5519" r="3891" b="5519"/>
            <a:stretch>
              <a:fillRect/>
            </a:stretch>
          </p:blipFill>
          <p:spPr bwMode="auto">
            <a:xfrm>
              <a:off x="4115" y="1878"/>
              <a:ext cx="703" cy="38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5" name="Text Box 18">
              <a:extLst>
                <a:ext uri="{FF2B5EF4-FFF2-40B4-BE49-F238E27FC236}">
                  <a16:creationId xmlns:a16="http://schemas.microsoft.com/office/drawing/2014/main" id="{1864A4FE-F234-C148-BE46-104D6507C1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5" y="1598"/>
              <a:ext cx="1765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VN" sz="1200" b="1" kern="12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MA-LAI-XI-A</a:t>
              </a:r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751DD980-B92A-4B40-8625-E2232EB206CD}"/>
              </a:ext>
            </a:extLst>
          </p:cNvPr>
          <p:cNvGrpSpPr>
            <a:grpSpLocks/>
          </p:cNvGrpSpPr>
          <p:nvPr/>
        </p:nvGrpSpPr>
        <p:grpSpPr bwMode="auto">
          <a:xfrm>
            <a:off x="6292954" y="4343804"/>
            <a:ext cx="1371600" cy="757537"/>
            <a:chOff x="1920" y="325"/>
            <a:chExt cx="1876" cy="661"/>
          </a:xfrm>
        </p:grpSpPr>
        <p:pic>
          <p:nvPicPr>
            <p:cNvPr id="20502" name="Picture 20" descr="600px-Flag_of_Indonesia_svg">
              <a:extLst>
                <a:ext uri="{FF2B5EF4-FFF2-40B4-BE49-F238E27FC236}">
                  <a16:creationId xmlns:a16="http://schemas.microsoft.com/office/drawing/2014/main" id="{1E38CAF6-C67F-BB4D-A436-C867C8023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" t="4800" r="3200" b="4800"/>
            <a:stretch>
              <a:fillRect/>
            </a:stretch>
          </p:blipFill>
          <p:spPr bwMode="auto">
            <a:xfrm>
              <a:off x="2624" y="325"/>
              <a:ext cx="707" cy="37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3" name="Text Box 21">
              <a:extLst>
                <a:ext uri="{FF2B5EF4-FFF2-40B4-BE49-F238E27FC236}">
                  <a16:creationId xmlns:a16="http://schemas.microsoft.com/office/drawing/2014/main" id="{AAD335FA-ABC9-F14D-868A-45AC785F8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744"/>
              <a:ext cx="187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VN" sz="1200" b="1" kern="12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IN-ĐÔ-NÊ-XI-A</a:t>
              </a:r>
            </a:p>
          </p:txBody>
        </p:sp>
      </p:grpSp>
      <p:grpSp>
        <p:nvGrpSpPr>
          <p:cNvPr id="20" name="Group 22">
            <a:extLst>
              <a:ext uri="{FF2B5EF4-FFF2-40B4-BE49-F238E27FC236}">
                <a16:creationId xmlns:a16="http://schemas.microsoft.com/office/drawing/2014/main" id="{13AC4BAB-CFC8-EB4A-A5B3-953B5D5550D9}"/>
              </a:ext>
            </a:extLst>
          </p:cNvPr>
          <p:cNvGrpSpPr>
            <a:grpSpLocks/>
          </p:cNvGrpSpPr>
          <p:nvPr/>
        </p:nvGrpSpPr>
        <p:grpSpPr bwMode="auto">
          <a:xfrm>
            <a:off x="7750279" y="4337849"/>
            <a:ext cx="1247775" cy="779713"/>
            <a:chOff x="2778" y="3355"/>
            <a:chExt cx="1706" cy="737"/>
          </a:xfrm>
        </p:grpSpPr>
        <p:pic>
          <p:nvPicPr>
            <p:cNvPr id="20500" name="Picture 23" descr="SINGAPOR">
              <a:extLst>
                <a:ext uri="{FF2B5EF4-FFF2-40B4-BE49-F238E27FC236}">
                  <a16:creationId xmlns:a16="http://schemas.microsoft.com/office/drawing/2014/main" id="{73EED517-7924-214E-AC6B-2C0FA01A0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t="5519" r="3891" b="5519"/>
            <a:stretch>
              <a:fillRect/>
            </a:stretch>
          </p:blipFill>
          <p:spPr bwMode="auto">
            <a:xfrm>
              <a:off x="3169" y="3355"/>
              <a:ext cx="703" cy="38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1" name="Text Box 24">
              <a:extLst>
                <a:ext uri="{FF2B5EF4-FFF2-40B4-BE49-F238E27FC236}">
                  <a16:creationId xmlns:a16="http://schemas.microsoft.com/office/drawing/2014/main" id="{884EC572-42FB-FC4C-BC06-9AE0F3F706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8" y="3830"/>
              <a:ext cx="170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VN" sz="1200" b="1" kern="12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XIN-GA-PO</a:t>
              </a:r>
            </a:p>
          </p:txBody>
        </p:sp>
      </p:grpSp>
      <p:grpSp>
        <p:nvGrpSpPr>
          <p:cNvPr id="23" name="Group 25">
            <a:extLst>
              <a:ext uri="{FF2B5EF4-FFF2-40B4-BE49-F238E27FC236}">
                <a16:creationId xmlns:a16="http://schemas.microsoft.com/office/drawing/2014/main" id="{5EDCAB40-1B31-7041-AA53-1FDF55E70323}"/>
              </a:ext>
            </a:extLst>
          </p:cNvPr>
          <p:cNvGrpSpPr>
            <a:grpSpLocks/>
          </p:cNvGrpSpPr>
          <p:nvPr/>
        </p:nvGrpSpPr>
        <p:grpSpPr bwMode="auto">
          <a:xfrm>
            <a:off x="7214497" y="2164959"/>
            <a:ext cx="1014413" cy="727472"/>
            <a:chOff x="1246" y="3142"/>
            <a:chExt cx="1296" cy="596"/>
          </a:xfrm>
        </p:grpSpPr>
        <p:pic>
          <p:nvPicPr>
            <p:cNvPr id="20498" name="Picture 26" descr="THAILAND">
              <a:extLst>
                <a:ext uri="{FF2B5EF4-FFF2-40B4-BE49-F238E27FC236}">
                  <a16:creationId xmlns:a16="http://schemas.microsoft.com/office/drawing/2014/main" id="{9A9CF569-104D-6D49-9482-0796F2780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t="5519" r="3891" b="5519"/>
            <a:stretch>
              <a:fillRect/>
            </a:stretch>
          </p:blipFill>
          <p:spPr bwMode="auto">
            <a:xfrm>
              <a:off x="1547" y="3351"/>
              <a:ext cx="703" cy="38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9" name="Text Box 27">
              <a:extLst>
                <a:ext uri="{FF2B5EF4-FFF2-40B4-BE49-F238E27FC236}">
                  <a16:creationId xmlns:a16="http://schemas.microsoft.com/office/drawing/2014/main" id="{490B8AE7-AFCD-8049-B4C4-0148B1199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" y="3142"/>
              <a:ext cx="129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VN" sz="1200" b="1" kern="12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THÁI LAN</a:t>
              </a:r>
            </a:p>
          </p:txBody>
        </p:sp>
      </p:grpSp>
      <p:sp>
        <p:nvSpPr>
          <p:cNvPr id="26" name="Line 29">
            <a:extLst>
              <a:ext uri="{FF2B5EF4-FFF2-40B4-BE49-F238E27FC236}">
                <a16:creationId xmlns:a16="http://schemas.microsoft.com/office/drawing/2014/main" id="{7C7D6FD4-F2F3-8849-A737-D5B4C4C290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2339" y="3617523"/>
            <a:ext cx="277415" cy="23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n w="28575">
                <a:solidFill>
                  <a:srgbClr val="000000"/>
                </a:solidFill>
              </a:ln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Line 30">
            <a:extLst>
              <a:ext uri="{FF2B5EF4-FFF2-40B4-BE49-F238E27FC236}">
                <a16:creationId xmlns:a16="http://schemas.microsoft.com/office/drawing/2014/main" id="{421A7C60-6C86-3B45-B1AC-10D79578E5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14611" y="3616331"/>
            <a:ext cx="28932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n w="28575">
                <a:solidFill>
                  <a:srgbClr val="000000"/>
                </a:solidFill>
              </a:ln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Line 31">
            <a:extLst>
              <a:ext uri="{FF2B5EF4-FFF2-40B4-BE49-F238E27FC236}">
                <a16:creationId xmlns:a16="http://schemas.microsoft.com/office/drawing/2014/main" id="{45170253-C396-D34E-8F40-D287D6758A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4560" y="2949581"/>
            <a:ext cx="4763" cy="3119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n w="28575">
                <a:solidFill>
                  <a:srgbClr val="000000"/>
                </a:solidFill>
              </a:ln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Line 32">
            <a:extLst>
              <a:ext uri="{FF2B5EF4-FFF2-40B4-BE49-F238E27FC236}">
                <a16:creationId xmlns:a16="http://schemas.microsoft.com/office/drawing/2014/main" id="{4C71E21A-F429-1C44-92DE-4FFFA0B549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7608" y="3965184"/>
            <a:ext cx="239315" cy="2607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n w="28575">
                <a:solidFill>
                  <a:srgbClr val="000000"/>
                </a:solidFill>
              </a:ln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Line 33">
            <a:extLst>
              <a:ext uri="{FF2B5EF4-FFF2-40B4-BE49-F238E27FC236}">
                <a16:creationId xmlns:a16="http://schemas.microsoft.com/office/drawing/2014/main" id="{42FB70B0-A406-854C-A2C5-694FF5D4B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5308" y="3946134"/>
            <a:ext cx="196453" cy="2035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n w="28575">
                <a:solidFill>
                  <a:srgbClr val="000000"/>
                </a:solidFill>
              </a:ln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3A81B3-23DE-DB46-A7E3-D05DE4E15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95" y="2488733"/>
            <a:ext cx="5262561" cy="2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defTabSz="6858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 3" pitchFamily="2" charset="2"/>
              <a:buChar char="["/>
            </a:pPr>
            <a:r>
              <a:rPr lang="nl-NL" altLang="en-VN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8.8.1967 ASEAN ra </a:t>
            </a:r>
            <a:r>
              <a:rPr lang="nl-NL" altLang="en-VN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nl-NL" altLang="en-VN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lang="nl-NL" altLang="en-VN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nl-NL" altLang="en-VN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lang="nl-NL" altLang="en-VN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nl-NL" altLang="en-VN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defTabSz="6858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nl-NL" altLang="en-VN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altLang="en-VN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Inđônêxia</a:t>
            </a:r>
            <a:r>
              <a:rPr lang="nl-NL" altLang="en-VN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nl-NL" altLang="en-VN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Malayxia</a:t>
            </a:r>
            <a:r>
              <a:rPr lang="nl-NL" altLang="en-VN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Philippin, Thái </a:t>
            </a:r>
            <a:r>
              <a:rPr lang="nl-NL" altLang="en-VN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lang="nl-NL" altLang="en-VN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nl-NL" altLang="en-VN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Xingapo</a:t>
            </a:r>
            <a:endParaRPr lang="en-US" altLang="en-VN" sz="28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F313F7AA-73EA-C24A-AFBB-AF326AC20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t="19218" r="14382" b="17665"/>
          <a:stretch/>
        </p:blipFill>
        <p:spPr bwMode="auto">
          <a:xfrm>
            <a:off x="6939074" y="-42539"/>
            <a:ext cx="2028943" cy="20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  <p:bldP spid="30" grpId="0" animBg="1" autoUpdateAnimBg="0"/>
      <p:bldP spid="3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724ED70-3350-314E-89D3-C2EB5C559DF4}"/>
              </a:ext>
            </a:extLst>
          </p:cNvPr>
          <p:cNvGrpSpPr/>
          <p:nvPr/>
        </p:nvGrpSpPr>
        <p:grpSpPr>
          <a:xfrm>
            <a:off x="0" y="0"/>
            <a:ext cx="9144000" cy="5197731"/>
            <a:chOff x="-5861957" y="6226434"/>
            <a:chExt cx="9144000" cy="5197731"/>
          </a:xfrm>
        </p:grpSpPr>
        <p:pic>
          <p:nvPicPr>
            <p:cNvPr id="30726" name="Picture 6" descr="phep mau mang ten asean">
              <a:extLst>
                <a:ext uri="{FF2B5EF4-FFF2-40B4-BE49-F238E27FC236}">
                  <a16:creationId xmlns:a16="http://schemas.microsoft.com/office/drawing/2014/main" id="{43E8945A-7DFB-DD45-AB38-BF477A568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61957" y="6226434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240415-6E73-124C-A924-7EA5E9B934EF}"/>
                </a:ext>
              </a:extLst>
            </p:cNvPr>
            <p:cNvSpPr/>
            <p:nvPr/>
          </p:nvSpPr>
          <p:spPr>
            <a:xfrm>
              <a:off x="-5861957" y="10593168"/>
              <a:ext cx="9144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vi-VN" sz="2400" i="1" dirty="0">
                  <a:solidFill>
                    <a:srgbClr val="F17E3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 trưởng Ngoại giao các nước Indonesia, Malaysia, Philippines, Singapore và Thái Lan ký bản Tuyên bố ASEAN ngày 8/8/1967.</a:t>
              </a:r>
              <a:endParaRPr lang="en-VN" sz="2400" i="1" dirty="0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B2BC1D-AD32-894D-90B6-30573EF16A01}"/>
              </a:ext>
            </a:extLst>
          </p:cNvPr>
          <p:cNvGrpSpPr/>
          <p:nvPr/>
        </p:nvGrpSpPr>
        <p:grpSpPr>
          <a:xfrm>
            <a:off x="0" y="-54231"/>
            <a:ext cx="9144000" cy="5143500"/>
            <a:chOff x="0" y="1"/>
            <a:chExt cx="9144000" cy="5143500"/>
          </a:xfrm>
        </p:grpSpPr>
        <p:pic>
          <p:nvPicPr>
            <p:cNvPr id="30724" name="Picture 4" descr="Kỷ niệm 52 năm Ngày thành lập Hiệp hội các Quốc gia Đông Nam Á (8/8/1967 -  8/8/2019): Xây dựng một ASEAN tự cường và sáng tạo - Ảnh chuyên đề -">
              <a:extLst>
                <a:ext uri="{FF2B5EF4-FFF2-40B4-BE49-F238E27FC236}">
                  <a16:creationId xmlns:a16="http://schemas.microsoft.com/office/drawing/2014/main" id="{B6480B15-8E92-B141-94CB-8963A1D7F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E27DA0-E30A-9D43-B18E-C9F9319B4DE6}"/>
                </a:ext>
              </a:extLst>
            </p:cNvPr>
            <p:cNvSpPr/>
            <p:nvPr/>
          </p:nvSpPr>
          <p:spPr>
            <a:xfrm>
              <a:off x="0" y="4312501"/>
              <a:ext cx="9144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vi-VN" sz="2400" i="1" dirty="0">
                  <a:solidFill>
                    <a:srgbClr val="F17E3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 trưởng Ngoại giao các nước Indonesia, Malaysia, Philippines, Singapore và Thái Lan ký bản Tuyên bố ASEAN ngày 8/8/1967.</a:t>
              </a:r>
              <a:endParaRPr lang="en-VN" sz="2400" i="1" dirty="0">
                <a:solidFill>
                  <a:srgbClr val="F17E3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1B6825-EA22-3348-884A-016C88F80ECA}"/>
              </a:ext>
            </a:extLst>
          </p:cNvPr>
          <p:cNvGrpSpPr/>
          <p:nvPr/>
        </p:nvGrpSpPr>
        <p:grpSpPr>
          <a:xfrm>
            <a:off x="0" y="0"/>
            <a:ext cx="9144000" cy="5235834"/>
            <a:chOff x="0" y="-3"/>
            <a:chExt cx="9144000" cy="5235834"/>
          </a:xfrm>
        </p:grpSpPr>
        <p:pic>
          <p:nvPicPr>
            <p:cNvPr id="30722" name="Picture 2" descr="ASEAN 2018: ứng phó với cuộc cạnh tranh giữa các cường quốc đối địch">
              <a:extLst>
                <a:ext uri="{FF2B5EF4-FFF2-40B4-BE49-F238E27FC236}">
                  <a16:creationId xmlns:a16="http://schemas.microsoft.com/office/drawing/2014/main" id="{22829EC4-38D8-F14F-BDA8-7B5FED27F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9144000" cy="5235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C46525-A89F-A04F-87E7-1608E658A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3"/>
              <a:ext cx="7620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>
              <a:lvl1pPr indent="31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00FF00"/>
                </a:buClr>
                <a:buFont typeface="Wingdings" pitchFamily="2" charset="2"/>
                <a:buNone/>
              </a:pPr>
              <a:r>
                <a:rPr lang="en-US" altLang="en-VN" sz="2400" b="1" dirty="0" err="1">
                  <a:solidFill>
                    <a:srgbClr val="F17E3D"/>
                  </a:solidFill>
                  <a:latin typeface="Times New Roman" panose="02020603050405020304" pitchFamily="18" charset="0"/>
                </a:rPr>
                <a:t>Trụ</a:t>
              </a:r>
              <a:r>
                <a:rPr lang="en-US" altLang="en-VN" sz="2400" b="1" dirty="0">
                  <a:solidFill>
                    <a:srgbClr val="F17E3D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17E3D"/>
                  </a:solidFill>
                  <a:latin typeface="Times New Roman" panose="02020603050405020304" pitchFamily="18" charset="0"/>
                </a:rPr>
                <a:t>sở</a:t>
              </a:r>
              <a:r>
                <a:rPr lang="en-US" altLang="en-VN" sz="2400" b="1" dirty="0">
                  <a:solidFill>
                    <a:srgbClr val="F17E3D"/>
                  </a:solidFill>
                  <a:latin typeface="Times New Roman" panose="02020603050405020304" pitchFamily="18" charset="0"/>
                </a:rPr>
                <a:t> ASEAN </a:t>
              </a:r>
              <a:r>
                <a:rPr lang="en-US" altLang="en-VN" sz="2400" b="1" dirty="0" err="1">
                  <a:solidFill>
                    <a:srgbClr val="F17E3D"/>
                  </a:solidFill>
                  <a:latin typeface="Times New Roman" panose="02020603050405020304" pitchFamily="18" charset="0"/>
                </a:rPr>
                <a:t>tại</a:t>
              </a:r>
              <a:r>
                <a:rPr lang="en-US" altLang="en-VN" sz="2400" b="1" dirty="0">
                  <a:solidFill>
                    <a:srgbClr val="F17E3D"/>
                  </a:solidFill>
                  <a:latin typeface="Times New Roman" panose="02020603050405020304" pitchFamily="18" charset="0"/>
                </a:rPr>
                <a:t> Gia-</a:t>
              </a:r>
              <a:r>
                <a:rPr lang="en-US" altLang="en-VN" sz="2400" b="1" dirty="0" err="1">
                  <a:solidFill>
                    <a:srgbClr val="F17E3D"/>
                  </a:solidFill>
                  <a:latin typeface="Times New Roman" panose="02020603050405020304" pitchFamily="18" charset="0"/>
                </a:rPr>
                <a:t>cac</a:t>
              </a:r>
              <a:r>
                <a:rPr lang="en-US" altLang="en-VN" sz="2400" b="1" dirty="0">
                  <a:solidFill>
                    <a:srgbClr val="F17E3D"/>
                  </a:solidFill>
                  <a:latin typeface="Times New Roman" panose="02020603050405020304" pitchFamily="18" charset="0"/>
                </a:rPr>
                <a:t>-ta (In-</a:t>
              </a:r>
              <a:r>
                <a:rPr lang="en-US" altLang="en-VN" sz="2400" b="1" dirty="0" err="1">
                  <a:solidFill>
                    <a:srgbClr val="F17E3D"/>
                  </a:solidFill>
                  <a:latin typeface="Times New Roman" panose="02020603050405020304" pitchFamily="18" charset="0"/>
                </a:rPr>
                <a:t>đô</a:t>
              </a:r>
              <a:r>
                <a:rPr lang="en-US" altLang="en-VN" sz="2400" b="1" dirty="0">
                  <a:solidFill>
                    <a:srgbClr val="F17E3D"/>
                  </a:solidFill>
                  <a:latin typeface="Times New Roman" panose="02020603050405020304" pitchFamily="18" charset="0"/>
                </a:rPr>
                <a:t>-</a:t>
              </a:r>
              <a:r>
                <a:rPr lang="en-US" altLang="en-VN" sz="2400" b="1" dirty="0" err="1">
                  <a:solidFill>
                    <a:srgbClr val="F17E3D"/>
                  </a:solidFill>
                  <a:latin typeface="Times New Roman" panose="02020603050405020304" pitchFamily="18" charset="0"/>
                </a:rPr>
                <a:t>nê</a:t>
              </a:r>
              <a:r>
                <a:rPr lang="en-US" altLang="en-VN" sz="2400" b="1" dirty="0">
                  <a:solidFill>
                    <a:srgbClr val="F17E3D"/>
                  </a:solidFill>
                  <a:latin typeface="Times New Roman" panose="02020603050405020304" pitchFamily="18" charset="0"/>
                </a:rPr>
                <a:t>-xi-a)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8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9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9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7C80A9-0BE9-C041-9456-D2F072C7526E}"/>
              </a:ext>
            </a:extLst>
          </p:cNvPr>
          <p:cNvGrpSpPr/>
          <p:nvPr/>
        </p:nvGrpSpPr>
        <p:grpSpPr>
          <a:xfrm>
            <a:off x="0" y="514350"/>
            <a:ext cx="9144000" cy="4655582"/>
            <a:chOff x="0" y="514350"/>
            <a:chExt cx="9144000" cy="4655582"/>
          </a:xfrm>
        </p:grpSpPr>
        <p:pic>
          <p:nvPicPr>
            <p:cNvPr id="125954" name="Picture 2" descr="asean1">
              <a:extLst>
                <a:ext uri="{FF2B5EF4-FFF2-40B4-BE49-F238E27FC236}">
                  <a16:creationId xmlns:a16="http://schemas.microsoft.com/office/drawing/2014/main" id="{B0AF04EF-71E6-0F48-BB0C-58C3A2ABA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4350"/>
              <a:ext cx="9144000" cy="46555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955" name="Text Box 3">
              <a:extLst>
                <a:ext uri="{FF2B5EF4-FFF2-40B4-BE49-F238E27FC236}">
                  <a16:creationId xmlns:a16="http://schemas.microsoft.com/office/drawing/2014/main" id="{DBD66E45-B5C4-9540-BD83-FF678D25D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4290" y="4620280"/>
              <a:ext cx="548840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Hội</a:t>
              </a:r>
              <a:r>
                <a:rPr lang="en-US" altLang="en-VN" sz="28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nghị</a:t>
              </a:r>
              <a:r>
                <a:rPr lang="en-US" altLang="en-VN" sz="28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Bali 2-1976 (Indonesia)</a:t>
              </a:r>
            </a:p>
          </p:txBody>
        </p:sp>
      </p:grpSp>
      <p:sp>
        <p:nvSpPr>
          <p:cNvPr id="23556" name="Rectangle 5">
            <a:extLst>
              <a:ext uri="{FF2B5EF4-FFF2-40B4-BE49-F238E27FC236}">
                <a16:creationId xmlns:a16="http://schemas.microsoft.com/office/drawing/2014/main" id="{52536591-53BE-BF48-936A-7FC30FEF7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6789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en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2. </a:t>
            </a:r>
            <a:r>
              <a:rPr lang="sv-SE" altLang="en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Mục</a:t>
            </a:r>
            <a:r>
              <a:rPr lang="sv-SE" altLang="en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sv-SE" altLang="en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tiêu</a:t>
            </a:r>
            <a:r>
              <a:rPr lang="sv-SE" altLang="en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sv-SE" altLang="en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nguyên</a:t>
            </a:r>
            <a:r>
              <a:rPr lang="sv-SE" altLang="en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sv-SE" altLang="en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tắc</a:t>
            </a:r>
            <a:r>
              <a:rPr lang="sv-SE" altLang="en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sv-SE" altLang="en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sv-SE" altLang="en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sv-SE" altLang="en-VN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sv-SE" altLang="en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3" name="Google Shape;613;p70"/>
          <p:cNvCxnSpPr/>
          <p:nvPr/>
        </p:nvCxnSpPr>
        <p:spPr>
          <a:xfrm>
            <a:off x="4572000" y="1578000"/>
            <a:ext cx="0" cy="3565500"/>
          </a:xfrm>
          <a:prstGeom prst="straightConnector1">
            <a:avLst/>
          </a:prstGeom>
          <a:noFill/>
          <a:ln w="12700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3F2132-B172-2E4B-BD2E-5DE020692946}"/>
              </a:ext>
            </a:extLst>
          </p:cNvPr>
          <p:cNvGrpSpPr/>
          <p:nvPr/>
        </p:nvGrpSpPr>
        <p:grpSpPr>
          <a:xfrm>
            <a:off x="604717" y="2156760"/>
            <a:ext cx="4034597" cy="839190"/>
            <a:chOff x="604717" y="2156760"/>
            <a:chExt cx="4034597" cy="839190"/>
          </a:xfrm>
        </p:grpSpPr>
        <p:sp>
          <p:nvSpPr>
            <p:cNvPr id="626" name="Google Shape;626;p70"/>
            <p:cNvSpPr/>
            <p:nvPr/>
          </p:nvSpPr>
          <p:spPr>
            <a:xfrm>
              <a:off x="604717" y="2156760"/>
              <a:ext cx="832842" cy="832842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01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27" name="Google Shape;627;p70"/>
            <p:cNvGrpSpPr/>
            <p:nvPr/>
          </p:nvGrpSpPr>
          <p:grpSpPr>
            <a:xfrm>
              <a:off x="1435600" y="2163108"/>
              <a:ext cx="2599975" cy="832842"/>
              <a:chOff x="1839524" y="1879184"/>
              <a:chExt cx="2189637" cy="701400"/>
            </a:xfrm>
          </p:grpSpPr>
          <p:sp>
            <p:nvSpPr>
              <p:cNvPr id="628" name="Google Shape;628;p70"/>
              <p:cNvSpPr/>
              <p:nvPr/>
            </p:nvSpPr>
            <p:spPr>
              <a:xfrm>
                <a:off x="1839524" y="1879184"/>
                <a:ext cx="2113500" cy="701400"/>
              </a:xfrm>
              <a:prstGeom prst="rect">
                <a:avLst/>
              </a:prstGeom>
              <a:solidFill>
                <a:srgbClr val="73F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29" name="Google Shape;629;p70"/>
              <p:cNvSpPr/>
              <p:nvPr/>
            </p:nvSpPr>
            <p:spPr>
              <a:xfrm rot="-81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73F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615" name="Google Shape;615;p70"/>
            <p:cNvSpPr/>
            <p:nvPr/>
          </p:nvSpPr>
          <p:spPr>
            <a:xfrm>
              <a:off x="4493214" y="2506087"/>
              <a:ext cx="146100" cy="1461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chemeClr val="tx1"/>
                </a:solidFill>
              </a:endParaRPr>
            </a:p>
          </p:txBody>
        </p:sp>
      </p:grpSp>
      <p:sp>
        <p:nvSpPr>
          <p:cNvPr id="622" name="Google Shape;622;p70"/>
          <p:cNvSpPr/>
          <p:nvPr/>
        </p:nvSpPr>
        <p:spPr>
          <a:xfrm>
            <a:off x="3823907" y="1090525"/>
            <a:ext cx="1516690" cy="524075"/>
          </a:xfrm>
          <a:prstGeom prst="roundRect">
            <a:avLst>
              <a:gd name="adj" fmla="val 16667"/>
            </a:avLst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NƯỚC</a:t>
            </a:r>
            <a:endParaRPr sz="2400" b="1" dirty="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40BF20-BD20-1749-BA6B-8EFA270C5648}"/>
              </a:ext>
            </a:extLst>
          </p:cNvPr>
          <p:cNvGrpSpPr/>
          <p:nvPr/>
        </p:nvGrpSpPr>
        <p:grpSpPr>
          <a:xfrm>
            <a:off x="1376185" y="2105654"/>
            <a:ext cx="2372681" cy="887784"/>
            <a:chOff x="1437127" y="2074555"/>
            <a:chExt cx="2372681" cy="887784"/>
          </a:xfrm>
        </p:grpSpPr>
        <p:sp>
          <p:nvSpPr>
            <p:cNvPr id="631" name="Google Shape;631;p70"/>
            <p:cNvSpPr txBox="1"/>
            <p:nvPr/>
          </p:nvSpPr>
          <p:spPr>
            <a:xfrm>
              <a:off x="1510608" y="2074555"/>
              <a:ext cx="2299200" cy="637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 LAN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0" name="Google Shape;630;p70"/>
            <p:cNvSpPr txBox="1"/>
            <p:nvPr/>
          </p:nvSpPr>
          <p:spPr>
            <a:xfrm>
              <a:off x="1437127" y="2545918"/>
              <a:ext cx="2299044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000" b="1" dirty="0">
                  <a:solidFill>
                    <a:srgbClr val="C00000"/>
                  </a:solidFill>
                  <a:latin typeface="Snell Roundhand Black" panose="02000603080000090004" pitchFamily="2" charset="77"/>
                </a:rPr>
                <a:t>Bangkok</a:t>
              </a:r>
              <a:endParaRPr lang="en-US" sz="2000" b="1" dirty="0">
                <a:solidFill>
                  <a:srgbClr val="C0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C0579-4FE8-A440-AA03-5482ADDD9D00}"/>
              </a:ext>
            </a:extLst>
          </p:cNvPr>
          <p:cNvGrpSpPr/>
          <p:nvPr/>
        </p:nvGrpSpPr>
        <p:grpSpPr>
          <a:xfrm>
            <a:off x="3554129" y="4158921"/>
            <a:ext cx="4952013" cy="832842"/>
            <a:chOff x="3554129" y="4158921"/>
            <a:chExt cx="4952013" cy="832842"/>
          </a:xfrm>
        </p:grpSpPr>
        <p:sp>
          <p:nvSpPr>
            <p:cNvPr id="616" name="Google Shape;616;p70"/>
            <p:cNvSpPr/>
            <p:nvPr/>
          </p:nvSpPr>
          <p:spPr>
            <a:xfrm>
              <a:off x="4500121" y="4502271"/>
              <a:ext cx="146100" cy="146100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24" name="Google Shape;624;p70"/>
            <p:cNvSpPr txBox="1"/>
            <p:nvPr/>
          </p:nvSpPr>
          <p:spPr>
            <a:xfrm>
              <a:off x="3554129" y="4432946"/>
              <a:ext cx="82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-GB" sz="1800" b="1" dirty="0">
                  <a:solidFill>
                    <a:schemeClr val="tx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1945</a:t>
              </a:r>
              <a:endParaRPr sz="1800" b="1" dirty="0">
                <a:solidFill>
                  <a:schemeClr val="tx1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32" name="Google Shape;632;p70"/>
            <p:cNvGrpSpPr/>
            <p:nvPr/>
          </p:nvGrpSpPr>
          <p:grpSpPr>
            <a:xfrm>
              <a:off x="5034135" y="4158921"/>
              <a:ext cx="3472007" cy="832842"/>
              <a:chOff x="3829417" y="2089488"/>
              <a:chExt cx="3472007" cy="832842"/>
            </a:xfrm>
          </p:grpSpPr>
          <p:sp>
            <p:nvSpPr>
              <p:cNvPr id="633" name="Google Shape;633;p70"/>
              <p:cNvSpPr/>
              <p:nvPr/>
            </p:nvSpPr>
            <p:spPr>
              <a:xfrm>
                <a:off x="6468624" y="2089488"/>
                <a:ext cx="832800" cy="832800"/>
              </a:xfrm>
              <a:prstGeom prst="rect">
                <a:avLst/>
              </a:pr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-GB" sz="2700" b="1">
                    <a:solidFill>
                      <a:srgbClr val="FFFFFF"/>
                    </a:solidFill>
                    <a:latin typeface="Roboto Slab"/>
                    <a:ea typeface="Roboto Slab"/>
                    <a:cs typeface="Roboto Slab"/>
                    <a:sym typeface="Roboto Slab"/>
                  </a:rPr>
                  <a:t>02</a:t>
                </a:r>
                <a:endParaRPr sz="27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grpSp>
            <p:nvGrpSpPr>
              <p:cNvPr id="634" name="Google Shape;634;p70"/>
              <p:cNvGrpSpPr/>
              <p:nvPr/>
            </p:nvGrpSpPr>
            <p:grpSpPr>
              <a:xfrm>
                <a:off x="3829417" y="2089488"/>
                <a:ext cx="2639219" cy="832842"/>
                <a:chOff x="3835575" y="1870375"/>
                <a:chExt cx="2222688" cy="701400"/>
              </a:xfrm>
            </p:grpSpPr>
            <p:sp>
              <p:nvSpPr>
                <p:cNvPr id="635" name="Google Shape;635;p70"/>
                <p:cNvSpPr/>
                <p:nvPr/>
              </p:nvSpPr>
              <p:spPr>
                <a:xfrm>
                  <a:off x="3944763" y="1870375"/>
                  <a:ext cx="2113500" cy="7014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 dirty="0">
                    <a:latin typeface="Roboto Slab"/>
                    <a:ea typeface="Roboto Slab"/>
                    <a:cs typeface="Roboto Slab"/>
                    <a:sym typeface="Roboto Slab"/>
                  </a:endParaRPr>
                </a:p>
              </p:txBody>
            </p:sp>
            <p:sp>
              <p:nvSpPr>
                <p:cNvPr id="636" name="Google Shape;636;p70"/>
                <p:cNvSpPr/>
                <p:nvPr/>
              </p:nvSpPr>
              <p:spPr>
                <a:xfrm rot="2700000">
                  <a:off x="3868789" y="2140889"/>
                  <a:ext cx="160372" cy="160372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latin typeface="Roboto Slab"/>
                    <a:ea typeface="Roboto Slab"/>
                    <a:cs typeface="Roboto Slab"/>
                    <a:sym typeface="Roboto Slab"/>
                  </a:endParaRPr>
                </a:p>
              </p:txBody>
            </p:sp>
          </p:grp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6B9C9D-2F04-4846-96A2-7DB6FC287733}"/>
              </a:ext>
            </a:extLst>
          </p:cNvPr>
          <p:cNvGrpSpPr/>
          <p:nvPr/>
        </p:nvGrpSpPr>
        <p:grpSpPr>
          <a:xfrm>
            <a:off x="5394314" y="4144127"/>
            <a:ext cx="2299200" cy="853169"/>
            <a:chOff x="5268969" y="4130764"/>
            <a:chExt cx="2299200" cy="853169"/>
          </a:xfrm>
        </p:grpSpPr>
        <p:sp>
          <p:nvSpPr>
            <p:cNvPr id="638" name="Google Shape;638;p70"/>
            <p:cNvSpPr txBox="1"/>
            <p:nvPr/>
          </p:nvSpPr>
          <p:spPr>
            <a:xfrm>
              <a:off x="5817470" y="4567533"/>
              <a:ext cx="1124435" cy="4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vi-VN" sz="2000" b="1" dirty="0">
                  <a:solidFill>
                    <a:srgbClr val="C00000"/>
                  </a:solidFill>
                  <a:latin typeface="Snell Roundhand" panose="02000603080000090004" pitchFamily="2" charset="77"/>
                  <a:ea typeface="Open Sans"/>
                  <a:cs typeface="Open Sans"/>
                  <a:sym typeface="Open Sans"/>
                </a:rPr>
                <a:t>Hà Nội</a:t>
              </a:r>
              <a:endParaRPr sz="2000" b="1" dirty="0">
                <a:solidFill>
                  <a:srgbClr val="C00000"/>
                </a:solidFill>
                <a:latin typeface="Snell Roundhand" panose="0200060308000009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9" name="Google Shape;639;p70"/>
            <p:cNvSpPr txBox="1"/>
            <p:nvPr/>
          </p:nvSpPr>
          <p:spPr>
            <a:xfrm>
              <a:off x="5268969" y="4130764"/>
              <a:ext cx="2299200" cy="579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VIỆT NAM</a:t>
              </a:r>
              <a:endParaRPr lang="en-US" sz="24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pic>
        <p:nvPicPr>
          <p:cNvPr id="30" name="Picture 8" descr="Kết quả hình ảnh cho quốc kỳ thái lan">
            <a:extLst>
              <a:ext uri="{FF2B5EF4-FFF2-40B4-BE49-F238E27FC236}">
                <a16:creationId xmlns:a16="http://schemas.microsoft.com/office/drawing/2014/main" id="{52C7DB6E-7932-8449-A4B8-F804220AD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8" y="3023877"/>
            <a:ext cx="2057400" cy="1428750"/>
          </a:xfrm>
          <a:prstGeom prst="rect">
            <a:avLst/>
          </a:prstGeom>
          <a:noFill/>
        </p:spPr>
      </p:pic>
      <p:pic>
        <p:nvPicPr>
          <p:cNvPr id="31" name="Picture 2" descr="Kết quả hình ảnh cho việt nam">
            <a:extLst>
              <a:ext uri="{FF2B5EF4-FFF2-40B4-BE49-F238E27FC236}">
                <a16:creationId xmlns:a16="http://schemas.microsoft.com/office/drawing/2014/main" id="{E0EB3D4C-E719-674E-AD69-54E7AB74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7961" y="2601631"/>
            <a:ext cx="2217366" cy="1535099"/>
          </a:xfrm>
          <a:prstGeom prst="rect">
            <a:avLst/>
          </a:prstGeom>
          <a:noFill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9BEF9BA-F173-1644-A3A0-76634B484068}"/>
              </a:ext>
            </a:extLst>
          </p:cNvPr>
          <p:cNvSpPr/>
          <p:nvPr/>
        </p:nvSpPr>
        <p:spPr>
          <a:xfrm>
            <a:off x="472790" y="426444"/>
            <a:ext cx="857250" cy="1696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DED59A-18F9-4642-AD43-9BC24DA33588}"/>
              </a:ext>
            </a:extLst>
          </p:cNvPr>
          <p:cNvSpPr/>
          <p:nvPr/>
        </p:nvSpPr>
        <p:spPr>
          <a:xfrm>
            <a:off x="472790" y="426444"/>
            <a:ext cx="857250" cy="16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A7E8D4-1853-3943-95C3-3BF215BA6376}"/>
              </a:ext>
            </a:extLst>
          </p:cNvPr>
          <p:cNvSpPr/>
          <p:nvPr/>
        </p:nvSpPr>
        <p:spPr>
          <a:xfrm>
            <a:off x="310896" y="4736592"/>
            <a:ext cx="1682496" cy="33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21" name="Google Shape;621;p70"/>
          <p:cNvSpPr txBox="1">
            <a:spLocks noGrp="1"/>
          </p:cNvSpPr>
          <p:nvPr>
            <p:ph type="title"/>
          </p:nvPr>
        </p:nvSpPr>
        <p:spPr>
          <a:xfrm>
            <a:off x="1898826" y="511281"/>
            <a:ext cx="2578078" cy="5704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vi-VN" sz="3200" dirty="0">
                <a:solidFill>
                  <a:schemeClr val="bg2"/>
                </a:solidFill>
              </a:rPr>
              <a:t>ĐÔNG NAM Á</a:t>
            </a:r>
            <a:endParaRPr sz="3200" dirty="0">
              <a:solidFill>
                <a:schemeClr val="bg2"/>
              </a:solidFill>
              <a:sym typeface="Roboto Slab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33A7D-07D1-A545-BFC3-00B9D6CB9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62" b="24778"/>
          <a:stretch/>
        </p:blipFill>
        <p:spPr>
          <a:xfrm>
            <a:off x="23948" y="123956"/>
            <a:ext cx="2105129" cy="1822676"/>
          </a:xfrm>
          <a:prstGeom prst="rect">
            <a:avLst/>
          </a:prstGeom>
        </p:spPr>
      </p:pic>
      <p:sp>
        <p:nvSpPr>
          <p:cNvPr id="35" name="Google Shape;198;p26">
            <a:extLst>
              <a:ext uri="{FF2B5EF4-FFF2-40B4-BE49-F238E27FC236}">
                <a16:creationId xmlns:a16="http://schemas.microsoft.com/office/drawing/2014/main" id="{36F513BB-FBC1-CE49-82D1-FA1662D1976D}"/>
              </a:ext>
            </a:extLst>
          </p:cNvPr>
          <p:cNvSpPr/>
          <p:nvPr/>
        </p:nvSpPr>
        <p:spPr>
          <a:xfrm>
            <a:off x="5034134" y="26580"/>
            <a:ext cx="4184294" cy="236406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73F4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ll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16" presetClass="entr" presetSubtype="2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2" grpId="0" animBg="1"/>
          <p:bldP spid="621" grpId="0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16" presetClass="entr" presetSubtype="2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4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2" grpId="0" animBg="1"/>
          <p:bldP spid="621" grpId="0"/>
          <p:bldP spid="35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3" name="Freeform 29">
            <a:extLst>
              <a:ext uri="{FF2B5EF4-FFF2-40B4-BE49-F238E27FC236}">
                <a16:creationId xmlns:a16="http://schemas.microsoft.com/office/drawing/2014/main" id="{383F44B4-2232-224A-BAF0-5D4F55F13FDE}"/>
              </a:ext>
            </a:extLst>
          </p:cNvPr>
          <p:cNvSpPr>
            <a:spLocks/>
          </p:cNvSpPr>
          <p:nvPr/>
        </p:nvSpPr>
        <p:spPr bwMode="gray">
          <a:xfrm rot="19567586">
            <a:off x="4007198" y="2697572"/>
            <a:ext cx="1850231" cy="578644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CC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24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94" name="Freeform 30">
            <a:extLst>
              <a:ext uri="{FF2B5EF4-FFF2-40B4-BE49-F238E27FC236}">
                <a16:creationId xmlns:a16="http://schemas.microsoft.com/office/drawing/2014/main" id="{DEF66E12-2EB3-6344-93E3-0316A44E34F6}"/>
              </a:ext>
            </a:extLst>
          </p:cNvPr>
          <p:cNvSpPr>
            <a:spLocks/>
          </p:cNvSpPr>
          <p:nvPr/>
        </p:nvSpPr>
        <p:spPr bwMode="gray">
          <a:xfrm rot="3067884">
            <a:off x="2908250" y="2908311"/>
            <a:ext cx="1849041" cy="577454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24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95" name="Freeform 31">
            <a:extLst>
              <a:ext uri="{FF2B5EF4-FFF2-40B4-BE49-F238E27FC236}">
                <a16:creationId xmlns:a16="http://schemas.microsoft.com/office/drawing/2014/main" id="{A15A9F6D-BD49-7247-B9E7-58D9CD293B21}"/>
              </a:ext>
            </a:extLst>
          </p:cNvPr>
          <p:cNvSpPr>
            <a:spLocks/>
          </p:cNvSpPr>
          <p:nvPr/>
        </p:nvSpPr>
        <p:spPr bwMode="gray">
          <a:xfrm rot="7200000">
            <a:off x="2455813" y="1936761"/>
            <a:ext cx="1849041" cy="577454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24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96" name="Freeform 32">
            <a:extLst>
              <a:ext uri="{FF2B5EF4-FFF2-40B4-BE49-F238E27FC236}">
                <a16:creationId xmlns:a16="http://schemas.microsoft.com/office/drawing/2014/main" id="{89574538-59FC-9A4A-B5C2-FA16BE43574B}"/>
              </a:ext>
            </a:extLst>
          </p:cNvPr>
          <p:cNvSpPr>
            <a:spLocks/>
          </p:cNvSpPr>
          <p:nvPr/>
        </p:nvSpPr>
        <p:spPr bwMode="gray">
          <a:xfrm rot="11083685">
            <a:off x="3154711" y="1204528"/>
            <a:ext cx="1850231" cy="577453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24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97" name="Freeform 33">
            <a:extLst>
              <a:ext uri="{FF2B5EF4-FFF2-40B4-BE49-F238E27FC236}">
                <a16:creationId xmlns:a16="http://schemas.microsoft.com/office/drawing/2014/main" id="{8B955146-C041-EA40-A0EE-71B43ABB7D1F}"/>
              </a:ext>
            </a:extLst>
          </p:cNvPr>
          <p:cNvSpPr>
            <a:spLocks/>
          </p:cNvSpPr>
          <p:nvPr/>
        </p:nvSpPr>
        <p:spPr bwMode="gray">
          <a:xfrm rot="14973503">
            <a:off x="4108401" y="1487896"/>
            <a:ext cx="1925240" cy="572691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sz="24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299" name="Group 35">
            <a:extLst>
              <a:ext uri="{FF2B5EF4-FFF2-40B4-BE49-F238E27FC236}">
                <a16:creationId xmlns:a16="http://schemas.microsoft.com/office/drawing/2014/main" id="{C31D53A8-E029-854C-B1C3-5F9B9DE65164}"/>
              </a:ext>
            </a:extLst>
          </p:cNvPr>
          <p:cNvGrpSpPr>
            <a:grpSpLocks/>
          </p:cNvGrpSpPr>
          <p:nvPr/>
        </p:nvGrpSpPr>
        <p:grpSpPr bwMode="auto">
          <a:xfrm>
            <a:off x="3582144" y="1627199"/>
            <a:ext cx="1543050" cy="1543050"/>
            <a:chOff x="2016" y="1920"/>
            <a:chExt cx="1680" cy="1680"/>
          </a:xfrm>
        </p:grpSpPr>
        <p:sp>
          <p:nvSpPr>
            <p:cNvPr id="24607" name="Oval 36">
              <a:extLst>
                <a:ext uri="{FF2B5EF4-FFF2-40B4-BE49-F238E27FC236}">
                  <a16:creationId xmlns:a16="http://schemas.microsoft.com/office/drawing/2014/main" id="{235FCFAD-F20D-454E-B9B8-B3626CAAAF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3E0C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VN" altLang="en-VN" sz="24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608" name="Freeform 37">
              <a:extLst>
                <a:ext uri="{FF2B5EF4-FFF2-40B4-BE49-F238E27FC236}">
                  <a16:creationId xmlns:a16="http://schemas.microsoft.com/office/drawing/2014/main" id="{DF990EEB-226A-E243-BE5D-065D055DCB59}"/>
                </a:ext>
              </a:extLst>
            </p:cNvPr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160 w 1321"/>
                <a:gd name="T1" fmla="*/ 199 h 712"/>
                <a:gd name="T2" fmla="*/ 1174 w 1321"/>
                <a:gd name="T3" fmla="*/ 221 h 712"/>
                <a:gd name="T4" fmla="*/ 1177 w 1321"/>
                <a:gd name="T5" fmla="*/ 240 h 712"/>
                <a:gd name="T6" fmla="*/ 1172 w 1321"/>
                <a:gd name="T7" fmla="*/ 257 h 712"/>
                <a:gd name="T8" fmla="*/ 1157 w 1321"/>
                <a:gd name="T9" fmla="*/ 273 h 712"/>
                <a:gd name="T10" fmla="*/ 1134 w 1321"/>
                <a:gd name="T11" fmla="*/ 289 h 712"/>
                <a:gd name="T12" fmla="*/ 1105 w 1321"/>
                <a:gd name="T13" fmla="*/ 301 h 712"/>
                <a:gd name="T14" fmla="*/ 1066 w 1321"/>
                <a:gd name="T15" fmla="*/ 313 h 712"/>
                <a:gd name="T16" fmla="*/ 1023 w 1321"/>
                <a:gd name="T17" fmla="*/ 324 h 712"/>
                <a:gd name="T18" fmla="*/ 973 w 1321"/>
                <a:gd name="T19" fmla="*/ 332 h 712"/>
                <a:gd name="T20" fmla="*/ 919 w 1321"/>
                <a:gd name="T21" fmla="*/ 340 h 712"/>
                <a:gd name="T22" fmla="*/ 862 w 1321"/>
                <a:gd name="T23" fmla="*/ 345 h 712"/>
                <a:gd name="T24" fmla="*/ 799 w 1321"/>
                <a:gd name="T25" fmla="*/ 351 h 712"/>
                <a:gd name="T26" fmla="*/ 735 w 1321"/>
                <a:gd name="T27" fmla="*/ 354 h 712"/>
                <a:gd name="T28" fmla="*/ 709 w 1321"/>
                <a:gd name="T29" fmla="*/ 355 h 712"/>
                <a:gd name="T30" fmla="*/ 425 w 1321"/>
                <a:gd name="T31" fmla="*/ 355 h 712"/>
                <a:gd name="T32" fmla="*/ 421 w 1321"/>
                <a:gd name="T33" fmla="*/ 355 h 712"/>
                <a:gd name="T34" fmla="*/ 365 w 1321"/>
                <a:gd name="T35" fmla="*/ 353 h 712"/>
                <a:gd name="T36" fmla="*/ 311 w 1321"/>
                <a:gd name="T37" fmla="*/ 351 h 712"/>
                <a:gd name="T38" fmla="*/ 260 w 1321"/>
                <a:gd name="T39" fmla="*/ 347 h 712"/>
                <a:gd name="T40" fmla="*/ 211 w 1321"/>
                <a:gd name="T41" fmla="*/ 344 h 712"/>
                <a:gd name="T42" fmla="*/ 167 w 1321"/>
                <a:gd name="T43" fmla="*/ 337 h 712"/>
                <a:gd name="T44" fmla="*/ 126 w 1321"/>
                <a:gd name="T45" fmla="*/ 329 h 712"/>
                <a:gd name="T46" fmla="*/ 90 w 1321"/>
                <a:gd name="T47" fmla="*/ 323 h 712"/>
                <a:gd name="T48" fmla="*/ 61 w 1321"/>
                <a:gd name="T49" fmla="*/ 314 h 712"/>
                <a:gd name="T50" fmla="*/ 33 w 1321"/>
                <a:gd name="T51" fmla="*/ 303 h 712"/>
                <a:gd name="T52" fmla="*/ 18 w 1321"/>
                <a:gd name="T53" fmla="*/ 290 h 712"/>
                <a:gd name="T54" fmla="*/ 6 w 1321"/>
                <a:gd name="T55" fmla="*/ 276 h 712"/>
                <a:gd name="T56" fmla="*/ 0 w 1321"/>
                <a:gd name="T57" fmla="*/ 261 h 712"/>
                <a:gd name="T58" fmla="*/ 0 w 1321"/>
                <a:gd name="T59" fmla="*/ 259 h 712"/>
                <a:gd name="T60" fmla="*/ 4 w 1321"/>
                <a:gd name="T61" fmla="*/ 242 h 712"/>
                <a:gd name="T62" fmla="*/ 16 w 1321"/>
                <a:gd name="T63" fmla="*/ 222 h 712"/>
                <a:gd name="T64" fmla="*/ 45 w 1321"/>
                <a:gd name="T65" fmla="*/ 184 h 712"/>
                <a:gd name="T66" fmla="*/ 82 w 1321"/>
                <a:gd name="T67" fmla="*/ 149 h 712"/>
                <a:gd name="T68" fmla="*/ 130 w 1321"/>
                <a:gd name="T69" fmla="*/ 118 h 712"/>
                <a:gd name="T70" fmla="*/ 181 w 1321"/>
                <a:gd name="T71" fmla="*/ 88 h 712"/>
                <a:gd name="T72" fmla="*/ 240 w 1321"/>
                <a:gd name="T73" fmla="*/ 61 h 712"/>
                <a:gd name="T74" fmla="*/ 305 w 1321"/>
                <a:gd name="T75" fmla="*/ 41 h 712"/>
                <a:gd name="T76" fmla="*/ 370 w 1321"/>
                <a:gd name="T77" fmla="*/ 23 h 712"/>
                <a:gd name="T78" fmla="*/ 443 w 1321"/>
                <a:gd name="T79" fmla="*/ 11 h 712"/>
                <a:gd name="T80" fmla="*/ 518 w 1321"/>
                <a:gd name="T81" fmla="*/ 4 h 712"/>
                <a:gd name="T82" fmla="*/ 595 w 1321"/>
                <a:gd name="T83" fmla="*/ 0 h 712"/>
                <a:gd name="T84" fmla="*/ 595 w 1321"/>
                <a:gd name="T85" fmla="*/ 0 h 712"/>
                <a:gd name="T86" fmla="*/ 677 w 1321"/>
                <a:gd name="T87" fmla="*/ 4 h 712"/>
                <a:gd name="T88" fmla="*/ 755 w 1321"/>
                <a:gd name="T89" fmla="*/ 11 h 712"/>
                <a:gd name="T90" fmla="*/ 831 w 1321"/>
                <a:gd name="T91" fmla="*/ 26 h 712"/>
                <a:gd name="T92" fmla="*/ 901 w 1321"/>
                <a:gd name="T93" fmla="*/ 45 h 712"/>
                <a:gd name="T94" fmla="*/ 965 w 1321"/>
                <a:gd name="T95" fmla="*/ 69 h 712"/>
                <a:gd name="T96" fmla="*/ 1024 w 1321"/>
                <a:gd name="T97" fmla="*/ 97 h 712"/>
                <a:gd name="T98" fmla="*/ 1077 w 1321"/>
                <a:gd name="T99" fmla="*/ 127 h 712"/>
                <a:gd name="T100" fmla="*/ 1122 w 1321"/>
                <a:gd name="T101" fmla="*/ 162 h 712"/>
                <a:gd name="T102" fmla="*/ 1160 w 1321"/>
                <a:gd name="T103" fmla="*/ 199 h 712"/>
                <a:gd name="T104" fmla="*/ 1160 w 1321"/>
                <a:gd name="T105" fmla="*/ 199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VN" sz="2400" kern="12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584" name="Text Box 38">
            <a:extLst>
              <a:ext uri="{FF2B5EF4-FFF2-40B4-BE49-F238E27FC236}">
                <a16:creationId xmlns:a16="http://schemas.microsoft.com/office/drawing/2014/main" id="{30BA7AA3-FDE2-584F-A533-8570ABF17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942" y="365760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altLang="en-VN" sz="2400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85" name="Text Box 39">
            <a:extLst>
              <a:ext uri="{FF2B5EF4-FFF2-40B4-BE49-F238E27FC236}">
                <a16:creationId xmlns:a16="http://schemas.microsoft.com/office/drawing/2014/main" id="{A32F45C9-4512-6A45-9A3B-E9E393F6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092" y="240030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altLang="en-VN" sz="2400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86" name="Text Box 40">
            <a:extLst>
              <a:ext uri="{FF2B5EF4-FFF2-40B4-BE49-F238E27FC236}">
                <a16:creationId xmlns:a16="http://schemas.microsoft.com/office/drawing/2014/main" id="{E2A6A02F-8EFB-DD4B-B04C-2A451D494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42" y="228600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altLang="en-VN" sz="2400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87" name="Text Box 41">
            <a:extLst>
              <a:ext uri="{FF2B5EF4-FFF2-40B4-BE49-F238E27FC236}">
                <a16:creationId xmlns:a16="http://schemas.microsoft.com/office/drawing/2014/main" id="{62E3886C-597A-7947-9CFF-2A404E31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955" y="371475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altLang="en-VN" sz="2400" b="1" kern="120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88" name="Text Box 43">
            <a:extLst>
              <a:ext uri="{FF2B5EF4-FFF2-40B4-BE49-F238E27FC236}">
                <a16:creationId xmlns:a16="http://schemas.microsoft.com/office/drawing/2014/main" id="{ECCC0A0D-2442-5B4A-ABF5-D794DE40D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361" y="7723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altLang="en-VN" sz="2400" b="1" kern="120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89" name="Text Box 44">
            <a:extLst>
              <a:ext uri="{FF2B5EF4-FFF2-40B4-BE49-F238E27FC236}">
                <a16:creationId xmlns:a16="http://schemas.microsoft.com/office/drawing/2014/main" id="{39C8F68E-EA11-F74B-A3D8-97CEC9A4594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596432" y="2312999"/>
            <a:ext cx="1428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VN" altLang="en-VN" sz="2400" b="1" kern="1200">
              <a:solidFill>
                <a:srgbClr val="DFE29A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10" name="Text Box 46">
            <a:extLst>
              <a:ext uri="{FF2B5EF4-FFF2-40B4-BE49-F238E27FC236}">
                <a16:creationId xmlns:a16="http://schemas.microsoft.com/office/drawing/2014/main" id="{7A57E9EF-AD3F-6A4B-9E4B-DA7C7132F00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805426" y="4235073"/>
            <a:ext cx="4362450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24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Giải quyết các tranh chấp bằng biện pháp hòa bình.</a:t>
            </a:r>
          </a:p>
        </p:txBody>
      </p:sp>
      <p:sp>
        <p:nvSpPr>
          <p:cNvPr id="11312" name="Text Box 48">
            <a:extLst>
              <a:ext uri="{FF2B5EF4-FFF2-40B4-BE49-F238E27FC236}">
                <a16:creationId xmlns:a16="http://schemas.microsoft.com/office/drawing/2014/main" id="{23B80C4D-FF10-C646-B55F-FD5F7CD3C6D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887844" y="1756214"/>
            <a:ext cx="3176587" cy="120032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24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 tác phát triển có hiệu quả trong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13" name="Text Box 49">
            <a:extLst>
              <a:ext uri="{FF2B5EF4-FFF2-40B4-BE49-F238E27FC236}">
                <a16:creationId xmlns:a16="http://schemas.microsoft.com/office/drawing/2014/main" id="{DC71457F-9979-F949-A963-C11CA852543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7223" y="4241015"/>
            <a:ext cx="4064874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24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 sử dụng và đe doạ bằng vũ lực với nhau.</a:t>
            </a:r>
            <a:endParaRPr lang="en-US" sz="2400" b="1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14" name="Text Box 50">
            <a:extLst>
              <a:ext uri="{FF2B5EF4-FFF2-40B4-BE49-F238E27FC236}">
                <a16:creationId xmlns:a16="http://schemas.microsoft.com/office/drawing/2014/main" id="{0E1F926F-519D-9643-A8A6-ED98F95614C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27602" y="1294625"/>
            <a:ext cx="2875075" cy="120032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24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Không can thiệp vào công việc nội bộ của nhau.</a:t>
            </a:r>
          </a:p>
        </p:txBody>
      </p:sp>
      <p:sp>
        <p:nvSpPr>
          <p:cNvPr id="11315" name="Text Box 51">
            <a:extLst>
              <a:ext uri="{FF2B5EF4-FFF2-40B4-BE49-F238E27FC236}">
                <a16:creationId xmlns:a16="http://schemas.microsoft.com/office/drawing/2014/main" id="{38007D4D-6020-D448-8311-EA2FC1565E8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348706" y="224160"/>
            <a:ext cx="3795294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24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Tôn trọng chủ quyền, toàn vẹn lãnh thổ.</a:t>
            </a:r>
          </a:p>
        </p:txBody>
      </p:sp>
      <p:sp>
        <p:nvSpPr>
          <p:cNvPr id="24606" name="Rectangle 5">
            <a:extLst>
              <a:ext uri="{FF2B5EF4-FFF2-40B4-BE49-F238E27FC236}">
                <a16:creationId xmlns:a16="http://schemas.microsoft.com/office/drawing/2014/main" id="{204369FD-C6CA-AC4F-8A0F-36031AC04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4855" y="-61863"/>
            <a:ext cx="5575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sv-SE" altLang="en-VN" sz="28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sv-SE" altLang="en-VN" sz="2800" b="1" i="1" u="sng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lang="sv-SE" altLang="en-VN" sz="2800" b="1" i="1" u="sng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i="1" u="sng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sv-SE" altLang="en-VN" sz="2800" b="1" i="1" u="sng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lang="sv-SE" altLang="en-VN" sz="2800" b="1" i="1" u="sng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lang="sv-SE" altLang="en-VN" sz="2800" b="1" i="1" u="sng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i="1" u="sng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lang="sv-SE" altLang="en-VN" sz="2800" b="1" i="1" u="sng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i="1" u="sng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sv-SE" altLang="en-VN" sz="2800" b="1" i="1" u="sng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i="1" u="sng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sv-SE" altLang="en-VN" sz="2800" b="1" u="sng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altLang="en-VN" sz="2800" b="1" u="sng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99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9FD9BF-EBF3-FD4A-94A0-E17EBE1F9D8B}"/>
              </a:ext>
            </a:extLst>
          </p:cNvPr>
          <p:cNvSpPr txBox="1"/>
          <p:nvPr/>
        </p:nvSpPr>
        <p:spPr>
          <a:xfrm>
            <a:off x="21310" y="515443"/>
            <a:ext cx="9101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năm 70 của thế kỷ XX nền kinh tế các nước ASEAN đã có những chuyển biến mạnh mẽ và đạt được sự tăng trưởng cao.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3C5A69B0-3CC2-BD4F-8709-A753C4C8F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819"/>
            <a:ext cx="7300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v-SE" altLang="en-VN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lang="sv-SE" altLang="en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altLang="en-VN" sz="28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1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B125F7DD-13B1-C14E-8BDD-0FBF4F9D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" y="-1"/>
            <a:ext cx="4463624" cy="2571751"/>
          </a:xfrm>
          <a:prstGeom prst="rect">
            <a:avLst/>
          </a:prstGeom>
          <a:noFill/>
          <a:ln w="57150" cmpd="thickThin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651" name="Group 3">
            <a:extLst>
              <a:ext uri="{FF2B5EF4-FFF2-40B4-BE49-F238E27FC236}">
                <a16:creationId xmlns:a16="http://schemas.microsoft.com/office/drawing/2014/main" id="{A949863C-3792-524B-8F48-D7103B5FE057}"/>
              </a:ext>
            </a:extLst>
          </p:cNvPr>
          <p:cNvGrpSpPr>
            <a:grpSpLocks/>
          </p:cNvGrpSpPr>
          <p:nvPr/>
        </p:nvGrpSpPr>
        <p:grpSpPr bwMode="auto">
          <a:xfrm>
            <a:off x="4520774" y="0"/>
            <a:ext cx="4572000" cy="5255994"/>
            <a:chOff x="2971" y="-20"/>
            <a:chExt cx="2789" cy="2126"/>
          </a:xfrm>
        </p:grpSpPr>
        <p:pic>
          <p:nvPicPr>
            <p:cNvPr id="27658" name="Picture 4">
              <a:extLst>
                <a:ext uri="{FF2B5EF4-FFF2-40B4-BE49-F238E27FC236}">
                  <a16:creationId xmlns:a16="http://schemas.microsoft.com/office/drawing/2014/main" id="{CDED8327-9927-9D40-AA9B-B95CAC121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-20"/>
              <a:ext cx="2789" cy="209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9" name="Text Box 5">
              <a:extLst>
                <a:ext uri="{FF2B5EF4-FFF2-40B4-BE49-F238E27FC236}">
                  <a16:creationId xmlns:a16="http://schemas.microsoft.com/office/drawing/2014/main" id="{2EFB052A-2E7F-5E40-9992-9386B5E3D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0" y="1919"/>
              <a:ext cx="1270" cy="1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vi-VN" altLang="en-VN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Malaixia</a:t>
              </a:r>
            </a:p>
          </p:txBody>
        </p:sp>
      </p:grpSp>
      <p:grpSp>
        <p:nvGrpSpPr>
          <p:cNvPr id="27652" name="Group 6">
            <a:extLst>
              <a:ext uri="{FF2B5EF4-FFF2-40B4-BE49-F238E27FC236}">
                <a16:creationId xmlns:a16="http://schemas.microsoft.com/office/drawing/2014/main" id="{EB0E9B52-396C-2D48-AF8A-207E60E3B405}"/>
              </a:ext>
            </a:extLst>
          </p:cNvPr>
          <p:cNvGrpSpPr>
            <a:grpSpLocks/>
          </p:cNvGrpSpPr>
          <p:nvPr/>
        </p:nvGrpSpPr>
        <p:grpSpPr bwMode="auto">
          <a:xfrm>
            <a:off x="0" y="2644356"/>
            <a:ext cx="4514850" cy="2499144"/>
            <a:chOff x="-23" y="2110"/>
            <a:chExt cx="2903" cy="2152"/>
          </a:xfrm>
        </p:grpSpPr>
        <p:pic>
          <p:nvPicPr>
            <p:cNvPr id="27656" name="Picture 7">
              <a:extLst>
                <a:ext uri="{FF2B5EF4-FFF2-40B4-BE49-F238E27FC236}">
                  <a16:creationId xmlns:a16="http://schemas.microsoft.com/office/drawing/2014/main" id="{A6C0F311-9453-8049-BE1C-6AFF79BD9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2110"/>
              <a:ext cx="2903" cy="2152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57" name="Text Box 8">
              <a:extLst>
                <a:ext uri="{FF2B5EF4-FFF2-40B4-BE49-F238E27FC236}">
                  <a16:creationId xmlns:a16="http://schemas.microsoft.com/office/drawing/2014/main" id="{80202EBD-74DC-6F4B-8D78-747226840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" y="2119"/>
              <a:ext cx="1268" cy="39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VN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lang="vi-VN" altLang="en-VN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ái</a:t>
              </a:r>
              <a:r>
                <a:rPr lang="en-US" altLang="en-VN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Lan</a:t>
              </a:r>
              <a:endParaRPr lang="vi-VN" altLang="en-VN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653" name="Text Box 9">
            <a:extLst>
              <a:ext uri="{FF2B5EF4-FFF2-40B4-BE49-F238E27FC236}">
                <a16:creationId xmlns:a16="http://schemas.microsoft.com/office/drawing/2014/main" id="{40BF329F-282F-B249-853F-5D8CCA793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228600"/>
            <a:ext cx="9715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VN" altLang="en-VN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654" name="Text Box 10">
            <a:extLst>
              <a:ext uri="{FF2B5EF4-FFF2-40B4-BE49-F238E27FC236}">
                <a16:creationId xmlns:a16="http://schemas.microsoft.com/office/drawing/2014/main" id="{5B8DC534-2AF6-D546-821F-942D5382D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28051"/>
            <a:ext cx="1554898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Sin </a:t>
            </a:r>
            <a:r>
              <a:rPr lang="en-US" altLang="en-VN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ga</a:t>
            </a:r>
            <a:r>
              <a:rPr lang="en-US" altLang="en-VN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po</a:t>
            </a:r>
          </a:p>
        </p:txBody>
      </p:sp>
      <p:sp>
        <p:nvSpPr>
          <p:cNvPr id="27655" name="Text Box 5">
            <a:extLst>
              <a:ext uri="{FF2B5EF4-FFF2-40B4-BE49-F238E27FC236}">
                <a16:creationId xmlns:a16="http://schemas.microsoft.com/office/drawing/2014/main" id="{BC05E0DC-A16F-C44E-8A4B-AFA82FE71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402"/>
            <a:ext cx="914400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400" b="1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lang="en-US" altLang="en-VN" sz="2400" b="1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VN" sz="2400" b="1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lang="en-US" altLang="en-VN" sz="2400" b="1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VN" sz="2400" b="1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thịnh</a:t>
            </a:r>
            <a:r>
              <a:rPr lang="en-US" altLang="en-VN" sz="2400" b="1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VN" sz="2400" b="1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vượng</a:t>
            </a:r>
            <a:r>
              <a:rPr lang="en-US" altLang="en-VN" sz="2400" b="1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VN" sz="2400" b="1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kinh</a:t>
            </a:r>
            <a:r>
              <a:rPr lang="en-US" altLang="en-VN" sz="2400" b="1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VN" sz="2400" b="1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tế</a:t>
            </a:r>
            <a:r>
              <a:rPr lang="en-US" altLang="en-VN" sz="2400" b="1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VN" sz="2400" b="1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lang="en-US" altLang="en-VN" sz="2400" b="1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 Singapore – Malaysia </a:t>
            </a:r>
            <a:r>
              <a:rPr lang="en-US" altLang="en-VN" sz="2400" b="1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lang="en-US" altLang="en-VN" sz="2400" b="1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+mn-cs"/>
              </a:rPr>
              <a:t> Thailand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76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76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76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76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76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76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76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76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76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76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76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76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53" grpId="0"/>
          <p:bldP spid="27654" grpId="0" animBg="1"/>
          <p:bldP spid="2765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6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6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6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6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6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6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6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6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76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76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76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76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53" grpId="0"/>
          <p:bldP spid="27654" grpId="0" animBg="1"/>
          <p:bldP spid="27655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BF7106-9B90-754D-89F9-80AC4BEADD8D}"/>
              </a:ext>
            </a:extLst>
          </p:cNvPr>
          <p:cNvSpPr/>
          <p:nvPr/>
        </p:nvSpPr>
        <p:spPr>
          <a:xfrm>
            <a:off x="-80211" y="0"/>
            <a:ext cx="9224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sv-SE" altLang="en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sv-SE" altLang="en-V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sv-SE" altLang="en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"ASEAN 6" </a:t>
            </a:r>
            <a:r>
              <a:rPr lang="sv-SE" altLang="en-V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sv-SE" altLang="en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en-V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sv-SE" altLang="en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en-V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sv-SE" altLang="en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"ASEAN 10".</a:t>
            </a:r>
            <a:endParaRPr lang="en-US" altLang="en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2FE17510-F1AF-6448-8DAB-52C0183B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69660"/>
            <a:ext cx="8496300" cy="45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0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0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0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0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22">
            <a:extLst>
              <a:ext uri="{FF2B5EF4-FFF2-40B4-BE49-F238E27FC236}">
                <a16:creationId xmlns:a16="http://schemas.microsoft.com/office/drawing/2014/main" id="{8992FD91-2024-DD4E-93A0-AE7FD22179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668510"/>
              </p:ext>
            </p:extLst>
          </p:nvPr>
        </p:nvGraphicFramePr>
        <p:xfrm>
          <a:off x="56148" y="704692"/>
          <a:ext cx="9031704" cy="4438810"/>
        </p:xfrm>
        <a:graphic>
          <a:graphicData uri="http://schemas.openxmlformats.org/drawingml/2006/table">
            <a:tbl>
              <a:tblPr/>
              <a:tblGrid>
                <a:gridCol w="10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6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46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STT</a:t>
                      </a:r>
                    </a:p>
                  </a:txBody>
                  <a:tcPr marT="45717" marB="45717" anchor="ctr" anchorCtr="1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TÊN NƯỚC 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THỦ ĐÔ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Thời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gian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gia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nhập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ASEAN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3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T="45717" marB="45717" anchor="ctr" anchorCtr="1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BRU-NÂY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3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17" marB="45717" anchor="ctr" anchorCtr="1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  NAM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73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717" marB="45717" anchor="ctr" anchorCtr="1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LÀO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73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717" marB="45717" anchor="ctr" anchorCtr="1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MI-AN-MA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73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717" marB="45717" anchor="ctr" anchorCtr="1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CAM-PU-CHIA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73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45717" marB="45717" anchor="ctr" anchorCtr="1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 TI MO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9570FC-DE51-A649-9924-0BF5DB8AE810}"/>
              </a:ext>
            </a:extLst>
          </p:cNvPr>
          <p:cNvSpPr txBox="1"/>
          <p:nvPr/>
        </p:nvSpPr>
        <p:spPr>
          <a:xfrm>
            <a:off x="32084" y="0"/>
            <a:ext cx="903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bảng sau về sự phát triển của tổ chức ASEAN</a:t>
            </a:r>
          </a:p>
        </p:txBody>
      </p:sp>
      <p:pic>
        <p:nvPicPr>
          <p:cNvPr id="8" name="sự thành lập và hợp tác" descr="sự thành lập và hợp tác">
            <a:hlinkClick r:id="" action="ppaction://media"/>
            <a:extLst>
              <a:ext uri="{FF2B5EF4-FFF2-40B4-BE49-F238E27FC236}">
                <a16:creationId xmlns:a16="http://schemas.microsoft.com/office/drawing/2014/main" id="{C84CBB34-CCD6-2E4D-9080-7AF8683BB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9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9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6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# Bản đồ Đông Nam Á khổ lớn phóng to năm 2020">
            <a:extLst>
              <a:ext uri="{FF2B5EF4-FFF2-40B4-BE49-F238E27FC236}">
                <a16:creationId xmlns:a16="http://schemas.microsoft.com/office/drawing/2014/main" id="{D09981D5-AB7E-A842-8DD5-4E389C79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609" r="12656" b="10345"/>
          <a:stretch/>
        </p:blipFill>
        <p:spPr bwMode="auto">
          <a:xfrm>
            <a:off x="0" y="1"/>
            <a:ext cx="9144000" cy="50707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8">
            <a:extLst>
              <a:ext uri="{FF2B5EF4-FFF2-40B4-BE49-F238E27FC236}">
                <a16:creationId xmlns:a16="http://schemas.microsoft.com/office/drawing/2014/main" id="{6B07B5C3-6981-394D-9AD6-B0335080D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147" y="1690143"/>
            <a:ext cx="898358" cy="2286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b="1" kern="1200" dirty="0">
                <a:solidFill>
                  <a:srgbClr val="1B7FF7"/>
                </a:solidFill>
                <a:latin typeface="Times New Roman" panose="02020603050405020304" pitchFamily="18" charset="0"/>
                <a:ea typeface="+mn-ea"/>
                <a:cs typeface="+mn-cs"/>
              </a:rPr>
              <a:t>8/1967</a:t>
            </a: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88926013-1E45-A24D-BDEF-6790EB51F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205413"/>
            <a:ext cx="890155" cy="2286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b="1" kern="1200" dirty="0">
                <a:solidFill>
                  <a:srgbClr val="1B7FF7"/>
                </a:solidFill>
                <a:latin typeface="Times New Roman" panose="02020603050405020304" pitchFamily="18" charset="0"/>
                <a:ea typeface="+mn-ea"/>
                <a:cs typeface="+mn-cs"/>
              </a:rPr>
              <a:t>8/1967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B2AB7E86-4C31-B34F-9798-8F19A9F8C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138088"/>
            <a:ext cx="928255" cy="2286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b="1" kern="1200" dirty="0">
                <a:solidFill>
                  <a:srgbClr val="1B7FF7"/>
                </a:solidFill>
                <a:latin typeface="Times New Roman" panose="02020603050405020304" pitchFamily="18" charset="0"/>
                <a:ea typeface="+mn-ea"/>
                <a:cs typeface="+mn-cs"/>
              </a:rPr>
              <a:t>8/1967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FDA89C9-7DEB-8649-BB19-DCB772A12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555" y="2417480"/>
            <a:ext cx="923682" cy="2286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b="1" kern="1200" dirty="0">
                <a:solidFill>
                  <a:srgbClr val="1B7FF7"/>
                </a:solidFill>
                <a:latin typeface="Times New Roman" panose="02020603050405020304" pitchFamily="18" charset="0"/>
                <a:ea typeface="+mn-ea"/>
                <a:cs typeface="+mn-cs"/>
              </a:rPr>
              <a:t>8/1967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183BBD4B-1754-5947-BDEA-01120A373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813" y="1690142"/>
            <a:ext cx="898358" cy="19989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b="1" kern="1200" dirty="0">
                <a:solidFill>
                  <a:srgbClr val="1B7FF7"/>
                </a:solidFill>
                <a:latin typeface="Times New Roman" panose="02020603050405020304" pitchFamily="18" charset="0"/>
                <a:ea typeface="+mn-ea"/>
                <a:cs typeface="+mn-cs"/>
              </a:rPr>
              <a:t>8/1967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2813E4B6-07B1-A649-9659-CD3ABAF1C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785" y="2723333"/>
            <a:ext cx="898358" cy="2286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VN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1/1984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8E3D6BA6-26F4-1B4A-BC8A-303EC0DC5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150" y="1261769"/>
            <a:ext cx="898358" cy="2183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7/1995</a:t>
            </a: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CA310A41-E2B7-FE43-97D2-909580C92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01" y="424409"/>
            <a:ext cx="898358" cy="2286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9/1997</a:t>
            </a: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1A62E68-383F-6848-AAA8-76E43E325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880" y="1128484"/>
            <a:ext cx="898358" cy="2286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9/1997</a:t>
            </a:r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1F1AFEB0-077D-5840-B675-38F1646E2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668" y="2035570"/>
            <a:ext cx="923682" cy="2183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accent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VN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4/1999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1C140F-4478-A34B-8DA9-0FABB83E265D}"/>
              </a:ext>
            </a:extLst>
          </p:cNvPr>
          <p:cNvSpPr/>
          <p:nvPr/>
        </p:nvSpPr>
        <p:spPr>
          <a:xfrm>
            <a:off x="2171700" y="14621"/>
            <a:ext cx="701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400" b="1" kern="1200" dirty="0">
                <a:solidFill>
                  <a:srgbClr val="0033CC"/>
                </a:solidFill>
                <a:latin typeface="Times New Roman" panose="02020603050405020304" pitchFamily="18" charset="0"/>
              </a:rPr>
              <a:t>LƯỢC ĐỒ CÁC NƯỚC  THÀNH VIÊN</a:t>
            </a:r>
            <a:r>
              <a:rPr lang="en-US" altLang="en-VN" sz="2400" b="1" kern="1200" dirty="0">
                <a:latin typeface="Times New Roman" panose="02020603050405020304" pitchFamily="18" charset="0"/>
              </a:rPr>
              <a:t> </a:t>
            </a:r>
            <a:r>
              <a:rPr lang="en-US" altLang="en-VN" sz="2400" b="1" kern="1200" dirty="0">
                <a:solidFill>
                  <a:srgbClr val="0000CC"/>
                </a:solidFill>
                <a:latin typeface="Times New Roman" panose="02020603050405020304" pitchFamily="18" charset="0"/>
              </a:rPr>
              <a:t>ASEAN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61A36-78DB-304A-9102-AB9804B4A167}"/>
              </a:ext>
            </a:extLst>
          </p:cNvPr>
          <p:cNvSpPr txBox="1"/>
          <p:nvPr/>
        </p:nvSpPr>
        <p:spPr>
          <a:xfrm>
            <a:off x="3175517" y="1411734"/>
            <a:ext cx="40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1967EC-F12D-1045-A029-BE8A9A9DE1E2}"/>
              </a:ext>
            </a:extLst>
          </p:cNvPr>
          <p:cNvSpPr txBox="1"/>
          <p:nvPr/>
        </p:nvSpPr>
        <p:spPr>
          <a:xfrm>
            <a:off x="3061855" y="1917660"/>
            <a:ext cx="40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9010245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6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6" grpId="0" animBg="1"/>
      <p:bldP spid="7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F48BC-9A83-A14E-83F2-7259C458C7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2AD39-2769-9E44-92BE-5D78426B8A43}"/>
              </a:ext>
            </a:extLst>
          </p:cNvPr>
          <p:cNvSpPr/>
          <p:nvPr/>
        </p:nvSpPr>
        <p:spPr>
          <a:xfrm>
            <a:off x="697779" y="1111391"/>
            <a:ext cx="7675418" cy="2554545"/>
          </a:xfrm>
          <a:prstGeom prst="rect">
            <a:avLst/>
          </a:prstGeom>
          <a:solidFill>
            <a:schemeClr val="bg1">
              <a:alpha val="64205"/>
            </a:schemeClr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90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VN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XX:</a:t>
            </a:r>
          </a:p>
          <a:p>
            <a:pPr algn="ctr" eaLnBrk="1" hangingPunct="1"/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“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chương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vực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</a:t>
            </a:r>
            <a:r>
              <a:rPr lang="en-US" altLang="en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89799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609600" y="350665"/>
            <a:ext cx="52578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Xem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video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và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trả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lời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câu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hỏi</a:t>
            </a:r>
            <a:endParaRPr lang="en-US" sz="4800" b="0" dirty="0">
              <a:solidFill>
                <a:srgbClr val="C00000"/>
              </a:solidFill>
              <a:latin typeface="SVN-Blenda Script" panose="02000804000000020003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grpSp>
        <p:nvGrpSpPr>
          <p:cNvPr id="11" name="Google Shape;346;p30">
            <a:extLst>
              <a:ext uri="{FF2B5EF4-FFF2-40B4-BE49-F238E27FC236}">
                <a16:creationId xmlns:a16="http://schemas.microsoft.com/office/drawing/2014/main" id="{C10DFEFE-EDDB-4543-ADFF-EF3B32C5F1C0}"/>
              </a:ext>
            </a:extLst>
          </p:cNvPr>
          <p:cNvGrpSpPr/>
          <p:nvPr/>
        </p:nvGrpSpPr>
        <p:grpSpPr>
          <a:xfrm rot="2416211" flipH="1">
            <a:off x="7326551" y="2543624"/>
            <a:ext cx="1680556" cy="1942272"/>
            <a:chOff x="1224250" y="2447575"/>
            <a:chExt cx="596825" cy="701025"/>
          </a:xfrm>
        </p:grpSpPr>
        <p:sp>
          <p:nvSpPr>
            <p:cNvPr id="12" name="Google Shape;347;p30">
              <a:extLst>
                <a:ext uri="{FF2B5EF4-FFF2-40B4-BE49-F238E27FC236}">
                  <a16:creationId xmlns:a16="http://schemas.microsoft.com/office/drawing/2014/main" id="{1381E02C-4540-4E40-B1BF-6787C9820876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8;p30">
              <a:extLst>
                <a:ext uri="{FF2B5EF4-FFF2-40B4-BE49-F238E27FC236}">
                  <a16:creationId xmlns:a16="http://schemas.microsoft.com/office/drawing/2014/main" id="{DFD381EA-5C2D-B44A-9ACE-D4D4115E3F09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9;p30">
              <a:extLst>
                <a:ext uri="{FF2B5EF4-FFF2-40B4-BE49-F238E27FC236}">
                  <a16:creationId xmlns:a16="http://schemas.microsoft.com/office/drawing/2014/main" id="{996D4C6A-9DE1-A44A-867E-E61EFEFD7468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;p30">
              <a:extLst>
                <a:ext uri="{FF2B5EF4-FFF2-40B4-BE49-F238E27FC236}">
                  <a16:creationId xmlns:a16="http://schemas.microsoft.com/office/drawing/2014/main" id="{ED17BF02-79FC-0B40-A163-7749D248686D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1;p30">
              <a:extLst>
                <a:ext uri="{FF2B5EF4-FFF2-40B4-BE49-F238E27FC236}">
                  <a16:creationId xmlns:a16="http://schemas.microsoft.com/office/drawing/2014/main" id="{90618F50-1FEA-4A4A-A0A7-99BB0CCC41FB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2;p30">
              <a:extLst>
                <a:ext uri="{FF2B5EF4-FFF2-40B4-BE49-F238E27FC236}">
                  <a16:creationId xmlns:a16="http://schemas.microsoft.com/office/drawing/2014/main" id="{CB43225E-3996-8E44-BA78-77422F8DA1E1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3;p30">
              <a:extLst>
                <a:ext uri="{FF2B5EF4-FFF2-40B4-BE49-F238E27FC236}">
                  <a16:creationId xmlns:a16="http://schemas.microsoft.com/office/drawing/2014/main" id="{B78F2558-3979-9E44-9C33-3894B77EB18F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4;p30">
              <a:extLst>
                <a:ext uri="{FF2B5EF4-FFF2-40B4-BE49-F238E27FC236}">
                  <a16:creationId xmlns:a16="http://schemas.microsoft.com/office/drawing/2014/main" id="{35CF588D-59F7-584E-A7A9-8DF2924AABBF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5;p30">
              <a:extLst>
                <a:ext uri="{FF2B5EF4-FFF2-40B4-BE49-F238E27FC236}">
                  <a16:creationId xmlns:a16="http://schemas.microsoft.com/office/drawing/2014/main" id="{D5A07C81-0D60-8C45-BA50-5B24DD9318FE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;p30">
              <a:extLst>
                <a:ext uri="{FF2B5EF4-FFF2-40B4-BE49-F238E27FC236}">
                  <a16:creationId xmlns:a16="http://schemas.microsoft.com/office/drawing/2014/main" id="{48EAA3F7-4446-574A-A767-8180A42592A3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;p30">
              <a:extLst>
                <a:ext uri="{FF2B5EF4-FFF2-40B4-BE49-F238E27FC236}">
                  <a16:creationId xmlns:a16="http://schemas.microsoft.com/office/drawing/2014/main" id="{64271183-2404-0648-9B00-A390F863A5DE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;p30">
              <a:extLst>
                <a:ext uri="{FF2B5EF4-FFF2-40B4-BE49-F238E27FC236}">
                  <a16:creationId xmlns:a16="http://schemas.microsoft.com/office/drawing/2014/main" id="{6C21A89A-D157-3849-B0A3-4B03B1209C47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;p30">
              <a:extLst>
                <a:ext uri="{FF2B5EF4-FFF2-40B4-BE49-F238E27FC236}">
                  <a16:creationId xmlns:a16="http://schemas.microsoft.com/office/drawing/2014/main" id="{5459C146-07F0-2549-A897-976FFE9BDC72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0;p30">
              <a:extLst>
                <a:ext uri="{FF2B5EF4-FFF2-40B4-BE49-F238E27FC236}">
                  <a16:creationId xmlns:a16="http://schemas.microsoft.com/office/drawing/2014/main" id="{12F1E991-C133-084D-A2EB-04EE57BAD0B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1;p30">
              <a:extLst>
                <a:ext uri="{FF2B5EF4-FFF2-40B4-BE49-F238E27FC236}">
                  <a16:creationId xmlns:a16="http://schemas.microsoft.com/office/drawing/2014/main" id="{3F5FFADE-9443-B64A-B575-7BA1F90C6B5E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2;p30">
              <a:extLst>
                <a:ext uri="{FF2B5EF4-FFF2-40B4-BE49-F238E27FC236}">
                  <a16:creationId xmlns:a16="http://schemas.microsoft.com/office/drawing/2014/main" id="{FF9029BB-952E-AD4F-9BCC-2926D8C06A9B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3;p30">
              <a:extLst>
                <a:ext uri="{FF2B5EF4-FFF2-40B4-BE49-F238E27FC236}">
                  <a16:creationId xmlns:a16="http://schemas.microsoft.com/office/drawing/2014/main" id="{784FD309-DC3A-844A-9403-0428147A929A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346;p30">
            <a:extLst>
              <a:ext uri="{FF2B5EF4-FFF2-40B4-BE49-F238E27FC236}">
                <a16:creationId xmlns:a16="http://schemas.microsoft.com/office/drawing/2014/main" id="{DF202519-AF3F-1D49-8F5F-A0CB30476C74}"/>
              </a:ext>
            </a:extLst>
          </p:cNvPr>
          <p:cNvGrpSpPr/>
          <p:nvPr/>
        </p:nvGrpSpPr>
        <p:grpSpPr>
          <a:xfrm rot="2416211" flipH="1">
            <a:off x="-118008" y="2640690"/>
            <a:ext cx="1680556" cy="1942272"/>
            <a:chOff x="1224250" y="2447575"/>
            <a:chExt cx="596825" cy="701025"/>
          </a:xfrm>
        </p:grpSpPr>
        <p:sp>
          <p:nvSpPr>
            <p:cNvPr id="87" name="Google Shape;347;p30">
              <a:extLst>
                <a:ext uri="{FF2B5EF4-FFF2-40B4-BE49-F238E27FC236}">
                  <a16:creationId xmlns:a16="http://schemas.microsoft.com/office/drawing/2014/main" id="{5EC1F02A-133E-974B-A0E9-5CE03BA10D99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;p30">
              <a:extLst>
                <a:ext uri="{FF2B5EF4-FFF2-40B4-BE49-F238E27FC236}">
                  <a16:creationId xmlns:a16="http://schemas.microsoft.com/office/drawing/2014/main" id="{18B2BFD9-5BDF-2A4D-AC68-6F0885915603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9;p30">
              <a:extLst>
                <a:ext uri="{FF2B5EF4-FFF2-40B4-BE49-F238E27FC236}">
                  <a16:creationId xmlns:a16="http://schemas.microsoft.com/office/drawing/2014/main" id="{F7DDA8DF-8C0F-464D-A488-78D363A024FF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0;p30">
              <a:extLst>
                <a:ext uri="{FF2B5EF4-FFF2-40B4-BE49-F238E27FC236}">
                  <a16:creationId xmlns:a16="http://schemas.microsoft.com/office/drawing/2014/main" id="{545B6BF8-236D-6D4A-9C7C-A4436D4453D5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1;p30">
              <a:extLst>
                <a:ext uri="{FF2B5EF4-FFF2-40B4-BE49-F238E27FC236}">
                  <a16:creationId xmlns:a16="http://schemas.microsoft.com/office/drawing/2014/main" id="{EBCD0733-3EC5-534C-96CC-16617DCBF822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2;p30">
              <a:extLst>
                <a:ext uri="{FF2B5EF4-FFF2-40B4-BE49-F238E27FC236}">
                  <a16:creationId xmlns:a16="http://schemas.microsoft.com/office/drawing/2014/main" id="{8059152E-7F1F-A849-A170-D0685B3F12CA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3;p30">
              <a:extLst>
                <a:ext uri="{FF2B5EF4-FFF2-40B4-BE49-F238E27FC236}">
                  <a16:creationId xmlns:a16="http://schemas.microsoft.com/office/drawing/2014/main" id="{1218F66B-6D91-E14F-AAAA-FB8C621DC6C9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4;p30">
              <a:extLst>
                <a:ext uri="{FF2B5EF4-FFF2-40B4-BE49-F238E27FC236}">
                  <a16:creationId xmlns:a16="http://schemas.microsoft.com/office/drawing/2014/main" id="{8D03B5CC-9F68-FB48-B80E-2867CFE20D02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5;p30">
              <a:extLst>
                <a:ext uri="{FF2B5EF4-FFF2-40B4-BE49-F238E27FC236}">
                  <a16:creationId xmlns:a16="http://schemas.microsoft.com/office/drawing/2014/main" id="{D10E6632-EE7A-8045-96F5-418BB982EB31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6;p30">
              <a:extLst>
                <a:ext uri="{FF2B5EF4-FFF2-40B4-BE49-F238E27FC236}">
                  <a16:creationId xmlns:a16="http://schemas.microsoft.com/office/drawing/2014/main" id="{7E64AC15-F0C2-A14A-9D94-B8CD6DA331E1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7;p30">
              <a:extLst>
                <a:ext uri="{FF2B5EF4-FFF2-40B4-BE49-F238E27FC236}">
                  <a16:creationId xmlns:a16="http://schemas.microsoft.com/office/drawing/2014/main" id="{AFF44ED8-1633-9642-9655-12D30331E41D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;p30">
              <a:extLst>
                <a:ext uri="{FF2B5EF4-FFF2-40B4-BE49-F238E27FC236}">
                  <a16:creationId xmlns:a16="http://schemas.microsoft.com/office/drawing/2014/main" id="{9F3C5C2F-52BE-334A-9468-1817D34632B0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9;p30">
              <a:extLst>
                <a:ext uri="{FF2B5EF4-FFF2-40B4-BE49-F238E27FC236}">
                  <a16:creationId xmlns:a16="http://schemas.microsoft.com/office/drawing/2014/main" id="{651ED986-37E1-574F-ADD0-0C93A7969791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60;p30">
              <a:extLst>
                <a:ext uri="{FF2B5EF4-FFF2-40B4-BE49-F238E27FC236}">
                  <a16:creationId xmlns:a16="http://schemas.microsoft.com/office/drawing/2014/main" id="{D5DF1973-90F4-A349-9963-6FFDB9566C7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61;p30">
              <a:extLst>
                <a:ext uri="{FF2B5EF4-FFF2-40B4-BE49-F238E27FC236}">
                  <a16:creationId xmlns:a16="http://schemas.microsoft.com/office/drawing/2014/main" id="{7618ECB7-4ECA-4542-9AA0-A16716A91BCA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62;p30">
              <a:extLst>
                <a:ext uri="{FF2B5EF4-FFF2-40B4-BE49-F238E27FC236}">
                  <a16:creationId xmlns:a16="http://schemas.microsoft.com/office/drawing/2014/main" id="{1BA86159-04EB-4B47-9DED-5C9F9283A790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63;p30">
              <a:extLst>
                <a:ext uri="{FF2B5EF4-FFF2-40B4-BE49-F238E27FC236}">
                  <a16:creationId xmlns:a16="http://schemas.microsoft.com/office/drawing/2014/main" id="{88F0C2CD-57A9-594F-8C3B-8A8DB6C9F3E2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2163900" y="2013567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8AEFCB2-8969-6D46-A94F-98DEBC7FDAAE}"/>
              </a:ext>
            </a:extLst>
          </p:cNvPr>
          <p:cNvSpPr/>
          <p:nvPr/>
        </p:nvSpPr>
        <p:spPr>
          <a:xfrm>
            <a:off x="1801763" y="2588716"/>
            <a:ext cx="59094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Theo em việc gia nhập ASEAN giúp Việt Nam có những thời cơ và thách thức nào?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8F77984B-7A76-794D-966C-8464402A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147" y="173905"/>
            <a:ext cx="2368680" cy="19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4DC628F-A6F9-EB4D-A6DB-5B8B78400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00" r="31078"/>
          <a:stretch/>
        </p:blipFill>
        <p:spPr>
          <a:xfrm>
            <a:off x="956150" y="2537310"/>
            <a:ext cx="796450" cy="1486777"/>
          </a:xfrm>
          <a:prstGeom prst="rect">
            <a:avLst/>
          </a:prstGeom>
        </p:spPr>
      </p:pic>
      <p:pic>
        <p:nvPicPr>
          <p:cNvPr id="3" name="viẹt nam voi asean" descr="viẹt nam voi asean">
            <a:hlinkClick r:id="" action="ppaction://media"/>
            <a:extLst>
              <a:ext uri="{FF2B5EF4-FFF2-40B4-BE49-F238E27FC236}">
                <a16:creationId xmlns:a16="http://schemas.microsoft.com/office/drawing/2014/main" id="{A1C89096-D927-C84D-A215-D3EB43CC1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38738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2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32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2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320" grpId="0"/>
          <p:bldP spid="47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77F7FE-3B52-FE4B-92EA-017367FFC5E1}"/>
              </a:ext>
            </a:extLst>
          </p:cNvPr>
          <p:cNvSpPr/>
          <p:nvPr/>
        </p:nvSpPr>
        <p:spPr>
          <a:xfrm>
            <a:off x="1247574" y="1030588"/>
            <a:ext cx="44674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55">
              <a:defRPr/>
            </a:pPr>
            <a:r>
              <a:rPr lang="en-US" sz="80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Củng</a:t>
            </a:r>
            <a:r>
              <a:rPr lang="en-US" sz="80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cố</a:t>
            </a:r>
            <a:r>
              <a:rPr lang="en-US" sz="80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kiến</a:t>
            </a:r>
            <a:r>
              <a:rPr lang="en-US" sz="80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thức</a:t>
            </a:r>
            <a:endParaRPr lang="en-US" sz="8000" b="1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2A71684-CE09-8846-8A1C-1E7F2F2A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1" y="3492501"/>
            <a:ext cx="21463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Ảnh động Powerpoint CTU">
            <a:extLst>
              <a:ext uri="{FF2B5EF4-FFF2-40B4-BE49-F238E27FC236}">
                <a16:creationId xmlns:a16="http://schemas.microsoft.com/office/drawing/2014/main" id="{009A2823-D4B1-124B-B1ED-35C00E46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1300" y="719436"/>
            <a:ext cx="10668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7183B4-D32F-C64F-8441-9385B976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209" y="1666813"/>
            <a:ext cx="3836636" cy="3836636"/>
          </a:xfrm>
          <a:prstGeom prst="rect">
            <a:avLst/>
          </a:prstGeom>
        </p:spPr>
      </p:pic>
      <p:pic>
        <p:nvPicPr>
          <p:cNvPr id="5" name="Graphic 4" descr="Airplane">
            <a:extLst>
              <a:ext uri="{FF2B5EF4-FFF2-40B4-BE49-F238E27FC236}">
                <a16:creationId xmlns:a16="http://schemas.microsoft.com/office/drawing/2014/main" id="{64D656D9-7EB6-1244-A7FB-BD957189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346064">
            <a:off x="6553606" y="-175794"/>
            <a:ext cx="2073257" cy="2073257"/>
          </a:xfrm>
          <a:prstGeom prst="rect">
            <a:avLst/>
          </a:prstGeom>
        </p:spPr>
      </p:pic>
      <p:pic>
        <p:nvPicPr>
          <p:cNvPr id="7" name="Picture 21" descr="Picture5">
            <a:extLst>
              <a:ext uri="{FF2B5EF4-FFF2-40B4-BE49-F238E27FC236}">
                <a16:creationId xmlns:a16="http://schemas.microsoft.com/office/drawing/2014/main" id="{E1771573-9202-5F4D-86B2-7EB3F78BAF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495451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Picture5">
            <a:extLst>
              <a:ext uri="{FF2B5EF4-FFF2-40B4-BE49-F238E27FC236}">
                <a16:creationId xmlns:a16="http://schemas.microsoft.com/office/drawing/2014/main" id="{106EC2ED-4E82-1E48-9445-CDEACD1442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7" y="2032855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Picture5">
            <a:extLst>
              <a:ext uri="{FF2B5EF4-FFF2-40B4-BE49-F238E27FC236}">
                <a16:creationId xmlns:a16="http://schemas.microsoft.com/office/drawing/2014/main" id="{05A2DFD6-03E7-2849-A1B1-180539EE6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05" y="3585131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76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-27432"/>
            <a:ext cx="227034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-132423" y="84933"/>
            <a:ext cx="23606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5">
              <a:defRPr/>
            </a:pP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Củng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cố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kiến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thức</a:t>
            </a:r>
            <a:endParaRPr lang="en-US" sz="6600" b="1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BF4837A-D879-3F4A-A45F-B313E019D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591" y="664314"/>
            <a:ext cx="699515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vi-VN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1. Trước Chiến tranh thế giới thứ hai nước Đông Nam Á nào không trở thành thuộc địa của thực dân phương Tây?</a:t>
            </a:r>
            <a:endParaRPr lang="en-US" altLang="vi-VN" sz="3000" b="1" kern="1200" dirty="0">
              <a:solidFill>
                <a:srgbClr val="FF99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DBAD41E-FC17-3A46-B223-787E5F4A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306" y="2313110"/>
            <a:ext cx="3945585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Phi-lip-pin.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altLang="vi-VN" sz="3000" b="1" kern="1200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lang="en-US" altLang="vi-VN" sz="3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Ma-</a:t>
            </a:r>
            <a:r>
              <a:rPr lang="en-US" altLang="vi-VN" sz="3000" b="1" kern="1200" dirty="0" err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lang="en-US" altLang="vi-VN" sz="3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-xi-a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Mi-an-ma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0EED8-9A6A-D64B-A646-151E2C92C464}"/>
              </a:ext>
            </a:extLst>
          </p:cNvPr>
          <p:cNvSpPr txBox="1"/>
          <p:nvPr/>
        </p:nvSpPr>
        <p:spPr>
          <a:xfrm>
            <a:off x="2148841" y="84933"/>
            <a:ext cx="69951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VN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5F3BA2-DDDA-7C43-87BE-26E93B6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3" y="4003716"/>
            <a:ext cx="1219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6DEC26E-3FC6-7642-B91D-D01FC075E716}"/>
              </a:ext>
            </a:extLst>
          </p:cNvPr>
          <p:cNvSpPr/>
          <p:nvPr/>
        </p:nvSpPr>
        <p:spPr>
          <a:xfrm>
            <a:off x="4154267" y="2984011"/>
            <a:ext cx="595784" cy="61248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6288478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4" name="Google Shape;644;p71"/>
          <p:cNvCxnSpPr>
            <a:cxnSpLocks/>
          </p:cNvCxnSpPr>
          <p:nvPr/>
        </p:nvCxnSpPr>
        <p:spPr>
          <a:xfrm flipH="1">
            <a:off x="4567437" y="-115747"/>
            <a:ext cx="11411" cy="5370653"/>
          </a:xfrm>
          <a:prstGeom prst="straightConnector1">
            <a:avLst/>
          </a:prstGeom>
          <a:noFill/>
          <a:ln w="12700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421E6A-31C6-8745-A5A7-D2534C286FCE}"/>
              </a:ext>
            </a:extLst>
          </p:cNvPr>
          <p:cNvGrpSpPr/>
          <p:nvPr/>
        </p:nvGrpSpPr>
        <p:grpSpPr>
          <a:xfrm>
            <a:off x="3648055" y="2264268"/>
            <a:ext cx="4710130" cy="832842"/>
            <a:chOff x="3648055" y="2264268"/>
            <a:chExt cx="4710130" cy="832842"/>
          </a:xfrm>
        </p:grpSpPr>
        <p:sp>
          <p:nvSpPr>
            <p:cNvPr id="656" name="Google Shape;656;p71"/>
            <p:cNvSpPr/>
            <p:nvPr/>
          </p:nvSpPr>
          <p:spPr>
            <a:xfrm>
              <a:off x="4505798" y="2607631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58" name="Google Shape;658;p71"/>
            <p:cNvSpPr/>
            <p:nvPr/>
          </p:nvSpPr>
          <p:spPr>
            <a:xfrm>
              <a:off x="7525385" y="2264268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04</a:t>
              </a:r>
              <a:endParaRPr sz="27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59" name="Google Shape;659;p71"/>
            <p:cNvGrpSpPr/>
            <p:nvPr/>
          </p:nvGrpSpPr>
          <p:grpSpPr>
            <a:xfrm>
              <a:off x="4886178" y="2264268"/>
              <a:ext cx="2639219" cy="832842"/>
              <a:chOff x="3835575" y="1870375"/>
              <a:chExt cx="2222688" cy="701400"/>
            </a:xfrm>
          </p:grpSpPr>
          <p:sp>
            <p:nvSpPr>
              <p:cNvPr id="660" name="Google Shape;660;p71"/>
              <p:cNvSpPr/>
              <p:nvPr/>
            </p:nvSpPr>
            <p:spPr>
              <a:xfrm>
                <a:off x="3944763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61" name="Google Shape;661;p71"/>
              <p:cNvSpPr/>
              <p:nvPr/>
            </p:nvSpPr>
            <p:spPr>
              <a:xfrm rot="27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665" name="Google Shape;665;p71"/>
            <p:cNvSpPr txBox="1"/>
            <p:nvPr/>
          </p:nvSpPr>
          <p:spPr>
            <a:xfrm>
              <a:off x="3648055" y="2550893"/>
              <a:ext cx="82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-GB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Roboto Slab"/>
                  <a:cs typeface="Times New Roman" panose="02020603050405020304" pitchFamily="18" charset="0"/>
                  <a:sym typeface="Roboto Slab"/>
                </a:rPr>
                <a:t>1965</a:t>
              </a:r>
              <a:endParaRPr sz="1800" b="1" dirty="0">
                <a:solidFill>
                  <a:schemeClr val="tx1"/>
                </a:solidFill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8B4A56-E6F7-4F49-B52C-8B04F18B2A5B}"/>
              </a:ext>
            </a:extLst>
          </p:cNvPr>
          <p:cNvGrpSpPr/>
          <p:nvPr/>
        </p:nvGrpSpPr>
        <p:grpSpPr>
          <a:xfrm>
            <a:off x="643050" y="3830375"/>
            <a:ext cx="4997176" cy="832842"/>
            <a:chOff x="643050" y="3830375"/>
            <a:chExt cx="4997176" cy="832842"/>
          </a:xfrm>
        </p:grpSpPr>
        <p:sp>
          <p:nvSpPr>
            <p:cNvPr id="667" name="Google Shape;667;p71"/>
            <p:cNvSpPr/>
            <p:nvPr/>
          </p:nvSpPr>
          <p:spPr>
            <a:xfrm>
              <a:off x="4498951" y="4173738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69" name="Google Shape;669;p71"/>
            <p:cNvSpPr/>
            <p:nvPr/>
          </p:nvSpPr>
          <p:spPr>
            <a:xfrm>
              <a:off x="643050" y="3830375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05</a:t>
              </a:r>
              <a:endParaRPr sz="27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70" name="Google Shape;670;p71"/>
            <p:cNvGrpSpPr/>
            <p:nvPr/>
          </p:nvGrpSpPr>
          <p:grpSpPr>
            <a:xfrm>
              <a:off x="1475893" y="3830375"/>
              <a:ext cx="2637453" cy="832842"/>
              <a:chOff x="1841175" y="1870375"/>
              <a:chExt cx="2221200" cy="701400"/>
            </a:xfrm>
          </p:grpSpPr>
          <p:sp>
            <p:nvSpPr>
              <p:cNvPr id="671" name="Google Shape;671;p71"/>
              <p:cNvSpPr/>
              <p:nvPr/>
            </p:nvSpPr>
            <p:spPr>
              <a:xfrm>
                <a:off x="1841175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72" name="Google Shape;672;p71"/>
              <p:cNvSpPr/>
              <p:nvPr/>
            </p:nvSpPr>
            <p:spPr>
              <a:xfrm rot="-81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675" name="Google Shape;675;p71"/>
            <p:cNvSpPr txBox="1"/>
            <p:nvPr/>
          </p:nvSpPr>
          <p:spPr>
            <a:xfrm>
              <a:off x="4816726" y="4126325"/>
              <a:ext cx="82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Roboto Slab"/>
                  <a:cs typeface="Times New Roman" panose="02020603050405020304" pitchFamily="18" charset="0"/>
                  <a:sym typeface="Roboto Slab"/>
                </a:rPr>
                <a:t>1957</a:t>
              </a:r>
              <a:endParaRPr sz="1800" b="1" dirty="0">
                <a:solidFill>
                  <a:schemeClr val="tx1"/>
                </a:solidFill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240384-1371-8D4B-8AAD-81759597EE65}"/>
              </a:ext>
            </a:extLst>
          </p:cNvPr>
          <p:cNvGrpSpPr/>
          <p:nvPr/>
        </p:nvGrpSpPr>
        <p:grpSpPr>
          <a:xfrm>
            <a:off x="643050" y="419076"/>
            <a:ext cx="4893987" cy="832842"/>
            <a:chOff x="643050" y="419076"/>
            <a:chExt cx="4893987" cy="832842"/>
          </a:xfrm>
        </p:grpSpPr>
        <p:sp>
          <p:nvSpPr>
            <p:cNvPr id="646" name="Google Shape;646;p71"/>
            <p:cNvSpPr/>
            <p:nvPr/>
          </p:nvSpPr>
          <p:spPr>
            <a:xfrm>
              <a:off x="4498951" y="762439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48" name="Google Shape;648;p71"/>
            <p:cNvSpPr/>
            <p:nvPr/>
          </p:nvSpPr>
          <p:spPr>
            <a:xfrm>
              <a:off x="643050" y="419076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03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49" name="Google Shape;649;p71"/>
            <p:cNvGrpSpPr/>
            <p:nvPr/>
          </p:nvGrpSpPr>
          <p:grpSpPr>
            <a:xfrm>
              <a:off x="1475893" y="419076"/>
              <a:ext cx="2637453" cy="832842"/>
              <a:chOff x="1841175" y="1870375"/>
              <a:chExt cx="2221200" cy="701400"/>
            </a:xfrm>
          </p:grpSpPr>
          <p:sp>
            <p:nvSpPr>
              <p:cNvPr id="650" name="Google Shape;650;p71"/>
              <p:cNvSpPr/>
              <p:nvPr/>
            </p:nvSpPr>
            <p:spPr>
              <a:xfrm>
                <a:off x="1841175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51" name="Google Shape;651;p71"/>
              <p:cNvSpPr/>
              <p:nvPr/>
            </p:nvSpPr>
            <p:spPr>
              <a:xfrm rot="-81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654" name="Google Shape;654;p71"/>
            <p:cNvSpPr txBox="1"/>
            <p:nvPr/>
          </p:nvSpPr>
          <p:spPr>
            <a:xfrm>
              <a:off x="4713537" y="705435"/>
              <a:ext cx="82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Roboto Slab"/>
                  <a:cs typeface="Times New Roman" panose="02020603050405020304" pitchFamily="18" charset="0"/>
                  <a:sym typeface="Roboto Slab"/>
                </a:rPr>
                <a:t>1945</a:t>
              </a:r>
              <a:endParaRPr sz="1800" b="1" dirty="0">
                <a:solidFill>
                  <a:schemeClr val="tx1"/>
                </a:solidFill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endParaRPr>
            </a:p>
          </p:txBody>
        </p:sp>
      </p:grpSp>
      <p:pic>
        <p:nvPicPr>
          <p:cNvPr id="52" name="Picture 16" descr="Kết quả hình ảnh cho quốc kỳ indonesia">
            <a:extLst>
              <a:ext uri="{FF2B5EF4-FFF2-40B4-BE49-F238E27FC236}">
                <a16:creationId xmlns:a16="http://schemas.microsoft.com/office/drawing/2014/main" id="{5F3B320A-21D4-7641-9DDB-50091757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323" y="1298176"/>
            <a:ext cx="2057400" cy="14287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3" name="Picture 14" descr="Kết quả hình ảnh cho quốc kỳ singapore">
            <a:extLst>
              <a:ext uri="{FF2B5EF4-FFF2-40B4-BE49-F238E27FC236}">
                <a16:creationId xmlns:a16="http://schemas.microsoft.com/office/drawing/2014/main" id="{52C2781C-1A79-0E4F-851A-6F08C4047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2064" y="791509"/>
            <a:ext cx="2057400" cy="1428750"/>
          </a:xfrm>
          <a:prstGeom prst="rect">
            <a:avLst/>
          </a:prstGeom>
          <a:noFill/>
        </p:spPr>
      </p:pic>
      <p:pic>
        <p:nvPicPr>
          <p:cNvPr id="54" name="Picture 12" descr="Kết quả hình ảnh cho quốc kỳ malaysia">
            <a:extLst>
              <a:ext uri="{FF2B5EF4-FFF2-40B4-BE49-F238E27FC236}">
                <a16:creationId xmlns:a16="http://schemas.microsoft.com/office/drawing/2014/main" id="{85076FF3-D796-614B-8603-8AF06B1BD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8676" y="3603960"/>
            <a:ext cx="2057400" cy="1485900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E0E4B2-176C-B440-BE72-6A5A2717C291}"/>
              </a:ext>
            </a:extLst>
          </p:cNvPr>
          <p:cNvGrpSpPr/>
          <p:nvPr/>
        </p:nvGrpSpPr>
        <p:grpSpPr>
          <a:xfrm>
            <a:off x="1536626" y="626673"/>
            <a:ext cx="2448837" cy="563732"/>
            <a:chOff x="1536625" y="589221"/>
            <a:chExt cx="2448837" cy="563732"/>
          </a:xfrm>
        </p:grpSpPr>
        <p:sp>
          <p:nvSpPr>
            <p:cNvPr id="653" name="Google Shape;653;p71"/>
            <p:cNvSpPr txBox="1"/>
            <p:nvPr/>
          </p:nvSpPr>
          <p:spPr>
            <a:xfrm>
              <a:off x="1536625" y="589221"/>
              <a:ext cx="2448837" cy="139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IN-ĐÔ-NÊ-XI-A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46A69-8E35-F645-86F4-23CAA93DD84D}"/>
                </a:ext>
              </a:extLst>
            </p:cNvPr>
            <p:cNvSpPr/>
            <p:nvPr/>
          </p:nvSpPr>
          <p:spPr>
            <a:xfrm>
              <a:off x="2121768" y="783621"/>
              <a:ext cx="10390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000" b="1" dirty="0">
                  <a:solidFill>
                    <a:srgbClr val="C00000"/>
                  </a:solidFill>
                  <a:latin typeface="+mj-lt"/>
                </a:rPr>
                <a:t>Jakarta</a:t>
              </a:r>
              <a:endParaRPr lang="en-US" sz="2000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C2D586-19F8-C541-9CC6-3F3FEC764269}"/>
              </a:ext>
            </a:extLst>
          </p:cNvPr>
          <p:cNvGrpSpPr/>
          <p:nvPr/>
        </p:nvGrpSpPr>
        <p:grpSpPr>
          <a:xfrm>
            <a:off x="5129774" y="2448440"/>
            <a:ext cx="2299200" cy="596225"/>
            <a:chOff x="5108599" y="2389674"/>
            <a:chExt cx="2299200" cy="596225"/>
          </a:xfrm>
        </p:grpSpPr>
        <p:sp>
          <p:nvSpPr>
            <p:cNvPr id="663" name="Google Shape;663;p71"/>
            <p:cNvSpPr txBox="1"/>
            <p:nvPr/>
          </p:nvSpPr>
          <p:spPr>
            <a:xfrm>
              <a:off x="5672595" y="2569499"/>
              <a:ext cx="1386068" cy="4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Xin-</a:t>
              </a:r>
              <a:r>
                <a:rPr lang="en-GB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ga</a:t>
              </a:r>
              <a:r>
                <a:rPr lang="en-GB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-po</a:t>
              </a:r>
            </a:p>
          </p:txBody>
        </p:sp>
        <p:sp>
          <p:nvSpPr>
            <p:cNvPr id="664" name="Google Shape;664;p71"/>
            <p:cNvSpPr txBox="1"/>
            <p:nvPr/>
          </p:nvSpPr>
          <p:spPr>
            <a:xfrm>
              <a:off x="5108599" y="2389674"/>
              <a:ext cx="2299200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XIN-GA-PO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99CFD5B-703E-684A-8C6C-B4C384C8F7E0}"/>
              </a:ext>
            </a:extLst>
          </p:cNvPr>
          <p:cNvGrpSpPr/>
          <p:nvPr/>
        </p:nvGrpSpPr>
        <p:grpSpPr>
          <a:xfrm>
            <a:off x="1687207" y="3884183"/>
            <a:ext cx="1863568" cy="767751"/>
            <a:chOff x="1753554" y="3843312"/>
            <a:chExt cx="1863568" cy="7677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FE8074-F59A-CF44-80C1-C261719DEE2C}"/>
                </a:ext>
              </a:extLst>
            </p:cNvPr>
            <p:cNvSpPr/>
            <p:nvPr/>
          </p:nvSpPr>
          <p:spPr>
            <a:xfrm>
              <a:off x="1753554" y="4210953"/>
              <a:ext cx="18437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Kuala Lumpur</a:t>
              </a:r>
              <a:endParaRPr lang="en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87549F-1B18-2C48-AB77-41DCFAD33A19}"/>
                </a:ext>
              </a:extLst>
            </p:cNvPr>
            <p:cNvSpPr/>
            <p:nvPr/>
          </p:nvSpPr>
          <p:spPr>
            <a:xfrm>
              <a:off x="1754111" y="3843312"/>
              <a:ext cx="18630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MALAYSIA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pull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-27432"/>
            <a:ext cx="227034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-132423" y="84933"/>
            <a:ext cx="23606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5">
              <a:defRPr/>
            </a:pP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Củng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cố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kiến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thức</a:t>
            </a:r>
            <a:endParaRPr lang="en-US" sz="6600" b="1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BF4837A-D879-3F4A-A45F-B313E019D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612" y="655822"/>
            <a:ext cx="71283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vi-VN" sz="29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2. Tình hình Đông Nam Á giữa những năm 50 của thế kỉ XX như thế nào?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DBAD41E-FC17-3A46-B223-787E5F4A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40" y="1965413"/>
            <a:ext cx="646556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phồn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thịnh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0EED8-9A6A-D64B-A646-151E2C92C464}"/>
              </a:ext>
            </a:extLst>
          </p:cNvPr>
          <p:cNvSpPr txBox="1"/>
          <p:nvPr/>
        </p:nvSpPr>
        <p:spPr>
          <a:xfrm>
            <a:off x="2148841" y="84933"/>
            <a:ext cx="69951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VN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5F3BA2-DDDA-7C43-87BE-26E93B6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3" y="4003716"/>
            <a:ext cx="1219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6DEC26E-3FC6-7642-B91D-D01FC075E716}"/>
              </a:ext>
            </a:extLst>
          </p:cNvPr>
          <p:cNvSpPr/>
          <p:nvPr/>
        </p:nvSpPr>
        <p:spPr>
          <a:xfrm>
            <a:off x="2678440" y="3378143"/>
            <a:ext cx="467097" cy="44454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0577281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-27432"/>
            <a:ext cx="227034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-132423" y="84933"/>
            <a:ext cx="23606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5">
              <a:defRPr/>
            </a:pP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Củng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cố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kiến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thức</a:t>
            </a:r>
            <a:endParaRPr lang="en-US" sz="6600" b="1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BF4837A-D879-3F4A-A45F-B313E019D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612" y="655822"/>
            <a:ext cx="71283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3. Những nước Đông Nam Á nào tham gia khối SEATO? 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DBAD41E-FC17-3A46-B223-787E5F4A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40" y="1965413"/>
            <a:ext cx="646556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Phi-lip-pin, Xin-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-po.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Lan, Phi-lip-pin.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In-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-xi-a, Ma-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-xi-a.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Miến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0EED8-9A6A-D64B-A646-151E2C92C464}"/>
              </a:ext>
            </a:extLst>
          </p:cNvPr>
          <p:cNvSpPr txBox="1"/>
          <p:nvPr/>
        </p:nvSpPr>
        <p:spPr>
          <a:xfrm>
            <a:off x="2148841" y="84933"/>
            <a:ext cx="69951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VN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5F3BA2-DDDA-7C43-87BE-26E93B6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3" y="4003716"/>
            <a:ext cx="1219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6DEC26E-3FC6-7642-B91D-D01FC075E716}"/>
              </a:ext>
            </a:extLst>
          </p:cNvPr>
          <p:cNvSpPr/>
          <p:nvPr/>
        </p:nvSpPr>
        <p:spPr>
          <a:xfrm>
            <a:off x="2636322" y="2702324"/>
            <a:ext cx="467097" cy="44454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6095131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-27432"/>
            <a:ext cx="227034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-132423" y="84933"/>
            <a:ext cx="23606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5">
              <a:defRPr/>
            </a:pP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Củng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cố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kiến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thức</a:t>
            </a:r>
            <a:endParaRPr lang="en-US" sz="6600" b="1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BF4837A-D879-3F4A-A45F-B313E019D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612" y="655822"/>
            <a:ext cx="712837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4. Hiệp hội các quốc gia Đông Nam Á (ASEAN) được thành lập vào thời gian nào?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DBAD41E-FC17-3A46-B223-787E5F4A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322" y="2225482"/>
            <a:ext cx="646556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– 8 – 1967.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– 8 – 1967.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– 8 – 1976.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– 8 – 1976.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0EED8-9A6A-D64B-A646-151E2C92C464}"/>
              </a:ext>
            </a:extLst>
          </p:cNvPr>
          <p:cNvSpPr txBox="1"/>
          <p:nvPr/>
        </p:nvSpPr>
        <p:spPr>
          <a:xfrm>
            <a:off x="2148841" y="84933"/>
            <a:ext cx="69951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VN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5F3BA2-DDDA-7C43-87BE-26E93B6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3" y="4003716"/>
            <a:ext cx="1219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6DEC26E-3FC6-7642-B91D-D01FC075E716}"/>
              </a:ext>
            </a:extLst>
          </p:cNvPr>
          <p:cNvSpPr/>
          <p:nvPr/>
        </p:nvSpPr>
        <p:spPr>
          <a:xfrm>
            <a:off x="2594204" y="2987863"/>
            <a:ext cx="467097" cy="44454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9515761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-27432"/>
            <a:ext cx="227034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-132423" y="84933"/>
            <a:ext cx="23606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5">
              <a:defRPr/>
            </a:pP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Củng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cố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kiến</a:t>
            </a:r>
            <a:r>
              <a:rPr lang="en-US" sz="6600" b="1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600" b="1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thức</a:t>
            </a:r>
            <a:endParaRPr lang="en-US" sz="6600" b="1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BF4837A-D879-3F4A-A45F-B313E019D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612" y="655822"/>
            <a:ext cx="71283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5. Việt Nam gia nhập ASEAN vào thời gian nào?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DBAD41E-FC17-3A46-B223-787E5F4A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322" y="2225482"/>
            <a:ext cx="646556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1995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1995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1995</a:t>
            </a:r>
          </a:p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lang="en-US" alt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alt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0EED8-9A6A-D64B-A646-151E2C92C464}"/>
              </a:ext>
            </a:extLst>
          </p:cNvPr>
          <p:cNvSpPr txBox="1"/>
          <p:nvPr/>
        </p:nvSpPr>
        <p:spPr>
          <a:xfrm>
            <a:off x="2148841" y="84933"/>
            <a:ext cx="69951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VN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5F3BA2-DDDA-7C43-87BE-26E93B6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3" y="4003716"/>
            <a:ext cx="1219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6DEC26E-3FC6-7642-B91D-D01FC075E716}"/>
              </a:ext>
            </a:extLst>
          </p:cNvPr>
          <p:cNvSpPr/>
          <p:nvPr/>
        </p:nvSpPr>
        <p:spPr>
          <a:xfrm>
            <a:off x="2636322" y="3628451"/>
            <a:ext cx="467097" cy="44454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82707521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9" grpId="0"/>
          <p:bldP spid="3" grpId="0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5;p35">
            <a:extLst>
              <a:ext uri="{FF2B5EF4-FFF2-40B4-BE49-F238E27FC236}">
                <a16:creationId xmlns:a16="http://schemas.microsoft.com/office/drawing/2014/main" id="{CA61DFC8-CBF1-FA49-A4C0-691B2CE56C02}"/>
              </a:ext>
            </a:extLst>
          </p:cNvPr>
          <p:cNvSpPr/>
          <p:nvPr/>
        </p:nvSpPr>
        <p:spPr>
          <a:xfrm>
            <a:off x="4876798" y="742950"/>
            <a:ext cx="3833526" cy="411058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03153-993A-D246-A155-DC45B9B0590A}"/>
              </a:ext>
            </a:extLst>
          </p:cNvPr>
          <p:cNvSpPr/>
          <p:nvPr/>
        </p:nvSpPr>
        <p:spPr>
          <a:xfrm>
            <a:off x="5094085" y="742950"/>
            <a:ext cx="31277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Dặn</a:t>
            </a: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dò</a:t>
            </a:r>
            <a:endParaRPr kumimoji="0" lang="en-US" sz="6600" b="1" i="0" u="none" strike="noStrike" kern="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2AAFE-4395-2F48-8A04-850438CC3E9F}"/>
              </a:ext>
            </a:extLst>
          </p:cNvPr>
          <p:cNvSpPr/>
          <p:nvPr/>
        </p:nvSpPr>
        <p:spPr>
          <a:xfrm>
            <a:off x="433676" y="314347"/>
            <a:ext cx="4405240" cy="4539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những nét chính về sự phát triển kinh tế -  xã hội của các nước Châu Phi sau năm 1945.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Tìm hiểu chủ nghĩa        A-pac-thai và Nen-sơn Man-đê-la.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7F06C-35A8-2F49-80F0-864180482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974" y="1743664"/>
            <a:ext cx="1950800" cy="2383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75670-311D-E74C-B124-C08B60A94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306" y="4171135"/>
            <a:ext cx="6381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49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084" y="133350"/>
            <a:ext cx="6283500" cy="3530400"/>
          </a:xfrm>
        </p:spPr>
        <p:txBody>
          <a:bodyPr/>
          <a:lstStyle/>
          <a:p>
            <a:r>
              <a:rPr lang="en-US" sz="5500" dirty="0"/>
              <a:t>CẢM ƠN SỰ THEO DÕI CỦA CÁC EM!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F9384F-A48D-AB44-811B-4A2C2EA2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90550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A130AA-869F-B648-9E00-E3DA5B25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5" y="364289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14403"/>
            <a:ext cx="1387366" cy="1866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70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4" name="Google Shape;644;p71"/>
          <p:cNvCxnSpPr>
            <a:cxnSpLocks/>
          </p:cNvCxnSpPr>
          <p:nvPr/>
        </p:nvCxnSpPr>
        <p:spPr>
          <a:xfrm flipH="1">
            <a:off x="4560425" y="0"/>
            <a:ext cx="25338" cy="5143500"/>
          </a:xfrm>
          <a:prstGeom prst="straightConnector1">
            <a:avLst/>
          </a:prstGeom>
          <a:noFill/>
          <a:ln w="12700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00E41-D654-3E44-B9FA-D6A05D766532}"/>
              </a:ext>
            </a:extLst>
          </p:cNvPr>
          <p:cNvGrpSpPr/>
          <p:nvPr/>
        </p:nvGrpSpPr>
        <p:grpSpPr>
          <a:xfrm>
            <a:off x="3800165" y="332824"/>
            <a:ext cx="4693996" cy="832842"/>
            <a:chOff x="3800165" y="332824"/>
            <a:chExt cx="4693996" cy="832842"/>
          </a:xfrm>
        </p:grpSpPr>
        <p:sp>
          <p:nvSpPr>
            <p:cNvPr id="646" name="Google Shape;646;p71"/>
            <p:cNvSpPr/>
            <p:nvPr/>
          </p:nvSpPr>
          <p:spPr>
            <a:xfrm flipH="1">
              <a:off x="4492160" y="676187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srgbClr val="FFFF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48" name="Google Shape;648;p71"/>
            <p:cNvSpPr/>
            <p:nvPr/>
          </p:nvSpPr>
          <p:spPr>
            <a:xfrm flipH="1">
              <a:off x="7661361" y="332824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06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49" name="Google Shape;649;p71"/>
            <p:cNvGrpSpPr/>
            <p:nvPr/>
          </p:nvGrpSpPr>
          <p:grpSpPr>
            <a:xfrm flipH="1">
              <a:off x="5023865" y="332824"/>
              <a:ext cx="2637453" cy="832842"/>
              <a:chOff x="1841175" y="1870375"/>
              <a:chExt cx="2221200" cy="701400"/>
            </a:xfrm>
          </p:grpSpPr>
          <p:sp>
            <p:nvSpPr>
              <p:cNvPr id="650" name="Google Shape;650;p71"/>
              <p:cNvSpPr/>
              <p:nvPr/>
            </p:nvSpPr>
            <p:spPr>
              <a:xfrm>
                <a:off x="1841175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51" name="Google Shape;651;p71"/>
              <p:cNvSpPr/>
              <p:nvPr/>
            </p:nvSpPr>
            <p:spPr>
              <a:xfrm rot="-81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654" name="Google Shape;654;p71"/>
            <p:cNvSpPr txBox="1"/>
            <p:nvPr/>
          </p:nvSpPr>
          <p:spPr>
            <a:xfrm flipH="1">
              <a:off x="3800165" y="606496"/>
              <a:ext cx="82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Roboto Slab"/>
                  <a:cs typeface="Times New Roman" panose="02020603050405020304" pitchFamily="18" charset="0"/>
                  <a:sym typeface="Roboto Slab"/>
                </a:rPr>
                <a:t>1953</a:t>
              </a:r>
              <a:endParaRPr sz="1800" b="1" dirty="0">
                <a:solidFill>
                  <a:schemeClr val="tx1"/>
                </a:solidFill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CABE2A-A688-6749-B071-13C10AF25563}"/>
              </a:ext>
            </a:extLst>
          </p:cNvPr>
          <p:cNvGrpSpPr/>
          <p:nvPr/>
        </p:nvGrpSpPr>
        <p:grpSpPr>
          <a:xfrm>
            <a:off x="800366" y="2132213"/>
            <a:ext cx="4540262" cy="832842"/>
            <a:chOff x="800366" y="2132213"/>
            <a:chExt cx="4540262" cy="832842"/>
          </a:xfrm>
        </p:grpSpPr>
        <p:sp>
          <p:nvSpPr>
            <p:cNvPr id="656" name="Google Shape;656;p71"/>
            <p:cNvSpPr/>
            <p:nvPr/>
          </p:nvSpPr>
          <p:spPr>
            <a:xfrm flipH="1">
              <a:off x="4506653" y="2475576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58" name="Google Shape;658;p71"/>
            <p:cNvSpPr/>
            <p:nvPr/>
          </p:nvSpPr>
          <p:spPr>
            <a:xfrm flipH="1">
              <a:off x="800366" y="2132213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07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59" name="Google Shape;659;p71"/>
            <p:cNvGrpSpPr/>
            <p:nvPr/>
          </p:nvGrpSpPr>
          <p:grpSpPr>
            <a:xfrm flipH="1">
              <a:off x="1633154" y="2132213"/>
              <a:ext cx="2639219" cy="832842"/>
              <a:chOff x="3835575" y="1870375"/>
              <a:chExt cx="2222688" cy="701400"/>
            </a:xfrm>
          </p:grpSpPr>
          <p:sp>
            <p:nvSpPr>
              <p:cNvPr id="660" name="Google Shape;660;p71"/>
              <p:cNvSpPr/>
              <p:nvPr/>
            </p:nvSpPr>
            <p:spPr>
              <a:xfrm>
                <a:off x="3944763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61" name="Google Shape;661;p71"/>
              <p:cNvSpPr/>
              <p:nvPr/>
            </p:nvSpPr>
            <p:spPr>
              <a:xfrm rot="27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665" name="Google Shape;665;p71"/>
            <p:cNvSpPr txBox="1"/>
            <p:nvPr/>
          </p:nvSpPr>
          <p:spPr>
            <a:xfrm flipH="1">
              <a:off x="4560425" y="2413982"/>
              <a:ext cx="780203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-GB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Roboto Slab"/>
                  <a:cs typeface="Times New Roman" panose="02020603050405020304" pitchFamily="18" charset="0"/>
                  <a:sym typeface="Roboto Slab"/>
                </a:rPr>
                <a:t>1946</a:t>
              </a:r>
              <a:endParaRPr sz="1800" b="1" dirty="0">
                <a:solidFill>
                  <a:schemeClr val="tx1"/>
                </a:solidFill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B7CA2B-3346-2B44-AD54-6634E7C417E7}"/>
              </a:ext>
            </a:extLst>
          </p:cNvPr>
          <p:cNvGrpSpPr/>
          <p:nvPr/>
        </p:nvGrpSpPr>
        <p:grpSpPr>
          <a:xfrm>
            <a:off x="3699580" y="3897841"/>
            <a:ext cx="4651757" cy="832842"/>
            <a:chOff x="3699580" y="3897841"/>
            <a:chExt cx="4651757" cy="832842"/>
          </a:xfrm>
        </p:grpSpPr>
        <p:sp>
          <p:nvSpPr>
            <p:cNvPr id="677" name="Google Shape;677;p71"/>
            <p:cNvSpPr/>
            <p:nvPr/>
          </p:nvSpPr>
          <p:spPr>
            <a:xfrm>
              <a:off x="4498950" y="4241204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679" name="Google Shape;679;p71"/>
            <p:cNvSpPr/>
            <p:nvPr/>
          </p:nvSpPr>
          <p:spPr>
            <a:xfrm>
              <a:off x="7518537" y="3897841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08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680" name="Google Shape;680;p71"/>
            <p:cNvGrpSpPr/>
            <p:nvPr/>
          </p:nvGrpSpPr>
          <p:grpSpPr>
            <a:xfrm>
              <a:off x="4879330" y="3897841"/>
              <a:ext cx="2639219" cy="832842"/>
              <a:chOff x="3835575" y="1870375"/>
              <a:chExt cx="2222688" cy="701400"/>
            </a:xfrm>
          </p:grpSpPr>
          <p:sp>
            <p:nvSpPr>
              <p:cNvPr id="681" name="Google Shape;681;p71"/>
              <p:cNvSpPr/>
              <p:nvPr/>
            </p:nvSpPr>
            <p:spPr>
              <a:xfrm>
                <a:off x="3944763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682" name="Google Shape;682;p71"/>
              <p:cNvSpPr/>
              <p:nvPr/>
            </p:nvSpPr>
            <p:spPr>
              <a:xfrm rot="27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686" name="Google Shape;686;p71"/>
            <p:cNvSpPr txBox="1"/>
            <p:nvPr/>
          </p:nvSpPr>
          <p:spPr>
            <a:xfrm>
              <a:off x="3699580" y="4195740"/>
              <a:ext cx="82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-GB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Roboto Slab"/>
                  <a:cs typeface="Times New Roman" panose="02020603050405020304" pitchFamily="18" charset="0"/>
                  <a:sym typeface="Roboto Slab"/>
                </a:rPr>
                <a:t>1947</a:t>
              </a:r>
              <a:endParaRPr sz="1800" b="1" dirty="0">
                <a:solidFill>
                  <a:schemeClr val="tx1"/>
                </a:solidFill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9AFDF2-1A58-914B-905A-3028A55B6412}"/>
              </a:ext>
            </a:extLst>
          </p:cNvPr>
          <p:cNvGrpSpPr/>
          <p:nvPr/>
        </p:nvGrpSpPr>
        <p:grpSpPr>
          <a:xfrm>
            <a:off x="5340628" y="300324"/>
            <a:ext cx="2212465" cy="781958"/>
            <a:chOff x="5306072" y="266757"/>
            <a:chExt cx="2212465" cy="7819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FC5EC7-C9F9-0243-9512-E938C24D612B}"/>
                </a:ext>
              </a:extLst>
            </p:cNvPr>
            <p:cNvSpPr/>
            <p:nvPr/>
          </p:nvSpPr>
          <p:spPr>
            <a:xfrm flipH="1">
              <a:off x="5514863" y="648605"/>
              <a:ext cx="17443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Snell Roundhand Black" panose="02000603080000090004" pitchFamily="2" charset="77"/>
                </a:rPr>
                <a:t>Phnôm</a:t>
              </a:r>
              <a:r>
                <a:rPr lang="en-US" sz="2000" b="1" dirty="0">
                  <a:solidFill>
                    <a:srgbClr val="C00000"/>
                  </a:solidFill>
                  <a:latin typeface="Snell Roundhand Black" panose="02000603080000090004" pitchFamily="2" charset="77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Snell Roundhand Black" panose="02000603080000090004" pitchFamily="2" charset="77"/>
                </a:rPr>
                <a:t>Pênh</a:t>
              </a:r>
              <a:endParaRPr lang="en-VN" sz="2000" b="1" dirty="0">
                <a:solidFill>
                  <a:srgbClr val="C0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9C3F612-80C6-ED49-947F-F190272D82BC}"/>
                </a:ext>
              </a:extLst>
            </p:cNvPr>
            <p:cNvSpPr/>
            <p:nvPr/>
          </p:nvSpPr>
          <p:spPr>
            <a:xfrm flipH="1">
              <a:off x="5306072" y="266757"/>
              <a:ext cx="22124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CAMPUCHIA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A7F0C6-D167-1243-B980-5A868CFB3027}"/>
              </a:ext>
            </a:extLst>
          </p:cNvPr>
          <p:cNvGrpSpPr/>
          <p:nvPr/>
        </p:nvGrpSpPr>
        <p:grpSpPr>
          <a:xfrm>
            <a:off x="1915446" y="2127086"/>
            <a:ext cx="1851789" cy="811420"/>
            <a:chOff x="1851655" y="2094273"/>
            <a:chExt cx="1851789" cy="8114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8CBE76-CFBF-3142-9409-B9B693010204}"/>
                </a:ext>
              </a:extLst>
            </p:cNvPr>
            <p:cNvSpPr/>
            <p:nvPr/>
          </p:nvSpPr>
          <p:spPr>
            <a:xfrm flipH="1">
              <a:off x="2248999" y="2505583"/>
              <a:ext cx="9669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Manila</a:t>
              </a:r>
              <a:endParaRPr lang="en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DB88C8-E92A-4148-8A68-43F21A5066F9}"/>
                </a:ext>
              </a:extLst>
            </p:cNvPr>
            <p:cNvSpPr/>
            <p:nvPr/>
          </p:nvSpPr>
          <p:spPr>
            <a:xfrm flipH="1">
              <a:off x="1851655" y="2094273"/>
              <a:ext cx="18517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PHILIPPIN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168EB99-69B2-3048-8BF3-854CCA84BDC3}"/>
              </a:ext>
            </a:extLst>
          </p:cNvPr>
          <p:cNvGrpSpPr/>
          <p:nvPr/>
        </p:nvGrpSpPr>
        <p:grpSpPr>
          <a:xfrm>
            <a:off x="5539705" y="3918063"/>
            <a:ext cx="1879041" cy="792356"/>
            <a:chOff x="5371628" y="3859901"/>
            <a:chExt cx="1879041" cy="79235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469E056-F218-8248-870F-E78EFBB4067F}"/>
                </a:ext>
              </a:extLst>
            </p:cNvPr>
            <p:cNvSpPr/>
            <p:nvPr/>
          </p:nvSpPr>
          <p:spPr>
            <a:xfrm>
              <a:off x="5574223" y="4252147"/>
              <a:ext cx="13676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Naypyidaw</a:t>
              </a:r>
              <a:endParaRPr lang="en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0AA7BE1-C668-094A-BCDA-2C0174762C1B}"/>
                </a:ext>
              </a:extLst>
            </p:cNvPr>
            <p:cNvSpPr/>
            <p:nvPr/>
          </p:nvSpPr>
          <p:spPr>
            <a:xfrm>
              <a:off x="5371628" y="3859901"/>
              <a:ext cx="18790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MYANMAR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Picture 6" descr="Kết quả hình ảnh cho quốc kỳ campuchia">
            <a:extLst>
              <a:ext uri="{FF2B5EF4-FFF2-40B4-BE49-F238E27FC236}">
                <a16:creationId xmlns:a16="http://schemas.microsoft.com/office/drawing/2014/main" id="{1262CC53-3F34-0946-811B-ABBA8223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892" y="1252551"/>
            <a:ext cx="2171119" cy="1485900"/>
          </a:xfrm>
          <a:prstGeom prst="rect">
            <a:avLst/>
          </a:prstGeom>
          <a:noFill/>
        </p:spPr>
      </p:pic>
      <p:pic>
        <p:nvPicPr>
          <p:cNvPr id="58" name="Picture 18" descr="Kết quả hình ảnh cho quốc kỳ philippines">
            <a:extLst>
              <a:ext uri="{FF2B5EF4-FFF2-40B4-BE49-F238E27FC236}">
                <a16:creationId xmlns:a16="http://schemas.microsoft.com/office/drawing/2014/main" id="{6629132C-C048-BE42-8532-BBE99208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5824" y="633778"/>
            <a:ext cx="2057400" cy="1428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6" name="Picture 10" descr="Kết quả hình ảnh cho quốc kỳ myanma">
            <a:extLst>
              <a:ext uri="{FF2B5EF4-FFF2-40B4-BE49-F238E27FC236}">
                <a16:creationId xmlns:a16="http://schemas.microsoft.com/office/drawing/2014/main" id="{C3ECAEE6-A5FF-FE44-8C8A-80C4251D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2765" y="3693877"/>
            <a:ext cx="2137180" cy="1428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154569"/>
      </p:ext>
    </p:extLst>
  </p:cSld>
  <p:clrMapOvr>
    <a:masterClrMapping/>
  </p:clrMapOvr>
  <p:transition spd="med">
    <p:pull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3" name="Google Shape;693;p72"/>
          <p:cNvCxnSpPr>
            <a:cxnSpLocks/>
          </p:cNvCxnSpPr>
          <p:nvPr/>
        </p:nvCxnSpPr>
        <p:spPr>
          <a:xfrm>
            <a:off x="4571475" y="0"/>
            <a:ext cx="525" cy="5143500"/>
          </a:xfrm>
          <a:prstGeom prst="straightConnector1">
            <a:avLst/>
          </a:prstGeom>
          <a:noFill/>
          <a:ln w="12700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3" name="Google Shape;703;p72"/>
          <p:cNvSpPr txBox="1"/>
          <p:nvPr/>
        </p:nvSpPr>
        <p:spPr>
          <a:xfrm>
            <a:off x="4816201" y="1752206"/>
            <a:ext cx="8235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00" b="1" dirty="0">
              <a:solidFill>
                <a:srgbClr val="CC4125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0E0D26-92B6-E641-9FFD-E956C2C03EF5}"/>
              </a:ext>
            </a:extLst>
          </p:cNvPr>
          <p:cNvGrpSpPr/>
          <p:nvPr/>
        </p:nvGrpSpPr>
        <p:grpSpPr>
          <a:xfrm>
            <a:off x="3630888" y="141981"/>
            <a:ext cx="4727188" cy="832842"/>
            <a:chOff x="3630888" y="141981"/>
            <a:chExt cx="4727188" cy="832842"/>
          </a:xfrm>
        </p:grpSpPr>
        <p:sp>
          <p:nvSpPr>
            <p:cNvPr id="40" name="Google Shape;677;p71">
              <a:extLst>
                <a:ext uri="{FF2B5EF4-FFF2-40B4-BE49-F238E27FC236}">
                  <a16:creationId xmlns:a16="http://schemas.microsoft.com/office/drawing/2014/main" id="{E8CD0193-5949-A944-8E13-87E9540FD026}"/>
                </a:ext>
              </a:extLst>
            </p:cNvPr>
            <p:cNvSpPr/>
            <p:nvPr/>
          </p:nvSpPr>
          <p:spPr>
            <a:xfrm>
              <a:off x="4504623" y="481456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43" name="Google Shape;679;p71">
              <a:extLst>
                <a:ext uri="{FF2B5EF4-FFF2-40B4-BE49-F238E27FC236}">
                  <a16:creationId xmlns:a16="http://schemas.microsoft.com/office/drawing/2014/main" id="{809BFD3C-33DB-8644-BFD6-FD55930E2AF3}"/>
                </a:ext>
              </a:extLst>
            </p:cNvPr>
            <p:cNvSpPr/>
            <p:nvPr/>
          </p:nvSpPr>
          <p:spPr>
            <a:xfrm>
              <a:off x="7525276" y="141981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09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44" name="Google Shape;680;p71">
              <a:extLst>
                <a:ext uri="{FF2B5EF4-FFF2-40B4-BE49-F238E27FC236}">
                  <a16:creationId xmlns:a16="http://schemas.microsoft.com/office/drawing/2014/main" id="{FDABD307-1DFC-E94A-AAFA-0EDAE301514A}"/>
                </a:ext>
              </a:extLst>
            </p:cNvPr>
            <p:cNvGrpSpPr/>
            <p:nvPr/>
          </p:nvGrpSpPr>
          <p:grpSpPr>
            <a:xfrm>
              <a:off x="4886069" y="141981"/>
              <a:ext cx="2639219" cy="832842"/>
              <a:chOff x="3835575" y="1870375"/>
              <a:chExt cx="2222688" cy="701400"/>
            </a:xfrm>
          </p:grpSpPr>
          <p:sp>
            <p:nvSpPr>
              <p:cNvPr id="45" name="Google Shape;681;p71">
                <a:extLst>
                  <a:ext uri="{FF2B5EF4-FFF2-40B4-BE49-F238E27FC236}">
                    <a16:creationId xmlns:a16="http://schemas.microsoft.com/office/drawing/2014/main" id="{A73E3C41-976C-7441-9B84-098B99B3547C}"/>
                  </a:ext>
                </a:extLst>
              </p:cNvPr>
              <p:cNvSpPr/>
              <p:nvPr/>
            </p:nvSpPr>
            <p:spPr>
              <a:xfrm>
                <a:off x="3944763" y="1870375"/>
                <a:ext cx="2113500" cy="701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46" name="Google Shape;682;p71">
                <a:extLst>
                  <a:ext uri="{FF2B5EF4-FFF2-40B4-BE49-F238E27FC236}">
                    <a16:creationId xmlns:a16="http://schemas.microsoft.com/office/drawing/2014/main" id="{F254D9DE-BD6B-7E46-BF72-164D0E6211D9}"/>
                  </a:ext>
                </a:extLst>
              </p:cNvPr>
              <p:cNvSpPr/>
              <p:nvPr/>
            </p:nvSpPr>
            <p:spPr>
              <a:xfrm rot="27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42" name="Google Shape;686;p71">
              <a:extLst>
                <a:ext uri="{FF2B5EF4-FFF2-40B4-BE49-F238E27FC236}">
                  <a16:creationId xmlns:a16="http://schemas.microsoft.com/office/drawing/2014/main" id="{2A3B3C4B-0B7F-E445-B948-537898CE4ECD}"/>
                </a:ext>
              </a:extLst>
            </p:cNvPr>
            <p:cNvSpPr txBox="1"/>
            <p:nvPr/>
          </p:nvSpPr>
          <p:spPr>
            <a:xfrm>
              <a:off x="3630888" y="451931"/>
              <a:ext cx="82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-GB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Roboto Slab"/>
                  <a:cs typeface="Times New Roman" panose="02020603050405020304" pitchFamily="18" charset="0"/>
                  <a:sym typeface="Roboto Slab"/>
                </a:rPr>
                <a:t>1945</a:t>
              </a:r>
              <a:endParaRPr sz="1800" b="1" dirty="0">
                <a:solidFill>
                  <a:schemeClr val="tx1"/>
                </a:solidFill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A98E1D-8718-1549-98DC-87D76CB215B1}"/>
              </a:ext>
            </a:extLst>
          </p:cNvPr>
          <p:cNvGrpSpPr/>
          <p:nvPr/>
        </p:nvGrpSpPr>
        <p:grpSpPr>
          <a:xfrm>
            <a:off x="5282413" y="207068"/>
            <a:ext cx="2057400" cy="710481"/>
            <a:chOff x="5251952" y="171085"/>
            <a:chExt cx="2057400" cy="71048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EA2C4A8-C3C0-524D-857F-BA2BC0C413E9}"/>
                </a:ext>
              </a:extLst>
            </p:cNvPr>
            <p:cNvSpPr txBox="1"/>
            <p:nvPr/>
          </p:nvSpPr>
          <p:spPr>
            <a:xfrm>
              <a:off x="5251952" y="171085"/>
              <a:ext cx="2057400" cy="4247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77AFDF2-0182-AF45-8961-B6F3575C0FD8}"/>
                </a:ext>
              </a:extLst>
            </p:cNvPr>
            <p:cNvSpPr/>
            <p:nvPr/>
          </p:nvSpPr>
          <p:spPr>
            <a:xfrm>
              <a:off x="5668082" y="481456"/>
              <a:ext cx="12891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Chăn</a:t>
              </a:r>
              <a:endParaRPr lang="en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65FEDF-E6AF-8344-B0FC-5DBBA0F13A0C}"/>
              </a:ext>
            </a:extLst>
          </p:cNvPr>
          <p:cNvGrpSpPr/>
          <p:nvPr/>
        </p:nvGrpSpPr>
        <p:grpSpPr>
          <a:xfrm>
            <a:off x="3876108" y="2904246"/>
            <a:ext cx="4613564" cy="832842"/>
            <a:chOff x="3899258" y="2904246"/>
            <a:chExt cx="4613564" cy="832842"/>
          </a:xfrm>
        </p:grpSpPr>
        <p:sp>
          <p:nvSpPr>
            <p:cNvPr id="51" name="Google Shape;667;p71">
              <a:extLst>
                <a:ext uri="{FF2B5EF4-FFF2-40B4-BE49-F238E27FC236}">
                  <a16:creationId xmlns:a16="http://schemas.microsoft.com/office/drawing/2014/main" id="{7483CE32-FB47-964C-AA6B-2681E2DB2558}"/>
                </a:ext>
              </a:extLst>
            </p:cNvPr>
            <p:cNvSpPr/>
            <p:nvPr/>
          </p:nvSpPr>
          <p:spPr>
            <a:xfrm flipH="1">
              <a:off x="4510821" y="3247611"/>
              <a:ext cx="146100" cy="146100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54" name="Google Shape;669;p71">
              <a:extLst>
                <a:ext uri="{FF2B5EF4-FFF2-40B4-BE49-F238E27FC236}">
                  <a16:creationId xmlns:a16="http://schemas.microsoft.com/office/drawing/2014/main" id="{47062E1F-7C97-4B40-88B7-9B18B134BA85}"/>
                </a:ext>
              </a:extLst>
            </p:cNvPr>
            <p:cNvSpPr/>
            <p:nvPr/>
          </p:nvSpPr>
          <p:spPr>
            <a:xfrm flipH="1">
              <a:off x="7680022" y="2904248"/>
              <a:ext cx="832800" cy="8328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11</a:t>
              </a:r>
              <a:endParaRPr sz="2700" b="1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grpSp>
          <p:nvGrpSpPr>
            <p:cNvPr id="55" name="Google Shape;670;p71">
              <a:extLst>
                <a:ext uri="{FF2B5EF4-FFF2-40B4-BE49-F238E27FC236}">
                  <a16:creationId xmlns:a16="http://schemas.microsoft.com/office/drawing/2014/main" id="{A8903933-6F7E-0E44-AF38-6370E333BD67}"/>
                </a:ext>
              </a:extLst>
            </p:cNvPr>
            <p:cNvGrpSpPr/>
            <p:nvPr/>
          </p:nvGrpSpPr>
          <p:grpSpPr>
            <a:xfrm flipH="1">
              <a:off x="5081957" y="2904246"/>
              <a:ext cx="2598022" cy="832842"/>
              <a:chOff x="1841172" y="1870371"/>
              <a:chExt cx="2187989" cy="701399"/>
            </a:xfrm>
          </p:grpSpPr>
          <p:sp>
            <p:nvSpPr>
              <p:cNvPr id="56" name="Google Shape;671;p71">
                <a:extLst>
                  <a:ext uri="{FF2B5EF4-FFF2-40B4-BE49-F238E27FC236}">
                    <a16:creationId xmlns:a16="http://schemas.microsoft.com/office/drawing/2014/main" id="{0B39F2D0-685B-7C43-BFDC-BF19172B5C37}"/>
                  </a:ext>
                </a:extLst>
              </p:cNvPr>
              <p:cNvSpPr/>
              <p:nvPr/>
            </p:nvSpPr>
            <p:spPr>
              <a:xfrm>
                <a:off x="1841172" y="1870371"/>
                <a:ext cx="2113497" cy="7013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sp>
            <p:nvSpPr>
              <p:cNvPr id="57" name="Google Shape;672;p71">
                <a:extLst>
                  <a:ext uri="{FF2B5EF4-FFF2-40B4-BE49-F238E27FC236}">
                    <a16:creationId xmlns:a16="http://schemas.microsoft.com/office/drawing/2014/main" id="{2EEDDBDB-CB0F-6E4C-94BA-FD334C2B5C58}"/>
                  </a:ext>
                </a:extLst>
              </p:cNvPr>
              <p:cNvSpPr/>
              <p:nvPr/>
            </p:nvSpPr>
            <p:spPr>
              <a:xfrm rot="13500000">
                <a:off x="3868789" y="2140889"/>
                <a:ext cx="160372" cy="160372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</p:grpSp>
        <p:sp>
          <p:nvSpPr>
            <p:cNvPr id="53" name="Google Shape;675;p71">
              <a:extLst>
                <a:ext uri="{FF2B5EF4-FFF2-40B4-BE49-F238E27FC236}">
                  <a16:creationId xmlns:a16="http://schemas.microsoft.com/office/drawing/2014/main" id="{44E76979-448B-5241-BFF1-7A3EC08929BF}"/>
                </a:ext>
              </a:extLst>
            </p:cNvPr>
            <p:cNvSpPr txBox="1"/>
            <p:nvPr/>
          </p:nvSpPr>
          <p:spPr>
            <a:xfrm flipH="1">
              <a:off x="3899258" y="3155924"/>
              <a:ext cx="82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Roboto Slab"/>
                  <a:cs typeface="Times New Roman" panose="02020603050405020304" pitchFamily="18" charset="0"/>
                  <a:sym typeface="Roboto Slab"/>
                </a:rPr>
                <a:t>1983</a:t>
              </a:r>
              <a:endParaRPr sz="1800" b="1" dirty="0">
                <a:solidFill>
                  <a:schemeClr val="tx1"/>
                </a:solidFill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C314-CF47-4E49-922F-7584DA46B39E}"/>
              </a:ext>
            </a:extLst>
          </p:cNvPr>
          <p:cNvGrpSpPr/>
          <p:nvPr/>
        </p:nvGrpSpPr>
        <p:grpSpPr>
          <a:xfrm>
            <a:off x="5312929" y="2888233"/>
            <a:ext cx="2420856" cy="812583"/>
            <a:chOff x="5312929" y="2888233"/>
            <a:chExt cx="2420856" cy="81258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63F6DED-AD67-7C4F-AA0F-6C280A23CC90}"/>
                </a:ext>
              </a:extLst>
            </p:cNvPr>
            <p:cNvSpPr/>
            <p:nvPr/>
          </p:nvSpPr>
          <p:spPr>
            <a:xfrm flipH="1">
              <a:off x="5831501" y="2888233"/>
              <a:ext cx="13837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BRUNEI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170044A-95B7-4F46-BC34-A8A5CE344871}"/>
                </a:ext>
              </a:extLst>
            </p:cNvPr>
            <p:cNvSpPr/>
            <p:nvPr/>
          </p:nvSpPr>
          <p:spPr>
            <a:xfrm flipH="1">
              <a:off x="5312929" y="3300706"/>
              <a:ext cx="24208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Bandar Seri Begawan</a:t>
              </a:r>
              <a:endParaRPr lang="en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0" name="Picture 4" descr="Kết quả hình ảnh cho quốc kỳ lào">
            <a:extLst>
              <a:ext uri="{FF2B5EF4-FFF2-40B4-BE49-F238E27FC236}">
                <a16:creationId xmlns:a16="http://schemas.microsoft.com/office/drawing/2014/main" id="{D7EDD9E5-C0A9-4447-AA38-63E5A73D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5984" y="1024904"/>
            <a:ext cx="2340785" cy="1428750"/>
          </a:xfrm>
          <a:prstGeom prst="rect">
            <a:avLst/>
          </a:prstGeom>
          <a:noFill/>
        </p:spPr>
      </p:pic>
      <p:pic>
        <p:nvPicPr>
          <p:cNvPr id="61" name="Picture 32" descr="Hình ảnh có liên quan">
            <a:extLst>
              <a:ext uri="{FF2B5EF4-FFF2-40B4-BE49-F238E27FC236}">
                <a16:creationId xmlns:a16="http://schemas.microsoft.com/office/drawing/2014/main" id="{B5F31013-8AA3-CC41-A238-D6795734A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003" y="3745320"/>
            <a:ext cx="2122707" cy="1398180"/>
          </a:xfrm>
          <a:prstGeom prst="rect">
            <a:avLst/>
          </a:prstGeom>
          <a:noFill/>
        </p:spPr>
      </p:pic>
      <p:pic>
        <p:nvPicPr>
          <p:cNvPr id="62" name="Picture 34" descr="Kết quả hình ảnh cho quốc kỳ đông timor">
            <a:extLst>
              <a:ext uri="{FF2B5EF4-FFF2-40B4-BE49-F238E27FC236}">
                <a16:creationId xmlns:a16="http://schemas.microsoft.com/office/drawing/2014/main" id="{81BB6A7A-9B9F-E440-A11E-B3B11E1B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0665" y="1847757"/>
            <a:ext cx="2425422" cy="167913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804A2A-07CE-4F4B-AC16-A75E1D91681B}"/>
              </a:ext>
            </a:extLst>
          </p:cNvPr>
          <p:cNvGrpSpPr/>
          <p:nvPr/>
        </p:nvGrpSpPr>
        <p:grpSpPr>
          <a:xfrm>
            <a:off x="642101" y="985005"/>
            <a:ext cx="4810239" cy="832842"/>
            <a:chOff x="642526" y="1456256"/>
            <a:chExt cx="4888381" cy="83284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015ECE-3BF0-724C-862D-60166DFAF02F}"/>
                </a:ext>
              </a:extLst>
            </p:cNvPr>
            <p:cNvGrpSpPr/>
            <p:nvPr/>
          </p:nvGrpSpPr>
          <p:grpSpPr>
            <a:xfrm>
              <a:off x="642526" y="1456256"/>
              <a:ext cx="4066906" cy="832842"/>
              <a:chOff x="642525" y="1456256"/>
              <a:chExt cx="4077865" cy="832842"/>
            </a:xfrm>
          </p:grpSpPr>
          <p:sp>
            <p:nvSpPr>
              <p:cNvPr id="695" name="Google Shape;695;p72"/>
              <p:cNvSpPr/>
              <p:nvPr/>
            </p:nvSpPr>
            <p:spPr>
              <a:xfrm>
                <a:off x="4574290" y="1807284"/>
                <a:ext cx="146100" cy="146100"/>
              </a:xfrm>
              <a:prstGeom prst="ellipse">
                <a:avLst/>
              </a:prstGeom>
              <a:solidFill>
                <a:schemeClr val="tx1"/>
              </a:solidFill>
              <a:ln w="76200">
                <a:solidFill>
                  <a:srgbClr val="FFFF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sp>
            <p:nvSpPr>
              <p:cNvPr id="697" name="Google Shape;697;p72"/>
              <p:cNvSpPr/>
              <p:nvPr/>
            </p:nvSpPr>
            <p:spPr>
              <a:xfrm>
                <a:off x="642525" y="1456256"/>
                <a:ext cx="832800" cy="832800"/>
              </a:xfrm>
              <a:prstGeom prst="rect">
                <a:avLst/>
              </a:pr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-GB" sz="2700" b="1" dirty="0">
                    <a:solidFill>
                      <a:srgbClr val="FFFFFF"/>
                    </a:solidFill>
                    <a:latin typeface="Roboto Slab"/>
                    <a:ea typeface="Roboto Slab"/>
                    <a:cs typeface="Roboto Slab"/>
                    <a:sym typeface="Roboto Slab"/>
                  </a:rPr>
                  <a:t>10</a:t>
                </a:r>
                <a:endParaRPr sz="2700" b="1" dirty="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endParaRPr>
              </a:p>
            </p:txBody>
          </p:sp>
          <p:grpSp>
            <p:nvGrpSpPr>
              <p:cNvPr id="698" name="Google Shape;698;p72"/>
              <p:cNvGrpSpPr/>
              <p:nvPr/>
            </p:nvGrpSpPr>
            <p:grpSpPr>
              <a:xfrm>
                <a:off x="1475368" y="1456256"/>
                <a:ext cx="2637453" cy="832842"/>
                <a:chOff x="1841175" y="1870375"/>
                <a:chExt cx="2221200" cy="701400"/>
              </a:xfrm>
            </p:grpSpPr>
            <p:sp>
              <p:nvSpPr>
                <p:cNvPr id="699" name="Google Shape;699;p72"/>
                <p:cNvSpPr/>
                <p:nvPr/>
              </p:nvSpPr>
              <p:spPr>
                <a:xfrm>
                  <a:off x="1841175" y="1870375"/>
                  <a:ext cx="2113500" cy="7014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 dirty="0"/>
                </a:p>
              </p:txBody>
            </p:sp>
            <p:sp>
              <p:nvSpPr>
                <p:cNvPr id="700" name="Google Shape;700;p72"/>
                <p:cNvSpPr/>
                <p:nvPr/>
              </p:nvSpPr>
              <p:spPr>
                <a:xfrm rot="-8100000">
                  <a:off x="3868789" y="2140889"/>
                  <a:ext cx="160372" cy="160372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sp>
          <p:nvSpPr>
            <p:cNvPr id="39" name="Google Shape;675;p71">
              <a:extLst>
                <a:ext uri="{FF2B5EF4-FFF2-40B4-BE49-F238E27FC236}">
                  <a16:creationId xmlns:a16="http://schemas.microsoft.com/office/drawing/2014/main" id="{E5931D6F-FDBB-5946-B812-B91426CE8B54}"/>
                </a:ext>
              </a:extLst>
            </p:cNvPr>
            <p:cNvSpPr txBox="1"/>
            <p:nvPr/>
          </p:nvSpPr>
          <p:spPr>
            <a:xfrm flipH="1">
              <a:off x="4707407" y="1731587"/>
              <a:ext cx="82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Roboto Slab"/>
                  <a:cs typeface="Times New Roman" panose="02020603050405020304" pitchFamily="18" charset="0"/>
                  <a:sym typeface="Roboto Slab"/>
                </a:rPr>
                <a:t>1975</a:t>
              </a:r>
              <a:endParaRPr sz="1800" b="1" dirty="0">
                <a:solidFill>
                  <a:schemeClr val="tx1"/>
                </a:solidFill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57C2D-374B-2447-9A6F-4D5E5C0A89A4}"/>
              </a:ext>
            </a:extLst>
          </p:cNvPr>
          <p:cNvGrpSpPr/>
          <p:nvPr/>
        </p:nvGrpSpPr>
        <p:grpSpPr>
          <a:xfrm>
            <a:off x="1923662" y="1030684"/>
            <a:ext cx="1261884" cy="839136"/>
            <a:chOff x="1817236" y="1418669"/>
            <a:chExt cx="1261884" cy="83913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AB623B5-0E81-D44D-9532-0976A49827BE}"/>
                </a:ext>
              </a:extLst>
            </p:cNvPr>
            <p:cNvSpPr/>
            <p:nvPr/>
          </p:nvSpPr>
          <p:spPr>
            <a:xfrm>
              <a:off x="1817236" y="1418669"/>
              <a:ext cx="12618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TIMOR</a:t>
              </a:r>
              <a:endParaRPr lang="en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29D5A99-107E-0746-A4A2-3DB33796B221}"/>
                </a:ext>
              </a:extLst>
            </p:cNvPr>
            <p:cNvSpPr/>
            <p:nvPr/>
          </p:nvSpPr>
          <p:spPr>
            <a:xfrm>
              <a:off x="2000013" y="1796140"/>
              <a:ext cx="6623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Dili</a:t>
              </a:r>
              <a:endParaRPr lang="en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pull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5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48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5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48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thumb/0/00/Location-Asia-UNsubregions_orthographic_projection.png/640px-Location-Asia-UNsubregions_orthographic_proje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286001"/>
            <a:ext cx="457200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3000" dirty="0">
                <a:latin typeface="Cambria" pitchFamily="18" charset="0"/>
              </a:rPr>
              <a:t>Các quốc gia Đông Nam Á</a:t>
            </a:r>
            <a:endParaRPr lang="en-US" sz="30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71700"/>
            <a:ext cx="9144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5400" b="1" spc="38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</a:rPr>
              <a:t>Các quốc gia ở Đông Nam Á</a:t>
            </a:r>
            <a:endParaRPr lang="en-US" sz="5400" b="1" spc="38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2050" name="Picture 2" descr="Kết quả hình ảnh cho việt n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2971800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72200" y="2057400"/>
            <a:ext cx="2971800" cy="5493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3300" dirty="0">
                <a:solidFill>
                  <a:srgbClr val="FFFF00"/>
                </a:solidFill>
                <a:latin typeface="Cambria" pitchFamily="18" charset="0"/>
              </a:rPr>
              <a:t>Việt Nam</a:t>
            </a:r>
            <a:endParaRPr lang="en-US" sz="33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52" name="Picture 4" descr="Kết quả hình ảnh cho quốc kỳ là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501"/>
            <a:ext cx="2057400" cy="14287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31432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Lào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54" name="Picture 6" descr="Kết quả hình ảnh cho quốc kỳ campuch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2057400" cy="14859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4866501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Cam-pu-chia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56" name="Picture 8" descr="Kết quả hình ảnh cho quốc kỳ thái l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0"/>
            <a:ext cx="2057400" cy="14287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057400" y="14287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latin typeface="Cambria" pitchFamily="18" charset="0"/>
              </a:rPr>
              <a:t>Thái Lan</a:t>
            </a:r>
            <a:endParaRPr lang="en-US" sz="1500" dirty="0">
              <a:latin typeface="Cambria" pitchFamily="18" charset="0"/>
            </a:endParaRPr>
          </a:p>
        </p:txBody>
      </p:sp>
      <p:pic>
        <p:nvPicPr>
          <p:cNvPr id="2058" name="Picture 10" descr="Kết quả hình ảnh cho quốc kỳ myan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1714501"/>
            <a:ext cx="2057400" cy="142874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71751" y="4114800"/>
            <a:ext cx="18473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2057400" y="31432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latin typeface="Cambria" pitchFamily="18" charset="0"/>
              </a:rPr>
              <a:t>Mi-an-ma</a:t>
            </a:r>
            <a:endParaRPr lang="en-US" sz="1500" dirty="0">
              <a:latin typeface="Cambria" pitchFamily="18" charset="0"/>
            </a:endParaRPr>
          </a:p>
        </p:txBody>
      </p:sp>
      <p:pic>
        <p:nvPicPr>
          <p:cNvPr id="2060" name="Picture 12" descr="Kết quả hình ảnh cho quốc kỳ malays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3429000"/>
            <a:ext cx="2057400" cy="14859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057400" y="4866501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latin typeface="Cambria" pitchFamily="18" charset="0"/>
              </a:rPr>
              <a:t>Ma-lai-xi-a</a:t>
            </a:r>
            <a:endParaRPr lang="en-US" sz="1500" dirty="0">
              <a:latin typeface="Cambria" pitchFamily="18" charset="0"/>
            </a:endParaRPr>
          </a:p>
        </p:txBody>
      </p:sp>
      <p:pic>
        <p:nvPicPr>
          <p:cNvPr id="2062" name="Picture 14" descr="Kết quả hình ảnh cho quốc kỳ singapor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0"/>
            <a:ext cx="2057400" cy="142875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114800" y="14287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Xin-ga-po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64" name="Picture 16" descr="Kết quả hình ảnh cho quốc kỳ indonesi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2057400" cy="142875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0" y="14287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In-đô-nê-xi-a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66" name="Picture 18" descr="Kết quả hình ảnh cho quốc kỳ philippin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14800" y="1714500"/>
            <a:ext cx="2057400" cy="142875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114800" y="3143250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Phi-lip-pin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2068" name="AutoShape 20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0" name="AutoShape 22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2" name="AutoShape 24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4" name="AutoShape 26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6" name="AutoShape 28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78" name="AutoShape 30" descr="Kết quả hình ảnh cho quốc kỳ brunei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2080" name="Picture 32" descr="Hình ảnh có liên qua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14800" y="3429000"/>
            <a:ext cx="2057400" cy="14859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4114800" y="4866501"/>
            <a:ext cx="2057400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1500" dirty="0">
                <a:solidFill>
                  <a:srgbClr val="FFFF00"/>
                </a:solidFill>
                <a:latin typeface="Cambria" pitchFamily="18" charset="0"/>
              </a:rPr>
              <a:t>Bru-nây</a:t>
            </a:r>
            <a:endParaRPr lang="en-US" sz="15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2082" name="Picture 34" descr="Kết quả hình ảnh cho quốc kỳ đông timo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72200" y="2571751"/>
            <a:ext cx="2971800" cy="2057399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6172200" y="4617202"/>
            <a:ext cx="2971800" cy="5493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3300" dirty="0">
                <a:latin typeface="Cambria" pitchFamily="18" charset="0"/>
              </a:rPr>
              <a:t>Đông Ti-mo</a:t>
            </a:r>
            <a:endParaRPr lang="en-US" sz="3300" dirty="0">
              <a:latin typeface="Cambria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E59C58A-A722-6E4C-B04C-8F0396B8144D}"/>
              </a:ext>
            </a:extLst>
          </p:cNvPr>
          <p:cNvGrpSpPr/>
          <p:nvPr/>
        </p:nvGrpSpPr>
        <p:grpSpPr>
          <a:xfrm>
            <a:off x="0" y="0"/>
            <a:ext cx="9144000" cy="5154432"/>
            <a:chOff x="0" y="0"/>
            <a:chExt cx="12192000" cy="6872576"/>
          </a:xfrm>
        </p:grpSpPr>
        <p:pic>
          <p:nvPicPr>
            <p:cNvPr id="1026" name="Picture 2" descr="1# Bản đồ Đông Nam Á khổ lớn phóng to năm 2020">
              <a:extLst>
                <a:ext uri="{FF2B5EF4-FFF2-40B4-BE49-F238E27FC236}">
                  <a16:creationId xmlns:a16="http://schemas.microsoft.com/office/drawing/2014/main" id="{D09981D5-AB7E-A842-8DD5-4E389C7960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7"/>
            <a:stretch/>
          </p:blipFill>
          <p:spPr bwMode="auto">
            <a:xfrm>
              <a:off x="0" y="0"/>
              <a:ext cx="12192000" cy="687257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EC1E8A4-7849-4143-9598-8472C5AEEBF1}"/>
                </a:ext>
              </a:extLst>
            </p:cNvPr>
            <p:cNvSpPr/>
            <p:nvPr/>
          </p:nvSpPr>
          <p:spPr>
            <a:xfrm>
              <a:off x="262890" y="605790"/>
              <a:ext cx="4103370" cy="365760"/>
            </a:xfrm>
            <a:prstGeom prst="rect">
              <a:avLst/>
            </a:prstGeom>
            <a:solidFill>
              <a:srgbClr val="F2F2F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 sz="1050" dirty="0"/>
            </a:p>
          </p:txBody>
        </p:sp>
      </p:grpSp>
      <p:pic>
        <p:nvPicPr>
          <p:cNvPr id="1028" name="Picture 4" descr="Premium Vector | Southeast asia map">
            <a:extLst>
              <a:ext uri="{FF2B5EF4-FFF2-40B4-BE49-F238E27FC236}">
                <a16:creationId xmlns:a16="http://schemas.microsoft.com/office/drawing/2014/main" id="{4C871DF8-004C-3048-8706-362FA1716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8"/>
          <a:stretch/>
        </p:blipFill>
        <p:spPr bwMode="auto">
          <a:xfrm>
            <a:off x="0" y="0"/>
            <a:ext cx="9144000" cy="515443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02F024C-3565-2844-BAB8-99CE1A68C58C}"/>
              </a:ext>
            </a:extLst>
          </p:cNvPr>
          <p:cNvSpPr/>
          <p:nvPr/>
        </p:nvSpPr>
        <p:spPr>
          <a:xfrm>
            <a:off x="-5825942" y="3324322"/>
            <a:ext cx="5396459" cy="3009288"/>
          </a:xfrm>
          <a:custGeom>
            <a:avLst/>
            <a:gdLst>
              <a:gd name="connsiteX0" fmla="*/ 659567 w 5396459"/>
              <a:gd name="connsiteY0" fmla="*/ 3760 h 3009288"/>
              <a:gd name="connsiteX1" fmla="*/ 434715 w 5396459"/>
              <a:gd name="connsiteY1" fmla="*/ 18750 h 3009288"/>
              <a:gd name="connsiteX2" fmla="*/ 337279 w 5396459"/>
              <a:gd name="connsiteY2" fmla="*/ 63721 h 3009288"/>
              <a:gd name="connsiteX3" fmla="*/ 292308 w 5396459"/>
              <a:gd name="connsiteY3" fmla="*/ 86206 h 3009288"/>
              <a:gd name="connsiteX4" fmla="*/ 202367 w 5396459"/>
              <a:gd name="connsiteY4" fmla="*/ 138672 h 3009288"/>
              <a:gd name="connsiteX5" fmla="*/ 119921 w 5396459"/>
              <a:gd name="connsiteY5" fmla="*/ 206127 h 3009288"/>
              <a:gd name="connsiteX6" fmla="*/ 112426 w 5396459"/>
              <a:gd name="connsiteY6" fmla="*/ 228613 h 3009288"/>
              <a:gd name="connsiteX7" fmla="*/ 89941 w 5396459"/>
              <a:gd name="connsiteY7" fmla="*/ 281078 h 3009288"/>
              <a:gd name="connsiteX8" fmla="*/ 82446 w 5396459"/>
              <a:gd name="connsiteY8" fmla="*/ 311058 h 3009288"/>
              <a:gd name="connsiteX9" fmla="*/ 74951 w 5396459"/>
              <a:gd name="connsiteY9" fmla="*/ 363524 h 3009288"/>
              <a:gd name="connsiteX10" fmla="*/ 52466 w 5396459"/>
              <a:gd name="connsiteY10" fmla="*/ 423485 h 3009288"/>
              <a:gd name="connsiteX11" fmla="*/ 44971 w 5396459"/>
              <a:gd name="connsiteY11" fmla="*/ 468455 h 3009288"/>
              <a:gd name="connsiteX12" fmla="*/ 37476 w 5396459"/>
              <a:gd name="connsiteY12" fmla="*/ 498436 h 3009288"/>
              <a:gd name="connsiteX13" fmla="*/ 29981 w 5396459"/>
              <a:gd name="connsiteY13" fmla="*/ 535911 h 3009288"/>
              <a:gd name="connsiteX14" fmla="*/ 22485 w 5396459"/>
              <a:gd name="connsiteY14" fmla="*/ 580881 h 3009288"/>
              <a:gd name="connsiteX15" fmla="*/ 14990 w 5396459"/>
              <a:gd name="connsiteY15" fmla="*/ 603367 h 3009288"/>
              <a:gd name="connsiteX16" fmla="*/ 0 w 5396459"/>
              <a:gd name="connsiteY16" fmla="*/ 693308 h 3009288"/>
              <a:gd name="connsiteX17" fmla="*/ 7495 w 5396459"/>
              <a:gd name="connsiteY17" fmla="*/ 888180 h 3009288"/>
              <a:gd name="connsiteX18" fmla="*/ 14990 w 5396459"/>
              <a:gd name="connsiteY18" fmla="*/ 1128022 h 3009288"/>
              <a:gd name="connsiteX19" fmla="*/ 29981 w 5396459"/>
              <a:gd name="connsiteY19" fmla="*/ 1150508 h 3009288"/>
              <a:gd name="connsiteX20" fmla="*/ 37476 w 5396459"/>
              <a:gd name="connsiteY20" fmla="*/ 1172993 h 3009288"/>
              <a:gd name="connsiteX21" fmla="*/ 52466 w 5396459"/>
              <a:gd name="connsiteY21" fmla="*/ 1195478 h 3009288"/>
              <a:gd name="connsiteX22" fmla="*/ 59961 w 5396459"/>
              <a:gd name="connsiteY22" fmla="*/ 1225458 h 3009288"/>
              <a:gd name="connsiteX23" fmla="*/ 74951 w 5396459"/>
              <a:gd name="connsiteY23" fmla="*/ 1240449 h 3009288"/>
              <a:gd name="connsiteX24" fmla="*/ 89941 w 5396459"/>
              <a:gd name="connsiteY24" fmla="*/ 1262934 h 3009288"/>
              <a:gd name="connsiteX25" fmla="*/ 104931 w 5396459"/>
              <a:gd name="connsiteY25" fmla="*/ 1322895 h 3009288"/>
              <a:gd name="connsiteX26" fmla="*/ 119921 w 5396459"/>
              <a:gd name="connsiteY26" fmla="*/ 1345380 h 3009288"/>
              <a:gd name="connsiteX27" fmla="*/ 134912 w 5396459"/>
              <a:gd name="connsiteY27" fmla="*/ 1397845 h 3009288"/>
              <a:gd name="connsiteX28" fmla="*/ 149902 w 5396459"/>
              <a:gd name="connsiteY28" fmla="*/ 1435321 h 3009288"/>
              <a:gd name="connsiteX29" fmla="*/ 179882 w 5396459"/>
              <a:gd name="connsiteY29" fmla="*/ 1495281 h 3009288"/>
              <a:gd name="connsiteX30" fmla="*/ 187377 w 5396459"/>
              <a:gd name="connsiteY30" fmla="*/ 1517767 h 3009288"/>
              <a:gd name="connsiteX31" fmla="*/ 224853 w 5396459"/>
              <a:gd name="connsiteY31" fmla="*/ 1577727 h 3009288"/>
              <a:gd name="connsiteX32" fmla="*/ 269823 w 5396459"/>
              <a:gd name="connsiteY32" fmla="*/ 1682658 h 3009288"/>
              <a:gd name="connsiteX33" fmla="*/ 292308 w 5396459"/>
              <a:gd name="connsiteY33" fmla="*/ 1720134 h 3009288"/>
              <a:gd name="connsiteX34" fmla="*/ 367259 w 5396459"/>
              <a:gd name="connsiteY34" fmla="*/ 1847550 h 3009288"/>
              <a:gd name="connsiteX35" fmla="*/ 382249 w 5396459"/>
              <a:gd name="connsiteY35" fmla="*/ 1870036 h 3009288"/>
              <a:gd name="connsiteX36" fmla="*/ 404735 w 5396459"/>
              <a:gd name="connsiteY36" fmla="*/ 1907511 h 3009288"/>
              <a:gd name="connsiteX37" fmla="*/ 434715 w 5396459"/>
              <a:gd name="connsiteY37" fmla="*/ 1929996 h 3009288"/>
              <a:gd name="connsiteX38" fmla="*/ 472190 w 5396459"/>
              <a:gd name="connsiteY38" fmla="*/ 1989957 h 3009288"/>
              <a:gd name="connsiteX39" fmla="*/ 517161 w 5396459"/>
              <a:gd name="connsiteY39" fmla="*/ 2019937 h 3009288"/>
              <a:gd name="connsiteX40" fmla="*/ 539646 w 5396459"/>
              <a:gd name="connsiteY40" fmla="*/ 2042422 h 3009288"/>
              <a:gd name="connsiteX41" fmla="*/ 584617 w 5396459"/>
              <a:gd name="connsiteY41" fmla="*/ 2072403 h 3009288"/>
              <a:gd name="connsiteX42" fmla="*/ 629587 w 5396459"/>
              <a:gd name="connsiteY42" fmla="*/ 2117373 h 3009288"/>
              <a:gd name="connsiteX43" fmla="*/ 712033 w 5396459"/>
              <a:gd name="connsiteY43" fmla="*/ 2177334 h 3009288"/>
              <a:gd name="connsiteX44" fmla="*/ 734518 w 5396459"/>
              <a:gd name="connsiteY44" fmla="*/ 2199819 h 3009288"/>
              <a:gd name="connsiteX45" fmla="*/ 786984 w 5396459"/>
              <a:gd name="connsiteY45" fmla="*/ 2229799 h 3009288"/>
              <a:gd name="connsiteX46" fmla="*/ 801974 w 5396459"/>
              <a:gd name="connsiteY46" fmla="*/ 2244790 h 3009288"/>
              <a:gd name="connsiteX47" fmla="*/ 854440 w 5396459"/>
              <a:gd name="connsiteY47" fmla="*/ 2267275 h 3009288"/>
              <a:gd name="connsiteX48" fmla="*/ 914400 w 5396459"/>
              <a:gd name="connsiteY48" fmla="*/ 2312245 h 3009288"/>
              <a:gd name="connsiteX49" fmla="*/ 936885 w 5396459"/>
              <a:gd name="connsiteY49" fmla="*/ 2319740 h 3009288"/>
              <a:gd name="connsiteX50" fmla="*/ 996846 w 5396459"/>
              <a:gd name="connsiteY50" fmla="*/ 2357216 h 3009288"/>
              <a:gd name="connsiteX51" fmla="*/ 1019331 w 5396459"/>
              <a:gd name="connsiteY51" fmla="*/ 2372206 h 3009288"/>
              <a:gd name="connsiteX52" fmla="*/ 1101777 w 5396459"/>
              <a:gd name="connsiteY52" fmla="*/ 2402186 h 3009288"/>
              <a:gd name="connsiteX53" fmla="*/ 1184223 w 5396459"/>
              <a:gd name="connsiteY53" fmla="*/ 2424672 h 3009288"/>
              <a:gd name="connsiteX54" fmla="*/ 1221699 w 5396459"/>
              <a:gd name="connsiteY54" fmla="*/ 2439662 h 3009288"/>
              <a:gd name="connsiteX55" fmla="*/ 1274164 w 5396459"/>
              <a:gd name="connsiteY55" fmla="*/ 2454652 h 3009288"/>
              <a:gd name="connsiteX56" fmla="*/ 1311640 w 5396459"/>
              <a:gd name="connsiteY56" fmla="*/ 2469642 h 3009288"/>
              <a:gd name="connsiteX57" fmla="*/ 1334125 w 5396459"/>
              <a:gd name="connsiteY57" fmla="*/ 2477137 h 3009288"/>
              <a:gd name="connsiteX58" fmla="*/ 1409076 w 5396459"/>
              <a:gd name="connsiteY58" fmla="*/ 2507117 h 3009288"/>
              <a:gd name="connsiteX59" fmla="*/ 1439056 w 5396459"/>
              <a:gd name="connsiteY59" fmla="*/ 2514613 h 3009288"/>
              <a:gd name="connsiteX60" fmla="*/ 1528997 w 5396459"/>
              <a:gd name="connsiteY60" fmla="*/ 2544593 h 3009288"/>
              <a:gd name="connsiteX61" fmla="*/ 1648918 w 5396459"/>
              <a:gd name="connsiteY61" fmla="*/ 2597058 h 3009288"/>
              <a:gd name="connsiteX62" fmla="*/ 1708879 w 5396459"/>
              <a:gd name="connsiteY62" fmla="*/ 2627039 h 3009288"/>
              <a:gd name="connsiteX63" fmla="*/ 1731364 w 5396459"/>
              <a:gd name="connsiteY63" fmla="*/ 2642029 h 3009288"/>
              <a:gd name="connsiteX64" fmla="*/ 1753849 w 5396459"/>
              <a:gd name="connsiteY64" fmla="*/ 2649524 h 3009288"/>
              <a:gd name="connsiteX65" fmla="*/ 1783830 w 5396459"/>
              <a:gd name="connsiteY65" fmla="*/ 2664514 h 3009288"/>
              <a:gd name="connsiteX66" fmla="*/ 1858781 w 5396459"/>
              <a:gd name="connsiteY66" fmla="*/ 2709485 h 3009288"/>
              <a:gd name="connsiteX67" fmla="*/ 1903751 w 5396459"/>
              <a:gd name="connsiteY67" fmla="*/ 2724475 h 3009288"/>
              <a:gd name="connsiteX68" fmla="*/ 1978702 w 5396459"/>
              <a:gd name="connsiteY68" fmla="*/ 2754455 h 3009288"/>
              <a:gd name="connsiteX69" fmla="*/ 2023672 w 5396459"/>
              <a:gd name="connsiteY69" fmla="*/ 2761950 h 3009288"/>
              <a:gd name="connsiteX70" fmla="*/ 2076138 w 5396459"/>
              <a:gd name="connsiteY70" fmla="*/ 2776940 h 3009288"/>
              <a:gd name="connsiteX71" fmla="*/ 2308485 w 5396459"/>
              <a:gd name="connsiteY71" fmla="*/ 2844396 h 3009288"/>
              <a:gd name="connsiteX72" fmla="*/ 2398426 w 5396459"/>
              <a:gd name="connsiteY72" fmla="*/ 2874377 h 3009288"/>
              <a:gd name="connsiteX73" fmla="*/ 2555823 w 5396459"/>
              <a:gd name="connsiteY73" fmla="*/ 2889367 h 3009288"/>
              <a:gd name="connsiteX74" fmla="*/ 2720715 w 5396459"/>
              <a:gd name="connsiteY74" fmla="*/ 2934337 h 3009288"/>
              <a:gd name="connsiteX75" fmla="*/ 2773181 w 5396459"/>
              <a:gd name="connsiteY75" fmla="*/ 2949327 h 3009288"/>
              <a:gd name="connsiteX76" fmla="*/ 2848131 w 5396459"/>
              <a:gd name="connsiteY76" fmla="*/ 2964317 h 3009288"/>
              <a:gd name="connsiteX77" fmla="*/ 2900597 w 5396459"/>
              <a:gd name="connsiteY77" fmla="*/ 2979308 h 3009288"/>
              <a:gd name="connsiteX78" fmla="*/ 2975548 w 5396459"/>
              <a:gd name="connsiteY78" fmla="*/ 2986803 h 3009288"/>
              <a:gd name="connsiteX79" fmla="*/ 3043003 w 5396459"/>
              <a:gd name="connsiteY79" fmla="*/ 3001793 h 3009288"/>
              <a:gd name="connsiteX80" fmla="*/ 3102964 w 5396459"/>
              <a:gd name="connsiteY80" fmla="*/ 3009288 h 3009288"/>
              <a:gd name="connsiteX81" fmla="*/ 3380282 w 5396459"/>
              <a:gd name="connsiteY81" fmla="*/ 3001793 h 3009288"/>
              <a:gd name="connsiteX82" fmla="*/ 3402767 w 5396459"/>
              <a:gd name="connsiteY82" fmla="*/ 2994298 h 3009288"/>
              <a:gd name="connsiteX83" fmla="*/ 3432748 w 5396459"/>
              <a:gd name="connsiteY83" fmla="*/ 2986803 h 3009288"/>
              <a:gd name="connsiteX84" fmla="*/ 3455233 w 5396459"/>
              <a:gd name="connsiteY84" fmla="*/ 2979308 h 3009288"/>
              <a:gd name="connsiteX85" fmla="*/ 3582649 w 5396459"/>
              <a:gd name="connsiteY85" fmla="*/ 2964317 h 3009288"/>
              <a:gd name="connsiteX86" fmla="*/ 3620125 w 5396459"/>
              <a:gd name="connsiteY86" fmla="*/ 2956822 h 3009288"/>
              <a:gd name="connsiteX87" fmla="*/ 3680085 w 5396459"/>
              <a:gd name="connsiteY87" fmla="*/ 2941832 h 3009288"/>
              <a:gd name="connsiteX88" fmla="*/ 3755036 w 5396459"/>
              <a:gd name="connsiteY88" fmla="*/ 2934337 h 3009288"/>
              <a:gd name="connsiteX89" fmla="*/ 4069830 w 5396459"/>
              <a:gd name="connsiteY89" fmla="*/ 2911852 h 3009288"/>
              <a:gd name="connsiteX90" fmla="*/ 4122295 w 5396459"/>
              <a:gd name="connsiteY90" fmla="*/ 2904357 h 3009288"/>
              <a:gd name="connsiteX91" fmla="*/ 4152276 w 5396459"/>
              <a:gd name="connsiteY91" fmla="*/ 2896862 h 3009288"/>
              <a:gd name="connsiteX92" fmla="*/ 4317167 w 5396459"/>
              <a:gd name="connsiteY92" fmla="*/ 2889367 h 3009288"/>
              <a:gd name="connsiteX93" fmla="*/ 4534525 w 5396459"/>
              <a:gd name="connsiteY93" fmla="*/ 2874377 h 3009288"/>
              <a:gd name="connsiteX94" fmla="*/ 4579495 w 5396459"/>
              <a:gd name="connsiteY94" fmla="*/ 2866881 h 3009288"/>
              <a:gd name="connsiteX95" fmla="*/ 4616971 w 5396459"/>
              <a:gd name="connsiteY95" fmla="*/ 2859386 h 3009288"/>
              <a:gd name="connsiteX96" fmla="*/ 4699417 w 5396459"/>
              <a:gd name="connsiteY96" fmla="*/ 2851891 h 3009288"/>
              <a:gd name="connsiteX97" fmla="*/ 4729397 w 5396459"/>
              <a:gd name="connsiteY97" fmla="*/ 2844396 h 3009288"/>
              <a:gd name="connsiteX98" fmla="*/ 4864308 w 5396459"/>
              <a:gd name="connsiteY98" fmla="*/ 2821911 h 3009288"/>
              <a:gd name="connsiteX99" fmla="*/ 4909279 w 5396459"/>
              <a:gd name="connsiteY99" fmla="*/ 2806921 h 3009288"/>
              <a:gd name="connsiteX100" fmla="*/ 4954249 w 5396459"/>
              <a:gd name="connsiteY100" fmla="*/ 2784436 h 3009288"/>
              <a:gd name="connsiteX101" fmla="*/ 4999220 w 5396459"/>
              <a:gd name="connsiteY101" fmla="*/ 2761950 h 3009288"/>
              <a:gd name="connsiteX102" fmla="*/ 5044190 w 5396459"/>
              <a:gd name="connsiteY102" fmla="*/ 2739465 h 3009288"/>
              <a:gd name="connsiteX103" fmla="*/ 5111646 w 5396459"/>
              <a:gd name="connsiteY103" fmla="*/ 2716980 h 3009288"/>
              <a:gd name="connsiteX104" fmla="*/ 5149121 w 5396459"/>
              <a:gd name="connsiteY104" fmla="*/ 2686999 h 3009288"/>
              <a:gd name="connsiteX105" fmla="*/ 5201587 w 5396459"/>
              <a:gd name="connsiteY105" fmla="*/ 2642029 h 3009288"/>
              <a:gd name="connsiteX106" fmla="*/ 5231567 w 5396459"/>
              <a:gd name="connsiteY106" fmla="*/ 2597058 h 3009288"/>
              <a:gd name="connsiteX107" fmla="*/ 5261548 w 5396459"/>
              <a:gd name="connsiteY107" fmla="*/ 2559583 h 3009288"/>
              <a:gd name="connsiteX108" fmla="*/ 5284033 w 5396459"/>
              <a:gd name="connsiteY108" fmla="*/ 2507117 h 3009288"/>
              <a:gd name="connsiteX109" fmla="*/ 5314013 w 5396459"/>
              <a:gd name="connsiteY109" fmla="*/ 2462147 h 3009288"/>
              <a:gd name="connsiteX110" fmla="*/ 5321508 w 5396459"/>
              <a:gd name="connsiteY110" fmla="*/ 2439662 h 3009288"/>
              <a:gd name="connsiteX111" fmla="*/ 5329003 w 5396459"/>
              <a:gd name="connsiteY111" fmla="*/ 2409681 h 3009288"/>
              <a:gd name="connsiteX112" fmla="*/ 5343994 w 5396459"/>
              <a:gd name="connsiteY112" fmla="*/ 2394691 h 3009288"/>
              <a:gd name="connsiteX113" fmla="*/ 5366479 w 5396459"/>
              <a:gd name="connsiteY113" fmla="*/ 2312245 h 3009288"/>
              <a:gd name="connsiteX114" fmla="*/ 5381469 w 5396459"/>
              <a:gd name="connsiteY114" fmla="*/ 2184829 h 3009288"/>
              <a:gd name="connsiteX115" fmla="*/ 5396459 w 5396459"/>
              <a:gd name="connsiteY115" fmla="*/ 2124868 h 3009288"/>
              <a:gd name="connsiteX116" fmla="*/ 5388964 w 5396459"/>
              <a:gd name="connsiteY116" fmla="*/ 2019937 h 3009288"/>
              <a:gd name="connsiteX117" fmla="*/ 5381469 w 5396459"/>
              <a:gd name="connsiteY117" fmla="*/ 1997452 h 3009288"/>
              <a:gd name="connsiteX118" fmla="*/ 5269043 w 5396459"/>
              <a:gd name="connsiteY118" fmla="*/ 1959977 h 3009288"/>
              <a:gd name="connsiteX119" fmla="*/ 5014210 w 5396459"/>
              <a:gd name="connsiteY119" fmla="*/ 1929996 h 3009288"/>
              <a:gd name="connsiteX120" fmla="*/ 4894289 w 5396459"/>
              <a:gd name="connsiteY120" fmla="*/ 1915006 h 3009288"/>
              <a:gd name="connsiteX121" fmla="*/ 4819338 w 5396459"/>
              <a:gd name="connsiteY121" fmla="*/ 1900016 h 3009288"/>
              <a:gd name="connsiteX122" fmla="*/ 4766872 w 5396459"/>
              <a:gd name="connsiteY122" fmla="*/ 1892521 h 3009288"/>
              <a:gd name="connsiteX123" fmla="*/ 4744387 w 5396459"/>
              <a:gd name="connsiteY123" fmla="*/ 1877531 h 3009288"/>
              <a:gd name="connsiteX124" fmla="*/ 4714407 w 5396459"/>
              <a:gd name="connsiteY124" fmla="*/ 1862540 h 3009288"/>
              <a:gd name="connsiteX125" fmla="*/ 4684426 w 5396459"/>
              <a:gd name="connsiteY125" fmla="*/ 1840055 h 3009288"/>
              <a:gd name="connsiteX126" fmla="*/ 4609476 w 5396459"/>
              <a:gd name="connsiteY126" fmla="*/ 1802580 h 3009288"/>
              <a:gd name="connsiteX127" fmla="*/ 4557010 w 5396459"/>
              <a:gd name="connsiteY127" fmla="*/ 1765104 h 3009288"/>
              <a:gd name="connsiteX128" fmla="*/ 4452079 w 5396459"/>
              <a:gd name="connsiteY128" fmla="*/ 1697649 h 3009288"/>
              <a:gd name="connsiteX129" fmla="*/ 4384623 w 5396459"/>
              <a:gd name="connsiteY129" fmla="*/ 1622698 h 3009288"/>
              <a:gd name="connsiteX130" fmla="*/ 4354643 w 5396459"/>
              <a:gd name="connsiteY130" fmla="*/ 1592717 h 3009288"/>
              <a:gd name="connsiteX131" fmla="*/ 4309672 w 5396459"/>
              <a:gd name="connsiteY131" fmla="*/ 1532757 h 3009288"/>
              <a:gd name="connsiteX132" fmla="*/ 4287187 w 5396459"/>
              <a:gd name="connsiteY132" fmla="*/ 1502777 h 3009288"/>
              <a:gd name="connsiteX133" fmla="*/ 4144781 w 5396459"/>
              <a:gd name="connsiteY133" fmla="*/ 1330390 h 3009288"/>
              <a:gd name="connsiteX134" fmla="*/ 4077325 w 5396459"/>
              <a:gd name="connsiteY134" fmla="*/ 1225458 h 3009288"/>
              <a:gd name="connsiteX135" fmla="*/ 4032354 w 5396459"/>
              <a:gd name="connsiteY135" fmla="*/ 1158003 h 3009288"/>
              <a:gd name="connsiteX136" fmla="*/ 3957403 w 5396459"/>
              <a:gd name="connsiteY136" fmla="*/ 1053072 h 3009288"/>
              <a:gd name="connsiteX137" fmla="*/ 3912433 w 5396459"/>
              <a:gd name="connsiteY137" fmla="*/ 993111 h 3009288"/>
              <a:gd name="connsiteX138" fmla="*/ 3867462 w 5396459"/>
              <a:gd name="connsiteY138" fmla="*/ 948140 h 3009288"/>
              <a:gd name="connsiteX139" fmla="*/ 3844977 w 5396459"/>
              <a:gd name="connsiteY139" fmla="*/ 918160 h 3009288"/>
              <a:gd name="connsiteX140" fmla="*/ 3822492 w 5396459"/>
              <a:gd name="connsiteY140" fmla="*/ 903170 h 3009288"/>
              <a:gd name="connsiteX141" fmla="*/ 3762531 w 5396459"/>
              <a:gd name="connsiteY141" fmla="*/ 880685 h 3009288"/>
              <a:gd name="connsiteX142" fmla="*/ 3672590 w 5396459"/>
              <a:gd name="connsiteY142" fmla="*/ 843209 h 3009288"/>
              <a:gd name="connsiteX143" fmla="*/ 3590144 w 5396459"/>
              <a:gd name="connsiteY143" fmla="*/ 805734 h 3009288"/>
              <a:gd name="connsiteX144" fmla="*/ 3560164 w 5396459"/>
              <a:gd name="connsiteY144" fmla="*/ 783249 h 3009288"/>
              <a:gd name="connsiteX145" fmla="*/ 3537679 w 5396459"/>
              <a:gd name="connsiteY145" fmla="*/ 775754 h 3009288"/>
              <a:gd name="connsiteX146" fmla="*/ 3470223 w 5396459"/>
              <a:gd name="connsiteY146" fmla="*/ 753268 h 3009288"/>
              <a:gd name="connsiteX147" fmla="*/ 3447738 w 5396459"/>
              <a:gd name="connsiteY147" fmla="*/ 738278 h 3009288"/>
              <a:gd name="connsiteX148" fmla="*/ 3350302 w 5396459"/>
              <a:gd name="connsiteY148" fmla="*/ 693308 h 3009288"/>
              <a:gd name="connsiteX149" fmla="*/ 3290341 w 5396459"/>
              <a:gd name="connsiteY149" fmla="*/ 655832 h 3009288"/>
              <a:gd name="connsiteX150" fmla="*/ 3245371 w 5396459"/>
              <a:gd name="connsiteY150" fmla="*/ 640842 h 3009288"/>
              <a:gd name="connsiteX151" fmla="*/ 3185410 w 5396459"/>
              <a:gd name="connsiteY151" fmla="*/ 603367 h 3009288"/>
              <a:gd name="connsiteX152" fmla="*/ 3125449 w 5396459"/>
              <a:gd name="connsiteY152" fmla="*/ 588377 h 3009288"/>
              <a:gd name="connsiteX153" fmla="*/ 3087974 w 5396459"/>
              <a:gd name="connsiteY153" fmla="*/ 565891 h 3009288"/>
              <a:gd name="connsiteX154" fmla="*/ 3043003 w 5396459"/>
              <a:gd name="connsiteY154" fmla="*/ 550901 h 3009288"/>
              <a:gd name="connsiteX155" fmla="*/ 2938072 w 5396459"/>
              <a:gd name="connsiteY155" fmla="*/ 505931 h 3009288"/>
              <a:gd name="connsiteX156" fmla="*/ 2893102 w 5396459"/>
              <a:gd name="connsiteY156" fmla="*/ 490940 h 3009288"/>
              <a:gd name="connsiteX157" fmla="*/ 2795666 w 5396459"/>
              <a:gd name="connsiteY157" fmla="*/ 460960 h 3009288"/>
              <a:gd name="connsiteX158" fmla="*/ 2653259 w 5396459"/>
              <a:gd name="connsiteY158" fmla="*/ 415990 h 3009288"/>
              <a:gd name="connsiteX159" fmla="*/ 2570813 w 5396459"/>
              <a:gd name="connsiteY159" fmla="*/ 400999 h 3009288"/>
              <a:gd name="connsiteX160" fmla="*/ 2443397 w 5396459"/>
              <a:gd name="connsiteY160" fmla="*/ 378514 h 3009288"/>
              <a:gd name="connsiteX161" fmla="*/ 2413417 w 5396459"/>
              <a:gd name="connsiteY161" fmla="*/ 371019 h 3009288"/>
              <a:gd name="connsiteX162" fmla="*/ 2338466 w 5396459"/>
              <a:gd name="connsiteY162" fmla="*/ 348534 h 3009288"/>
              <a:gd name="connsiteX163" fmla="*/ 2263515 w 5396459"/>
              <a:gd name="connsiteY163" fmla="*/ 341039 h 3009288"/>
              <a:gd name="connsiteX164" fmla="*/ 2151089 w 5396459"/>
              <a:gd name="connsiteY164" fmla="*/ 326049 h 3009288"/>
              <a:gd name="connsiteX165" fmla="*/ 2083633 w 5396459"/>
              <a:gd name="connsiteY165" fmla="*/ 318554 h 3009288"/>
              <a:gd name="connsiteX166" fmla="*/ 2023672 w 5396459"/>
              <a:gd name="connsiteY166" fmla="*/ 303563 h 3009288"/>
              <a:gd name="connsiteX167" fmla="*/ 1993692 w 5396459"/>
              <a:gd name="connsiteY167" fmla="*/ 296068 h 3009288"/>
              <a:gd name="connsiteX168" fmla="*/ 1971207 w 5396459"/>
              <a:gd name="connsiteY168" fmla="*/ 288573 h 3009288"/>
              <a:gd name="connsiteX169" fmla="*/ 1926236 w 5396459"/>
              <a:gd name="connsiteY169" fmla="*/ 281078 h 3009288"/>
              <a:gd name="connsiteX170" fmla="*/ 1896256 w 5396459"/>
              <a:gd name="connsiteY170" fmla="*/ 273583 h 3009288"/>
              <a:gd name="connsiteX171" fmla="*/ 1798820 w 5396459"/>
              <a:gd name="connsiteY171" fmla="*/ 258593 h 3009288"/>
              <a:gd name="connsiteX172" fmla="*/ 1753849 w 5396459"/>
              <a:gd name="connsiteY172" fmla="*/ 251098 h 3009288"/>
              <a:gd name="connsiteX173" fmla="*/ 1693889 w 5396459"/>
              <a:gd name="connsiteY173" fmla="*/ 236108 h 3009288"/>
              <a:gd name="connsiteX174" fmla="*/ 1671403 w 5396459"/>
              <a:gd name="connsiteY174" fmla="*/ 228613 h 3009288"/>
              <a:gd name="connsiteX175" fmla="*/ 1543987 w 5396459"/>
              <a:gd name="connsiteY175" fmla="*/ 213622 h 3009288"/>
              <a:gd name="connsiteX176" fmla="*/ 1446551 w 5396459"/>
              <a:gd name="connsiteY176" fmla="*/ 191137 h 3009288"/>
              <a:gd name="connsiteX177" fmla="*/ 1281659 w 5396459"/>
              <a:gd name="connsiteY177" fmla="*/ 176147 h 3009288"/>
              <a:gd name="connsiteX178" fmla="*/ 1184223 w 5396459"/>
              <a:gd name="connsiteY178" fmla="*/ 161157 h 3009288"/>
              <a:gd name="connsiteX179" fmla="*/ 1154243 w 5396459"/>
              <a:gd name="connsiteY179" fmla="*/ 153662 h 3009288"/>
              <a:gd name="connsiteX180" fmla="*/ 1026826 w 5396459"/>
              <a:gd name="connsiteY180" fmla="*/ 138672 h 3009288"/>
              <a:gd name="connsiteX181" fmla="*/ 981856 w 5396459"/>
              <a:gd name="connsiteY181" fmla="*/ 123681 h 3009288"/>
              <a:gd name="connsiteX182" fmla="*/ 884420 w 5396459"/>
              <a:gd name="connsiteY182" fmla="*/ 86206 h 3009288"/>
              <a:gd name="connsiteX183" fmla="*/ 839449 w 5396459"/>
              <a:gd name="connsiteY183" fmla="*/ 63721 h 3009288"/>
              <a:gd name="connsiteX184" fmla="*/ 794479 w 5396459"/>
              <a:gd name="connsiteY184" fmla="*/ 41236 h 3009288"/>
              <a:gd name="connsiteX185" fmla="*/ 749508 w 5396459"/>
              <a:gd name="connsiteY185" fmla="*/ 18750 h 3009288"/>
              <a:gd name="connsiteX186" fmla="*/ 659567 w 5396459"/>
              <a:gd name="connsiteY186" fmla="*/ 3760 h 300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5396459" h="3009288">
                <a:moveTo>
                  <a:pt x="659567" y="3760"/>
                </a:moveTo>
                <a:cubicBezTo>
                  <a:pt x="607102" y="3760"/>
                  <a:pt x="744876" y="-11265"/>
                  <a:pt x="434715" y="18750"/>
                </a:cubicBezTo>
                <a:cubicBezTo>
                  <a:pt x="401077" y="22005"/>
                  <a:pt x="364658" y="48978"/>
                  <a:pt x="337279" y="63721"/>
                </a:cubicBezTo>
                <a:cubicBezTo>
                  <a:pt x="322523" y="71667"/>
                  <a:pt x="306959" y="78067"/>
                  <a:pt x="292308" y="86206"/>
                </a:cubicBezTo>
                <a:cubicBezTo>
                  <a:pt x="261967" y="103062"/>
                  <a:pt x="229764" y="117363"/>
                  <a:pt x="202367" y="138672"/>
                </a:cubicBezTo>
                <a:cubicBezTo>
                  <a:pt x="129334" y="195475"/>
                  <a:pt x="155055" y="170995"/>
                  <a:pt x="119921" y="206127"/>
                </a:cubicBezTo>
                <a:cubicBezTo>
                  <a:pt x="117423" y="213622"/>
                  <a:pt x="115538" y="221351"/>
                  <a:pt x="112426" y="228613"/>
                </a:cubicBezTo>
                <a:cubicBezTo>
                  <a:pt x="95294" y="268589"/>
                  <a:pt x="99986" y="245922"/>
                  <a:pt x="89941" y="281078"/>
                </a:cubicBezTo>
                <a:cubicBezTo>
                  <a:pt x="87111" y="290983"/>
                  <a:pt x="84289" y="300923"/>
                  <a:pt x="82446" y="311058"/>
                </a:cubicBezTo>
                <a:cubicBezTo>
                  <a:pt x="79286" y="328439"/>
                  <a:pt x="79236" y="346385"/>
                  <a:pt x="74951" y="363524"/>
                </a:cubicBezTo>
                <a:cubicBezTo>
                  <a:pt x="63272" y="410240"/>
                  <a:pt x="60548" y="387117"/>
                  <a:pt x="52466" y="423485"/>
                </a:cubicBezTo>
                <a:cubicBezTo>
                  <a:pt x="49169" y="438320"/>
                  <a:pt x="47951" y="453553"/>
                  <a:pt x="44971" y="468455"/>
                </a:cubicBezTo>
                <a:cubicBezTo>
                  <a:pt x="42951" y="478556"/>
                  <a:pt x="39711" y="488380"/>
                  <a:pt x="37476" y="498436"/>
                </a:cubicBezTo>
                <a:cubicBezTo>
                  <a:pt x="34713" y="510872"/>
                  <a:pt x="32260" y="523377"/>
                  <a:pt x="29981" y="535911"/>
                </a:cubicBezTo>
                <a:cubicBezTo>
                  <a:pt x="27262" y="550863"/>
                  <a:pt x="25782" y="566046"/>
                  <a:pt x="22485" y="580881"/>
                </a:cubicBezTo>
                <a:cubicBezTo>
                  <a:pt x="20771" y="588594"/>
                  <a:pt x="16539" y="595620"/>
                  <a:pt x="14990" y="603367"/>
                </a:cubicBezTo>
                <a:cubicBezTo>
                  <a:pt x="9029" y="633171"/>
                  <a:pt x="0" y="693308"/>
                  <a:pt x="0" y="693308"/>
                </a:cubicBezTo>
                <a:cubicBezTo>
                  <a:pt x="2498" y="758265"/>
                  <a:pt x="5255" y="823213"/>
                  <a:pt x="7495" y="888180"/>
                </a:cubicBezTo>
                <a:cubicBezTo>
                  <a:pt x="10251" y="968119"/>
                  <a:pt x="8159" y="1048328"/>
                  <a:pt x="14990" y="1128022"/>
                </a:cubicBezTo>
                <a:cubicBezTo>
                  <a:pt x="15759" y="1136997"/>
                  <a:pt x="24984" y="1143013"/>
                  <a:pt x="29981" y="1150508"/>
                </a:cubicBezTo>
                <a:cubicBezTo>
                  <a:pt x="32479" y="1158003"/>
                  <a:pt x="33943" y="1165927"/>
                  <a:pt x="37476" y="1172993"/>
                </a:cubicBezTo>
                <a:cubicBezTo>
                  <a:pt x="41504" y="1181050"/>
                  <a:pt x="48918" y="1187198"/>
                  <a:pt x="52466" y="1195478"/>
                </a:cubicBezTo>
                <a:cubicBezTo>
                  <a:pt x="56524" y="1204946"/>
                  <a:pt x="55354" y="1216245"/>
                  <a:pt x="59961" y="1225458"/>
                </a:cubicBezTo>
                <a:cubicBezTo>
                  <a:pt x="63121" y="1231779"/>
                  <a:pt x="70537" y="1234931"/>
                  <a:pt x="74951" y="1240449"/>
                </a:cubicBezTo>
                <a:cubicBezTo>
                  <a:pt x="80578" y="1247483"/>
                  <a:pt x="84944" y="1255439"/>
                  <a:pt x="89941" y="1262934"/>
                </a:cubicBezTo>
                <a:cubicBezTo>
                  <a:pt x="92791" y="1277186"/>
                  <a:pt x="97249" y="1307531"/>
                  <a:pt x="104931" y="1322895"/>
                </a:cubicBezTo>
                <a:cubicBezTo>
                  <a:pt x="108959" y="1330952"/>
                  <a:pt x="115892" y="1337323"/>
                  <a:pt x="119921" y="1345380"/>
                </a:cubicBezTo>
                <a:cubicBezTo>
                  <a:pt x="127143" y="1359823"/>
                  <a:pt x="130106" y="1383427"/>
                  <a:pt x="134912" y="1397845"/>
                </a:cubicBezTo>
                <a:cubicBezTo>
                  <a:pt x="139167" y="1410609"/>
                  <a:pt x="144264" y="1423105"/>
                  <a:pt x="149902" y="1435321"/>
                </a:cubicBezTo>
                <a:cubicBezTo>
                  <a:pt x="159266" y="1455610"/>
                  <a:pt x="172816" y="1474082"/>
                  <a:pt x="179882" y="1495281"/>
                </a:cubicBezTo>
                <a:cubicBezTo>
                  <a:pt x="182380" y="1502776"/>
                  <a:pt x="183844" y="1510700"/>
                  <a:pt x="187377" y="1517767"/>
                </a:cubicBezTo>
                <a:cubicBezTo>
                  <a:pt x="196420" y="1535853"/>
                  <a:pt x="212959" y="1559887"/>
                  <a:pt x="224853" y="1577727"/>
                </a:cubicBezTo>
                <a:cubicBezTo>
                  <a:pt x="243635" y="1634075"/>
                  <a:pt x="237407" y="1622455"/>
                  <a:pt x="269823" y="1682658"/>
                </a:cubicBezTo>
                <a:cubicBezTo>
                  <a:pt x="276730" y="1695485"/>
                  <a:pt x="285793" y="1707104"/>
                  <a:pt x="292308" y="1720134"/>
                </a:cubicBezTo>
                <a:cubicBezTo>
                  <a:pt x="348635" y="1832786"/>
                  <a:pt x="268898" y="1705470"/>
                  <a:pt x="367259" y="1847550"/>
                </a:cubicBezTo>
                <a:cubicBezTo>
                  <a:pt x="372386" y="1854956"/>
                  <a:pt x="377614" y="1862312"/>
                  <a:pt x="382249" y="1870036"/>
                </a:cubicBezTo>
                <a:cubicBezTo>
                  <a:pt x="389744" y="1882528"/>
                  <a:pt x="395142" y="1896548"/>
                  <a:pt x="404735" y="1907511"/>
                </a:cubicBezTo>
                <a:cubicBezTo>
                  <a:pt x="412961" y="1916912"/>
                  <a:pt x="425882" y="1921163"/>
                  <a:pt x="434715" y="1929996"/>
                </a:cubicBezTo>
                <a:cubicBezTo>
                  <a:pt x="451381" y="1946662"/>
                  <a:pt x="455524" y="1973291"/>
                  <a:pt x="472190" y="1989957"/>
                </a:cubicBezTo>
                <a:cubicBezTo>
                  <a:pt x="484929" y="2002696"/>
                  <a:pt x="502940" y="2008876"/>
                  <a:pt x="517161" y="2019937"/>
                </a:cubicBezTo>
                <a:cubicBezTo>
                  <a:pt x="525528" y="2026444"/>
                  <a:pt x="531279" y="2035915"/>
                  <a:pt x="539646" y="2042422"/>
                </a:cubicBezTo>
                <a:cubicBezTo>
                  <a:pt x="553867" y="2053483"/>
                  <a:pt x="571878" y="2059664"/>
                  <a:pt x="584617" y="2072403"/>
                </a:cubicBezTo>
                <a:cubicBezTo>
                  <a:pt x="599607" y="2087393"/>
                  <a:pt x="611948" y="2105614"/>
                  <a:pt x="629587" y="2117373"/>
                </a:cubicBezTo>
                <a:cubicBezTo>
                  <a:pt x="661963" y="2138957"/>
                  <a:pt x="675090" y="2147108"/>
                  <a:pt x="712033" y="2177334"/>
                </a:cubicBezTo>
                <a:cubicBezTo>
                  <a:pt x="720237" y="2184046"/>
                  <a:pt x="725834" y="2193741"/>
                  <a:pt x="734518" y="2199819"/>
                </a:cubicBezTo>
                <a:cubicBezTo>
                  <a:pt x="751019" y="2211370"/>
                  <a:pt x="770224" y="2218626"/>
                  <a:pt x="786984" y="2229799"/>
                </a:cubicBezTo>
                <a:cubicBezTo>
                  <a:pt x="792864" y="2233719"/>
                  <a:pt x="795797" y="2241358"/>
                  <a:pt x="801974" y="2244790"/>
                </a:cubicBezTo>
                <a:cubicBezTo>
                  <a:pt x="818607" y="2254030"/>
                  <a:pt x="837422" y="2258766"/>
                  <a:pt x="854440" y="2267275"/>
                </a:cubicBezTo>
                <a:cubicBezTo>
                  <a:pt x="877595" y="2278852"/>
                  <a:pt x="892340" y="2298457"/>
                  <a:pt x="914400" y="2312245"/>
                </a:cubicBezTo>
                <a:cubicBezTo>
                  <a:pt x="921100" y="2316432"/>
                  <a:pt x="929390" y="2317242"/>
                  <a:pt x="936885" y="2319740"/>
                </a:cubicBezTo>
                <a:cubicBezTo>
                  <a:pt x="988256" y="2353988"/>
                  <a:pt x="924536" y="2312022"/>
                  <a:pt x="996846" y="2357216"/>
                </a:cubicBezTo>
                <a:cubicBezTo>
                  <a:pt x="1004485" y="2361990"/>
                  <a:pt x="1011274" y="2368178"/>
                  <a:pt x="1019331" y="2372206"/>
                </a:cubicBezTo>
                <a:cubicBezTo>
                  <a:pt x="1036217" y="2380649"/>
                  <a:pt x="1085454" y="2397522"/>
                  <a:pt x="1101777" y="2402186"/>
                </a:cubicBezTo>
                <a:cubicBezTo>
                  <a:pt x="1145305" y="2414623"/>
                  <a:pt x="1151434" y="2412376"/>
                  <a:pt x="1184223" y="2424672"/>
                </a:cubicBezTo>
                <a:cubicBezTo>
                  <a:pt x="1196821" y="2429396"/>
                  <a:pt x="1208935" y="2435407"/>
                  <a:pt x="1221699" y="2439662"/>
                </a:cubicBezTo>
                <a:cubicBezTo>
                  <a:pt x="1238954" y="2445414"/>
                  <a:pt x="1256909" y="2448900"/>
                  <a:pt x="1274164" y="2454652"/>
                </a:cubicBezTo>
                <a:cubicBezTo>
                  <a:pt x="1286928" y="2458907"/>
                  <a:pt x="1299042" y="2464918"/>
                  <a:pt x="1311640" y="2469642"/>
                </a:cubicBezTo>
                <a:cubicBezTo>
                  <a:pt x="1319037" y="2472416"/>
                  <a:pt x="1326751" y="2474301"/>
                  <a:pt x="1334125" y="2477137"/>
                </a:cubicBezTo>
                <a:cubicBezTo>
                  <a:pt x="1359240" y="2486796"/>
                  <a:pt x="1383735" y="2498067"/>
                  <a:pt x="1409076" y="2507117"/>
                </a:cubicBezTo>
                <a:cubicBezTo>
                  <a:pt x="1418777" y="2510582"/>
                  <a:pt x="1429224" y="2511540"/>
                  <a:pt x="1439056" y="2514613"/>
                </a:cubicBezTo>
                <a:cubicBezTo>
                  <a:pt x="1469219" y="2524039"/>
                  <a:pt x="1500045" y="2531926"/>
                  <a:pt x="1528997" y="2544593"/>
                </a:cubicBezTo>
                <a:cubicBezTo>
                  <a:pt x="1568971" y="2562081"/>
                  <a:pt x="1612615" y="2572854"/>
                  <a:pt x="1648918" y="2597058"/>
                </a:cubicBezTo>
                <a:cubicBezTo>
                  <a:pt x="1701007" y="2631786"/>
                  <a:pt x="1635543" y="2590372"/>
                  <a:pt x="1708879" y="2627039"/>
                </a:cubicBezTo>
                <a:cubicBezTo>
                  <a:pt x="1716936" y="2631067"/>
                  <a:pt x="1723307" y="2638001"/>
                  <a:pt x="1731364" y="2642029"/>
                </a:cubicBezTo>
                <a:cubicBezTo>
                  <a:pt x="1738430" y="2645562"/>
                  <a:pt x="1746587" y="2646412"/>
                  <a:pt x="1753849" y="2649524"/>
                </a:cubicBezTo>
                <a:cubicBezTo>
                  <a:pt x="1764119" y="2653925"/>
                  <a:pt x="1774249" y="2658765"/>
                  <a:pt x="1783830" y="2664514"/>
                </a:cubicBezTo>
                <a:cubicBezTo>
                  <a:pt x="1819033" y="2685636"/>
                  <a:pt x="1824509" y="2695776"/>
                  <a:pt x="1858781" y="2709485"/>
                </a:cubicBezTo>
                <a:cubicBezTo>
                  <a:pt x="1873452" y="2715353"/>
                  <a:pt x="1889080" y="2718607"/>
                  <a:pt x="1903751" y="2724475"/>
                </a:cubicBezTo>
                <a:cubicBezTo>
                  <a:pt x="1928735" y="2734468"/>
                  <a:pt x="1952160" y="2750031"/>
                  <a:pt x="1978702" y="2754455"/>
                </a:cubicBezTo>
                <a:cubicBezTo>
                  <a:pt x="1993692" y="2756953"/>
                  <a:pt x="2008864" y="2758533"/>
                  <a:pt x="2023672" y="2761950"/>
                </a:cubicBezTo>
                <a:cubicBezTo>
                  <a:pt x="2041395" y="2766040"/>
                  <a:pt x="2058564" y="2772253"/>
                  <a:pt x="2076138" y="2776940"/>
                </a:cubicBezTo>
                <a:cubicBezTo>
                  <a:pt x="2221977" y="2815831"/>
                  <a:pt x="2035904" y="2758727"/>
                  <a:pt x="2308485" y="2844396"/>
                </a:cubicBezTo>
                <a:cubicBezTo>
                  <a:pt x="2338633" y="2853871"/>
                  <a:pt x="2366966" y="2871381"/>
                  <a:pt x="2398426" y="2874377"/>
                </a:cubicBezTo>
                <a:lnTo>
                  <a:pt x="2555823" y="2889367"/>
                </a:lnTo>
                <a:cubicBezTo>
                  <a:pt x="2807860" y="2973379"/>
                  <a:pt x="2574202" y="2902942"/>
                  <a:pt x="2720715" y="2934337"/>
                </a:cubicBezTo>
                <a:cubicBezTo>
                  <a:pt x="2738500" y="2938148"/>
                  <a:pt x="2755476" y="2945161"/>
                  <a:pt x="2773181" y="2949327"/>
                </a:cubicBezTo>
                <a:cubicBezTo>
                  <a:pt x="2797982" y="2955162"/>
                  <a:pt x="2823305" y="2958588"/>
                  <a:pt x="2848131" y="2964317"/>
                </a:cubicBezTo>
                <a:cubicBezTo>
                  <a:pt x="2882841" y="2972327"/>
                  <a:pt x="2859755" y="2973474"/>
                  <a:pt x="2900597" y="2979308"/>
                </a:cubicBezTo>
                <a:cubicBezTo>
                  <a:pt x="2925453" y="2982859"/>
                  <a:pt x="2950564" y="2984305"/>
                  <a:pt x="2975548" y="2986803"/>
                </a:cubicBezTo>
                <a:cubicBezTo>
                  <a:pt x="2999421" y="2992771"/>
                  <a:pt x="3018264" y="2997987"/>
                  <a:pt x="3043003" y="3001793"/>
                </a:cubicBezTo>
                <a:cubicBezTo>
                  <a:pt x="3062911" y="3004856"/>
                  <a:pt x="3082977" y="3006790"/>
                  <a:pt x="3102964" y="3009288"/>
                </a:cubicBezTo>
                <a:cubicBezTo>
                  <a:pt x="3195403" y="3006790"/>
                  <a:pt x="3287924" y="3006411"/>
                  <a:pt x="3380282" y="3001793"/>
                </a:cubicBezTo>
                <a:cubicBezTo>
                  <a:pt x="3388173" y="3001398"/>
                  <a:pt x="3395171" y="2996468"/>
                  <a:pt x="3402767" y="2994298"/>
                </a:cubicBezTo>
                <a:cubicBezTo>
                  <a:pt x="3412672" y="2991468"/>
                  <a:pt x="3422843" y="2989633"/>
                  <a:pt x="3432748" y="2986803"/>
                </a:cubicBezTo>
                <a:cubicBezTo>
                  <a:pt x="3440344" y="2984633"/>
                  <a:pt x="3447568" y="2981224"/>
                  <a:pt x="3455233" y="2979308"/>
                </a:cubicBezTo>
                <a:cubicBezTo>
                  <a:pt x="3502114" y="2967588"/>
                  <a:pt x="3527466" y="2968916"/>
                  <a:pt x="3582649" y="2964317"/>
                </a:cubicBezTo>
                <a:cubicBezTo>
                  <a:pt x="3595141" y="2961819"/>
                  <a:pt x="3607712" y="2959687"/>
                  <a:pt x="3620125" y="2956822"/>
                </a:cubicBezTo>
                <a:cubicBezTo>
                  <a:pt x="3640199" y="2952190"/>
                  <a:pt x="3659585" y="2943882"/>
                  <a:pt x="3680085" y="2941832"/>
                </a:cubicBezTo>
                <a:lnTo>
                  <a:pt x="3755036" y="2934337"/>
                </a:lnTo>
                <a:cubicBezTo>
                  <a:pt x="3897441" y="2898736"/>
                  <a:pt x="3794404" y="2919953"/>
                  <a:pt x="4069830" y="2911852"/>
                </a:cubicBezTo>
                <a:cubicBezTo>
                  <a:pt x="4087318" y="2909354"/>
                  <a:pt x="4104914" y="2907517"/>
                  <a:pt x="4122295" y="2904357"/>
                </a:cubicBezTo>
                <a:cubicBezTo>
                  <a:pt x="4132430" y="2902514"/>
                  <a:pt x="4142005" y="2897652"/>
                  <a:pt x="4152276" y="2896862"/>
                </a:cubicBezTo>
                <a:cubicBezTo>
                  <a:pt x="4207134" y="2892642"/>
                  <a:pt x="4262223" y="2892259"/>
                  <a:pt x="4317167" y="2889367"/>
                </a:cubicBezTo>
                <a:cubicBezTo>
                  <a:pt x="4407677" y="2884603"/>
                  <a:pt x="4447518" y="2881070"/>
                  <a:pt x="4534525" y="2874377"/>
                </a:cubicBezTo>
                <a:lnTo>
                  <a:pt x="4579495" y="2866881"/>
                </a:lnTo>
                <a:cubicBezTo>
                  <a:pt x="4592029" y="2864602"/>
                  <a:pt x="4604330" y="2860966"/>
                  <a:pt x="4616971" y="2859386"/>
                </a:cubicBezTo>
                <a:cubicBezTo>
                  <a:pt x="4644353" y="2855963"/>
                  <a:pt x="4671935" y="2854389"/>
                  <a:pt x="4699417" y="2851891"/>
                </a:cubicBezTo>
                <a:cubicBezTo>
                  <a:pt x="4709410" y="2849393"/>
                  <a:pt x="4719253" y="2846186"/>
                  <a:pt x="4729397" y="2844396"/>
                </a:cubicBezTo>
                <a:cubicBezTo>
                  <a:pt x="4729450" y="2844387"/>
                  <a:pt x="4837244" y="2829292"/>
                  <a:pt x="4864308" y="2821911"/>
                </a:cubicBezTo>
                <a:cubicBezTo>
                  <a:pt x="4879552" y="2817753"/>
                  <a:pt x="4896132" y="2815686"/>
                  <a:pt x="4909279" y="2806921"/>
                </a:cubicBezTo>
                <a:cubicBezTo>
                  <a:pt x="4938338" y="2787549"/>
                  <a:pt x="4923218" y="2794780"/>
                  <a:pt x="4954249" y="2784436"/>
                </a:cubicBezTo>
                <a:cubicBezTo>
                  <a:pt x="5000999" y="2753269"/>
                  <a:pt x="4952674" y="2782637"/>
                  <a:pt x="4999220" y="2761950"/>
                </a:cubicBezTo>
                <a:cubicBezTo>
                  <a:pt x="5014535" y="2755143"/>
                  <a:pt x="5028933" y="2746400"/>
                  <a:pt x="5044190" y="2739465"/>
                </a:cubicBezTo>
                <a:cubicBezTo>
                  <a:pt x="5078685" y="2723786"/>
                  <a:pt x="5078219" y="2725337"/>
                  <a:pt x="5111646" y="2716980"/>
                </a:cubicBezTo>
                <a:cubicBezTo>
                  <a:pt x="5180862" y="2670836"/>
                  <a:pt x="5095714" y="2729725"/>
                  <a:pt x="5149121" y="2686999"/>
                </a:cubicBezTo>
                <a:cubicBezTo>
                  <a:pt x="5180643" y="2661781"/>
                  <a:pt x="5169510" y="2682126"/>
                  <a:pt x="5201587" y="2642029"/>
                </a:cubicBezTo>
                <a:cubicBezTo>
                  <a:pt x="5212841" y="2627961"/>
                  <a:pt x="5218827" y="2609797"/>
                  <a:pt x="5231567" y="2597058"/>
                </a:cubicBezTo>
                <a:cubicBezTo>
                  <a:pt x="5245511" y="2583115"/>
                  <a:pt x="5252092" y="2578494"/>
                  <a:pt x="5261548" y="2559583"/>
                </a:cubicBezTo>
                <a:cubicBezTo>
                  <a:pt x="5292563" y="2497553"/>
                  <a:pt x="5237243" y="2585101"/>
                  <a:pt x="5284033" y="2507117"/>
                </a:cubicBezTo>
                <a:cubicBezTo>
                  <a:pt x="5293302" y="2491669"/>
                  <a:pt x="5308316" y="2479238"/>
                  <a:pt x="5314013" y="2462147"/>
                </a:cubicBezTo>
                <a:cubicBezTo>
                  <a:pt x="5316511" y="2454652"/>
                  <a:pt x="5319338" y="2447258"/>
                  <a:pt x="5321508" y="2439662"/>
                </a:cubicBezTo>
                <a:cubicBezTo>
                  <a:pt x="5324338" y="2429757"/>
                  <a:pt x="5324396" y="2418895"/>
                  <a:pt x="5329003" y="2409681"/>
                </a:cubicBezTo>
                <a:cubicBezTo>
                  <a:pt x="5332163" y="2403360"/>
                  <a:pt x="5338997" y="2399688"/>
                  <a:pt x="5343994" y="2394691"/>
                </a:cubicBezTo>
                <a:cubicBezTo>
                  <a:pt x="5360900" y="2327066"/>
                  <a:pt x="5352469" y="2354276"/>
                  <a:pt x="5366479" y="2312245"/>
                </a:cubicBezTo>
                <a:cubicBezTo>
                  <a:pt x="5367784" y="2300503"/>
                  <a:pt x="5378660" y="2199811"/>
                  <a:pt x="5381469" y="2184829"/>
                </a:cubicBezTo>
                <a:cubicBezTo>
                  <a:pt x="5385266" y="2164580"/>
                  <a:pt x="5391462" y="2144855"/>
                  <a:pt x="5396459" y="2124868"/>
                </a:cubicBezTo>
                <a:cubicBezTo>
                  <a:pt x="5393961" y="2089891"/>
                  <a:pt x="5393061" y="2054763"/>
                  <a:pt x="5388964" y="2019937"/>
                </a:cubicBezTo>
                <a:cubicBezTo>
                  <a:pt x="5388041" y="2012091"/>
                  <a:pt x="5388535" y="2000985"/>
                  <a:pt x="5381469" y="1997452"/>
                </a:cubicBezTo>
                <a:cubicBezTo>
                  <a:pt x="5346137" y="1979786"/>
                  <a:pt x="5308275" y="1964593"/>
                  <a:pt x="5269043" y="1959977"/>
                </a:cubicBezTo>
                <a:lnTo>
                  <a:pt x="5014210" y="1929996"/>
                </a:lnTo>
                <a:cubicBezTo>
                  <a:pt x="4939033" y="1911202"/>
                  <a:pt x="5041257" y="1935047"/>
                  <a:pt x="4894289" y="1915006"/>
                </a:cubicBezTo>
                <a:cubicBezTo>
                  <a:pt x="4869044" y="1911564"/>
                  <a:pt x="4844429" y="1904444"/>
                  <a:pt x="4819338" y="1900016"/>
                </a:cubicBezTo>
                <a:cubicBezTo>
                  <a:pt x="4801941" y="1896946"/>
                  <a:pt x="4784361" y="1895019"/>
                  <a:pt x="4766872" y="1892521"/>
                </a:cubicBezTo>
                <a:cubicBezTo>
                  <a:pt x="4759377" y="1887524"/>
                  <a:pt x="4752208" y="1882000"/>
                  <a:pt x="4744387" y="1877531"/>
                </a:cubicBezTo>
                <a:cubicBezTo>
                  <a:pt x="4734686" y="1871987"/>
                  <a:pt x="4723882" y="1868462"/>
                  <a:pt x="4714407" y="1862540"/>
                </a:cubicBezTo>
                <a:cubicBezTo>
                  <a:pt x="4703814" y="1855919"/>
                  <a:pt x="4695272" y="1846253"/>
                  <a:pt x="4684426" y="1840055"/>
                </a:cubicBezTo>
                <a:cubicBezTo>
                  <a:pt x="4660174" y="1826197"/>
                  <a:pt x="4632205" y="1818815"/>
                  <a:pt x="4609476" y="1802580"/>
                </a:cubicBezTo>
                <a:cubicBezTo>
                  <a:pt x="4591987" y="1790088"/>
                  <a:pt x="4575314" y="1776368"/>
                  <a:pt x="4557010" y="1765104"/>
                </a:cubicBezTo>
                <a:cubicBezTo>
                  <a:pt x="4518866" y="1741630"/>
                  <a:pt x="4481960" y="1737492"/>
                  <a:pt x="4452079" y="1697649"/>
                </a:cubicBezTo>
                <a:cubicBezTo>
                  <a:pt x="4416873" y="1650706"/>
                  <a:pt x="4438431" y="1676506"/>
                  <a:pt x="4384623" y="1622698"/>
                </a:cubicBezTo>
                <a:cubicBezTo>
                  <a:pt x="4374629" y="1612704"/>
                  <a:pt x="4363123" y="1604023"/>
                  <a:pt x="4354643" y="1592717"/>
                </a:cubicBezTo>
                <a:lnTo>
                  <a:pt x="4309672" y="1532757"/>
                </a:lnTo>
                <a:cubicBezTo>
                  <a:pt x="4302177" y="1522764"/>
                  <a:pt x="4296020" y="1511610"/>
                  <a:pt x="4287187" y="1502777"/>
                </a:cubicBezTo>
                <a:cubicBezTo>
                  <a:pt x="4240055" y="1455645"/>
                  <a:pt x="4168822" y="1390491"/>
                  <a:pt x="4144781" y="1330390"/>
                </a:cubicBezTo>
                <a:cubicBezTo>
                  <a:pt x="4113065" y="1251104"/>
                  <a:pt x="4151060" y="1336059"/>
                  <a:pt x="4077325" y="1225458"/>
                </a:cubicBezTo>
                <a:cubicBezTo>
                  <a:pt x="4062335" y="1202973"/>
                  <a:pt x="4047664" y="1180272"/>
                  <a:pt x="4032354" y="1158003"/>
                </a:cubicBezTo>
                <a:cubicBezTo>
                  <a:pt x="4032319" y="1157953"/>
                  <a:pt x="3957439" y="1053121"/>
                  <a:pt x="3957403" y="1053072"/>
                </a:cubicBezTo>
                <a:cubicBezTo>
                  <a:pt x="3942629" y="1032925"/>
                  <a:pt x="3930099" y="1010777"/>
                  <a:pt x="3912433" y="993111"/>
                </a:cubicBezTo>
                <a:cubicBezTo>
                  <a:pt x="3897443" y="978121"/>
                  <a:pt x="3881644" y="963897"/>
                  <a:pt x="3867462" y="948140"/>
                </a:cubicBezTo>
                <a:cubicBezTo>
                  <a:pt x="3859106" y="938855"/>
                  <a:pt x="3853810" y="926993"/>
                  <a:pt x="3844977" y="918160"/>
                </a:cubicBezTo>
                <a:cubicBezTo>
                  <a:pt x="3838607" y="911790"/>
                  <a:pt x="3830313" y="907639"/>
                  <a:pt x="3822492" y="903170"/>
                </a:cubicBezTo>
                <a:cubicBezTo>
                  <a:pt x="3792008" y="885750"/>
                  <a:pt x="3795321" y="888882"/>
                  <a:pt x="3762531" y="880685"/>
                </a:cubicBezTo>
                <a:cubicBezTo>
                  <a:pt x="3693357" y="846097"/>
                  <a:pt x="3724250" y="856124"/>
                  <a:pt x="3672590" y="843209"/>
                </a:cubicBezTo>
                <a:cubicBezTo>
                  <a:pt x="3605563" y="809696"/>
                  <a:pt x="3633829" y="820295"/>
                  <a:pt x="3590144" y="805734"/>
                </a:cubicBezTo>
                <a:cubicBezTo>
                  <a:pt x="3580151" y="798239"/>
                  <a:pt x="3571010" y="789447"/>
                  <a:pt x="3560164" y="783249"/>
                </a:cubicBezTo>
                <a:cubicBezTo>
                  <a:pt x="3553305" y="779329"/>
                  <a:pt x="3544941" y="778866"/>
                  <a:pt x="3537679" y="775754"/>
                </a:cubicBezTo>
                <a:cubicBezTo>
                  <a:pt x="3483374" y="752479"/>
                  <a:pt x="3533398" y="765903"/>
                  <a:pt x="3470223" y="753268"/>
                </a:cubicBezTo>
                <a:cubicBezTo>
                  <a:pt x="3462728" y="748271"/>
                  <a:pt x="3455795" y="742306"/>
                  <a:pt x="3447738" y="738278"/>
                </a:cubicBezTo>
                <a:cubicBezTo>
                  <a:pt x="3397935" y="713377"/>
                  <a:pt x="3408310" y="731982"/>
                  <a:pt x="3350302" y="693308"/>
                </a:cubicBezTo>
                <a:cubicBezTo>
                  <a:pt x="3334855" y="683010"/>
                  <a:pt x="3304556" y="662293"/>
                  <a:pt x="3290341" y="655832"/>
                </a:cubicBezTo>
                <a:cubicBezTo>
                  <a:pt x="3275956" y="649294"/>
                  <a:pt x="3258770" y="649216"/>
                  <a:pt x="3245371" y="640842"/>
                </a:cubicBezTo>
                <a:cubicBezTo>
                  <a:pt x="3225384" y="628350"/>
                  <a:pt x="3206810" y="613244"/>
                  <a:pt x="3185410" y="603367"/>
                </a:cubicBezTo>
                <a:cubicBezTo>
                  <a:pt x="3074288" y="552080"/>
                  <a:pt x="3200891" y="626099"/>
                  <a:pt x="3125449" y="588377"/>
                </a:cubicBezTo>
                <a:cubicBezTo>
                  <a:pt x="3112419" y="581862"/>
                  <a:pt x="3101236" y="571919"/>
                  <a:pt x="3087974" y="565891"/>
                </a:cubicBezTo>
                <a:cubicBezTo>
                  <a:pt x="3073589" y="559352"/>
                  <a:pt x="3057674" y="556769"/>
                  <a:pt x="3043003" y="550901"/>
                </a:cubicBezTo>
                <a:cubicBezTo>
                  <a:pt x="2976041" y="524117"/>
                  <a:pt x="2991402" y="525324"/>
                  <a:pt x="2938072" y="505931"/>
                </a:cubicBezTo>
                <a:cubicBezTo>
                  <a:pt x="2923222" y="500531"/>
                  <a:pt x="2907687" y="497017"/>
                  <a:pt x="2893102" y="490940"/>
                </a:cubicBezTo>
                <a:cubicBezTo>
                  <a:pt x="2813839" y="457913"/>
                  <a:pt x="2884214" y="473610"/>
                  <a:pt x="2795666" y="460960"/>
                </a:cubicBezTo>
                <a:cubicBezTo>
                  <a:pt x="2732789" y="437382"/>
                  <a:pt x="2724597" y="432203"/>
                  <a:pt x="2653259" y="415990"/>
                </a:cubicBezTo>
                <a:cubicBezTo>
                  <a:pt x="2626021" y="409799"/>
                  <a:pt x="2598146" y="406754"/>
                  <a:pt x="2570813" y="400999"/>
                </a:cubicBezTo>
                <a:cubicBezTo>
                  <a:pt x="2456389" y="376909"/>
                  <a:pt x="2567035" y="392251"/>
                  <a:pt x="2443397" y="378514"/>
                </a:cubicBezTo>
                <a:cubicBezTo>
                  <a:pt x="2433404" y="376016"/>
                  <a:pt x="2423322" y="373849"/>
                  <a:pt x="2413417" y="371019"/>
                </a:cubicBezTo>
                <a:cubicBezTo>
                  <a:pt x="2388337" y="363853"/>
                  <a:pt x="2364043" y="353649"/>
                  <a:pt x="2338466" y="348534"/>
                </a:cubicBezTo>
                <a:cubicBezTo>
                  <a:pt x="2313845" y="343610"/>
                  <a:pt x="2288499" y="343537"/>
                  <a:pt x="2263515" y="341039"/>
                </a:cubicBezTo>
                <a:cubicBezTo>
                  <a:pt x="2204666" y="326327"/>
                  <a:pt x="2249412" y="335881"/>
                  <a:pt x="2151089" y="326049"/>
                </a:cubicBezTo>
                <a:cubicBezTo>
                  <a:pt x="2128578" y="323798"/>
                  <a:pt x="2106118" y="321052"/>
                  <a:pt x="2083633" y="318554"/>
                </a:cubicBezTo>
                <a:lnTo>
                  <a:pt x="2023672" y="303563"/>
                </a:lnTo>
                <a:cubicBezTo>
                  <a:pt x="2013679" y="301065"/>
                  <a:pt x="2003464" y="299325"/>
                  <a:pt x="1993692" y="296068"/>
                </a:cubicBezTo>
                <a:cubicBezTo>
                  <a:pt x="1986197" y="293570"/>
                  <a:pt x="1978919" y="290287"/>
                  <a:pt x="1971207" y="288573"/>
                </a:cubicBezTo>
                <a:cubicBezTo>
                  <a:pt x="1956372" y="285276"/>
                  <a:pt x="1941138" y="284058"/>
                  <a:pt x="1926236" y="281078"/>
                </a:cubicBezTo>
                <a:cubicBezTo>
                  <a:pt x="1916135" y="279058"/>
                  <a:pt x="1906357" y="275603"/>
                  <a:pt x="1896256" y="273583"/>
                </a:cubicBezTo>
                <a:cubicBezTo>
                  <a:pt x="1865100" y="267352"/>
                  <a:pt x="1830013" y="263392"/>
                  <a:pt x="1798820" y="258593"/>
                </a:cubicBezTo>
                <a:cubicBezTo>
                  <a:pt x="1783800" y="256282"/>
                  <a:pt x="1768839" y="253596"/>
                  <a:pt x="1753849" y="251098"/>
                </a:cubicBezTo>
                <a:cubicBezTo>
                  <a:pt x="1702454" y="233966"/>
                  <a:pt x="1766241" y="254196"/>
                  <a:pt x="1693889" y="236108"/>
                </a:cubicBezTo>
                <a:cubicBezTo>
                  <a:pt x="1686224" y="234192"/>
                  <a:pt x="1679150" y="230163"/>
                  <a:pt x="1671403" y="228613"/>
                </a:cubicBezTo>
                <a:cubicBezTo>
                  <a:pt x="1638254" y="221983"/>
                  <a:pt x="1573736" y="216597"/>
                  <a:pt x="1543987" y="213622"/>
                </a:cubicBezTo>
                <a:cubicBezTo>
                  <a:pt x="1506562" y="201147"/>
                  <a:pt x="1499478" y="197753"/>
                  <a:pt x="1446551" y="191137"/>
                </a:cubicBezTo>
                <a:cubicBezTo>
                  <a:pt x="1391787" y="184292"/>
                  <a:pt x="1281659" y="176147"/>
                  <a:pt x="1281659" y="176147"/>
                </a:cubicBezTo>
                <a:cubicBezTo>
                  <a:pt x="1214009" y="159234"/>
                  <a:pt x="1296447" y="178422"/>
                  <a:pt x="1184223" y="161157"/>
                </a:cubicBezTo>
                <a:cubicBezTo>
                  <a:pt x="1174042" y="159591"/>
                  <a:pt x="1164378" y="155505"/>
                  <a:pt x="1154243" y="153662"/>
                </a:cubicBezTo>
                <a:cubicBezTo>
                  <a:pt x="1113742" y="146298"/>
                  <a:pt x="1067024" y="142692"/>
                  <a:pt x="1026826" y="138672"/>
                </a:cubicBezTo>
                <a:lnTo>
                  <a:pt x="981856" y="123681"/>
                </a:lnTo>
                <a:cubicBezTo>
                  <a:pt x="953171" y="114119"/>
                  <a:pt x="900880" y="97180"/>
                  <a:pt x="884420" y="86206"/>
                </a:cubicBezTo>
                <a:cubicBezTo>
                  <a:pt x="855361" y="66833"/>
                  <a:pt x="870481" y="74064"/>
                  <a:pt x="839449" y="63721"/>
                </a:cubicBezTo>
                <a:cubicBezTo>
                  <a:pt x="775001" y="20755"/>
                  <a:pt x="856549" y="72272"/>
                  <a:pt x="794479" y="41236"/>
                </a:cubicBezTo>
                <a:cubicBezTo>
                  <a:pt x="736364" y="12177"/>
                  <a:pt x="806024" y="37588"/>
                  <a:pt x="749508" y="18750"/>
                </a:cubicBezTo>
                <a:cubicBezTo>
                  <a:pt x="706235" y="-10098"/>
                  <a:pt x="712032" y="3760"/>
                  <a:pt x="659567" y="376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36062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609600" y="350665"/>
            <a:ext cx="6288358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I</a:t>
            </a:r>
            <a:r>
              <a:rPr lang="en-US" sz="540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.</a:t>
            </a:r>
            <a:r>
              <a:rPr lang="en-US" sz="5400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Các</a:t>
            </a:r>
            <a:r>
              <a:rPr lang="en-US" sz="5400" b="0" dirty="0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5400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nước</a:t>
            </a:r>
            <a:r>
              <a:rPr lang="en-US" sz="5400" b="0" dirty="0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5400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Đông</a:t>
            </a:r>
            <a:r>
              <a:rPr lang="en-US" sz="5400" b="0" dirty="0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Nam </a:t>
            </a:r>
            <a:r>
              <a:rPr lang="en-US" sz="5400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Á</a:t>
            </a:r>
            <a:endParaRPr lang="en-US" sz="5400" b="0" dirty="0">
              <a:solidFill>
                <a:srgbClr val="C00000"/>
              </a:solidFill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061473" y="1721428"/>
            <a:ext cx="5712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I. TÌNH HÌNH ĐÔNG NAM Á TRƯỚC VÀ SAU NĂM 1945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767830" y="3277471"/>
            <a:ext cx="58116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II. SỰ RA ĐỜI CỦA TỔ CHỨC ASEAN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028430" y="1933579"/>
            <a:ext cx="812008" cy="648098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021354" y="3537637"/>
            <a:ext cx="812008" cy="64809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1" name="Google Shape;346;p30">
            <a:extLst>
              <a:ext uri="{FF2B5EF4-FFF2-40B4-BE49-F238E27FC236}">
                <a16:creationId xmlns:a16="http://schemas.microsoft.com/office/drawing/2014/main" id="{C10DFEFE-EDDB-4543-ADFF-EF3B32C5F1C0}"/>
              </a:ext>
            </a:extLst>
          </p:cNvPr>
          <p:cNvGrpSpPr/>
          <p:nvPr/>
        </p:nvGrpSpPr>
        <p:grpSpPr>
          <a:xfrm rot="2416211" flipH="1">
            <a:off x="7326551" y="2543624"/>
            <a:ext cx="1680556" cy="1942272"/>
            <a:chOff x="1224250" y="2447575"/>
            <a:chExt cx="596825" cy="701025"/>
          </a:xfrm>
        </p:grpSpPr>
        <p:sp>
          <p:nvSpPr>
            <p:cNvPr id="12" name="Google Shape;347;p30">
              <a:extLst>
                <a:ext uri="{FF2B5EF4-FFF2-40B4-BE49-F238E27FC236}">
                  <a16:creationId xmlns:a16="http://schemas.microsoft.com/office/drawing/2014/main" id="{1381E02C-4540-4E40-B1BF-6787C9820876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8;p30">
              <a:extLst>
                <a:ext uri="{FF2B5EF4-FFF2-40B4-BE49-F238E27FC236}">
                  <a16:creationId xmlns:a16="http://schemas.microsoft.com/office/drawing/2014/main" id="{DFD381EA-5C2D-B44A-9ACE-D4D4115E3F09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9;p30">
              <a:extLst>
                <a:ext uri="{FF2B5EF4-FFF2-40B4-BE49-F238E27FC236}">
                  <a16:creationId xmlns:a16="http://schemas.microsoft.com/office/drawing/2014/main" id="{996D4C6A-9DE1-A44A-867E-E61EFEFD7468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;p30">
              <a:extLst>
                <a:ext uri="{FF2B5EF4-FFF2-40B4-BE49-F238E27FC236}">
                  <a16:creationId xmlns:a16="http://schemas.microsoft.com/office/drawing/2014/main" id="{ED17BF02-79FC-0B40-A163-7749D248686D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1;p30">
              <a:extLst>
                <a:ext uri="{FF2B5EF4-FFF2-40B4-BE49-F238E27FC236}">
                  <a16:creationId xmlns:a16="http://schemas.microsoft.com/office/drawing/2014/main" id="{90618F50-1FEA-4A4A-A0A7-99BB0CCC41FB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2;p30">
              <a:extLst>
                <a:ext uri="{FF2B5EF4-FFF2-40B4-BE49-F238E27FC236}">
                  <a16:creationId xmlns:a16="http://schemas.microsoft.com/office/drawing/2014/main" id="{CB43225E-3996-8E44-BA78-77422F8DA1E1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3;p30">
              <a:extLst>
                <a:ext uri="{FF2B5EF4-FFF2-40B4-BE49-F238E27FC236}">
                  <a16:creationId xmlns:a16="http://schemas.microsoft.com/office/drawing/2014/main" id="{B78F2558-3979-9E44-9C33-3894B77EB18F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4;p30">
              <a:extLst>
                <a:ext uri="{FF2B5EF4-FFF2-40B4-BE49-F238E27FC236}">
                  <a16:creationId xmlns:a16="http://schemas.microsoft.com/office/drawing/2014/main" id="{35CF588D-59F7-584E-A7A9-8DF2924AABBF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5;p30">
              <a:extLst>
                <a:ext uri="{FF2B5EF4-FFF2-40B4-BE49-F238E27FC236}">
                  <a16:creationId xmlns:a16="http://schemas.microsoft.com/office/drawing/2014/main" id="{D5A07C81-0D60-8C45-BA50-5B24DD9318FE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;p30">
              <a:extLst>
                <a:ext uri="{FF2B5EF4-FFF2-40B4-BE49-F238E27FC236}">
                  <a16:creationId xmlns:a16="http://schemas.microsoft.com/office/drawing/2014/main" id="{48EAA3F7-4446-574A-A767-8180A42592A3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;p30">
              <a:extLst>
                <a:ext uri="{FF2B5EF4-FFF2-40B4-BE49-F238E27FC236}">
                  <a16:creationId xmlns:a16="http://schemas.microsoft.com/office/drawing/2014/main" id="{64271183-2404-0648-9B00-A390F863A5DE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;p30">
              <a:extLst>
                <a:ext uri="{FF2B5EF4-FFF2-40B4-BE49-F238E27FC236}">
                  <a16:creationId xmlns:a16="http://schemas.microsoft.com/office/drawing/2014/main" id="{6C21A89A-D157-3849-B0A3-4B03B1209C47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;p30">
              <a:extLst>
                <a:ext uri="{FF2B5EF4-FFF2-40B4-BE49-F238E27FC236}">
                  <a16:creationId xmlns:a16="http://schemas.microsoft.com/office/drawing/2014/main" id="{5459C146-07F0-2549-A897-976FFE9BDC72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0;p30">
              <a:extLst>
                <a:ext uri="{FF2B5EF4-FFF2-40B4-BE49-F238E27FC236}">
                  <a16:creationId xmlns:a16="http://schemas.microsoft.com/office/drawing/2014/main" id="{12F1E991-C133-084D-A2EB-04EE57BAD0B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1;p30">
              <a:extLst>
                <a:ext uri="{FF2B5EF4-FFF2-40B4-BE49-F238E27FC236}">
                  <a16:creationId xmlns:a16="http://schemas.microsoft.com/office/drawing/2014/main" id="{3F5FFADE-9443-B64A-B575-7BA1F90C6B5E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2;p30">
              <a:extLst>
                <a:ext uri="{FF2B5EF4-FFF2-40B4-BE49-F238E27FC236}">
                  <a16:creationId xmlns:a16="http://schemas.microsoft.com/office/drawing/2014/main" id="{FF9029BB-952E-AD4F-9BCC-2926D8C06A9B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3;p30">
              <a:extLst>
                <a:ext uri="{FF2B5EF4-FFF2-40B4-BE49-F238E27FC236}">
                  <a16:creationId xmlns:a16="http://schemas.microsoft.com/office/drawing/2014/main" id="{784FD309-DC3A-844A-9403-0428147A929A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97601" y="2000542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5993" y="3537637"/>
            <a:ext cx="662730" cy="662730"/>
          </a:xfrm>
          <a:prstGeom prst="rect">
            <a:avLst/>
          </a:prstGeom>
        </p:spPr>
      </p:pic>
      <p:grpSp>
        <p:nvGrpSpPr>
          <p:cNvPr id="86" name="Google Shape;346;p30">
            <a:extLst>
              <a:ext uri="{FF2B5EF4-FFF2-40B4-BE49-F238E27FC236}">
                <a16:creationId xmlns:a16="http://schemas.microsoft.com/office/drawing/2014/main" id="{DF202519-AF3F-1D49-8F5F-A0CB30476C74}"/>
              </a:ext>
            </a:extLst>
          </p:cNvPr>
          <p:cNvGrpSpPr/>
          <p:nvPr/>
        </p:nvGrpSpPr>
        <p:grpSpPr>
          <a:xfrm rot="2416211" flipH="1">
            <a:off x="-118008" y="2640690"/>
            <a:ext cx="1680556" cy="1942272"/>
            <a:chOff x="1224250" y="2447575"/>
            <a:chExt cx="596825" cy="701025"/>
          </a:xfrm>
        </p:grpSpPr>
        <p:sp>
          <p:nvSpPr>
            <p:cNvPr id="87" name="Google Shape;347;p30">
              <a:extLst>
                <a:ext uri="{FF2B5EF4-FFF2-40B4-BE49-F238E27FC236}">
                  <a16:creationId xmlns:a16="http://schemas.microsoft.com/office/drawing/2014/main" id="{5EC1F02A-133E-974B-A0E9-5CE03BA10D99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;p30">
              <a:extLst>
                <a:ext uri="{FF2B5EF4-FFF2-40B4-BE49-F238E27FC236}">
                  <a16:creationId xmlns:a16="http://schemas.microsoft.com/office/drawing/2014/main" id="{18B2BFD9-5BDF-2A4D-AC68-6F0885915603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9;p30">
              <a:extLst>
                <a:ext uri="{FF2B5EF4-FFF2-40B4-BE49-F238E27FC236}">
                  <a16:creationId xmlns:a16="http://schemas.microsoft.com/office/drawing/2014/main" id="{F7DDA8DF-8C0F-464D-A488-78D363A024FF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0;p30">
              <a:extLst>
                <a:ext uri="{FF2B5EF4-FFF2-40B4-BE49-F238E27FC236}">
                  <a16:creationId xmlns:a16="http://schemas.microsoft.com/office/drawing/2014/main" id="{545B6BF8-236D-6D4A-9C7C-A4436D4453D5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1;p30">
              <a:extLst>
                <a:ext uri="{FF2B5EF4-FFF2-40B4-BE49-F238E27FC236}">
                  <a16:creationId xmlns:a16="http://schemas.microsoft.com/office/drawing/2014/main" id="{EBCD0733-3EC5-534C-96CC-16617DCBF822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2;p30">
              <a:extLst>
                <a:ext uri="{FF2B5EF4-FFF2-40B4-BE49-F238E27FC236}">
                  <a16:creationId xmlns:a16="http://schemas.microsoft.com/office/drawing/2014/main" id="{8059152E-7F1F-A849-A170-D0685B3F12CA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3;p30">
              <a:extLst>
                <a:ext uri="{FF2B5EF4-FFF2-40B4-BE49-F238E27FC236}">
                  <a16:creationId xmlns:a16="http://schemas.microsoft.com/office/drawing/2014/main" id="{1218F66B-6D91-E14F-AAAA-FB8C621DC6C9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4;p30">
              <a:extLst>
                <a:ext uri="{FF2B5EF4-FFF2-40B4-BE49-F238E27FC236}">
                  <a16:creationId xmlns:a16="http://schemas.microsoft.com/office/drawing/2014/main" id="{8D03B5CC-9F68-FB48-B80E-2867CFE20D02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5;p30">
              <a:extLst>
                <a:ext uri="{FF2B5EF4-FFF2-40B4-BE49-F238E27FC236}">
                  <a16:creationId xmlns:a16="http://schemas.microsoft.com/office/drawing/2014/main" id="{D10E6632-EE7A-8045-96F5-418BB982EB31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6;p30">
              <a:extLst>
                <a:ext uri="{FF2B5EF4-FFF2-40B4-BE49-F238E27FC236}">
                  <a16:creationId xmlns:a16="http://schemas.microsoft.com/office/drawing/2014/main" id="{7E64AC15-F0C2-A14A-9D94-B8CD6DA331E1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7;p30">
              <a:extLst>
                <a:ext uri="{FF2B5EF4-FFF2-40B4-BE49-F238E27FC236}">
                  <a16:creationId xmlns:a16="http://schemas.microsoft.com/office/drawing/2014/main" id="{AFF44ED8-1633-9642-9655-12D30331E41D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;p30">
              <a:extLst>
                <a:ext uri="{FF2B5EF4-FFF2-40B4-BE49-F238E27FC236}">
                  <a16:creationId xmlns:a16="http://schemas.microsoft.com/office/drawing/2014/main" id="{9F3C5C2F-52BE-334A-9468-1817D34632B0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9;p30">
              <a:extLst>
                <a:ext uri="{FF2B5EF4-FFF2-40B4-BE49-F238E27FC236}">
                  <a16:creationId xmlns:a16="http://schemas.microsoft.com/office/drawing/2014/main" id="{651ED986-37E1-574F-ADD0-0C93A7969791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60;p30">
              <a:extLst>
                <a:ext uri="{FF2B5EF4-FFF2-40B4-BE49-F238E27FC236}">
                  <a16:creationId xmlns:a16="http://schemas.microsoft.com/office/drawing/2014/main" id="{D5DF1973-90F4-A349-9963-6FFDB9566C7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61;p30">
              <a:extLst>
                <a:ext uri="{FF2B5EF4-FFF2-40B4-BE49-F238E27FC236}">
                  <a16:creationId xmlns:a16="http://schemas.microsoft.com/office/drawing/2014/main" id="{7618ECB7-4ECA-4542-9AA0-A16716A91BCA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62;p30">
              <a:extLst>
                <a:ext uri="{FF2B5EF4-FFF2-40B4-BE49-F238E27FC236}">
                  <a16:creationId xmlns:a16="http://schemas.microsoft.com/office/drawing/2014/main" id="{1BA86159-04EB-4B47-9DED-5C9F9283A790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63;p30">
              <a:extLst>
                <a:ext uri="{FF2B5EF4-FFF2-40B4-BE49-F238E27FC236}">
                  <a16:creationId xmlns:a16="http://schemas.microsoft.com/office/drawing/2014/main" id="{88F0C2CD-57A9-594F-8C3B-8A8DB6C9F3E2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1797438" y="1269636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E lam lai\Audio VHDG\Da doi duoi\a24x6x1.mp3"/>
  <p:tag name="PPSNARRATION" val="6,80581097,E:\E lam lai\Dong goi dem nop\File nguon bai giang\KHAI QUAT VHDG VIET NAM\Media.ppcx"/>
</p:tagLst>
</file>

<file path=ppt/theme/theme1.xml><?xml version="1.0" encoding="utf-8"?>
<a:theme xmlns:a="http://schemas.openxmlformats.org/drawingml/2006/main" name="Dolabella template">
  <a:themeElements>
    <a:clrScheme name="Custom 347">
      <a:dk1>
        <a:srgbClr val="403228"/>
      </a:dk1>
      <a:lt1>
        <a:srgbClr val="FFFFFF"/>
      </a:lt1>
      <a:dk2>
        <a:srgbClr val="926940"/>
      </a:dk2>
      <a:lt2>
        <a:srgbClr val="F3EFEA"/>
      </a:lt2>
      <a:accent1>
        <a:srgbClr val="261408"/>
      </a:accent1>
      <a:accent2>
        <a:srgbClr val="8E5025"/>
      </a:accent2>
      <a:accent3>
        <a:srgbClr val="B68C68"/>
      </a:accent3>
      <a:accent4>
        <a:srgbClr val="E8DAC2"/>
      </a:accent4>
      <a:accent5>
        <a:srgbClr val="8E2525"/>
      </a:accent5>
      <a:accent6>
        <a:srgbClr val="B67068"/>
      </a:accent6>
      <a:hlink>
        <a:srgbClr val="40322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1558</Words>
  <Application>Microsoft Office PowerPoint</Application>
  <PresentationFormat>Trình chiếu Trên màn hình (16:9)</PresentationFormat>
  <Paragraphs>242</Paragraphs>
  <Slides>45</Slides>
  <Notes>12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26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45</vt:i4>
      </vt:variant>
    </vt:vector>
  </HeadingPairs>
  <TitlesOfParts>
    <vt:vector size="79" baseType="lpstr">
      <vt:lpstr>Bellota Text Light</vt:lpstr>
      <vt:lpstr>Cabin</vt:lpstr>
      <vt:lpstr>SVN-Blenda Script</vt:lpstr>
      <vt:lpstr>Brush Script MT</vt:lpstr>
      <vt:lpstr>Snell Roundhand</vt:lpstr>
      <vt:lpstr>Calibri</vt:lpstr>
      <vt:lpstr>Open Sans</vt:lpstr>
      <vt:lpstr>Wingdings 3</vt:lpstr>
      <vt:lpstr>Cinzel</vt:lpstr>
      <vt:lpstr>Roboto Condensed Light</vt:lpstr>
      <vt:lpstr>Parisienne</vt:lpstr>
      <vt:lpstr>Libre Baskerville</vt:lpstr>
      <vt:lpstr>Wingdings</vt:lpstr>
      <vt:lpstr>Cabin Condensed</vt:lpstr>
      <vt:lpstr>Roboto Slab</vt:lpstr>
      <vt:lpstr>Cambria</vt:lpstr>
      <vt:lpstr>PT Serif</vt:lpstr>
      <vt:lpstr>Vidaloka</vt:lpstr>
      <vt:lpstr>Calibri Light</vt:lpstr>
      <vt:lpstr>Livvic</vt:lpstr>
      <vt:lpstr>VNI-Aptima</vt:lpstr>
      <vt:lpstr>Times New Roman</vt:lpstr>
      <vt:lpstr>Arial</vt:lpstr>
      <vt:lpstr>.VnTime</vt:lpstr>
      <vt:lpstr>Snell Roundhand Black</vt:lpstr>
      <vt:lpstr>Roboto Condensed</vt:lpstr>
      <vt:lpstr>Dolabella template</vt:lpstr>
      <vt:lpstr>Helen template</vt:lpstr>
      <vt:lpstr>Snug</vt:lpstr>
      <vt:lpstr>Simple Light</vt:lpstr>
      <vt:lpstr>Lección de Historia de España by Slidesgo</vt:lpstr>
      <vt:lpstr>1_Office Theme</vt:lpstr>
      <vt:lpstr>Default Design</vt:lpstr>
      <vt:lpstr>1_Snug</vt:lpstr>
      <vt:lpstr>Bản trình bày PowerPoint</vt:lpstr>
      <vt:lpstr>Bản trình bày PowerPoint</vt:lpstr>
      <vt:lpstr>ĐÔNG NAM Á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I.Các nước Đông Nam Á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Xem video và trả lời câu hỏi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ƠN SỰ THEO DÕI CỦA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quang kieu</dc:creator>
  <cp:lastModifiedBy>admin</cp:lastModifiedBy>
  <cp:revision>69</cp:revision>
  <dcterms:modified xsi:type="dcterms:W3CDTF">2023-04-04T08:03:10Z</dcterms:modified>
</cp:coreProperties>
</file>