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5"/>
  </p:notesMasterIdLst>
  <p:sldIdLst>
    <p:sldId id="388" r:id="rId2"/>
    <p:sldId id="351" r:id="rId3"/>
    <p:sldId id="256" r:id="rId4"/>
    <p:sldId id="312" r:id="rId5"/>
    <p:sldId id="364" r:id="rId6"/>
    <p:sldId id="408" r:id="rId7"/>
    <p:sldId id="404" r:id="rId8"/>
    <p:sldId id="403" r:id="rId9"/>
    <p:sldId id="407" r:id="rId10"/>
    <p:sldId id="392" r:id="rId11"/>
    <p:sldId id="399" r:id="rId12"/>
    <p:sldId id="409" r:id="rId13"/>
    <p:sldId id="373" r:id="rId14"/>
    <p:sldId id="374" r:id="rId15"/>
    <p:sldId id="376" r:id="rId16"/>
    <p:sldId id="377" r:id="rId17"/>
    <p:sldId id="378" r:id="rId18"/>
    <p:sldId id="379" r:id="rId19"/>
    <p:sldId id="380" r:id="rId20"/>
    <p:sldId id="381" r:id="rId21"/>
    <p:sldId id="304" r:id="rId22"/>
    <p:sldId id="394" r:id="rId23"/>
    <p:sldId id="398" r:id="rId24"/>
  </p:sldIdLst>
  <p:sldSz cx="9144000" cy="5143500" type="screen16x9"/>
  <p:notesSz cx="6858000" cy="9144000"/>
  <p:embeddedFontLst>
    <p:embeddedFont>
      <p:font typeface="宋体" pitchFamily="2" charset="-122"/>
      <p:regular r:id="rId26"/>
    </p:embeddedFont>
    <p:embeddedFont>
      <p:font typeface="Roboto Condensed Light" pitchFamily="2" charset="0"/>
      <p:regular r:id="rId27"/>
      <p:italic r:id="rId28"/>
    </p:embeddedFont>
    <p:embeddedFont>
      <p:font typeface="Poppins" pitchFamily="50" charset="0"/>
      <p:regular r:id="rId29"/>
      <p:bold r:id="rId30"/>
      <p:italic r:id="rId31"/>
      <p:boldItalic r:id="rId32"/>
    </p:embeddedFont>
    <p:embeddedFont>
      <p:font typeface="#9Slide07 HLT Fall For You" pitchFamily="2" charset="0"/>
      <p:regular r:id="rId33"/>
    </p:embeddedFont>
    <p:embeddedFont>
      <p:font typeface="Tahoma" pitchFamily="34" charset="0"/>
      <p:regular r:id="rId34"/>
      <p:bold r:id="rId35"/>
    </p:embeddedFont>
    <p:embeddedFont>
      <p:font typeface="微软雅黑" pitchFamily="34" charset="-122"/>
      <p:regular r:id="rId36"/>
      <p:bold r:id="rId37"/>
    </p:embeddedFont>
    <p:embeddedFont>
      <p:font typeface="VNI-Times" pitchFamily="2" charset="0"/>
      <p:regular r:id="rId38"/>
      <p:bold r:id="rId39"/>
      <p:italic r:id="rId40"/>
      <p:boldItalic r:id="rId41"/>
    </p:embeddedFont>
    <p:embeddedFont>
      <p:font typeface="#9Slide07 Crocante" pitchFamily="2" charset="0"/>
      <p:regular r:id="rId42"/>
    </p:embeddedFont>
    <p:embeddedFont>
      <p:font typeface="Times" pitchFamily="34" charset="0"/>
      <p:regular r:id="rId43"/>
      <p:bold r:id="rId44"/>
      <p:italic r:id="rId45"/>
      <p:boldItalic r:id="rId46"/>
    </p:embeddedFont>
    <p:embeddedFont>
      <p:font typeface="Exo Thin" charset="0"/>
      <p:bold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Exo" charset="0"/>
      <p:regular r:id="rId53"/>
      <p:bold r:id="rId54"/>
      <p:italic r:id="rId55"/>
      <p:boldItalic r:id="rId56"/>
    </p:embeddedFont>
    <p:embeddedFont>
      <p:font typeface="#9Slide03 SVNJustice League" pitchFamily="2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AB0FA"/>
    <a:srgbClr val="3608FC"/>
    <a:srgbClr val="470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0EC2C4-3236-40D5-8692-46C56E4D6137}">
  <a:tblStyle styleId="{170EC2C4-3236-40D5-8692-46C56E4D6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1346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xl_extra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4" name="Google Shape;2534;xl_extra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1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b4b9e09dbc_2_25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b4b9e09dbc_2_25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21FD59-C920-460C-B1C9-0346C59420B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9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8B8095C-2260-45EC-A7D0-0A67529D85EA}" type="slidenum">
              <a:rPr lang="zh-CN" altLang="en-US"/>
              <a:t>23</a:t>
            </a:fld>
            <a:endParaRPr lang="en-US" altLang="zh-CN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72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31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55999" y="-799998"/>
            <a:ext cx="1700587" cy="1700587"/>
            <a:chOff x="4155551" y="-407531"/>
            <a:chExt cx="1965088" cy="1965088"/>
          </a:xfrm>
        </p:grpSpPr>
        <p:sp>
          <p:nvSpPr>
            <p:cNvPr id="10" name="Google Shape;10;p2"/>
            <p:cNvSpPr/>
            <p:nvPr/>
          </p:nvSpPr>
          <p:spPr>
            <a:xfrm>
              <a:off x="5879634" y="1181967"/>
              <a:ext cx="241005" cy="375590"/>
            </a:xfrm>
            <a:custGeom>
              <a:avLst/>
              <a:gdLst/>
              <a:ahLst/>
              <a:cxnLst/>
              <a:rect l="l" t="t" r="r" b="b"/>
              <a:pathLst>
                <a:path w="3012" h="4694" extrusionOk="0">
                  <a:moveTo>
                    <a:pt x="3012" y="0"/>
                  </a:moveTo>
                  <a:lnTo>
                    <a:pt x="0" y="4693"/>
                  </a:lnTo>
                  <a:lnTo>
                    <a:pt x="791" y="4693"/>
                  </a:lnTo>
                  <a:lnTo>
                    <a:pt x="3012" y="123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40224" y="1431934"/>
              <a:ext cx="80415" cy="125624"/>
            </a:xfrm>
            <a:custGeom>
              <a:avLst/>
              <a:gdLst/>
              <a:ahLst/>
              <a:cxnLst/>
              <a:rect l="l" t="t" r="r" b="b"/>
              <a:pathLst>
                <a:path w="1005" h="1570" extrusionOk="0">
                  <a:moveTo>
                    <a:pt x="1005" y="1"/>
                  </a:moveTo>
                  <a:lnTo>
                    <a:pt x="1" y="1569"/>
                  </a:lnTo>
                  <a:lnTo>
                    <a:pt x="779" y="1569"/>
                  </a:lnTo>
                  <a:lnTo>
                    <a:pt x="1005" y="1218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55551" y="-407531"/>
              <a:ext cx="167791" cy="261169"/>
            </a:xfrm>
            <a:custGeom>
              <a:avLst/>
              <a:gdLst/>
              <a:ahLst/>
              <a:cxnLst/>
              <a:rect l="l" t="t" r="r" b="b"/>
              <a:pathLst>
                <a:path w="2097" h="3264" extrusionOk="0">
                  <a:moveTo>
                    <a:pt x="1306" y="0"/>
                  </a:moveTo>
                  <a:lnTo>
                    <a:pt x="1" y="2033"/>
                  </a:lnTo>
                  <a:lnTo>
                    <a:pt x="1" y="3263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55551" y="-407531"/>
              <a:ext cx="327421" cy="510176"/>
            </a:xfrm>
            <a:custGeom>
              <a:avLst/>
              <a:gdLst/>
              <a:ahLst/>
              <a:cxnLst/>
              <a:rect l="l" t="t" r="r" b="b"/>
              <a:pathLst>
                <a:path w="4092" h="6376" extrusionOk="0">
                  <a:moveTo>
                    <a:pt x="3314" y="0"/>
                  </a:moveTo>
                  <a:lnTo>
                    <a:pt x="1" y="5158"/>
                  </a:lnTo>
                  <a:lnTo>
                    <a:pt x="1" y="637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55551" y="-407531"/>
              <a:ext cx="488092" cy="760143"/>
            </a:xfrm>
            <a:custGeom>
              <a:avLst/>
              <a:gdLst/>
              <a:ahLst/>
              <a:cxnLst/>
              <a:rect l="l" t="t" r="r" b="b"/>
              <a:pathLst>
                <a:path w="6100" h="9500" extrusionOk="0">
                  <a:moveTo>
                    <a:pt x="5309" y="0"/>
                  </a:moveTo>
                  <a:lnTo>
                    <a:pt x="1" y="8270"/>
                  </a:lnTo>
                  <a:lnTo>
                    <a:pt x="1" y="9500"/>
                  </a:lnTo>
                  <a:lnTo>
                    <a:pt x="6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55551" y="-407531"/>
              <a:ext cx="647721" cy="1000188"/>
            </a:xfrm>
            <a:custGeom>
              <a:avLst/>
              <a:gdLst/>
              <a:ahLst/>
              <a:cxnLst/>
              <a:rect l="l" t="t" r="r" b="b"/>
              <a:pathLst>
                <a:path w="8095" h="12500" extrusionOk="0">
                  <a:moveTo>
                    <a:pt x="7304" y="0"/>
                  </a:moveTo>
                  <a:lnTo>
                    <a:pt x="1" y="11382"/>
                  </a:lnTo>
                  <a:cubicBezTo>
                    <a:pt x="13" y="11759"/>
                    <a:pt x="26" y="12135"/>
                    <a:pt x="63" y="12499"/>
                  </a:cubicBez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80675" y="-407531"/>
              <a:ext cx="782307" cy="1190943"/>
            </a:xfrm>
            <a:custGeom>
              <a:avLst/>
              <a:gdLst/>
              <a:ahLst/>
              <a:cxnLst/>
              <a:rect l="l" t="t" r="r" b="b"/>
              <a:pathLst>
                <a:path w="9777" h="14884" extrusionOk="0">
                  <a:moveTo>
                    <a:pt x="8998" y="0"/>
                  </a:moveTo>
                  <a:lnTo>
                    <a:pt x="0" y="14017"/>
                  </a:lnTo>
                  <a:cubicBezTo>
                    <a:pt x="63" y="14306"/>
                    <a:pt x="139" y="14595"/>
                    <a:pt x="226" y="14883"/>
                  </a:cubicBezTo>
                  <a:lnTo>
                    <a:pt x="97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32925" y="-405531"/>
              <a:ext cx="885686" cy="1345532"/>
            </a:xfrm>
            <a:custGeom>
              <a:avLst/>
              <a:gdLst/>
              <a:ahLst/>
              <a:cxnLst/>
              <a:rect l="l" t="t" r="r" b="b"/>
              <a:pathLst>
                <a:path w="11069" h="16816" extrusionOk="0">
                  <a:moveTo>
                    <a:pt x="10328" y="1"/>
                  </a:moveTo>
                  <a:lnTo>
                    <a:pt x="0" y="16088"/>
                  </a:lnTo>
                  <a:cubicBezTo>
                    <a:pt x="100" y="16339"/>
                    <a:pt x="201" y="16578"/>
                    <a:pt x="314" y="16816"/>
                  </a:cubicBezTo>
                  <a:lnTo>
                    <a:pt x="11068" y="63"/>
                  </a:lnTo>
                  <a:cubicBezTo>
                    <a:pt x="10830" y="38"/>
                    <a:pt x="10579" y="13"/>
                    <a:pt x="10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2138" y="-387448"/>
              <a:ext cx="960020" cy="1460994"/>
            </a:xfrm>
            <a:custGeom>
              <a:avLst/>
              <a:gdLst/>
              <a:ahLst/>
              <a:cxnLst/>
              <a:rect l="l" t="t" r="r" b="b"/>
              <a:pathLst>
                <a:path w="11998" h="18259" extrusionOk="0">
                  <a:moveTo>
                    <a:pt x="11320" y="0"/>
                  </a:moveTo>
                  <a:lnTo>
                    <a:pt x="1" y="17631"/>
                  </a:lnTo>
                  <a:cubicBezTo>
                    <a:pt x="126" y="17845"/>
                    <a:pt x="252" y="18046"/>
                    <a:pt x="377" y="18259"/>
                  </a:cubicBezTo>
                  <a:lnTo>
                    <a:pt x="11998" y="151"/>
                  </a:lnTo>
                  <a:cubicBezTo>
                    <a:pt x="11772" y="101"/>
                    <a:pt x="11546" y="51"/>
                    <a:pt x="1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84473" y="-352321"/>
              <a:ext cx="1011230" cy="1539329"/>
            </a:xfrm>
            <a:custGeom>
              <a:avLst/>
              <a:gdLst/>
              <a:ahLst/>
              <a:cxnLst/>
              <a:rect l="l" t="t" r="r" b="b"/>
              <a:pathLst>
                <a:path w="12638" h="19238" extrusionOk="0">
                  <a:moveTo>
                    <a:pt x="11998" y="1"/>
                  </a:moveTo>
                  <a:lnTo>
                    <a:pt x="1" y="18711"/>
                  </a:lnTo>
                  <a:cubicBezTo>
                    <a:pt x="139" y="18887"/>
                    <a:pt x="290" y="19075"/>
                    <a:pt x="440" y="19238"/>
                  </a:cubicBezTo>
                  <a:lnTo>
                    <a:pt x="12638" y="226"/>
                  </a:lnTo>
                  <a:cubicBezTo>
                    <a:pt x="12424" y="151"/>
                    <a:pt x="12211" y="76"/>
                    <a:pt x="1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76891" y="-301111"/>
              <a:ext cx="1043316" cy="1586537"/>
            </a:xfrm>
            <a:custGeom>
              <a:avLst/>
              <a:gdLst/>
              <a:ahLst/>
              <a:cxnLst/>
              <a:rect l="l" t="t" r="r" b="b"/>
              <a:pathLst>
                <a:path w="13039" h="19828" extrusionOk="0">
                  <a:moveTo>
                    <a:pt x="12436" y="1"/>
                  </a:moveTo>
                  <a:lnTo>
                    <a:pt x="0" y="19376"/>
                  </a:lnTo>
                  <a:cubicBezTo>
                    <a:pt x="164" y="19527"/>
                    <a:pt x="327" y="19677"/>
                    <a:pt x="502" y="19828"/>
                  </a:cubicBezTo>
                  <a:lnTo>
                    <a:pt x="13039" y="302"/>
                  </a:lnTo>
                  <a:cubicBezTo>
                    <a:pt x="12838" y="189"/>
                    <a:pt x="12637" y="88"/>
                    <a:pt x="1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80270" y="-236859"/>
              <a:ext cx="1054438" cy="1605661"/>
            </a:xfrm>
            <a:custGeom>
              <a:avLst/>
              <a:gdLst/>
              <a:ahLst/>
              <a:cxnLst/>
              <a:rect l="l" t="t" r="r" b="b"/>
              <a:pathLst>
                <a:path w="13178" h="20067" extrusionOk="0">
                  <a:moveTo>
                    <a:pt x="12625" y="1"/>
                  </a:moveTo>
                  <a:lnTo>
                    <a:pt x="1" y="19677"/>
                  </a:lnTo>
                  <a:cubicBezTo>
                    <a:pt x="177" y="19815"/>
                    <a:pt x="352" y="19941"/>
                    <a:pt x="541" y="20066"/>
                  </a:cubicBezTo>
                  <a:lnTo>
                    <a:pt x="13177" y="365"/>
                  </a:lnTo>
                  <a:cubicBezTo>
                    <a:pt x="13002" y="239"/>
                    <a:pt x="12813" y="126"/>
                    <a:pt x="12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92771" y="-158525"/>
              <a:ext cx="1048357" cy="1596619"/>
            </a:xfrm>
            <a:custGeom>
              <a:avLst/>
              <a:gdLst/>
              <a:ahLst/>
              <a:cxnLst/>
              <a:rect l="l" t="t" r="r" b="b"/>
              <a:pathLst>
                <a:path w="13102" h="19954" extrusionOk="0">
                  <a:moveTo>
                    <a:pt x="12599" y="1"/>
                  </a:moveTo>
                  <a:lnTo>
                    <a:pt x="0" y="19639"/>
                  </a:lnTo>
                  <a:cubicBezTo>
                    <a:pt x="189" y="19752"/>
                    <a:pt x="377" y="19853"/>
                    <a:pt x="578" y="19953"/>
                  </a:cubicBezTo>
                  <a:lnTo>
                    <a:pt x="13101" y="440"/>
                  </a:lnTo>
                  <a:cubicBezTo>
                    <a:pt x="12938" y="289"/>
                    <a:pt x="12763" y="139"/>
                    <a:pt x="12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13274" y="-66107"/>
              <a:ext cx="1025232" cy="1559412"/>
            </a:xfrm>
            <a:custGeom>
              <a:avLst/>
              <a:gdLst/>
              <a:ahLst/>
              <a:cxnLst/>
              <a:rect l="l" t="t" r="r" b="b"/>
              <a:pathLst>
                <a:path w="12813" h="19489" extrusionOk="0">
                  <a:moveTo>
                    <a:pt x="12348" y="0"/>
                  </a:moveTo>
                  <a:lnTo>
                    <a:pt x="0" y="19237"/>
                  </a:lnTo>
                  <a:cubicBezTo>
                    <a:pt x="214" y="19325"/>
                    <a:pt x="414" y="19413"/>
                    <a:pt x="628" y="19488"/>
                  </a:cubicBezTo>
                  <a:lnTo>
                    <a:pt x="12813" y="502"/>
                  </a:lnTo>
                  <a:cubicBezTo>
                    <a:pt x="12662" y="326"/>
                    <a:pt x="12511" y="163"/>
                    <a:pt x="12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44819" y="40313"/>
              <a:ext cx="982024" cy="1492120"/>
            </a:xfrm>
            <a:custGeom>
              <a:avLst/>
              <a:gdLst/>
              <a:ahLst/>
              <a:cxnLst/>
              <a:rect l="l" t="t" r="r" b="b"/>
              <a:pathLst>
                <a:path w="12273" h="18648" extrusionOk="0">
                  <a:moveTo>
                    <a:pt x="11846" y="0"/>
                  </a:moveTo>
                  <a:lnTo>
                    <a:pt x="0" y="18472"/>
                  </a:lnTo>
                  <a:cubicBezTo>
                    <a:pt x="213" y="18535"/>
                    <a:pt x="439" y="18598"/>
                    <a:pt x="678" y="18648"/>
                  </a:cubicBezTo>
                  <a:lnTo>
                    <a:pt x="12273" y="577"/>
                  </a:lnTo>
                  <a:cubicBezTo>
                    <a:pt x="12135" y="389"/>
                    <a:pt x="11997" y="188"/>
                    <a:pt x="1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6365" y="163776"/>
              <a:ext cx="916812" cy="1389781"/>
            </a:xfrm>
            <a:custGeom>
              <a:avLst/>
              <a:gdLst/>
              <a:ahLst/>
              <a:cxnLst/>
              <a:rect l="l" t="t" r="r" b="b"/>
              <a:pathLst>
                <a:path w="11458" h="17369" extrusionOk="0">
                  <a:moveTo>
                    <a:pt x="11094" y="1"/>
                  </a:moveTo>
                  <a:lnTo>
                    <a:pt x="1" y="17293"/>
                  </a:lnTo>
                  <a:cubicBezTo>
                    <a:pt x="239" y="17331"/>
                    <a:pt x="477" y="17356"/>
                    <a:pt x="728" y="17368"/>
                  </a:cubicBezTo>
                  <a:lnTo>
                    <a:pt x="11458" y="666"/>
                  </a:lnTo>
                  <a:cubicBezTo>
                    <a:pt x="11345" y="440"/>
                    <a:pt x="11219" y="214"/>
                    <a:pt x="1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39994" y="306363"/>
              <a:ext cx="825435" cy="1251195"/>
            </a:xfrm>
            <a:custGeom>
              <a:avLst/>
              <a:gdLst/>
              <a:ahLst/>
              <a:cxnLst/>
              <a:rect l="l" t="t" r="r" b="b"/>
              <a:pathLst>
                <a:path w="10316" h="15637" extrusionOk="0">
                  <a:moveTo>
                    <a:pt x="10027" y="1"/>
                  </a:moveTo>
                  <a:lnTo>
                    <a:pt x="1" y="15636"/>
                  </a:lnTo>
                  <a:lnTo>
                    <a:pt x="779" y="15636"/>
                  </a:lnTo>
                  <a:lnTo>
                    <a:pt x="10316" y="791"/>
                  </a:lnTo>
                  <a:cubicBezTo>
                    <a:pt x="10228" y="528"/>
                    <a:pt x="10127" y="264"/>
                    <a:pt x="10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99624" y="476074"/>
              <a:ext cx="709013" cy="1081483"/>
            </a:xfrm>
            <a:custGeom>
              <a:avLst/>
              <a:gdLst/>
              <a:ahLst/>
              <a:cxnLst/>
              <a:rect l="l" t="t" r="r" b="b"/>
              <a:pathLst>
                <a:path w="8861" h="13516" extrusionOk="0">
                  <a:moveTo>
                    <a:pt x="8685" y="0"/>
                  </a:moveTo>
                  <a:lnTo>
                    <a:pt x="1" y="13515"/>
                  </a:lnTo>
                  <a:lnTo>
                    <a:pt x="791" y="13515"/>
                  </a:lnTo>
                  <a:lnTo>
                    <a:pt x="8860" y="942"/>
                  </a:lnTo>
                  <a:cubicBezTo>
                    <a:pt x="8810" y="628"/>
                    <a:pt x="8747" y="302"/>
                    <a:pt x="8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59334" y="684913"/>
              <a:ext cx="561305" cy="872644"/>
            </a:xfrm>
            <a:custGeom>
              <a:avLst/>
              <a:gdLst/>
              <a:ahLst/>
              <a:cxnLst/>
              <a:rect l="l" t="t" r="r" b="b"/>
              <a:pathLst>
                <a:path w="7015" h="10906" extrusionOk="0">
                  <a:moveTo>
                    <a:pt x="7002" y="1"/>
                  </a:moveTo>
                  <a:lnTo>
                    <a:pt x="0" y="10905"/>
                  </a:lnTo>
                  <a:lnTo>
                    <a:pt x="791" y="10905"/>
                  </a:lnTo>
                  <a:lnTo>
                    <a:pt x="7015" y="1205"/>
                  </a:lnTo>
                  <a:lnTo>
                    <a:pt x="7015" y="427"/>
                  </a:lnTo>
                  <a:cubicBezTo>
                    <a:pt x="7015" y="289"/>
                    <a:pt x="7015" y="139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9924" y="932960"/>
              <a:ext cx="400715" cy="624597"/>
            </a:xfrm>
            <a:custGeom>
              <a:avLst/>
              <a:gdLst/>
              <a:ahLst/>
              <a:cxnLst/>
              <a:rect l="l" t="t" r="r" b="b"/>
              <a:pathLst>
                <a:path w="5008" h="7806" extrusionOk="0">
                  <a:moveTo>
                    <a:pt x="5008" y="0"/>
                  </a:moveTo>
                  <a:lnTo>
                    <a:pt x="1" y="7805"/>
                  </a:lnTo>
                  <a:lnTo>
                    <a:pt x="779" y="7805"/>
                  </a:lnTo>
                  <a:lnTo>
                    <a:pt x="5008" y="1230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-290225" y="-70064"/>
            <a:ext cx="4674385" cy="4673649"/>
          </a:xfrm>
          <a:custGeom>
            <a:avLst/>
            <a:gdLst/>
            <a:ahLst/>
            <a:cxnLst/>
            <a:rect l="l" t="t" r="r" b="b"/>
            <a:pathLst>
              <a:path w="62870" h="62858" extrusionOk="0">
                <a:moveTo>
                  <a:pt x="36053" y="0"/>
                </a:moveTo>
                <a:cubicBezTo>
                  <a:pt x="16138" y="0"/>
                  <a:pt x="0" y="16138"/>
                  <a:pt x="0" y="36053"/>
                </a:cubicBezTo>
                <a:lnTo>
                  <a:pt x="0" y="62857"/>
                </a:lnTo>
                <a:lnTo>
                  <a:pt x="28423" y="62857"/>
                </a:lnTo>
                <a:cubicBezTo>
                  <a:pt x="47447" y="62857"/>
                  <a:pt x="62870" y="47447"/>
                  <a:pt x="62870" y="28423"/>
                </a:cubicBezTo>
                <a:lnTo>
                  <a:pt x="628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948600" y="3065536"/>
            <a:ext cx="24885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948600" y="1002461"/>
            <a:ext cx="2488500" cy="20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586451" y="-1319620"/>
            <a:ext cx="1491160" cy="1491160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4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3"/>
          <p:cNvSpPr txBox="1">
            <a:spLocks noGrp="1"/>
          </p:cNvSpPr>
          <p:nvPr>
            <p:ph type="title"/>
          </p:nvPr>
        </p:nvSpPr>
        <p:spPr>
          <a:xfrm>
            <a:off x="4433100" y="1443438"/>
            <a:ext cx="38520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3"/>
          <p:cNvSpPr txBox="1">
            <a:spLocks noGrp="1"/>
          </p:cNvSpPr>
          <p:nvPr>
            <p:ph type="subTitle" idx="1"/>
          </p:nvPr>
        </p:nvSpPr>
        <p:spPr>
          <a:xfrm>
            <a:off x="4433100" y="2621863"/>
            <a:ext cx="38520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5" name="Google Shape;755;p23"/>
          <p:cNvGrpSpPr/>
          <p:nvPr/>
        </p:nvGrpSpPr>
        <p:grpSpPr>
          <a:xfrm>
            <a:off x="5913175" y="3907394"/>
            <a:ext cx="3545529" cy="1688867"/>
            <a:chOff x="4063975" y="-1169456"/>
            <a:chExt cx="3545529" cy="1688867"/>
          </a:xfrm>
        </p:grpSpPr>
        <p:sp>
          <p:nvSpPr>
            <p:cNvPr id="756" name="Google Shape;756;p2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2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2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23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776" name="Google Shape;776;p2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4"/>
          <p:cNvSpPr txBox="1">
            <a:spLocks noGrp="1"/>
          </p:cNvSpPr>
          <p:nvPr>
            <p:ph type="title"/>
          </p:nvPr>
        </p:nvSpPr>
        <p:spPr>
          <a:xfrm>
            <a:off x="720000" y="50495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24"/>
          <p:cNvSpPr txBox="1">
            <a:spLocks noGrp="1"/>
          </p:cNvSpPr>
          <p:nvPr>
            <p:ph type="subTitle" idx="1"/>
          </p:nvPr>
        </p:nvSpPr>
        <p:spPr>
          <a:xfrm>
            <a:off x="7200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subTitle" idx="2"/>
          </p:nvPr>
        </p:nvSpPr>
        <p:spPr>
          <a:xfrm>
            <a:off x="58266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 txBox="1">
            <a:spLocks noGrp="1"/>
          </p:cNvSpPr>
          <p:nvPr>
            <p:ph type="subTitle" idx="1"/>
          </p:nvPr>
        </p:nvSpPr>
        <p:spPr>
          <a:xfrm>
            <a:off x="722525" y="1597525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2"/>
          </p:nvPr>
        </p:nvSpPr>
        <p:spPr>
          <a:xfrm>
            <a:off x="713225" y="3069650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subTitle" idx="3"/>
          </p:nvPr>
        </p:nvSpPr>
        <p:spPr>
          <a:xfrm>
            <a:off x="722525" y="1182450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4"/>
          </p:nvPr>
        </p:nvSpPr>
        <p:spPr>
          <a:xfrm>
            <a:off x="713225" y="2654575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801" name="Google Shape;801;p25"/>
          <p:cNvGrpSpPr/>
          <p:nvPr/>
        </p:nvGrpSpPr>
        <p:grpSpPr>
          <a:xfrm rot="10800000" flipH="1">
            <a:off x="5808500" y="-539731"/>
            <a:ext cx="3545529" cy="1688867"/>
            <a:chOff x="4063975" y="-1169456"/>
            <a:chExt cx="3545529" cy="1688867"/>
          </a:xfrm>
        </p:grpSpPr>
        <p:sp>
          <p:nvSpPr>
            <p:cNvPr id="802" name="Google Shape;802;p2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25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subTitle" idx="1"/>
          </p:nvPr>
        </p:nvSpPr>
        <p:spPr>
          <a:xfrm>
            <a:off x="5172902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subTitle" idx="2"/>
          </p:nvPr>
        </p:nvSpPr>
        <p:spPr>
          <a:xfrm>
            <a:off x="5172875" y="2919825"/>
            <a:ext cx="22374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1733703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1735575" y="2918625"/>
            <a:ext cx="2237400" cy="3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27" name="Google Shape;827;p26"/>
          <p:cNvGrpSpPr/>
          <p:nvPr/>
        </p:nvGrpSpPr>
        <p:grpSpPr>
          <a:xfrm>
            <a:off x="6655050" y="4344376"/>
            <a:ext cx="2373891" cy="1000575"/>
            <a:chOff x="4063975" y="-546774"/>
            <a:chExt cx="2373891" cy="1000575"/>
          </a:xfrm>
        </p:grpSpPr>
        <p:grpSp>
          <p:nvGrpSpPr>
            <p:cNvPr id="828" name="Google Shape;828;p2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29" name="Google Shape;829;p2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2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26"/>
          <p:cNvSpPr/>
          <p:nvPr/>
        </p:nvSpPr>
        <p:spPr>
          <a:xfrm rot="10800000" flipH="1">
            <a:off x="0" y="-174947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6"/>
          <p:cNvGrpSpPr/>
          <p:nvPr/>
        </p:nvGrpSpPr>
        <p:grpSpPr>
          <a:xfrm rot="10800000" flipH="1">
            <a:off x="510469" y="-306749"/>
            <a:ext cx="817859" cy="817646"/>
            <a:chOff x="813569" y="4603505"/>
            <a:chExt cx="817859" cy="817646"/>
          </a:xfrm>
        </p:grpSpPr>
        <p:sp>
          <p:nvSpPr>
            <p:cNvPr id="848" name="Google Shape;848;p2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5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0" name="Google Shape;920;p28"/>
          <p:cNvSpPr txBox="1">
            <a:spLocks noGrp="1"/>
          </p:cNvSpPr>
          <p:nvPr>
            <p:ph type="subTitle" idx="1"/>
          </p:nvPr>
        </p:nvSpPr>
        <p:spPr>
          <a:xfrm>
            <a:off x="6372345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1" name="Google Shape;921;p28"/>
          <p:cNvSpPr txBox="1">
            <a:spLocks noGrp="1"/>
          </p:cNvSpPr>
          <p:nvPr>
            <p:ph type="subTitle" idx="2"/>
          </p:nvPr>
        </p:nvSpPr>
        <p:spPr>
          <a:xfrm>
            <a:off x="6372325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2" name="Google Shape;922;p28"/>
          <p:cNvSpPr txBox="1">
            <a:spLocks noGrp="1"/>
          </p:cNvSpPr>
          <p:nvPr>
            <p:ph type="subTitle" idx="3"/>
          </p:nvPr>
        </p:nvSpPr>
        <p:spPr>
          <a:xfrm>
            <a:off x="4604149" y="306068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subTitle" idx="4"/>
          </p:nvPr>
        </p:nvSpPr>
        <p:spPr>
          <a:xfrm>
            <a:off x="4604125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>
            <a:spLocks noGrp="1"/>
          </p:cNvSpPr>
          <p:nvPr>
            <p:ph type="subTitle" idx="5"/>
          </p:nvPr>
        </p:nvSpPr>
        <p:spPr>
          <a:xfrm>
            <a:off x="2791068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6"/>
          </p:nvPr>
        </p:nvSpPr>
        <p:spPr>
          <a:xfrm>
            <a:off x="2791050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7"/>
          </p:nvPr>
        </p:nvSpPr>
        <p:spPr>
          <a:xfrm>
            <a:off x="975863" y="305873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8"/>
          </p:nvPr>
        </p:nvSpPr>
        <p:spPr>
          <a:xfrm>
            <a:off x="977759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rot="10800000" flipH="1">
            <a:off x="305875" y="16531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28"/>
          <p:cNvGrpSpPr/>
          <p:nvPr/>
        </p:nvGrpSpPr>
        <p:grpSpPr>
          <a:xfrm rot="10800000" flipH="1">
            <a:off x="816344" y="-115270"/>
            <a:ext cx="817859" cy="817646"/>
            <a:chOff x="813569" y="4603505"/>
            <a:chExt cx="817859" cy="817646"/>
          </a:xfrm>
        </p:grpSpPr>
        <p:sp>
          <p:nvSpPr>
            <p:cNvPr id="930" name="Google Shape;930;p2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28"/>
          <p:cNvGrpSpPr/>
          <p:nvPr/>
        </p:nvGrpSpPr>
        <p:grpSpPr>
          <a:xfrm>
            <a:off x="6644375" y="4400001"/>
            <a:ext cx="2373891" cy="1000575"/>
            <a:chOff x="4063975" y="-546774"/>
            <a:chExt cx="2373891" cy="1000575"/>
          </a:xfrm>
        </p:grpSpPr>
        <p:grpSp>
          <p:nvGrpSpPr>
            <p:cNvPr id="952" name="Google Shape;952;p2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53" name="Google Shape;953;p2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2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9"/>
          <p:cNvSpPr/>
          <p:nvPr/>
        </p:nvSpPr>
        <p:spPr>
          <a:xfrm flipH="1">
            <a:off x="927213" y="53895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9"/>
          <p:cNvSpPr txBox="1">
            <a:spLocks noGrp="1"/>
          </p:cNvSpPr>
          <p:nvPr>
            <p:ph type="subTitle" idx="1"/>
          </p:nvPr>
        </p:nvSpPr>
        <p:spPr>
          <a:xfrm>
            <a:off x="1758612" y="3190575"/>
            <a:ext cx="34701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3" name="Google Shape;973;p29"/>
          <p:cNvSpPr txBox="1">
            <a:spLocks noGrp="1"/>
          </p:cNvSpPr>
          <p:nvPr>
            <p:ph type="ctrTitle"/>
          </p:nvPr>
        </p:nvSpPr>
        <p:spPr>
          <a:xfrm>
            <a:off x="1758612" y="2127375"/>
            <a:ext cx="34701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58613" y="1649775"/>
            <a:ext cx="3470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75" name="Google Shape;975;p29"/>
          <p:cNvGrpSpPr/>
          <p:nvPr/>
        </p:nvGrpSpPr>
        <p:grpSpPr>
          <a:xfrm rot="10800000" flipH="1">
            <a:off x="6655050" y="-306749"/>
            <a:ext cx="2373891" cy="1000575"/>
            <a:chOff x="4063975" y="-546774"/>
            <a:chExt cx="2373891" cy="1000575"/>
          </a:xfrm>
        </p:grpSpPr>
        <p:grpSp>
          <p:nvGrpSpPr>
            <p:cNvPr id="976" name="Google Shape;976;p2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77" name="Google Shape;977;p2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2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1524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662869" y="4527305"/>
            <a:ext cx="817859" cy="817646"/>
            <a:chOff x="813569" y="4603505"/>
            <a:chExt cx="817859" cy="817646"/>
          </a:xfrm>
        </p:grpSpPr>
        <p:sp>
          <p:nvSpPr>
            <p:cNvPr id="996" name="Google Shape;996;p2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4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31"/>
          <p:cNvSpPr txBox="1">
            <a:spLocks noGrp="1"/>
          </p:cNvSpPr>
          <p:nvPr>
            <p:ph type="subTitle" idx="1"/>
          </p:nvPr>
        </p:nvSpPr>
        <p:spPr>
          <a:xfrm>
            <a:off x="5713500" y="37659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6" name="Google Shape;1076;p31"/>
          <p:cNvSpPr txBox="1">
            <a:spLocks noGrp="1"/>
          </p:cNvSpPr>
          <p:nvPr>
            <p:ph type="subTitle" idx="2"/>
          </p:nvPr>
        </p:nvSpPr>
        <p:spPr>
          <a:xfrm>
            <a:off x="5713500" y="34166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77" name="Google Shape;1077;p31"/>
          <p:cNvSpPr txBox="1">
            <a:spLocks noGrp="1"/>
          </p:cNvSpPr>
          <p:nvPr>
            <p:ph type="subTitle" idx="3"/>
          </p:nvPr>
        </p:nvSpPr>
        <p:spPr>
          <a:xfrm>
            <a:off x="5713500" y="270967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8" name="Google Shape;1078;p31"/>
          <p:cNvSpPr txBox="1">
            <a:spLocks noGrp="1"/>
          </p:cNvSpPr>
          <p:nvPr>
            <p:ph type="subTitle" idx="4"/>
          </p:nvPr>
        </p:nvSpPr>
        <p:spPr>
          <a:xfrm>
            <a:off x="5713500" y="236032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79" name="Google Shape;1079;p31"/>
          <p:cNvSpPr txBox="1">
            <a:spLocks noGrp="1"/>
          </p:cNvSpPr>
          <p:nvPr>
            <p:ph type="subTitle" idx="5"/>
          </p:nvPr>
        </p:nvSpPr>
        <p:spPr>
          <a:xfrm>
            <a:off x="5713500" y="16534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0" name="Google Shape;1080;p31"/>
          <p:cNvSpPr txBox="1">
            <a:spLocks noGrp="1"/>
          </p:cNvSpPr>
          <p:nvPr>
            <p:ph type="subTitle" idx="6"/>
          </p:nvPr>
        </p:nvSpPr>
        <p:spPr>
          <a:xfrm>
            <a:off x="5713500" y="13040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081" name="Google Shape;1081;p31"/>
          <p:cNvGrpSpPr/>
          <p:nvPr/>
        </p:nvGrpSpPr>
        <p:grpSpPr>
          <a:xfrm flipH="1">
            <a:off x="-320175" y="3990644"/>
            <a:ext cx="3545529" cy="1688867"/>
            <a:chOff x="4063975" y="-1169456"/>
            <a:chExt cx="3545529" cy="1688867"/>
          </a:xfrm>
        </p:grpSpPr>
        <p:sp>
          <p:nvSpPr>
            <p:cNvPr id="1082" name="Google Shape;1082;p3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3" name="Google Shape;1083;p3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084" name="Google Shape;1084;p3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6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3" name="Google Shape;1103;p32"/>
          <p:cNvSpPr txBox="1">
            <a:spLocks noGrp="1"/>
          </p:cNvSpPr>
          <p:nvPr>
            <p:ph type="subTitle" idx="1"/>
          </p:nvPr>
        </p:nvSpPr>
        <p:spPr>
          <a:xfrm>
            <a:off x="1405800" y="37000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4" name="Google Shape;1104;p32"/>
          <p:cNvSpPr txBox="1">
            <a:spLocks noGrp="1"/>
          </p:cNvSpPr>
          <p:nvPr>
            <p:ph type="subTitle" idx="2"/>
          </p:nvPr>
        </p:nvSpPr>
        <p:spPr>
          <a:xfrm>
            <a:off x="1405800" y="33506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105" name="Google Shape;1105;p32"/>
          <p:cNvSpPr txBox="1">
            <a:spLocks noGrp="1"/>
          </p:cNvSpPr>
          <p:nvPr>
            <p:ph type="subTitle" idx="3"/>
          </p:nvPr>
        </p:nvSpPr>
        <p:spPr>
          <a:xfrm>
            <a:off x="1405800" y="264372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subTitle" idx="4"/>
          </p:nvPr>
        </p:nvSpPr>
        <p:spPr>
          <a:xfrm>
            <a:off x="1405800" y="229437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subTitle" idx="5"/>
          </p:nvPr>
        </p:nvSpPr>
        <p:spPr>
          <a:xfrm>
            <a:off x="1405800" y="15874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subTitle" idx="6"/>
          </p:nvPr>
        </p:nvSpPr>
        <p:spPr>
          <a:xfrm>
            <a:off x="1405800" y="12381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109" name="Google Shape;1109;p32"/>
          <p:cNvGrpSpPr/>
          <p:nvPr/>
        </p:nvGrpSpPr>
        <p:grpSpPr>
          <a:xfrm rot="10800000" flipH="1">
            <a:off x="6883650" y="-306749"/>
            <a:ext cx="2373891" cy="1000575"/>
            <a:chOff x="4063975" y="-546774"/>
            <a:chExt cx="2373891" cy="1000575"/>
          </a:xfrm>
        </p:grpSpPr>
        <p:grpSp>
          <p:nvGrpSpPr>
            <p:cNvPr id="1110" name="Google Shape;1110;p3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11" name="Google Shape;1111;p3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6" name="Google Shape;1126;p3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8" name="Google Shape;1128;p32"/>
          <p:cNvSpPr/>
          <p:nvPr/>
        </p:nvSpPr>
        <p:spPr>
          <a:xfrm>
            <a:off x="-762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32"/>
          <p:cNvGrpSpPr/>
          <p:nvPr/>
        </p:nvGrpSpPr>
        <p:grpSpPr>
          <a:xfrm>
            <a:off x="434269" y="4527305"/>
            <a:ext cx="817859" cy="817646"/>
            <a:chOff x="813569" y="4603505"/>
            <a:chExt cx="817859" cy="817646"/>
          </a:xfrm>
        </p:grpSpPr>
        <p:sp>
          <p:nvSpPr>
            <p:cNvPr id="1130" name="Google Shape;1130;p3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7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4"/>
          <p:cNvSpPr txBox="1">
            <a:spLocks noGrp="1"/>
          </p:cNvSpPr>
          <p:nvPr>
            <p:ph type="title" hasCustomPrompt="1"/>
          </p:nvPr>
        </p:nvSpPr>
        <p:spPr>
          <a:xfrm>
            <a:off x="3721350" y="1004731"/>
            <a:ext cx="3573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0" name="Google Shape;1180;p34"/>
          <p:cNvSpPr txBox="1">
            <a:spLocks noGrp="1"/>
          </p:cNvSpPr>
          <p:nvPr>
            <p:ph type="title" idx="2" hasCustomPrompt="1"/>
          </p:nvPr>
        </p:nvSpPr>
        <p:spPr>
          <a:xfrm>
            <a:off x="3678150" y="3268075"/>
            <a:ext cx="36165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34"/>
          <p:cNvSpPr txBox="1">
            <a:spLocks noGrp="1"/>
          </p:cNvSpPr>
          <p:nvPr>
            <p:ph type="title" idx="3" hasCustomPrompt="1"/>
          </p:nvPr>
        </p:nvSpPr>
        <p:spPr>
          <a:xfrm>
            <a:off x="5264850" y="2136388"/>
            <a:ext cx="20298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2" name="Google Shape;1182;p34"/>
          <p:cNvSpPr txBox="1">
            <a:spLocks noGrp="1"/>
          </p:cNvSpPr>
          <p:nvPr>
            <p:ph type="subTitle" idx="1"/>
          </p:nvPr>
        </p:nvSpPr>
        <p:spPr>
          <a:xfrm>
            <a:off x="4076550" y="1482456"/>
            <a:ext cx="32181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3" name="Google Shape;1183;p34"/>
          <p:cNvSpPr txBox="1">
            <a:spLocks noGrp="1"/>
          </p:cNvSpPr>
          <p:nvPr>
            <p:ph type="subTitle" idx="4"/>
          </p:nvPr>
        </p:nvSpPr>
        <p:spPr>
          <a:xfrm>
            <a:off x="4076550" y="2617575"/>
            <a:ext cx="3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4" name="Google Shape;1184;p34"/>
          <p:cNvSpPr txBox="1">
            <a:spLocks noGrp="1"/>
          </p:cNvSpPr>
          <p:nvPr>
            <p:ph type="subTitle" idx="5"/>
          </p:nvPr>
        </p:nvSpPr>
        <p:spPr>
          <a:xfrm>
            <a:off x="4897650" y="3745675"/>
            <a:ext cx="2397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5" name="Google Shape;1185;p34"/>
          <p:cNvGrpSpPr/>
          <p:nvPr/>
        </p:nvGrpSpPr>
        <p:grpSpPr>
          <a:xfrm>
            <a:off x="-9675" y="-1163406"/>
            <a:ext cx="3545529" cy="1688867"/>
            <a:chOff x="-9675" y="-1163406"/>
            <a:chExt cx="3545529" cy="1688867"/>
          </a:xfrm>
        </p:grpSpPr>
        <p:sp>
          <p:nvSpPr>
            <p:cNvPr id="1186" name="Google Shape;1186;p34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34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188" name="Google Shape;1188;p3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3" name="Google Shape;1203;p34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34"/>
          <p:cNvSpPr/>
          <p:nvPr/>
        </p:nvSpPr>
        <p:spPr>
          <a:xfrm rot="10800000" flipH="1">
            <a:off x="8441062" y="4679045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6" name="Google Shape;1206;p34"/>
          <p:cNvGrpSpPr/>
          <p:nvPr/>
        </p:nvGrpSpPr>
        <p:grpSpPr>
          <a:xfrm rot="10800000" flipH="1">
            <a:off x="7882828" y="4759914"/>
            <a:ext cx="541170" cy="541170"/>
            <a:chOff x="7072361" y="-871003"/>
            <a:chExt cx="1042917" cy="1042917"/>
          </a:xfrm>
        </p:grpSpPr>
        <p:sp>
          <p:nvSpPr>
            <p:cNvPr id="1207" name="Google Shape;1207;p3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2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5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35"/>
          <p:cNvSpPr txBox="1">
            <a:spLocks noGrp="1"/>
          </p:cNvSpPr>
          <p:nvPr>
            <p:ph type="subTitle" idx="2"/>
          </p:nvPr>
        </p:nvSpPr>
        <p:spPr>
          <a:xfrm>
            <a:off x="3488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5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35"/>
          <p:cNvSpPr txBox="1">
            <a:spLocks noGrp="1"/>
          </p:cNvSpPr>
          <p:nvPr>
            <p:ph type="subTitle" idx="4"/>
          </p:nvPr>
        </p:nvSpPr>
        <p:spPr>
          <a:xfrm>
            <a:off x="34867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5"/>
          <p:cNvSpPr txBox="1">
            <a:spLocks noGrp="1"/>
          </p:cNvSpPr>
          <p:nvPr>
            <p:ph type="title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4" name="Google Shape;1234;p35"/>
          <p:cNvSpPr txBox="1">
            <a:spLocks noGrp="1"/>
          </p:cNvSpPr>
          <p:nvPr>
            <p:ph type="title" idx="5" hasCustomPrompt="1"/>
          </p:nvPr>
        </p:nvSpPr>
        <p:spPr>
          <a:xfrm>
            <a:off x="34548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5" name="Google Shape;1235;p35"/>
          <p:cNvSpPr txBox="1">
            <a:spLocks noGrp="1"/>
          </p:cNvSpPr>
          <p:nvPr>
            <p:ph type="subTitle" idx="6"/>
          </p:nvPr>
        </p:nvSpPr>
        <p:spPr>
          <a:xfrm>
            <a:off x="63475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35"/>
          <p:cNvSpPr txBox="1">
            <a:spLocks noGrp="1"/>
          </p:cNvSpPr>
          <p:nvPr>
            <p:ph type="subTitle" idx="7"/>
          </p:nvPr>
        </p:nvSpPr>
        <p:spPr>
          <a:xfrm>
            <a:off x="63461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5"/>
          <p:cNvSpPr txBox="1">
            <a:spLocks noGrp="1"/>
          </p:cNvSpPr>
          <p:nvPr>
            <p:ph type="title" idx="8" hasCustomPrompt="1"/>
          </p:nvPr>
        </p:nvSpPr>
        <p:spPr>
          <a:xfrm>
            <a:off x="63461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9" name="Google Shape;1239;p35"/>
          <p:cNvSpPr/>
          <p:nvPr/>
        </p:nvSpPr>
        <p:spPr>
          <a:xfrm rot="10800000" flipH="1">
            <a:off x="8362734" y="4629069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0" name="Google Shape;1240;p35"/>
          <p:cNvGrpSpPr/>
          <p:nvPr/>
        </p:nvGrpSpPr>
        <p:grpSpPr>
          <a:xfrm rot="10800000" flipH="1">
            <a:off x="7804500" y="4709938"/>
            <a:ext cx="541170" cy="541170"/>
            <a:chOff x="7072361" y="-871003"/>
            <a:chExt cx="1042917" cy="1042917"/>
          </a:xfrm>
        </p:grpSpPr>
        <p:sp>
          <p:nvSpPr>
            <p:cNvPr id="1241" name="Google Shape;1241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35"/>
          <p:cNvSpPr/>
          <p:nvPr/>
        </p:nvSpPr>
        <p:spPr>
          <a:xfrm flipH="1">
            <a:off x="83963" y="-647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803972" y="16136"/>
            <a:ext cx="541170" cy="541170"/>
            <a:chOff x="7072361" y="-871003"/>
            <a:chExt cx="1042917" cy="1042917"/>
          </a:xfrm>
        </p:grpSpPr>
        <p:sp>
          <p:nvSpPr>
            <p:cNvPr id="1264" name="Google Shape;1264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2376" y="42976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27415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0" y="4779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510469" y="4755905"/>
            <a:ext cx="817859" cy="817646"/>
            <a:chOff x="813569" y="4603505"/>
            <a:chExt cx="817859" cy="817646"/>
          </a:xfrm>
        </p:grpSpPr>
        <p:sp>
          <p:nvSpPr>
            <p:cNvPr id="67" name="Google Shape;67;p4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7781153" y="-266037"/>
            <a:ext cx="742244" cy="742244"/>
            <a:chOff x="7072361" y="-871003"/>
            <a:chExt cx="1042917" cy="1042917"/>
          </a:xfrm>
        </p:grpSpPr>
        <p:sp>
          <p:nvSpPr>
            <p:cNvPr id="89" name="Google Shape;89;p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5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subTitle" idx="2"/>
          </p:nvPr>
        </p:nvSpPr>
        <p:spPr>
          <a:xfrm>
            <a:off x="30309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ubTitle" idx="4"/>
          </p:nvPr>
        </p:nvSpPr>
        <p:spPr>
          <a:xfrm>
            <a:off x="30295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36"/>
          <p:cNvSpPr txBox="1">
            <a:spLocks noGrp="1"/>
          </p:cNvSpPr>
          <p:nvPr>
            <p:ph type="title" idx="5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2" name="Google Shape;1292;p36"/>
          <p:cNvSpPr txBox="1">
            <a:spLocks noGrp="1"/>
          </p:cNvSpPr>
          <p:nvPr>
            <p:ph type="title" idx="6" hasCustomPrompt="1"/>
          </p:nvPr>
        </p:nvSpPr>
        <p:spPr>
          <a:xfrm>
            <a:off x="29976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3" name="Google Shape;1293;p36"/>
          <p:cNvSpPr txBox="1">
            <a:spLocks noGrp="1"/>
          </p:cNvSpPr>
          <p:nvPr>
            <p:ph type="subTitle" idx="7"/>
          </p:nvPr>
        </p:nvSpPr>
        <p:spPr>
          <a:xfrm>
            <a:off x="5433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36"/>
          <p:cNvSpPr txBox="1">
            <a:spLocks noGrp="1"/>
          </p:cNvSpPr>
          <p:nvPr>
            <p:ph type="subTitle" idx="8"/>
          </p:nvPr>
        </p:nvSpPr>
        <p:spPr>
          <a:xfrm>
            <a:off x="54317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36"/>
          <p:cNvSpPr txBox="1">
            <a:spLocks noGrp="1"/>
          </p:cNvSpPr>
          <p:nvPr>
            <p:ph type="title" idx="9" hasCustomPrompt="1"/>
          </p:nvPr>
        </p:nvSpPr>
        <p:spPr>
          <a:xfrm>
            <a:off x="54317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6" name="Google Shape;1296;p36"/>
          <p:cNvSpPr txBox="1">
            <a:spLocks noGrp="1"/>
          </p:cNvSpPr>
          <p:nvPr>
            <p:ph type="subTitle" idx="13"/>
          </p:nvPr>
        </p:nvSpPr>
        <p:spPr>
          <a:xfrm>
            <a:off x="7602275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36"/>
          <p:cNvSpPr txBox="1">
            <a:spLocks noGrp="1"/>
          </p:cNvSpPr>
          <p:nvPr>
            <p:ph type="subTitle" idx="14"/>
          </p:nvPr>
        </p:nvSpPr>
        <p:spPr>
          <a:xfrm>
            <a:off x="7600888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36"/>
          <p:cNvSpPr txBox="1">
            <a:spLocks noGrp="1"/>
          </p:cNvSpPr>
          <p:nvPr>
            <p:ph type="title" idx="15" hasCustomPrompt="1"/>
          </p:nvPr>
        </p:nvSpPr>
        <p:spPr>
          <a:xfrm>
            <a:off x="7600901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299" name="Google Shape;1299;p36"/>
          <p:cNvGrpSpPr/>
          <p:nvPr/>
        </p:nvGrpSpPr>
        <p:grpSpPr>
          <a:xfrm flipH="1">
            <a:off x="5771603" y="-1146467"/>
            <a:ext cx="3545529" cy="1688867"/>
            <a:chOff x="-9675" y="-1163406"/>
            <a:chExt cx="3545529" cy="1688867"/>
          </a:xfrm>
        </p:grpSpPr>
        <p:sp>
          <p:nvSpPr>
            <p:cNvPr id="1300" name="Google Shape;1300;p36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1" name="Google Shape;1301;p36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02" name="Google Shape;1302;p3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7" name="Google Shape;1317;p36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18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8"/>
          <p:cNvSpPr txBox="1">
            <a:spLocks noGrp="1"/>
          </p:cNvSpPr>
          <p:nvPr>
            <p:ph type="subTitle" idx="1"/>
          </p:nvPr>
        </p:nvSpPr>
        <p:spPr>
          <a:xfrm>
            <a:off x="5814435" y="1719675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1" name="Google Shape;1381;p38"/>
          <p:cNvSpPr txBox="1">
            <a:spLocks noGrp="1"/>
          </p:cNvSpPr>
          <p:nvPr>
            <p:ph type="subTitle" idx="2"/>
          </p:nvPr>
        </p:nvSpPr>
        <p:spPr>
          <a:xfrm>
            <a:off x="1480450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2" name="Google Shape;1382;p38"/>
          <p:cNvSpPr txBox="1">
            <a:spLocks noGrp="1"/>
          </p:cNvSpPr>
          <p:nvPr>
            <p:ph type="subTitle" idx="3"/>
          </p:nvPr>
        </p:nvSpPr>
        <p:spPr>
          <a:xfrm>
            <a:off x="1480444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3" name="Google Shape;1383;p38"/>
          <p:cNvSpPr txBox="1">
            <a:spLocks noGrp="1"/>
          </p:cNvSpPr>
          <p:nvPr>
            <p:ph type="subTitle" idx="4"/>
          </p:nvPr>
        </p:nvSpPr>
        <p:spPr>
          <a:xfrm>
            <a:off x="1480450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4" name="Google Shape;1384;p38"/>
          <p:cNvSpPr txBox="1">
            <a:spLocks noGrp="1"/>
          </p:cNvSpPr>
          <p:nvPr>
            <p:ph type="subTitle" idx="5"/>
          </p:nvPr>
        </p:nvSpPr>
        <p:spPr>
          <a:xfrm>
            <a:off x="1480450" y="1719687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6" name="Google Shape;1386;p38"/>
          <p:cNvSpPr txBox="1">
            <a:spLocks noGrp="1"/>
          </p:cNvSpPr>
          <p:nvPr>
            <p:ph type="subTitle" idx="6"/>
          </p:nvPr>
        </p:nvSpPr>
        <p:spPr>
          <a:xfrm>
            <a:off x="5814425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7"/>
          </p:nvPr>
        </p:nvSpPr>
        <p:spPr>
          <a:xfrm>
            <a:off x="5814435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8" name="Google Shape;1388;p38"/>
          <p:cNvSpPr txBox="1">
            <a:spLocks noGrp="1"/>
          </p:cNvSpPr>
          <p:nvPr>
            <p:ph type="subTitle" idx="8"/>
          </p:nvPr>
        </p:nvSpPr>
        <p:spPr>
          <a:xfrm>
            <a:off x="5814425" y="2701350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9" name="Google Shape;1389;p38"/>
          <p:cNvSpPr txBox="1">
            <a:spLocks noGrp="1"/>
          </p:cNvSpPr>
          <p:nvPr>
            <p:ph type="subTitle" idx="9"/>
          </p:nvPr>
        </p:nvSpPr>
        <p:spPr>
          <a:xfrm>
            <a:off x="1480450" y="2701338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0" name="Google Shape;1390;p38"/>
          <p:cNvSpPr txBox="1">
            <a:spLocks noGrp="1"/>
          </p:cNvSpPr>
          <p:nvPr>
            <p:ph type="subTitle" idx="13"/>
          </p:nvPr>
        </p:nvSpPr>
        <p:spPr>
          <a:xfrm>
            <a:off x="5814435" y="244875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1" name="Google Shape;1391;p38"/>
          <p:cNvSpPr txBox="1">
            <a:spLocks noGrp="1"/>
          </p:cNvSpPr>
          <p:nvPr>
            <p:ph type="subTitle" idx="14"/>
          </p:nvPr>
        </p:nvSpPr>
        <p:spPr>
          <a:xfrm>
            <a:off x="1480460" y="2448738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2" name="Google Shape;1392;p38"/>
          <p:cNvSpPr txBox="1">
            <a:spLocks noGrp="1"/>
          </p:cNvSpPr>
          <p:nvPr>
            <p:ph type="subTitle" idx="15"/>
          </p:nvPr>
        </p:nvSpPr>
        <p:spPr>
          <a:xfrm>
            <a:off x="5814425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393" name="Google Shape;1393;p38"/>
          <p:cNvGrpSpPr/>
          <p:nvPr/>
        </p:nvGrpSpPr>
        <p:grpSpPr>
          <a:xfrm rot="10800000">
            <a:off x="5958603" y="4412058"/>
            <a:ext cx="3545529" cy="1688867"/>
            <a:chOff x="-9675" y="-1163406"/>
            <a:chExt cx="3545529" cy="1688867"/>
          </a:xfrm>
        </p:grpSpPr>
        <p:sp>
          <p:nvSpPr>
            <p:cNvPr id="1394" name="Google Shape;1394;p3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38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96" name="Google Shape;1396;p3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1" name="Google Shape;1411;p3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3" name="Google Shape;1413;p38"/>
          <p:cNvSpPr/>
          <p:nvPr/>
        </p:nvSpPr>
        <p:spPr>
          <a:xfrm flipH="1">
            <a:off x="703063" y="-3410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4" name="Google Shape;1414;p38"/>
          <p:cNvGrpSpPr/>
          <p:nvPr/>
        </p:nvGrpSpPr>
        <p:grpSpPr>
          <a:xfrm flipH="1">
            <a:off x="1423072" y="-260164"/>
            <a:ext cx="541170" cy="541170"/>
            <a:chOff x="7072361" y="-871003"/>
            <a:chExt cx="1042917" cy="1042917"/>
          </a:xfrm>
        </p:grpSpPr>
        <p:sp>
          <p:nvSpPr>
            <p:cNvPr id="1415" name="Google Shape;1415;p3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0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488" name="Google Shape;1488;p40"/>
          <p:cNvGrpSpPr/>
          <p:nvPr/>
        </p:nvGrpSpPr>
        <p:grpSpPr>
          <a:xfrm flipH="1">
            <a:off x="-653043" y="-1497055"/>
            <a:ext cx="2487331" cy="2037063"/>
            <a:chOff x="7180332" y="-1497055"/>
            <a:chExt cx="2487331" cy="2037063"/>
          </a:xfrm>
        </p:grpSpPr>
        <p:sp>
          <p:nvSpPr>
            <p:cNvPr id="1489" name="Google Shape;1489;p40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40"/>
          <p:cNvSpPr/>
          <p:nvPr/>
        </p:nvSpPr>
        <p:spPr>
          <a:xfrm flipH="1">
            <a:off x="378326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 flipH="1">
            <a:off x="1166464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 flipH="1">
            <a:off x="8575118" y="4719338"/>
            <a:ext cx="503533" cy="50341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0"/>
          <p:cNvGrpSpPr/>
          <p:nvPr/>
        </p:nvGrpSpPr>
        <p:grpSpPr>
          <a:xfrm flipH="1">
            <a:off x="8069655" y="4701684"/>
            <a:ext cx="621245" cy="621084"/>
            <a:chOff x="813569" y="4603505"/>
            <a:chExt cx="817859" cy="817646"/>
          </a:xfrm>
        </p:grpSpPr>
        <p:sp>
          <p:nvSpPr>
            <p:cNvPr id="1508" name="Google Shape;1508;p4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3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2"/>
          <p:cNvSpPr txBox="1">
            <a:spLocks noGrp="1"/>
          </p:cNvSpPr>
          <p:nvPr>
            <p:ph type="title"/>
          </p:nvPr>
        </p:nvSpPr>
        <p:spPr>
          <a:xfrm>
            <a:off x="4618125" y="1432675"/>
            <a:ext cx="34089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6" name="Google Shape;1576;p42"/>
          <p:cNvSpPr txBox="1">
            <a:spLocks noGrp="1"/>
          </p:cNvSpPr>
          <p:nvPr>
            <p:ph type="subTitle" idx="1"/>
          </p:nvPr>
        </p:nvSpPr>
        <p:spPr>
          <a:xfrm>
            <a:off x="4632975" y="2725788"/>
            <a:ext cx="33792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77" name="Google Shape;1577;p42"/>
          <p:cNvGrpSpPr/>
          <p:nvPr/>
        </p:nvGrpSpPr>
        <p:grpSpPr>
          <a:xfrm>
            <a:off x="5598475" y="-1072656"/>
            <a:ext cx="3545529" cy="1688867"/>
            <a:chOff x="4063975" y="-1169456"/>
            <a:chExt cx="3545529" cy="1688867"/>
          </a:xfrm>
        </p:grpSpPr>
        <p:sp>
          <p:nvSpPr>
            <p:cNvPr id="1578" name="Google Shape;1578;p42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9" name="Google Shape;1579;p4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580" name="Google Shape;1580;p4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5" name="Google Shape;1595;p4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596" name="Google Shape;1596;p4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 flipH="1">
            <a:off x="-76202" y="4165697"/>
            <a:ext cx="1455073" cy="1491160"/>
            <a:chOff x="7055374" y="3809659"/>
            <a:chExt cx="1455073" cy="1491160"/>
          </a:xfrm>
        </p:grpSpPr>
        <p:sp>
          <p:nvSpPr>
            <p:cNvPr id="1598" name="Google Shape;1598;p42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42"/>
          <p:cNvSpPr/>
          <p:nvPr/>
        </p:nvSpPr>
        <p:spPr>
          <a:xfrm flipH="1">
            <a:off x="1432746" y="4509105"/>
            <a:ext cx="715976" cy="714613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42"/>
          <p:cNvSpPr txBox="1">
            <a:spLocks noGrp="1"/>
          </p:cNvSpPr>
          <p:nvPr>
            <p:ph type="subTitle" idx="2"/>
          </p:nvPr>
        </p:nvSpPr>
        <p:spPr>
          <a:xfrm>
            <a:off x="63450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42"/>
          <p:cNvSpPr txBox="1">
            <a:spLocks noGrp="1"/>
          </p:cNvSpPr>
          <p:nvPr>
            <p:ph type="subTitle" idx="3"/>
          </p:nvPr>
        </p:nvSpPr>
        <p:spPr>
          <a:xfrm>
            <a:off x="46194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C9B59F6-2A3F-4CF6-A66C-D040D0E3574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8009C5A-BF66-4763-9482-448109156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9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161" name="Google Shape;161;p6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6"/>
          <p:cNvGrpSpPr/>
          <p:nvPr/>
        </p:nvGrpSpPr>
        <p:grpSpPr>
          <a:xfrm flipH="1">
            <a:off x="-323125" y="3869044"/>
            <a:ext cx="3545529" cy="1688867"/>
            <a:chOff x="4063975" y="-1169456"/>
            <a:chExt cx="3545529" cy="1688867"/>
          </a:xfrm>
        </p:grpSpPr>
        <p:sp>
          <p:nvSpPr>
            <p:cNvPr id="179" name="Google Shape;179;p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81" name="Google Shape;181;p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1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"/>
          <p:cNvSpPr txBox="1">
            <a:spLocks noGrp="1"/>
          </p:cNvSpPr>
          <p:nvPr>
            <p:ph type="title" hasCustomPrompt="1"/>
          </p:nvPr>
        </p:nvSpPr>
        <p:spPr>
          <a:xfrm>
            <a:off x="3240475" y="1510800"/>
            <a:ext cx="51051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1"/>
          </p:nvPr>
        </p:nvSpPr>
        <p:spPr>
          <a:xfrm>
            <a:off x="3240475" y="2883350"/>
            <a:ext cx="51051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15"/>
          <p:cNvGrpSpPr/>
          <p:nvPr/>
        </p:nvGrpSpPr>
        <p:grpSpPr>
          <a:xfrm flipH="1">
            <a:off x="5703978" y="-935492"/>
            <a:ext cx="3545529" cy="1688867"/>
            <a:chOff x="-9675" y="-1163406"/>
            <a:chExt cx="3545529" cy="1688867"/>
          </a:xfrm>
        </p:grpSpPr>
        <p:sp>
          <p:nvSpPr>
            <p:cNvPr id="496" name="Google Shape;496;p1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15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3" name="Google Shape;513;p1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752675" y="604075"/>
            <a:ext cx="2553900" cy="19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1224613" y="4502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16"/>
          <p:cNvGrpSpPr/>
          <p:nvPr/>
        </p:nvGrpSpPr>
        <p:grpSpPr>
          <a:xfrm>
            <a:off x="1735081" y="4478905"/>
            <a:ext cx="817859" cy="817646"/>
            <a:chOff x="813569" y="4603505"/>
            <a:chExt cx="817859" cy="817646"/>
          </a:xfrm>
        </p:grpSpPr>
        <p:sp>
          <p:nvSpPr>
            <p:cNvPr id="519" name="Google Shape;519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6"/>
          <p:cNvSpPr/>
          <p:nvPr/>
        </p:nvSpPr>
        <p:spPr>
          <a:xfrm rot="10800000" flipH="1">
            <a:off x="6696088" y="-31569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16"/>
          <p:cNvGrpSpPr/>
          <p:nvPr/>
        </p:nvGrpSpPr>
        <p:grpSpPr>
          <a:xfrm rot="10800000" flipH="1">
            <a:off x="7206556" y="-163370"/>
            <a:ext cx="817859" cy="817646"/>
            <a:chOff x="813569" y="4603505"/>
            <a:chExt cx="817859" cy="817646"/>
          </a:xfrm>
        </p:grpSpPr>
        <p:sp>
          <p:nvSpPr>
            <p:cNvPr id="542" name="Google Shape;542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8"/>
          <p:cNvSpPr txBox="1">
            <a:spLocks noGrp="1"/>
          </p:cNvSpPr>
          <p:nvPr>
            <p:ph type="title"/>
          </p:nvPr>
        </p:nvSpPr>
        <p:spPr>
          <a:xfrm>
            <a:off x="4017600" y="15426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"/>
          </p:nvPr>
        </p:nvSpPr>
        <p:spPr>
          <a:xfrm>
            <a:off x="4017600" y="2020200"/>
            <a:ext cx="3852000" cy="15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604" name="Google Shape;604;p18"/>
          <p:cNvGrpSpPr/>
          <p:nvPr/>
        </p:nvGrpSpPr>
        <p:grpSpPr>
          <a:xfrm>
            <a:off x="5836025" y="3781669"/>
            <a:ext cx="3545529" cy="1688867"/>
            <a:chOff x="4063975" y="-1169456"/>
            <a:chExt cx="3545529" cy="1688867"/>
          </a:xfrm>
        </p:grpSpPr>
        <p:sp>
          <p:nvSpPr>
            <p:cNvPr id="605" name="Google Shape;605;p1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1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7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"/>
          <p:cNvSpPr txBox="1">
            <a:spLocks noGrp="1"/>
          </p:cNvSpPr>
          <p:nvPr>
            <p:ph type="title"/>
          </p:nvPr>
        </p:nvSpPr>
        <p:spPr>
          <a:xfrm>
            <a:off x="2798850" y="2836900"/>
            <a:ext cx="3546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2798850" y="1601800"/>
            <a:ext cx="3546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49" name="Google Shape;649;p20"/>
          <p:cNvGrpSpPr/>
          <p:nvPr/>
        </p:nvGrpSpPr>
        <p:grpSpPr>
          <a:xfrm>
            <a:off x="5836025" y="4404351"/>
            <a:ext cx="2373891" cy="1000575"/>
            <a:chOff x="4063975" y="-546774"/>
            <a:chExt cx="2373891" cy="1000575"/>
          </a:xfrm>
        </p:grpSpPr>
        <p:grpSp>
          <p:nvGrpSpPr>
            <p:cNvPr id="650" name="Google Shape;650;p20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59" r:id="rId5"/>
    <p:sldLayoutId id="2147483661" r:id="rId6"/>
    <p:sldLayoutId id="2147483662" r:id="rId7"/>
    <p:sldLayoutId id="2147483664" r:id="rId8"/>
    <p:sldLayoutId id="2147483666" r:id="rId9"/>
    <p:sldLayoutId id="2147483669" r:id="rId10"/>
    <p:sldLayoutId id="2147483670" r:id="rId11"/>
    <p:sldLayoutId id="2147483671" r:id="rId12"/>
    <p:sldLayoutId id="2147483672" r:id="rId13"/>
    <p:sldLayoutId id="2147483674" r:id="rId14"/>
    <p:sldLayoutId id="2147483675" r:id="rId15"/>
    <p:sldLayoutId id="2147483677" r:id="rId16"/>
    <p:sldLayoutId id="2147483678" r:id="rId17"/>
    <p:sldLayoutId id="2147483680" r:id="rId18"/>
    <p:sldLayoutId id="2147483681" r:id="rId19"/>
    <p:sldLayoutId id="2147483682" r:id="rId20"/>
    <p:sldLayoutId id="2147483684" r:id="rId21"/>
    <p:sldLayoutId id="2147483686" r:id="rId22"/>
    <p:sldLayoutId id="2147483688" r:id="rId23"/>
    <p:sldLayoutId id="2147483693" r:id="rId2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https://slidesgo.com/pricing?slide=natural-science-lesson&amp;utm_source=Freemium&amp;utm_medium=slidesxl&amp;utm_campaign=slidesxl-microfunnel&amp;utm_term=Go-Premium&amp;utm_content=Natural+Science+Les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352550"/>
            <a:ext cx="2133600" cy="99257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VÀ SỰ BIẾN ĐỔI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1" y="2476500"/>
            <a:ext cx="2666999" cy="900246"/>
          </a:xfrm>
          <a:prstGeom prst="rect">
            <a:avLst/>
          </a:prstGeom>
          <a:solidFill>
            <a:srgbClr val="00B0F0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MỘT SỐ VẬT LIỆU, NHIÊN LIỆU, NGUYÊN LIỆU.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660573"/>
            <a:ext cx="2667000" cy="623248"/>
          </a:xfrm>
          <a:prstGeom prst="rect">
            <a:avLst/>
          </a:prstGeom>
          <a:solidFill>
            <a:schemeClr val="tx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3:  CÁC THỂ  CỦA CHẤT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1573259"/>
            <a:ext cx="2667000" cy="623248"/>
          </a:xfrm>
          <a:prstGeom prst="rect">
            <a:avLst/>
          </a:prstGeom>
          <a:solidFill>
            <a:srgbClr val="92D050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OXYGEN VÀ KHÔNG KHÍ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3716423"/>
            <a:ext cx="2667000" cy="900246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6: HỖN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4" idx="3"/>
            <a:endCxn id="6" idx="1"/>
          </p:cNvCxnSpPr>
          <p:nvPr/>
        </p:nvCxnSpPr>
        <p:spPr>
          <a:xfrm flipV="1">
            <a:off x="2209800" y="972197"/>
            <a:ext cx="533400" cy="876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3"/>
            <a:endCxn id="7" idx="1"/>
          </p:cNvCxnSpPr>
          <p:nvPr/>
        </p:nvCxnSpPr>
        <p:spPr>
          <a:xfrm>
            <a:off x="2209800" y="1848840"/>
            <a:ext cx="533400" cy="36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>
            <a:off x="2209800" y="1848840"/>
            <a:ext cx="533401" cy="1077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3"/>
            <a:endCxn id="8" idx="1"/>
          </p:cNvCxnSpPr>
          <p:nvPr/>
        </p:nvCxnSpPr>
        <p:spPr>
          <a:xfrm>
            <a:off x="2209800" y="1848840"/>
            <a:ext cx="533400" cy="2317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553200" y="76200"/>
            <a:ext cx="2362200" cy="584373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5. SỰ ĐA DẠNG CỦA CHẤT</a:t>
            </a:r>
            <a:endParaRPr lang="en-US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53200" y="748977"/>
            <a:ext cx="2514600" cy="749946"/>
          </a:xfrm>
          <a:prstGeom prst="roundRect">
            <a:avLst/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6. TÍNH CHẤT VÀ SỰ CHUYỂN THỂ CỦA CHẤT</a:t>
            </a:r>
            <a:endParaRPr lang="en-US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5410200" y="361950"/>
            <a:ext cx="1143000" cy="47625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5410200" y="838200"/>
            <a:ext cx="1143000" cy="28575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3"/>
          </p:cNvCxnSpPr>
          <p:nvPr/>
        </p:nvCxnSpPr>
        <p:spPr>
          <a:xfrm>
            <a:off x="5410200" y="1884883"/>
            <a:ext cx="1143000" cy="26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553200" y="1573259"/>
            <a:ext cx="2209800" cy="623248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OXYGEN </a:t>
            </a:r>
            <a:r>
              <a:rPr lang="en-US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KHÔNG </a:t>
            </a:r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Curved Connector 50"/>
          <p:cNvCxnSpPr>
            <a:stCxn id="5" idx="3"/>
          </p:cNvCxnSpPr>
          <p:nvPr/>
        </p:nvCxnSpPr>
        <p:spPr>
          <a:xfrm flipV="1">
            <a:off x="5410200" y="2628901"/>
            <a:ext cx="1143000" cy="29772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>
          <a:xfrm>
            <a:off x="5410200" y="2945673"/>
            <a:ext cx="1123950" cy="330927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6534150" y="2345130"/>
            <a:ext cx="2457450" cy="600543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MỘT SỐ VẬT LIỆU, NHIÊN LIỆU VÀ NGUYÊN LIỆU THÔNG DỤNG</a:t>
            </a:r>
            <a:endParaRPr lang="en-US" sz="1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534150" y="3007694"/>
            <a:ext cx="2533650" cy="687816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MỘT SỐ LƯƠNG THỰC, THỰC PHẨM THÔNG DỤNG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Curved Connector 61"/>
          <p:cNvCxnSpPr/>
          <p:nvPr/>
        </p:nvCxnSpPr>
        <p:spPr>
          <a:xfrm flipV="1">
            <a:off x="5410200" y="3980168"/>
            <a:ext cx="1219200" cy="26798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>
            <a:off x="5410200" y="4248150"/>
            <a:ext cx="1219200" cy="589406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6553200" y="3824856"/>
            <a:ext cx="2514600" cy="583258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HỖN HỢP, CHẤT TINH KHIẾT, DUNG DỊCH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629400" y="4476750"/>
            <a:ext cx="2362200" cy="639476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TÁCH CHẤT RA KHỎI HỖN HỢP</a:t>
            </a:r>
            <a:endParaRPr lang="en-US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35" grpId="0" animBg="1"/>
      <p:bldP spid="59" grpId="0" animBg="1"/>
      <p:bldP spid="60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5750"/>
            <a:ext cx="7717500" cy="572700"/>
          </a:xfrm>
        </p:spPr>
        <p:txBody>
          <a:bodyPr/>
          <a:lstStyle/>
          <a:p>
            <a:pPr algn="ctr"/>
            <a:r>
              <a:rPr lang="en-US" sz="3200" b="1" dirty="0" err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5: SỰ ĐA DẠNG CỦA CHẤT</a:t>
            </a:r>
            <a:endParaRPr lang="en-US" sz="3200" b="1" dirty="0"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895350"/>
            <a:ext cx="7717500" cy="3639900"/>
          </a:xfrm>
        </p:spPr>
        <p:txBody>
          <a:bodyPr/>
          <a:lstStyle/>
          <a:p>
            <a:pPr marL="152400" indent="0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ta:</a:t>
            </a:r>
          </a:p>
          <a:p>
            <a:pPr marL="152400" indent="0"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627910"/>
            <a:ext cx="75889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ta.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1DD64E-93B4-4335-87D4-59CA97E99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448984"/>
            <a:ext cx="914400" cy="7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81025"/>
            <a:ext cx="3657601" cy="176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05" y="2343149"/>
            <a:ext cx="3160396" cy="25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loud Callout 9"/>
          <p:cNvSpPr/>
          <p:nvPr/>
        </p:nvSpPr>
        <p:spPr>
          <a:xfrm>
            <a:off x="782002" y="514350"/>
            <a:ext cx="4247198" cy="1676400"/>
          </a:xfrm>
          <a:prstGeom prst="cloudCallout">
            <a:avLst/>
          </a:prstGeom>
          <a:solidFill>
            <a:srgbClr val="0AB0FA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2415" y="57150"/>
            <a:ext cx="7576185" cy="551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BA THỂ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CHẤT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ĐẶC ĐIỂM CỦA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14574"/>
            <a:ext cx="537400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5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D4104C0-D2CA-45AF-9993-4AD582A14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6" y="894331"/>
            <a:ext cx="6015038" cy="3213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17C8D-1054-43E5-BF15-DD0D95F6BC3F}"/>
              </a:ext>
            </a:extLst>
          </p:cNvPr>
          <p:cNvSpPr txBox="1"/>
          <p:nvPr/>
        </p:nvSpPr>
        <p:spPr>
          <a:xfrm>
            <a:off x="379811" y="199831"/>
            <a:ext cx="7022306" cy="7155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</a:rPr>
              <a:t>Các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chất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đều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được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cấu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tạo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từ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những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hạt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vô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cùng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nhỏ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bé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mà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mắt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thường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không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nhìn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thấy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được</a:t>
            </a:r>
            <a:r>
              <a:rPr lang="en-US" sz="2100" b="1" dirty="0">
                <a:solidFill>
                  <a:srgbClr val="C00000"/>
                </a:solidFill>
              </a:rPr>
              <a:t>.</a:t>
            </a:r>
            <a:endParaRPr lang="vi-VN" sz="21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17F96D-A05E-4B88-853C-A5132291CAF2}"/>
              </a:ext>
            </a:extLst>
          </p:cNvPr>
          <p:cNvSpPr txBox="1"/>
          <p:nvPr/>
        </p:nvSpPr>
        <p:spPr>
          <a:xfrm>
            <a:off x="700088" y="4221398"/>
            <a:ext cx="160734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</a:rPr>
              <a:t>Chất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khí</a:t>
            </a:r>
            <a:endParaRPr lang="vi-VN" sz="2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A5666A-D12C-43CC-9636-547FAC932D81}"/>
              </a:ext>
            </a:extLst>
          </p:cNvPr>
          <p:cNvSpPr txBox="1"/>
          <p:nvPr/>
        </p:nvSpPr>
        <p:spPr>
          <a:xfrm>
            <a:off x="2850357" y="4178372"/>
            <a:ext cx="160734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</a:rPr>
              <a:t>Chất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lỏng</a:t>
            </a:r>
            <a:endParaRPr lang="vi-VN" sz="21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66C3A9-68EC-49AB-AE79-25996ACE8AB2}"/>
              </a:ext>
            </a:extLst>
          </p:cNvPr>
          <p:cNvSpPr txBox="1"/>
          <p:nvPr/>
        </p:nvSpPr>
        <p:spPr>
          <a:xfrm>
            <a:off x="5057775" y="4221398"/>
            <a:ext cx="160734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</a:rPr>
              <a:t>Chất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 err="1">
                <a:solidFill>
                  <a:srgbClr val="FF0000"/>
                </a:solidFill>
              </a:rPr>
              <a:t>rắn</a:t>
            </a:r>
            <a:endParaRPr lang="vi-VN" sz="21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213" y="49965"/>
            <a:ext cx="1650206" cy="10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494933"/>
              </p:ext>
            </p:extLst>
          </p:nvPr>
        </p:nvGraphicFramePr>
        <p:xfrm>
          <a:off x="533400" y="573961"/>
          <a:ext cx="8075280" cy="26687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56168">
                  <a:extLst>
                    <a:ext uri="{9D8B030D-6E8A-4147-A177-3AD203B41FA5}">
                      <a16:colId xmlns="" xmlns:a16="http://schemas.microsoft.com/office/drawing/2014/main" val="3793340854"/>
                    </a:ext>
                  </a:extLst>
                </a:gridCol>
                <a:gridCol w="1356168"/>
                <a:gridCol w="1707264">
                  <a:extLst>
                    <a:ext uri="{9D8B030D-6E8A-4147-A177-3AD203B41FA5}">
                      <a16:colId xmlns="" xmlns:a16="http://schemas.microsoft.com/office/drawing/2014/main" val="3066687103"/>
                    </a:ext>
                  </a:extLst>
                </a:gridCol>
                <a:gridCol w="2075733">
                  <a:extLst>
                    <a:ext uri="{9D8B030D-6E8A-4147-A177-3AD203B41FA5}">
                      <a16:colId xmlns="" xmlns:a16="http://schemas.microsoft.com/office/drawing/2014/main" val="4033259167"/>
                    </a:ext>
                  </a:extLst>
                </a:gridCol>
                <a:gridCol w="1579947">
                  <a:extLst>
                    <a:ext uri="{9D8B030D-6E8A-4147-A177-3AD203B41FA5}">
                      <a16:colId xmlns="" xmlns:a16="http://schemas.microsoft.com/office/drawing/2014/main" val="3979300662"/>
                    </a:ext>
                  </a:extLst>
                </a:gridCol>
              </a:tblGrid>
              <a:tr h="904041">
                <a:tc>
                  <a:txBody>
                    <a:bodyPr/>
                    <a:lstStyle/>
                    <a:p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</a:t>
                      </a:r>
                    </a:p>
                    <a:p>
                      <a:endParaRPr lang="en-US" sz="1800" b="1" kern="120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Chất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endParaRPr lang="en-US" sz="16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112253982"/>
                  </a:ext>
                </a:extLst>
              </a:tr>
              <a:tr h="628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389802937"/>
                  </a:ext>
                </a:extLst>
              </a:tr>
              <a:tr h="612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lang="en-US" sz="18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lỏng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18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713751673"/>
                  </a:ext>
                </a:extLst>
              </a:tr>
              <a:tr h="524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Hơi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57202115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33400" y="3310265"/>
            <a:ext cx="5246853" cy="4231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452" y="3697473"/>
            <a:ext cx="2162649" cy="3877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+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591649" y="4023849"/>
            <a:ext cx="1347401" cy="3877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50" y="4423743"/>
            <a:ext cx="1188054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3460033" y="2800292"/>
            <a:ext cx="1174200" cy="3297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5509" y="2175693"/>
            <a:ext cx="1174200" cy="36147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1503" y="1614186"/>
            <a:ext cx="1174200" cy="36147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1883" y="1614186"/>
            <a:ext cx="1174200" cy="36147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3308" y="2175810"/>
            <a:ext cx="1174200" cy="36147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28967" y="1614186"/>
            <a:ext cx="1311486" cy="36147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4708" y="2046883"/>
            <a:ext cx="2920004" cy="6519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9289" y="2681600"/>
            <a:ext cx="2410842" cy="6519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08480" y="2807197"/>
            <a:ext cx="1600200" cy="3297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9552" y="3688311"/>
            <a:ext cx="3464010" cy="3877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1800" dirty="0">
              <a:solidFill>
                <a:srgbClr val="3608F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2317" y="4064008"/>
            <a:ext cx="6618911" cy="3877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1800" dirty="0">
              <a:solidFill>
                <a:srgbClr val="3608F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9551" y="4428637"/>
            <a:ext cx="484989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tỏa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dirty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rgbClr val="360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endParaRPr lang="en-US" sz="1800" dirty="0">
              <a:solidFill>
                <a:srgbClr val="3608FC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40275" y="590550"/>
            <a:ext cx="1272042" cy="82161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81DD64E-93B4-4335-87D4-59CA97E99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26" y="3673594"/>
            <a:ext cx="469174" cy="40251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33600" y="0"/>
            <a:ext cx="4257830" cy="379234"/>
          </a:xfrm>
          <a:prstGeom prst="rect">
            <a:avLst/>
          </a:prstGeom>
          <a:solidFill>
            <a:srgbClr val="0AB0FA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BẢNG SO SÁNH CÁC ĐẶC ĐIỂM CỦA CHẤT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48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427895"/>
              </p:ext>
            </p:extLst>
          </p:nvPr>
        </p:nvGraphicFramePr>
        <p:xfrm>
          <a:off x="609055" y="2295243"/>
          <a:ext cx="7925888" cy="232574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29271">
                  <a:extLst>
                    <a:ext uri="{9D8B030D-6E8A-4147-A177-3AD203B41FA5}">
                      <a16:colId xmlns="" xmlns:a16="http://schemas.microsoft.com/office/drawing/2014/main" val="1538603355"/>
                    </a:ext>
                  </a:extLst>
                </a:gridCol>
                <a:gridCol w="1527901">
                  <a:extLst>
                    <a:ext uri="{9D8B030D-6E8A-4147-A177-3AD203B41FA5}">
                      <a16:colId xmlns="" xmlns:a16="http://schemas.microsoft.com/office/drawing/2014/main" val="3631980898"/>
                    </a:ext>
                  </a:extLst>
                </a:gridCol>
                <a:gridCol w="1537886">
                  <a:extLst>
                    <a:ext uri="{9D8B030D-6E8A-4147-A177-3AD203B41FA5}">
                      <a16:colId xmlns="" xmlns:a16="http://schemas.microsoft.com/office/drawing/2014/main" val="1044565166"/>
                    </a:ext>
                  </a:extLst>
                </a:gridCol>
                <a:gridCol w="1048559">
                  <a:extLst>
                    <a:ext uri="{9D8B030D-6E8A-4147-A177-3AD203B41FA5}">
                      <a16:colId xmlns="" xmlns:a16="http://schemas.microsoft.com/office/drawing/2014/main" val="1843945807"/>
                    </a:ext>
                  </a:extLst>
                </a:gridCol>
                <a:gridCol w="1497941">
                  <a:extLst>
                    <a:ext uri="{9D8B030D-6E8A-4147-A177-3AD203B41FA5}">
                      <a16:colId xmlns="" xmlns:a16="http://schemas.microsoft.com/office/drawing/2014/main" val="2499135896"/>
                    </a:ext>
                  </a:extLst>
                </a:gridCol>
                <a:gridCol w="1784330">
                  <a:extLst>
                    <a:ext uri="{9D8B030D-6E8A-4147-A177-3AD203B41FA5}">
                      <a16:colId xmlns="" xmlns:a16="http://schemas.microsoft.com/office/drawing/2014/main" val="2729095820"/>
                    </a:ext>
                  </a:extLst>
                </a:gridCol>
              </a:tblGrid>
              <a:tr h="52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rgbClr val="000000"/>
                          </a:solidFill>
                          <a:effectLst/>
                        </a:rPr>
                        <a:t>Câu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tự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nhiên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nhân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tạo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sống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effectLst/>
                        </a:rPr>
                        <a:t>không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sống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</a:rPr>
                        <a:t>Chất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793580141"/>
                  </a:ext>
                </a:extLst>
              </a:tr>
              <a:tr h="445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563956338"/>
                  </a:ext>
                </a:extLst>
              </a:tr>
              <a:tr h="431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963235362"/>
                  </a:ext>
                </a:extLst>
              </a:tr>
              <a:tr h="401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810704018"/>
                  </a:ext>
                </a:extLst>
              </a:tr>
              <a:tr h="52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90803041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055" y="-149506"/>
            <a:ext cx="7924256" cy="26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1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7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7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17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acetic acid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170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2703" y="2829149"/>
            <a:ext cx="1162819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9331" y="2829149"/>
            <a:ext cx="1162819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91219" y="2836720"/>
            <a:ext cx="1842092" cy="3347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5539" y="4156951"/>
            <a:ext cx="1183657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2197" y="4152166"/>
            <a:ext cx="1183657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9531" y="3299617"/>
            <a:ext cx="867866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2903" y="3299617"/>
            <a:ext cx="867866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08821" y="3304858"/>
            <a:ext cx="576120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6435" y="3725892"/>
            <a:ext cx="794128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6401" y="3676459"/>
            <a:ext cx="794128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68151" y="3723909"/>
            <a:ext cx="1488228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3192" y="4135903"/>
            <a:ext cx="512000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58124" y="4152167"/>
            <a:ext cx="512000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86993" y="4178557"/>
            <a:ext cx="819776" cy="33470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5" y="523875"/>
            <a:ext cx="465690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188136"/>
              </p:ext>
            </p:extLst>
          </p:nvPr>
        </p:nvGraphicFramePr>
        <p:xfrm>
          <a:off x="457200" y="1200150"/>
          <a:ext cx="8153399" cy="30549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1451">
                  <a:extLst>
                    <a:ext uri="{9D8B030D-6E8A-4147-A177-3AD203B41FA5}">
                      <a16:colId xmlns="" xmlns:a16="http://schemas.microsoft.com/office/drawing/2014/main" val="2672382343"/>
                    </a:ext>
                  </a:extLst>
                </a:gridCol>
                <a:gridCol w="1255936">
                  <a:extLst>
                    <a:ext uri="{9D8B030D-6E8A-4147-A177-3AD203B41FA5}">
                      <a16:colId xmlns="" xmlns:a16="http://schemas.microsoft.com/office/drawing/2014/main" val="2453344348"/>
                    </a:ext>
                  </a:extLst>
                </a:gridCol>
                <a:gridCol w="1296799">
                  <a:extLst>
                    <a:ext uri="{9D8B030D-6E8A-4147-A177-3AD203B41FA5}">
                      <a16:colId xmlns="" xmlns:a16="http://schemas.microsoft.com/office/drawing/2014/main" val="73204513"/>
                    </a:ext>
                  </a:extLst>
                </a:gridCol>
                <a:gridCol w="2642131">
                  <a:extLst>
                    <a:ext uri="{9D8B030D-6E8A-4147-A177-3AD203B41FA5}">
                      <a16:colId xmlns="" xmlns:a16="http://schemas.microsoft.com/office/drawing/2014/main" val="2067483011"/>
                    </a:ext>
                  </a:extLst>
                </a:gridCol>
                <a:gridCol w="2377082">
                  <a:extLst>
                    <a:ext uri="{9D8B030D-6E8A-4147-A177-3AD203B41FA5}">
                      <a16:colId xmlns="" xmlns:a16="http://schemas.microsoft.com/office/drawing/2014/main" val="1509446908"/>
                    </a:ext>
                  </a:extLst>
                </a:gridCol>
              </a:tblGrid>
              <a:tr h="8728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endParaRPr lang="en-US" sz="18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chứa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386255671"/>
                  </a:ext>
                </a:extLst>
              </a:tr>
              <a:tr h="72736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Rắn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lang="en-US" sz="180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đinh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159154802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567469258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Mâm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105169431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4707F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aseline="0" dirty="0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4707F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1800" dirty="0">
                        <a:solidFill>
                          <a:srgbClr val="4707F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91706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7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742950"/>
            <a:ext cx="6172200" cy="63817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/>
            </a:r>
            <a:br>
              <a:rPr lang="en-US" altLang="en-US" sz="2400" b="1" dirty="0">
                <a:latin typeface="Times New Roman" panose="02020603050405020304" pitchFamily="18" charset="0"/>
              </a:rPr>
            </a:b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700" dirty="0" smtClean="0">
              <a:solidFill>
                <a:srgbClr val="00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2228850"/>
            <a:ext cx="5211366" cy="1943100"/>
          </a:xfrm>
          <a:solidFill>
            <a:schemeClr val="tx2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400050" indent="-400050"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mương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000" dirty="0" smtClean="0"/>
              <a:t> 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B.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suối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C.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máng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D.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giếng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bơi</a:t>
            </a: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24000" y="2675930"/>
            <a:ext cx="400050" cy="31572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524000" y="2975270"/>
            <a:ext cx="400050" cy="30479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B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524000" y="3280069"/>
            <a:ext cx="400050" cy="30479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524000" y="3603921"/>
            <a:ext cx="400050" cy="30479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D</a:t>
            </a:r>
          </a:p>
        </p:txBody>
      </p:sp>
      <p:sp>
        <p:nvSpPr>
          <p:cNvPr id="2663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55005" y="1172171"/>
            <a:ext cx="2686050" cy="1694259"/>
          </a:xfrm>
          <a:prstGeom prst="irregularSeal2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Sai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6137910" y="2971800"/>
            <a:ext cx="2343150" cy="188595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1800" dirty="0">
              <a:solidFill>
                <a:srgbClr val="6600CC"/>
              </a:solidFill>
              <a:latin typeface="VNI-Times" pitchFamily="2" charset="0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1485900" y="104775"/>
            <a:ext cx="61722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300" b="1" u="sng" dirty="0">
              <a:solidFill>
                <a:schemeClr val="tx2"/>
              </a:solidFill>
            </a:endParaRPr>
          </a:p>
        </p:txBody>
      </p:sp>
      <p:sp>
        <p:nvSpPr>
          <p:cNvPr id="2" name="Frame 1"/>
          <p:cNvSpPr/>
          <p:nvPr/>
        </p:nvSpPr>
        <p:spPr>
          <a:xfrm>
            <a:off x="1447800" y="104775"/>
            <a:ext cx="5650230" cy="638175"/>
          </a:xfrm>
          <a:prstGeom prst="fra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93028"/>
            <a:ext cx="548639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2400" b="1" u="sng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CỦNG </a:t>
            </a:r>
            <a:r>
              <a:rPr lang="en-US" altLang="en-US" sz="2400" b="1" u="sng" dirty="0">
                <a:solidFill>
                  <a:srgbClr val="A50021"/>
                </a:solidFill>
                <a:latin typeface="Times New Roman" panose="02020603050405020304" pitchFamily="18" charset="0"/>
              </a:rPr>
              <a:t>CỐ </a:t>
            </a:r>
            <a:endParaRPr lang="en-US" altLang="en-US" sz="24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7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75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repeatCount="200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</p:childTnLst>
        </p:cTn>
      </p:par>
    </p:tnLst>
    <p:bldLst>
      <p:bldP spid="26632" grpId="0" animBg="1"/>
      <p:bldP spid="26632" grpId="1" animBg="1"/>
      <p:bldP spid="26632" grpId="2" animBg="1"/>
      <p:bldP spid="266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17320" y="1440062"/>
            <a:ext cx="5211366" cy="2046088"/>
          </a:xfrm>
          <a:solidFill>
            <a:schemeClr val="tx2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400050" indent="-400050"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2. 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mít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B. 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gà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C.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D.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dao</a:t>
            </a: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417320" y="1832969"/>
            <a:ext cx="400050" cy="34309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417320" y="2153142"/>
            <a:ext cx="400050" cy="33122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B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417320" y="2493517"/>
            <a:ext cx="400050" cy="33122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417320" y="2824740"/>
            <a:ext cx="400050" cy="33122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D</a:t>
            </a:r>
          </a:p>
        </p:txBody>
      </p:sp>
      <p:sp>
        <p:nvSpPr>
          <p:cNvPr id="2765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145780" y="770930"/>
            <a:ext cx="2551510" cy="1579960"/>
          </a:xfrm>
          <a:prstGeom prst="irregularSeal2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Sai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>
            <a:off x="5566513" y="2388326"/>
            <a:ext cx="2457450" cy="1843088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1800" dirty="0">
              <a:solidFill>
                <a:srgbClr val="6600CC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75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repeatCount="200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6" grpId="0" animBg="1"/>
      <p:bldP spid="27656" grpId="1" animBg="1"/>
      <p:bldP spid="27656" grpId="2" animBg="1"/>
      <p:bldP spid="276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7726" y="1445216"/>
            <a:ext cx="5211366" cy="2117134"/>
          </a:xfrm>
          <a:solidFill>
            <a:schemeClr val="tx1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400050" indent="-400050">
              <a:buNone/>
            </a:pP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D. </a:t>
            </a:r>
            <a:r>
              <a:rPr lang="en-US" alt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hể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marL="400050" indent="-400050">
              <a:buNone/>
            </a:pP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407251" y="1887931"/>
            <a:ext cx="395151" cy="3097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402625" y="2797967"/>
            <a:ext cx="395151" cy="29904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D</a:t>
            </a:r>
          </a:p>
        </p:txBody>
      </p:sp>
      <p:sp>
        <p:nvSpPr>
          <p:cNvPr id="28680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852449" y="819346"/>
            <a:ext cx="2551510" cy="1579960"/>
          </a:xfrm>
          <a:prstGeom prst="irregularSeal2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Sai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6035781" y="2463404"/>
            <a:ext cx="2368178" cy="1843088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1800" dirty="0">
              <a:solidFill>
                <a:srgbClr val="6600CC"/>
              </a:solidFill>
              <a:latin typeface="VNI-Times" pitchFamily="2" charset="0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397726" y="2197693"/>
            <a:ext cx="395151" cy="3097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B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402625" y="2488205"/>
            <a:ext cx="395151" cy="3097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4573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5" presetClass="exit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75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75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5" presetClass="exit" presetSubtype="1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75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75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75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9"/>
                  </p:tgtEl>
                </p:cond>
              </p:nextCondLst>
            </p:seq>
          </p:childTnLst>
        </p:cTn>
      </p:par>
    </p:tnLst>
    <p:bldLst>
      <p:bldP spid="28680" grpId="0" animBg="1"/>
      <p:bldP spid="28680" grpId="1" animBg="1"/>
      <p:bldP spid="28680" grpId="2" animBg="1"/>
      <p:bldP spid="28680" grpId="3" animBg="1"/>
      <p:bldP spid="28680" grpId="4" animBg="1"/>
      <p:bldP spid="28680" grpId="5" animBg="1"/>
      <p:bldP spid="286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9829" y="1442018"/>
            <a:ext cx="5411392" cy="2196532"/>
          </a:xfrm>
          <a:solidFill>
            <a:schemeClr val="tx1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00050" indent="-400050">
              <a:buNone/>
            </a:pP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nén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000" dirty="0" smtClean="0"/>
              <a:t> 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lỏng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000" dirty="0" smtClean="0"/>
              <a:t>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lỏng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000" dirty="0" smtClean="0"/>
              <a:t>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D. </a:t>
            </a:r>
            <a:r>
              <a:rPr lang="en-US" alt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000" dirty="0" smtClean="0"/>
              <a:t> </a:t>
            </a: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495425" y="2173850"/>
            <a:ext cx="400050" cy="308134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495425" y="2479242"/>
            <a:ext cx="400050" cy="2974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B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495425" y="2776717"/>
            <a:ext cx="400050" cy="2974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495425" y="3086404"/>
            <a:ext cx="400050" cy="2974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D</a:t>
            </a:r>
          </a:p>
        </p:txBody>
      </p:sp>
      <p:sp>
        <p:nvSpPr>
          <p:cNvPr id="29704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464446" y="274967"/>
            <a:ext cx="2255012" cy="1579960"/>
          </a:xfrm>
          <a:prstGeom prst="irregularSeal2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Sai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404081" y="2128039"/>
            <a:ext cx="2491725" cy="1609334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Chúc mừng! Bạn đã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 chọn chính xác.</a:t>
            </a:r>
          </a:p>
          <a:p>
            <a:pPr eaLnBrk="1" hangingPunct="1"/>
            <a:endParaRPr lang="en-US" altLang="en-US" sz="1800">
              <a:solidFill>
                <a:srgbClr val="6600CC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75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repeatCount="200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</p:childTnLst>
        </p:cTn>
      </p:par>
    </p:tnLst>
    <p:bldLst>
      <p:bldP spid="29704" grpId="0" animBg="1"/>
      <p:bldP spid="29704" grpId="1" animBg="1"/>
      <p:bldP spid="29704" grpId="2" animBg="1"/>
      <p:bldP spid="2970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61950"/>
            <a:ext cx="7717500" cy="572700"/>
          </a:xfrm>
        </p:spPr>
        <p:txBody>
          <a:bodyPr/>
          <a:lstStyle/>
          <a:p>
            <a:pPr algn="ctr"/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video </a:t>
            </a:r>
            <a:r>
              <a:rPr lang="en-US" dirty="0" err="1" smtClean="0"/>
              <a:t>sau</a:t>
            </a:r>
            <a:endParaRPr lang="en-US" dirty="0"/>
          </a:p>
        </p:txBody>
      </p:sp>
      <p:pic>
        <p:nvPicPr>
          <p:cNvPr id="4" name="BÀI 5 - TIẾT 1_ SỰ ĐA DẠNG VÀ CÁC THỂ CƠ BẢN CỦA CHẤT (KHOA HỌC TỰ NHIÊN 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043448"/>
            <a:ext cx="78028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8943" y="1123951"/>
            <a:ext cx="6172200" cy="2133599"/>
          </a:xfrm>
          <a:solidFill>
            <a:schemeClr val="tx2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400050" indent="-400050"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con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dirty="0"/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B. 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đũa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thìa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C.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D. 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đũa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buNone/>
            </a:pPr>
            <a:endParaRPr lang="en-US" altLang="en-US" sz="3300" dirty="0">
              <a:latin typeface="VNI-Times" pitchFamily="2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338943" y="1481734"/>
            <a:ext cx="400050" cy="37861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dirty="0"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338943" y="1876411"/>
            <a:ext cx="400050" cy="36552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B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338943" y="2257990"/>
            <a:ext cx="400050" cy="36552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338943" y="2603919"/>
            <a:ext cx="400050" cy="36552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>
                <a:latin typeface="Tahoma" panose="020B0604030504040204" pitchFamily="34" charset="0"/>
              </a:rPr>
              <a:t>D</a:t>
            </a:r>
          </a:p>
        </p:txBody>
      </p:sp>
      <p:sp>
        <p:nvSpPr>
          <p:cNvPr id="307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980218" y="691754"/>
            <a:ext cx="2290576" cy="1579960"/>
          </a:xfrm>
          <a:prstGeom prst="irregularSeal2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Sai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6282418" y="2271713"/>
            <a:ext cx="2457450" cy="1843088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Chúc mừng! Bạn đã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 chọn chính xác.</a:t>
            </a:r>
          </a:p>
          <a:p>
            <a:pPr eaLnBrk="1" hangingPunct="1"/>
            <a:endParaRPr lang="en-US" altLang="en-US" sz="1800">
              <a:solidFill>
                <a:srgbClr val="6600CC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repeatCount="200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75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</p:childTnLst>
        </p:cTn>
      </p:par>
    </p:tnLst>
    <p:bldLst>
      <p:bldP spid="30728" grpId="0" animBg="1"/>
      <p:bldP spid="30728" grpId="1" animBg="1"/>
      <p:bldP spid="30728" grpId="2" animBg="1"/>
      <p:bldP spid="307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p95"/>
          <p:cNvSpPr/>
          <p:nvPr/>
        </p:nvSpPr>
        <p:spPr>
          <a:xfrm>
            <a:off x="2667000" y="590550"/>
            <a:ext cx="3962400" cy="1231125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SỰ ĐA DẠNG CỦA CHẤT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41" name="Google Shape;2441;p95"/>
          <p:cNvCxnSpPr/>
          <p:nvPr/>
        </p:nvCxnSpPr>
        <p:spPr>
          <a:xfrm>
            <a:off x="4572000" y="1821675"/>
            <a:ext cx="0" cy="768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2" name="Google Shape;2442;p95"/>
          <p:cNvCxnSpPr/>
          <p:nvPr/>
        </p:nvCxnSpPr>
        <p:spPr>
          <a:xfrm>
            <a:off x="2460175" y="2208850"/>
            <a:ext cx="421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3" name="Google Shape;2443;p95"/>
          <p:cNvCxnSpPr/>
          <p:nvPr/>
        </p:nvCxnSpPr>
        <p:spPr>
          <a:xfrm>
            <a:off x="2455200" y="2194575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4" name="Google Shape;2444;p95"/>
          <p:cNvCxnSpPr/>
          <p:nvPr/>
        </p:nvCxnSpPr>
        <p:spPr>
          <a:xfrm>
            <a:off x="6673350" y="2194575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5" name="Google Shape;2445;p95"/>
          <p:cNvSpPr/>
          <p:nvPr/>
        </p:nvSpPr>
        <p:spPr>
          <a:xfrm rot="-8100196" flipH="1">
            <a:off x="4047731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46" name="Google Shape;2446;p95"/>
          <p:cNvSpPr/>
          <p:nvPr/>
        </p:nvSpPr>
        <p:spPr>
          <a:xfrm rot="-8100196" flipH="1">
            <a:off x="4699956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Google Shape;2424;p95"/>
          <p:cNvSpPr/>
          <p:nvPr/>
        </p:nvSpPr>
        <p:spPr>
          <a:xfrm>
            <a:off x="990600" y="2647950"/>
            <a:ext cx="2535936" cy="12954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Google Shape;2425;p95"/>
          <p:cNvSpPr txBox="1"/>
          <p:nvPr/>
        </p:nvSpPr>
        <p:spPr>
          <a:xfrm>
            <a:off x="925068" y="2990850"/>
            <a:ext cx="2667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ở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xung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quanh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ta. Ở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đâu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vật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, ở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đó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Exo Thin"/>
                <a:cs typeface="Times New Roman" pitchFamily="18" charset="0"/>
                <a:sym typeface="Exo Thin"/>
              </a:rPr>
              <a:t>chất</a:t>
            </a:r>
            <a:endParaRPr sz="2000" dirty="0">
              <a:solidFill>
                <a:schemeClr val="tx1"/>
              </a:solidFill>
              <a:latin typeface="Times New Roman" pitchFamily="18" charset="0"/>
              <a:ea typeface="Exo Thin"/>
              <a:cs typeface="Times New Roman" pitchFamily="18" charset="0"/>
              <a:sym typeface="Exo Thin"/>
            </a:endParaRPr>
          </a:p>
        </p:txBody>
      </p:sp>
      <p:sp>
        <p:nvSpPr>
          <p:cNvPr id="34" name="Google Shape;2424;p95"/>
          <p:cNvSpPr/>
          <p:nvPr/>
        </p:nvSpPr>
        <p:spPr>
          <a:xfrm>
            <a:off x="3733800" y="2647950"/>
            <a:ext cx="2231136" cy="1447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Google Shape;2424;p95"/>
          <p:cNvSpPr/>
          <p:nvPr/>
        </p:nvSpPr>
        <p:spPr>
          <a:xfrm>
            <a:off x="6172200" y="2647950"/>
            <a:ext cx="2286000" cy="14478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4" grpId="0" animBg="1"/>
      <p:bldP spid="2445" grpId="0" animBg="1"/>
      <p:bldP spid="2446" grpId="0" animBg="1"/>
      <p:bldP spid="32" grpId="0" animBg="1"/>
      <p:bldP spid="33" grpId="0"/>
      <p:bldP spid="34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gray">
          <a:xfrm flipH="1">
            <a:off x="344188" y="1045105"/>
            <a:ext cx="4513635" cy="1904893"/>
          </a:xfrm>
          <a:custGeom>
            <a:avLst/>
            <a:gdLst/>
            <a:ahLst/>
            <a:cxnLst/>
            <a:rect l="l" t="t" r="r" b="b"/>
            <a:pathLst>
              <a:path w="4176930" h="2058709">
                <a:moveTo>
                  <a:pt x="0" y="0"/>
                </a:moveTo>
                <a:cubicBezTo>
                  <a:pt x="0" y="0"/>
                  <a:pt x="0" y="0"/>
                  <a:pt x="4176930" y="0"/>
                </a:cubicBezTo>
                <a:lnTo>
                  <a:pt x="4176930" y="2058709"/>
                </a:lnTo>
                <a:cubicBezTo>
                  <a:pt x="4176930" y="2058709"/>
                  <a:pt x="4176930" y="2058709"/>
                  <a:pt x="1079378" y="2058709"/>
                </a:cubicBezTo>
                <a:cubicBezTo>
                  <a:pt x="1078688" y="2046733"/>
                  <a:pt x="1077814" y="2034806"/>
                  <a:pt x="1075638" y="2023030"/>
                </a:cubicBezTo>
                <a:cubicBezTo>
                  <a:pt x="1075154" y="2002066"/>
                  <a:pt x="1073005" y="1981342"/>
                  <a:pt x="1069130" y="1960943"/>
                </a:cubicBezTo>
                <a:cubicBezTo>
                  <a:pt x="1068629" y="1954635"/>
                  <a:pt x="1067677" y="1948400"/>
                  <a:pt x="1066276" y="1942246"/>
                </a:cubicBezTo>
                <a:cubicBezTo>
                  <a:pt x="989069" y="1409541"/>
                  <a:pt x="545998" y="995728"/>
                  <a:pt x="0" y="963616"/>
                </a:cubicBezTo>
                <a:cubicBezTo>
                  <a:pt x="0" y="917052"/>
                  <a:pt x="0" y="73238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5950" tIns="63967" rIns="95950" bIns="127934" anchor="b" anchorCtr="0"/>
          <a:lstStyle/>
          <a:p>
            <a:pPr lvl="0"/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gray">
          <a:xfrm>
            <a:off x="344191" y="3001989"/>
            <a:ext cx="4513635" cy="1838007"/>
          </a:xfrm>
          <a:custGeom>
            <a:avLst/>
            <a:gdLst/>
            <a:ahLst/>
            <a:cxnLst>
              <a:cxn ang="0">
                <a:pos x="1300" y="0"/>
              </a:cxn>
              <a:cxn ang="0">
                <a:pos x="0" y="0"/>
              </a:cxn>
              <a:cxn ang="0">
                <a:pos x="0" y="864"/>
              </a:cxn>
              <a:cxn ang="0">
                <a:pos x="1753" y="864"/>
              </a:cxn>
              <a:cxn ang="0">
                <a:pos x="1753" y="453"/>
              </a:cxn>
              <a:cxn ang="0">
                <a:pos x="1300" y="0"/>
              </a:cxn>
            </a:cxnLst>
            <a:rect l="0" t="0" r="r" b="b"/>
            <a:pathLst>
              <a:path w="1753" h="864">
                <a:moveTo>
                  <a:pt x="130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1753" y="864"/>
                  <a:pt x="1753" y="864"/>
                  <a:pt x="1753" y="864"/>
                </a:cubicBezTo>
                <a:cubicBezTo>
                  <a:pt x="1753" y="453"/>
                  <a:pt x="1753" y="453"/>
                  <a:pt x="1753" y="453"/>
                </a:cubicBezTo>
                <a:cubicBezTo>
                  <a:pt x="1509" y="438"/>
                  <a:pt x="1314" y="243"/>
                  <a:pt x="130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5950" tIns="127934" rIns="95950" bIns="127934" anchor="t" anchorCtr="0"/>
          <a:lstStyle/>
          <a:p>
            <a:pPr lvl="0"/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6" name="Freeform 10"/>
          <p:cNvSpPr>
            <a:spLocks/>
          </p:cNvSpPr>
          <p:nvPr/>
        </p:nvSpPr>
        <p:spPr bwMode="gray">
          <a:xfrm>
            <a:off x="4173577" y="3001989"/>
            <a:ext cx="4726815" cy="1677149"/>
          </a:xfrm>
          <a:custGeom>
            <a:avLst/>
            <a:gdLst/>
            <a:ahLst/>
            <a:cxnLst>
              <a:cxn ang="0">
                <a:pos x="0" y="453"/>
              </a:cxn>
              <a:cxn ang="0">
                <a:pos x="0" y="864"/>
              </a:cxn>
              <a:cxn ang="0">
                <a:pos x="1753" y="864"/>
              </a:cxn>
              <a:cxn ang="0">
                <a:pos x="1753" y="0"/>
              </a:cxn>
              <a:cxn ang="0">
                <a:pos x="453" y="0"/>
              </a:cxn>
              <a:cxn ang="0">
                <a:pos x="0" y="453"/>
              </a:cxn>
            </a:cxnLst>
            <a:rect l="0" t="0" r="r" b="b"/>
            <a:pathLst>
              <a:path w="1753" h="864">
                <a:moveTo>
                  <a:pt x="0" y="453"/>
                </a:moveTo>
                <a:cubicBezTo>
                  <a:pt x="0" y="864"/>
                  <a:pt x="0" y="864"/>
                  <a:pt x="0" y="864"/>
                </a:cubicBezTo>
                <a:cubicBezTo>
                  <a:pt x="1753" y="864"/>
                  <a:pt x="1753" y="864"/>
                  <a:pt x="1753" y="864"/>
                </a:cubicBezTo>
                <a:cubicBezTo>
                  <a:pt x="1753" y="0"/>
                  <a:pt x="1753" y="0"/>
                  <a:pt x="1753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39" y="243"/>
                  <a:pt x="244" y="438"/>
                  <a:pt x="0" y="453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5950" tIns="127934" rIns="95950" bIns="127934" anchor="t" anchorCtr="0"/>
          <a:lstStyle/>
          <a:p>
            <a:pPr lvl="0" algn="r"/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>
            <a:off x="4173705" y="1045105"/>
            <a:ext cx="4726688" cy="1887498"/>
          </a:xfrm>
          <a:custGeom>
            <a:avLst/>
            <a:gdLst/>
            <a:ahLst/>
            <a:cxnLst/>
            <a:rect l="l" t="t" r="r" b="b"/>
            <a:pathLst>
              <a:path w="4176930" h="2058709">
                <a:moveTo>
                  <a:pt x="0" y="0"/>
                </a:moveTo>
                <a:cubicBezTo>
                  <a:pt x="0" y="0"/>
                  <a:pt x="0" y="0"/>
                  <a:pt x="4176930" y="0"/>
                </a:cubicBezTo>
                <a:lnTo>
                  <a:pt x="4176930" y="2058709"/>
                </a:lnTo>
                <a:cubicBezTo>
                  <a:pt x="4176930" y="2058709"/>
                  <a:pt x="4176930" y="2058709"/>
                  <a:pt x="1079378" y="2058709"/>
                </a:cubicBezTo>
                <a:cubicBezTo>
                  <a:pt x="1078688" y="2046733"/>
                  <a:pt x="1077814" y="2034806"/>
                  <a:pt x="1075638" y="2023030"/>
                </a:cubicBezTo>
                <a:cubicBezTo>
                  <a:pt x="1075154" y="2002066"/>
                  <a:pt x="1073005" y="1981342"/>
                  <a:pt x="1069130" y="1960943"/>
                </a:cubicBezTo>
                <a:cubicBezTo>
                  <a:pt x="1068629" y="1954635"/>
                  <a:pt x="1067677" y="1948400"/>
                  <a:pt x="1066276" y="1942246"/>
                </a:cubicBezTo>
                <a:cubicBezTo>
                  <a:pt x="989069" y="1409541"/>
                  <a:pt x="545998" y="995728"/>
                  <a:pt x="0" y="963616"/>
                </a:cubicBezTo>
                <a:cubicBezTo>
                  <a:pt x="0" y="917052"/>
                  <a:pt x="0" y="73238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5950" tIns="63967" rIns="95950" bIns="127934" anchor="b" anchorCtr="0"/>
          <a:lstStyle/>
          <a:p>
            <a:pPr lvl="0" algn="r"/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345247" y="4518273"/>
            <a:ext cx="4505462" cy="321730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  <a:effectLst/>
        </p:spPr>
        <p:txBody>
          <a:bodyPr lIns="95950" tIns="63967" rIns="95950" bIns="63967" anchor="ctr"/>
          <a:lstStyle/>
          <a:p>
            <a:pPr defTabSz="712242" eaLnBrk="0" hangingPunct="0"/>
            <a:r>
              <a:rPr lang="en-US" altLang="zh-CN" sz="2100" b="1" noProof="1">
                <a:solidFill>
                  <a:srgbClr val="FFFFFF"/>
                </a:solidFill>
                <a:latin typeface="#9Slide03 SVNJustice League" panose="02000500000000000000" pitchFamily="2" charset="0"/>
                <a:ea typeface="微软雅黑" pitchFamily="34" charset="-122"/>
                <a:cs typeface="Arial" charset="0"/>
              </a:rPr>
              <a:t>Bước 2</a:t>
            </a:r>
            <a:endParaRPr lang="de-DE" altLang="zh-CN" sz="2100" b="1" noProof="1">
              <a:solidFill>
                <a:srgbClr val="FFFFFF"/>
              </a:solidFill>
              <a:latin typeface="#9Slide03 SVNJustice League" panose="02000500000000000000" pitchFamily="2" charset="0"/>
              <a:ea typeface="微软雅黑" pitchFamily="34" charset="-122"/>
              <a:cs typeface="Arial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gray">
          <a:xfrm>
            <a:off x="4181338" y="4518273"/>
            <a:ext cx="4719054" cy="263277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  <a:headEnd/>
            <a:tailEnd/>
          </a:ln>
          <a:effectLst/>
        </p:spPr>
        <p:txBody>
          <a:bodyPr lIns="95950" tIns="63967" rIns="95950" bIns="63967" anchor="ctr"/>
          <a:lstStyle/>
          <a:p>
            <a:pPr defTabSz="712242" eaLnBrk="0" hangingPunct="0"/>
            <a:r>
              <a:rPr lang="en-US" altLang="zh-CN" sz="2100" b="1" noProof="1">
                <a:solidFill>
                  <a:srgbClr val="FFFFFF"/>
                </a:solidFill>
                <a:latin typeface="#9Slide03 SVNJustice League" panose="02000500000000000000" pitchFamily="2" charset="0"/>
                <a:ea typeface="微软雅黑" pitchFamily="34" charset="-122"/>
                <a:cs typeface="Arial" charset="0"/>
              </a:rPr>
              <a:t>Bước 4</a:t>
            </a:r>
            <a:endParaRPr lang="de-DE" altLang="zh-CN" sz="2100" b="1" noProof="1">
              <a:solidFill>
                <a:srgbClr val="FFFFFF"/>
              </a:solidFill>
              <a:latin typeface="#9Slide03 SVNJustice League" panose="02000500000000000000" pitchFamily="2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gray">
          <a:xfrm>
            <a:off x="4343400" y="1045107"/>
            <a:ext cx="4556992" cy="313310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  <a:effectLst/>
        </p:spPr>
        <p:txBody>
          <a:bodyPr lIns="95950" tIns="63967" rIns="95950" bIns="63967" anchor="ctr"/>
          <a:lstStyle/>
          <a:p>
            <a:pPr defTabSz="712242" eaLnBrk="0" hangingPunct="0"/>
            <a:r>
              <a:rPr lang="en-US" altLang="zh-CN" sz="2100" noProof="1" smtClean="0">
                <a:solidFill>
                  <a:srgbClr val="FFFFFF"/>
                </a:solidFill>
                <a:latin typeface="#9Slide03 SVNJustice League" panose="02000500000000000000" pitchFamily="2" charset="0"/>
                <a:ea typeface="微软雅黑" pitchFamily="34" charset="-122"/>
                <a:cs typeface="Arial" charset="0"/>
              </a:rPr>
              <a:t>Bước 3</a:t>
            </a:r>
            <a:endParaRPr lang="zh-CN" altLang="en-US" sz="2100" noProof="1">
              <a:solidFill>
                <a:srgbClr val="FFFFFF"/>
              </a:solidFill>
              <a:latin typeface="#9Slide03 SVNJustice League" panose="02000500000000000000" pitchFamily="2" charset="0"/>
              <a:ea typeface="微软雅黑" pitchFamily="34" charset="-122"/>
              <a:cs typeface="Arial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gray">
          <a:xfrm>
            <a:off x="345247" y="1045107"/>
            <a:ext cx="3998153" cy="32173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lIns="81238" tIns="40620" rIns="81238" bIns="40620" anchor="ctr"/>
          <a:lstStyle/>
          <a:p>
            <a:r>
              <a:rPr lang="en-US" altLang="zh-CN" sz="2100" b="1" noProof="1">
                <a:solidFill>
                  <a:schemeClr val="bg1"/>
                </a:solidFill>
                <a:latin typeface="#9Slide03 SVNJustice League" panose="02000500000000000000" pitchFamily="2" charset="0"/>
                <a:ea typeface="微软雅黑" pitchFamily="34" charset="-122"/>
              </a:rPr>
              <a:t>Bước 1</a:t>
            </a:r>
            <a:endParaRPr lang="de-DE" sz="2100" b="1" noProof="1">
              <a:solidFill>
                <a:schemeClr val="bg1"/>
              </a:solidFill>
              <a:latin typeface="#9Slide03 SVNJustice League" panose="02000500000000000000" pitchFamily="2" charset="0"/>
              <a:ea typeface="微软雅黑" pitchFamily="34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74B4406-2BBA-4BB7-A467-7673EDAB3889}"/>
              </a:ext>
            </a:extLst>
          </p:cNvPr>
          <p:cNvSpPr txBox="1"/>
          <p:nvPr/>
        </p:nvSpPr>
        <p:spPr>
          <a:xfrm>
            <a:off x="422913" y="2317186"/>
            <a:ext cx="3267656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Cắt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miếng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sáp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thành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phần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nhỏ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vào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cốc</a:t>
            </a:r>
            <a:endParaRPr lang="en-US" sz="2000" b="1" dirty="0">
              <a:solidFill>
                <a:srgbClr val="345200"/>
              </a:solidFill>
              <a:latin typeface="#9Slide07 HLT Fall For You" panose="02000506000000020003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EAC0EA3-BAAC-493E-8C5B-F793561C6716}"/>
              </a:ext>
            </a:extLst>
          </p:cNvPr>
          <p:cNvSpPr txBox="1"/>
          <p:nvPr/>
        </p:nvSpPr>
        <p:spPr>
          <a:xfrm>
            <a:off x="422913" y="3076719"/>
            <a:ext cx="3234687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Cho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cốc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sáp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vào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nồi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lớn</a:t>
            </a:r>
            <a:r>
              <a:rPr lang="en-US" sz="2000" b="1" dirty="0" smtClean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đun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thủy</a:t>
            </a:r>
            <a:endParaRPr lang="en-US" sz="2000" b="1" dirty="0">
              <a:solidFill>
                <a:srgbClr val="345200"/>
              </a:solidFill>
              <a:latin typeface="#9Slide07 HLT Fall For You" panose="02000506000000020003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D30B7D2-4B29-4D5A-AA56-D817A0C28152}"/>
              </a:ext>
            </a:extLst>
          </p:cNvPr>
          <p:cNvSpPr txBox="1"/>
          <p:nvPr/>
        </p:nvSpPr>
        <p:spPr>
          <a:xfrm>
            <a:off x="5348723" y="2191436"/>
            <a:ext cx="355167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Khi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sáp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chuyển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sang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dạng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lỏng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cho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thêm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ít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tinh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dầu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(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bưởi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chanh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sả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,…)</a:t>
            </a:r>
            <a:endParaRPr lang="en-US" sz="2000" b="1" dirty="0">
              <a:solidFill>
                <a:srgbClr val="345200"/>
              </a:solidFill>
              <a:latin typeface="#9Slide07 HLT Fall For You" panose="0200050600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8DD2BF-4FE8-4264-8656-210AE63F970F}"/>
              </a:ext>
            </a:extLst>
          </p:cNvPr>
          <p:cNvSpPr txBox="1"/>
          <p:nvPr/>
        </p:nvSpPr>
        <p:spPr>
          <a:xfrm>
            <a:off x="5568820" y="2932603"/>
            <a:ext cx="3256487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Chọn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khuôn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đặt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bấc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vào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chính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giữa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cột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bấc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vào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thanh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que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để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ngang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miệng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khuôn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.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Đổ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sáp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nóng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vào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khuôn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để</a:t>
            </a:r>
            <a:r>
              <a:rPr lang="en-US" sz="2000" b="1" dirty="0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45200"/>
                </a:solidFill>
                <a:latin typeface="#9Slide07 HLT Fall For You" panose="02000506000000020003" pitchFamily="2" charset="0"/>
                <a:ea typeface="Calibri" panose="020F0502020204030204" pitchFamily="34" charset="0"/>
              </a:rPr>
              <a:t>nguội</a:t>
            </a:r>
            <a:endParaRPr lang="en-US" sz="2000" b="1" dirty="0">
              <a:solidFill>
                <a:srgbClr val="345200"/>
              </a:solidFill>
              <a:latin typeface="#9Slide07 HLT Fall For You" panose="02000506000000020003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90667AE9-7279-43D4-8DE6-7F2C8C4DD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21" b="8121"/>
          <a:stretch/>
        </p:blipFill>
        <p:spPr>
          <a:xfrm>
            <a:off x="4876876" y="1358417"/>
            <a:ext cx="808285" cy="808285"/>
          </a:xfrm>
          <a:prstGeom prst="flowChartAlternateProcess">
            <a:avLst/>
          </a:prstGeom>
        </p:spPr>
      </p:pic>
      <p:pic>
        <p:nvPicPr>
          <p:cNvPr id="38" name="Picture 2" descr="See the source image">
            <a:extLst>
              <a:ext uri="{FF2B5EF4-FFF2-40B4-BE49-F238E27FC236}">
                <a16:creationId xmlns="" xmlns:a16="http://schemas.microsoft.com/office/drawing/2014/main" id="{90B57786-CEB2-4844-A9AD-AFF4162CF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r="12497"/>
          <a:stretch/>
        </p:blipFill>
        <p:spPr bwMode="auto">
          <a:xfrm>
            <a:off x="4966753" y="3860211"/>
            <a:ext cx="763940" cy="76394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See the source image">
            <a:extLst>
              <a:ext uri="{FF2B5EF4-FFF2-40B4-BE49-F238E27FC236}">
                <a16:creationId xmlns="" xmlns:a16="http://schemas.microsoft.com/office/drawing/2014/main" id="{20B15466-C8F2-441C-B335-9779959D8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6166"/>
          <a:stretch/>
        </p:blipFill>
        <p:spPr bwMode="auto">
          <a:xfrm>
            <a:off x="3226285" y="3701067"/>
            <a:ext cx="862629" cy="862629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标题 1">
            <a:extLst>
              <a:ext uri="{FF2B5EF4-FFF2-40B4-BE49-F238E27FC236}">
                <a16:creationId xmlns="" xmlns:a16="http://schemas.microsoft.com/office/drawing/2014/main" id="{CDE582B8-0D7B-4F76-9738-B41BA9EEDC78}"/>
              </a:ext>
            </a:extLst>
          </p:cNvPr>
          <p:cNvSpPr txBox="1">
            <a:spLocks/>
          </p:cNvSpPr>
          <p:nvPr/>
        </p:nvSpPr>
        <p:spPr>
          <a:xfrm>
            <a:off x="345246" y="200465"/>
            <a:ext cx="4914131" cy="34961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3200" b="1" kern="1200">
                <a:solidFill>
                  <a:srgbClr val="77B87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dirty="0" err="1">
                <a:latin typeface="#9Slide07 Crocante" panose="02000000000000000000" pitchFamily="2" charset="0"/>
                <a:cs typeface="+mn-ea"/>
              </a:rPr>
              <a:t>Trải</a:t>
            </a:r>
            <a:r>
              <a:rPr lang="en-US" altLang="zh-CN" sz="3000" dirty="0">
                <a:latin typeface="#9Slide07 Crocante" panose="02000000000000000000" pitchFamily="2" charset="0"/>
                <a:cs typeface="+mn-ea"/>
              </a:rPr>
              <a:t> </a:t>
            </a:r>
            <a:r>
              <a:rPr lang="en-US" altLang="zh-CN" sz="3000" dirty="0" err="1">
                <a:latin typeface="#9Slide07 Crocante" panose="02000000000000000000" pitchFamily="2" charset="0"/>
                <a:cs typeface="+mn-ea"/>
              </a:rPr>
              <a:t>nghiệm</a:t>
            </a:r>
            <a:r>
              <a:rPr lang="en-US" altLang="zh-CN" sz="3000" dirty="0">
                <a:latin typeface="#9Slide07 Crocante" panose="02000000000000000000" pitchFamily="2" charset="0"/>
                <a:cs typeface="+mn-ea"/>
              </a:rPr>
              <a:t> </a:t>
            </a:r>
            <a:r>
              <a:rPr lang="en-US" altLang="zh-CN" sz="3000" dirty="0" err="1">
                <a:latin typeface="#9Slide07 Crocante" panose="02000000000000000000" pitchFamily="2" charset="0"/>
                <a:cs typeface="+mn-ea"/>
              </a:rPr>
              <a:t>sáng</a:t>
            </a:r>
            <a:r>
              <a:rPr lang="en-US" altLang="zh-CN" sz="3000" dirty="0">
                <a:latin typeface="#9Slide07 Crocante" panose="02000000000000000000" pitchFamily="2" charset="0"/>
                <a:cs typeface="+mn-ea"/>
              </a:rPr>
              <a:t> </a:t>
            </a:r>
            <a:r>
              <a:rPr lang="en-US" altLang="zh-CN" sz="3000" dirty="0" err="1">
                <a:latin typeface="#9Slide07 Crocante" panose="02000000000000000000" pitchFamily="2" charset="0"/>
                <a:cs typeface="+mn-ea"/>
              </a:rPr>
              <a:t>tạo</a:t>
            </a:r>
            <a:endParaRPr lang="zh-CN" altLang="en-US" sz="3000" dirty="0">
              <a:latin typeface="#9Slide07 Crocante" panose="02000000000000000000" pitchFamily="2" charset="0"/>
            </a:endParaRPr>
          </a:p>
        </p:txBody>
      </p:sp>
      <p:sp>
        <p:nvSpPr>
          <p:cNvPr id="44" name="PA_01">
            <a:extLst>
              <a:ext uri="{FF2B5EF4-FFF2-40B4-BE49-F238E27FC236}">
                <a16:creationId xmlns="" xmlns:a16="http://schemas.microsoft.com/office/drawing/2014/main" id="{326C42AF-9AB8-4D92-95AA-C04DA3E7C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26768" y="421857"/>
            <a:ext cx="199237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3600" b="1" dirty="0" err="1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Làm</a:t>
            </a:r>
            <a:r>
              <a:rPr lang="en-US" altLang="zh-CN" sz="3600" b="1" dirty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600" b="1" dirty="0" err="1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nến</a:t>
            </a:r>
            <a:r>
              <a:rPr lang="en-US" altLang="zh-CN" sz="3600" b="1" dirty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600" b="1" dirty="0" err="1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thơm</a:t>
            </a:r>
            <a:endParaRPr lang="zh-CN" altLang="en-US" sz="3600" b="1" dirty="0">
              <a:ln w="0"/>
              <a:solidFill>
                <a:srgbClr val="FF9900"/>
              </a:solidFill>
              <a:latin typeface="#9Slide03 SVNJustice League" panose="02000500000000000000" pitchFamily="2" charset="0"/>
              <a:ea typeface="微软雅黑" panose="020B0503020204020204" pitchFamily="82" charset="2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="" xmlns:a16="http://schemas.microsoft.com/office/drawing/2014/main" id="{35683347-A091-41A5-9168-808D2CBF6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17202" r="18161" b="19120"/>
          <a:stretch/>
        </p:blipFill>
        <p:spPr bwMode="auto">
          <a:xfrm>
            <a:off x="3213093" y="1389355"/>
            <a:ext cx="875821" cy="87582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="" xmlns:a16="http://schemas.microsoft.com/office/drawing/2014/main" id="{1875E84A-DAB2-44F4-9DC6-026175C3D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268" r="12116" b="-268"/>
          <a:stretch/>
        </p:blipFill>
        <p:spPr bwMode="auto">
          <a:xfrm>
            <a:off x="3622428" y="1950334"/>
            <a:ext cx="1911220" cy="19112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3" grpId="0"/>
      <p:bldP spid="34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C:\Users\Administrator\Desktop\d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95" y="56928"/>
            <a:ext cx="9144000" cy="5143500"/>
          </a:xfrm>
          <a:prstGeom prst="rect">
            <a:avLst/>
          </a:prstGeom>
          <a:noFill/>
        </p:spPr>
      </p:pic>
      <p:pic>
        <p:nvPicPr>
          <p:cNvPr id="19" name="Picture 3" descr="C:\Users\Administrator\Desktop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7900" y="3561410"/>
            <a:ext cx="2442934" cy="1411005"/>
          </a:xfrm>
          <a:prstGeom prst="rect">
            <a:avLst/>
          </a:prstGeom>
          <a:noFill/>
        </p:spPr>
      </p:pic>
      <p:pic>
        <p:nvPicPr>
          <p:cNvPr id="23" name="Picture 4" descr="C:\Users\Administrator\Desktop\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6133" y="4322940"/>
            <a:ext cx="5156129" cy="701992"/>
          </a:xfrm>
          <a:prstGeom prst="rect">
            <a:avLst/>
          </a:prstGeom>
          <a:noFill/>
        </p:spPr>
      </p:pic>
      <p:pic>
        <p:nvPicPr>
          <p:cNvPr id="24" name="Picture 5" descr="C:\Users\Administrator\Desktop\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78230" y="696502"/>
            <a:ext cx="500066" cy="3988349"/>
          </a:xfrm>
          <a:prstGeom prst="rect">
            <a:avLst/>
          </a:prstGeom>
          <a:noFill/>
        </p:spPr>
      </p:pic>
      <p:pic>
        <p:nvPicPr>
          <p:cNvPr id="25" name="Picture 6" descr="C:\Users\Administrator\Desktop\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5865" y="229775"/>
            <a:ext cx="3229165" cy="779212"/>
          </a:xfrm>
          <a:prstGeom prst="rect">
            <a:avLst/>
          </a:prstGeom>
          <a:noFill/>
        </p:spPr>
      </p:pic>
      <p:pic>
        <p:nvPicPr>
          <p:cNvPr id="26" name="Picture 7" descr="C:\Users\Administrator\Desktop\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7" y="160718"/>
            <a:ext cx="4417871" cy="1081068"/>
          </a:xfrm>
          <a:prstGeom prst="rect">
            <a:avLst/>
          </a:prstGeom>
          <a:noFill/>
        </p:spPr>
      </p:pic>
      <p:pic>
        <p:nvPicPr>
          <p:cNvPr id="27" name="Picture 8" descr="C:\Users\Administrator\Desktop\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7756" y="1209428"/>
            <a:ext cx="481352" cy="3107552"/>
          </a:xfrm>
          <a:prstGeom prst="rect">
            <a:avLst/>
          </a:prstGeom>
          <a:noFill/>
        </p:spPr>
      </p:pic>
      <p:pic>
        <p:nvPicPr>
          <p:cNvPr id="28" name="Picture 9" descr="C:\Users\Administrator\Desktop\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35" y="3859778"/>
            <a:ext cx="2770529" cy="1017889"/>
          </a:xfrm>
          <a:prstGeom prst="rect">
            <a:avLst/>
          </a:prstGeom>
          <a:noFill/>
        </p:spPr>
      </p:pic>
      <p:pic>
        <p:nvPicPr>
          <p:cNvPr id="29" name="Picture 2" descr="C:\Users\Administrator\Desktop\云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43306" y="3214692"/>
            <a:ext cx="1428760" cy="389662"/>
          </a:xfrm>
          <a:prstGeom prst="rect">
            <a:avLst/>
          </a:prstGeom>
          <a:noFill/>
        </p:spPr>
      </p:pic>
      <p:pic>
        <p:nvPicPr>
          <p:cNvPr id="30" name="Picture 2" descr="C:\Users\Administrator\Desktop\云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71600" y="2514601"/>
            <a:ext cx="1214446" cy="390953"/>
          </a:xfrm>
          <a:prstGeom prst="rect">
            <a:avLst/>
          </a:prstGeom>
          <a:noFill/>
        </p:spPr>
      </p:pic>
      <p:pic>
        <p:nvPicPr>
          <p:cNvPr id="31" name="Picture 2" descr="C:\Users\Administrator\Desktop\云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09967" y="1816875"/>
            <a:ext cx="1643074" cy="448110"/>
          </a:xfrm>
          <a:prstGeom prst="rect">
            <a:avLst/>
          </a:prstGeom>
          <a:noFill/>
        </p:spPr>
      </p:pic>
      <p:pic>
        <p:nvPicPr>
          <p:cNvPr id="32" name="Picture 4" descr="C:\Users\Administrator\Desktop\y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636147">
            <a:off x="5212260" y="3589757"/>
            <a:ext cx="853440" cy="619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WordArt 5">
            <a:hlinkClick r:id="" action="ppaction://hlinkshowjump?jump=nextslide"/>
          </p:cNvPr>
          <p:cNvSpPr>
            <a:spLocks noChangeArrowheads="1" noChangeShapeType="1" noTextEdit="1"/>
          </p:cNvSpPr>
          <p:nvPr/>
        </p:nvSpPr>
        <p:spPr bwMode="auto">
          <a:xfrm>
            <a:off x="2568919" y="1037562"/>
            <a:ext cx="4128223" cy="933450"/>
          </a:xfrm>
          <a:prstGeom prst="rect">
            <a:avLst/>
          </a:prstGeom>
          <a:noFill/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 </a:t>
            </a:r>
            <a:endParaRPr lang="en-US" sz="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419224" y="2264985"/>
            <a:ext cx="6360943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14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BT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SGK, SBT.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6: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7"/>
          <p:cNvSpPr txBox="1">
            <a:spLocks noGrp="1"/>
          </p:cNvSpPr>
          <p:nvPr>
            <p:ph type="ctrTitle"/>
          </p:nvPr>
        </p:nvSpPr>
        <p:spPr>
          <a:xfrm>
            <a:off x="33798" y="1587850"/>
            <a:ext cx="4456552" cy="19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5: SỰ ĐA DẠNG CỦA CHẤT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20" name="Google Shape;1720;p47"/>
          <p:cNvPicPr preferRelativeResize="0"/>
          <p:nvPr/>
        </p:nvPicPr>
        <p:blipFill rotWithShape="1">
          <a:blip r:embed="rId5">
            <a:alphaModFix/>
          </a:blip>
          <a:srcRect l="18836" t="10735" r="7525" b="18261"/>
          <a:stretch/>
        </p:blipFill>
        <p:spPr>
          <a:xfrm>
            <a:off x="6234300" y="1222875"/>
            <a:ext cx="3198900" cy="3084600"/>
          </a:xfrm>
          <a:prstGeom prst="round2DiagRect">
            <a:avLst>
              <a:gd name="adj1" fmla="val 0"/>
              <a:gd name="adj2" fmla="val 50000"/>
            </a:avLst>
          </a:prstGeom>
          <a:noFill/>
          <a:ln>
            <a:noFill/>
          </a:ln>
        </p:spPr>
      </p:pic>
      <p:sp>
        <p:nvSpPr>
          <p:cNvPr id="1721" name="Google Shape;1721;p47"/>
          <p:cNvSpPr/>
          <p:nvPr/>
        </p:nvSpPr>
        <p:spPr>
          <a:xfrm>
            <a:off x="2194576" y="4260080"/>
            <a:ext cx="818819" cy="819390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7"/>
          <p:cNvSpPr/>
          <p:nvPr/>
        </p:nvSpPr>
        <p:spPr>
          <a:xfrm>
            <a:off x="7573029" y="365087"/>
            <a:ext cx="419759" cy="419839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7"/>
          <p:cNvSpPr/>
          <p:nvPr/>
        </p:nvSpPr>
        <p:spPr>
          <a:xfrm>
            <a:off x="4685152" y="4715650"/>
            <a:ext cx="970877" cy="970820"/>
          </a:xfrm>
          <a:custGeom>
            <a:avLst/>
            <a:gdLst/>
            <a:ahLst/>
            <a:cxnLst/>
            <a:rect l="l" t="t" r="r" b="b"/>
            <a:pathLst>
              <a:path w="17018" h="17017" extrusionOk="0">
                <a:moveTo>
                  <a:pt x="9325" y="0"/>
                </a:moveTo>
                <a:cubicBezTo>
                  <a:pt x="4180" y="0"/>
                  <a:pt x="1" y="4179"/>
                  <a:pt x="1" y="9324"/>
                </a:cubicBezTo>
                <a:lnTo>
                  <a:pt x="1" y="17016"/>
                </a:lnTo>
                <a:lnTo>
                  <a:pt x="7254" y="17016"/>
                </a:lnTo>
                <a:cubicBezTo>
                  <a:pt x="12650" y="17016"/>
                  <a:pt x="17017" y="12649"/>
                  <a:pt x="17017" y="7253"/>
                </a:cubicBezTo>
                <a:lnTo>
                  <a:pt x="170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7"/>
          <p:cNvSpPr/>
          <p:nvPr/>
        </p:nvSpPr>
        <p:spPr>
          <a:xfrm>
            <a:off x="4854451" y="1662851"/>
            <a:ext cx="510096" cy="51009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5" name="Google Shape;1725;p47"/>
          <p:cNvGrpSpPr/>
          <p:nvPr/>
        </p:nvGrpSpPr>
        <p:grpSpPr>
          <a:xfrm>
            <a:off x="7055374" y="4260084"/>
            <a:ext cx="1455073" cy="1491160"/>
            <a:chOff x="7055374" y="3809659"/>
            <a:chExt cx="1455073" cy="1491160"/>
          </a:xfrm>
        </p:grpSpPr>
        <p:sp>
          <p:nvSpPr>
            <p:cNvPr id="1726" name="Google Shape;1726;p47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3" name="Google Shape;1743;p47"/>
          <p:cNvSpPr/>
          <p:nvPr/>
        </p:nvSpPr>
        <p:spPr>
          <a:xfrm flipH="1">
            <a:off x="4571996" y="3248416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PA_01"/>
          <p:cNvSpPr/>
          <p:nvPr>
            <p:custDataLst>
              <p:tags r:id="rId1"/>
            </p:custDataLst>
          </p:nvPr>
        </p:nvSpPr>
        <p:spPr>
          <a:xfrm>
            <a:off x="331839" y="868932"/>
            <a:ext cx="4158511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dirty="0" err="1" smtClean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Chủ</a:t>
            </a:r>
            <a:r>
              <a:rPr lang="en-US" altLang="zh-CN" sz="4000" b="1" dirty="0" smtClean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4000" b="1" dirty="0" err="1" smtClean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đề</a:t>
            </a:r>
            <a:r>
              <a:rPr lang="en-US" altLang="zh-CN" sz="4000" b="1" dirty="0" smtClean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3: </a:t>
            </a:r>
            <a:r>
              <a:rPr lang="en-US" altLang="zh-CN" sz="4000" b="1" dirty="0" err="1" smtClean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Các</a:t>
            </a:r>
            <a:r>
              <a:rPr lang="en-US" altLang="zh-CN" sz="4000" b="1" dirty="0" smtClean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4000" b="1" dirty="0" err="1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thể</a:t>
            </a:r>
            <a:r>
              <a:rPr lang="en-US" altLang="zh-CN" sz="4000" b="1" dirty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4000" b="1" dirty="0" err="1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của</a:t>
            </a:r>
            <a:r>
              <a:rPr lang="en-US" altLang="zh-CN" sz="4000" b="1" dirty="0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4000" b="1" dirty="0" err="1">
                <a:ln w="0"/>
                <a:solidFill>
                  <a:srgbClr val="FF9900"/>
                </a:solidFill>
                <a:latin typeface="#9Slide03 SVNJustice League" panose="02000500000000000000" pitchFamily="2" charset="0"/>
                <a:ea typeface="微软雅黑" panose="020B0503020204020204" pitchFamily="82" charset="2"/>
              </a:rPr>
              <a:t>chất</a:t>
            </a:r>
            <a:endParaRPr lang="zh-CN" altLang="en-US" sz="4000" b="1" cap="none" spc="0" dirty="0">
              <a:ln w="0"/>
              <a:solidFill>
                <a:srgbClr val="FF9900"/>
              </a:solidFill>
              <a:latin typeface="#9Slide03 SVNJustice League" panose="02000500000000000000" pitchFamily="2" charset="0"/>
              <a:ea typeface="微软雅黑" panose="020B0503020204020204" pitchFamily="82" charset="2"/>
            </a:endParaRPr>
          </a:p>
        </p:txBody>
      </p:sp>
      <p:sp>
        <p:nvSpPr>
          <p:cNvPr id="33" name="PA_01"/>
          <p:cNvSpPr/>
          <p:nvPr>
            <p:custDataLst>
              <p:tags r:id="rId2"/>
            </p:custDataLst>
          </p:nvPr>
        </p:nvSpPr>
        <p:spPr>
          <a:xfrm>
            <a:off x="0" y="72699"/>
            <a:ext cx="869171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dirty="0" smtClean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PHẦN 2: </a:t>
            </a:r>
            <a:r>
              <a:rPr lang="en-US" altLang="zh-CN" sz="3200" dirty="0" err="1" smtClean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Chất</a:t>
            </a:r>
            <a:r>
              <a:rPr lang="en-US" altLang="zh-CN" sz="3200" dirty="0" smtClean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200" dirty="0" err="1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và</a:t>
            </a:r>
            <a:r>
              <a:rPr lang="en-US" altLang="zh-CN" sz="3200" dirty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200" dirty="0" err="1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sự</a:t>
            </a:r>
            <a:r>
              <a:rPr lang="en-US" altLang="zh-CN" sz="3200" dirty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200" dirty="0" err="1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biến</a:t>
            </a:r>
            <a:r>
              <a:rPr lang="en-US" altLang="zh-CN" sz="3200" dirty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200" dirty="0" err="1" smtClean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đổi</a:t>
            </a:r>
            <a:r>
              <a:rPr lang="en-US" altLang="zh-CN" sz="3200" dirty="0" smtClean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200" dirty="0" err="1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của</a:t>
            </a:r>
            <a:r>
              <a:rPr lang="en-US" altLang="zh-CN" sz="3200" dirty="0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 </a:t>
            </a:r>
            <a:r>
              <a:rPr lang="en-US" altLang="zh-CN" sz="3200" dirty="0" err="1">
                <a:ln w="0"/>
                <a:solidFill>
                  <a:srgbClr val="00B0F0"/>
                </a:solidFill>
                <a:latin typeface="#9Slide07 Crocante" panose="02000000000000000000" pitchFamily="2" charset="0"/>
                <a:ea typeface="微软雅黑" panose="020B0503020204020204" pitchFamily="82" charset="2"/>
              </a:rPr>
              <a:t>chất</a:t>
            </a:r>
            <a:endParaRPr lang="zh-CN" altLang="en-US" sz="3200" b="0" cap="none" spc="0" dirty="0">
              <a:ln w="0"/>
              <a:solidFill>
                <a:srgbClr val="00B0F0"/>
              </a:solidFill>
              <a:latin typeface="#9Slide07 Crocante" panose="02000000000000000000" pitchFamily="2" charset="0"/>
              <a:ea typeface="微软雅黑" panose="020B0503020204020204" pitchFamily="8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7" name="Google Shape;2537;p10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6600" y="4559050"/>
            <a:ext cx="1828801" cy="4202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667000" y="487926"/>
            <a:ext cx="3962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123950"/>
            <a:ext cx="3200400" cy="108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608FC"/>
                </a:solidFill>
              </a:rPr>
              <a:t>I. </a:t>
            </a:r>
            <a:r>
              <a:rPr lang="en-US" sz="2000" b="1" dirty="0" smtClean="0">
                <a:solidFill>
                  <a:srgbClr val="3608FC"/>
                </a:solidFill>
              </a:rPr>
              <a:t>CHẤT Ở XUNG QUANH TA</a:t>
            </a:r>
            <a:endParaRPr lang="en-US" sz="2000" b="1" dirty="0">
              <a:solidFill>
                <a:srgbClr val="3608F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2419350"/>
            <a:ext cx="3200400" cy="137160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608FC"/>
                </a:solidFill>
              </a:rPr>
              <a:t>II. </a:t>
            </a:r>
            <a:r>
              <a:rPr lang="en-US" sz="2000" b="1" dirty="0" smtClean="0">
                <a:solidFill>
                  <a:srgbClr val="3608FC"/>
                </a:solidFill>
              </a:rPr>
              <a:t>BA THỂ CỦA CHẤT VÀ ĐẶC ĐIỂM CỦA CHÚNG</a:t>
            </a:r>
            <a:endParaRPr lang="en-US" sz="2000" b="1" dirty="0">
              <a:solidFill>
                <a:srgbClr val="3608F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6224" y="2471080"/>
            <a:ext cx="1032087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Con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2268" y="2487013"/>
            <a:ext cx="121446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4324" y="4430991"/>
            <a:ext cx="116998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sz="1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1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6703" y="4421465"/>
            <a:ext cx="168021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1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1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4413806"/>
            <a:ext cx="114024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Vi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279" y="2487013"/>
            <a:ext cx="2791515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197" y="4802915"/>
            <a:ext cx="2083118" cy="2972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5.1</a:t>
            </a:r>
          </a:p>
        </p:txBody>
      </p:sp>
      <p:sp>
        <p:nvSpPr>
          <p:cNvPr id="12" name="Cloud 11"/>
          <p:cNvSpPr/>
          <p:nvPr/>
        </p:nvSpPr>
        <p:spPr>
          <a:xfrm>
            <a:off x="838200" y="0"/>
            <a:ext cx="7467600" cy="1077675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5.1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2050" name="Picture 2" descr="https://f9.photo.talk.zdn.vn/1993701127089246890/b80879d44d50ba0ee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1" y="1111412"/>
            <a:ext cx="2563340" cy="14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11.photo.talk.zdn.vn/3060718296569939342/e6130c973913ce4d9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32371"/>
            <a:ext cx="2402312" cy="14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20-zpc.zdn.vn/6001454205189396898/7d638481bc054b5b12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160114"/>
            <a:ext cx="2885306" cy="132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f19-zpc.zdn.vn/2773933657385524200/3384e603df8728d971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0" y="2953487"/>
            <a:ext cx="2686422" cy="13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f4.photo.talk.zdn.vn/3023575459619359874/bbc831ee0e6af934a07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953486"/>
            <a:ext cx="2885306" cy="146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f9.photo.talk.zdn.vn/799786408060563189/12ce1a322db6dae883a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6" y="2953487"/>
            <a:ext cx="2291824" cy="13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520600" cy="5727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Times New Roman" pitchFamily="18" charset="0"/>
              </a:rPr>
              <a:t>PHIẾU HỌC TẬP 1</a:t>
            </a:r>
            <a:endParaRPr lang="en-US" b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353135"/>
              </p:ext>
            </p:extLst>
          </p:nvPr>
        </p:nvGraphicFramePr>
        <p:xfrm>
          <a:off x="228600" y="742950"/>
          <a:ext cx="8610600" cy="4349898"/>
        </p:xfrm>
        <a:graphic>
          <a:graphicData uri="http://schemas.openxmlformats.org/drawingml/2006/table">
            <a:tbl>
              <a:tblPr firstRow="1" bandRow="1">
                <a:tableStyleId>{170EC2C4-3236-40D5-8692-46C56E4D6137}</a:tableStyleId>
              </a:tblPr>
              <a:tblGrid>
                <a:gridCol w="1974850"/>
                <a:gridCol w="1066800"/>
                <a:gridCol w="1184276"/>
                <a:gridCol w="1177924"/>
                <a:gridCol w="1219200"/>
                <a:gridCol w="1987550"/>
              </a:tblGrid>
              <a:tr h="5779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Vật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thể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Vật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sống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Vật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không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sống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Vật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thể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tự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nhiên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Vật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thể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nhân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tạo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Được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tạo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nên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từ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chất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nào</a:t>
                      </a:r>
                      <a:r>
                        <a:rPr lang="en-US" sz="2000" b="1" baseline="0" dirty="0" smtClean="0"/>
                        <a:t>?</a:t>
                      </a:r>
                      <a:endParaRPr lang="en-US" sz="2000" b="1" dirty="0"/>
                    </a:p>
                  </a:txBody>
                  <a:tcPr/>
                </a:tc>
              </a:tr>
              <a:tr h="5779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</a:rPr>
                        <a:t>Bình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B0F0"/>
                          </a:solidFill>
                        </a:rPr>
                        <a:t>chứa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B0F0"/>
                          </a:solidFill>
                        </a:rPr>
                        <a:t>khí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oxygen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Khí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oxygen</a:t>
                      </a:r>
                      <a:endParaRPr lang="en-US" sz="2000" dirty="0"/>
                    </a:p>
                  </a:txBody>
                  <a:tcPr/>
                </a:tc>
              </a:tr>
              <a:tr h="4136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</a:rPr>
                        <a:t>Bút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B0F0"/>
                          </a:solidFill>
                        </a:rPr>
                        <a:t>chì</a:t>
                      </a:r>
                      <a:endParaRPr lang="en-US" sz="2000" b="1" dirty="0" smtClean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Than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chì</a:t>
                      </a:r>
                      <a:endParaRPr lang="en-US" sz="2000" dirty="0"/>
                    </a:p>
                  </a:txBody>
                  <a:tcPr/>
                </a:tc>
              </a:tr>
              <a:tr h="5779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Con </a:t>
                      </a:r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</a:rPr>
                        <a:t>gà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Protein, </a:t>
                      </a:r>
                      <a:r>
                        <a:rPr lang="en-US" sz="2000" dirty="0" err="1" smtClean="0"/>
                        <a:t>chất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đạm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nước</a:t>
                      </a:r>
                      <a:r>
                        <a:rPr lang="en-US" sz="2000" baseline="0" dirty="0" smtClean="0"/>
                        <a:t>,…</a:t>
                      </a:r>
                      <a:endParaRPr lang="en-US" sz="2000" dirty="0"/>
                    </a:p>
                  </a:txBody>
                  <a:tcPr/>
                </a:tc>
              </a:tr>
              <a:tr h="413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Vi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B0F0"/>
                          </a:solidFill>
                        </a:rPr>
                        <a:t>khuẩn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Protein, </a:t>
                      </a:r>
                      <a:r>
                        <a:rPr lang="en-US" sz="2000" dirty="0" err="1" smtClean="0"/>
                        <a:t>peptit</a:t>
                      </a:r>
                      <a:r>
                        <a:rPr lang="en-US" sz="2000" dirty="0" smtClean="0"/>
                        <a:t>,</a:t>
                      </a:r>
                      <a:r>
                        <a:rPr lang="en-US" sz="2000" baseline="0" dirty="0" smtClean="0"/>
                        <a:t>..</a:t>
                      </a:r>
                      <a:endParaRPr lang="en-US" sz="2000" dirty="0"/>
                    </a:p>
                  </a:txBody>
                  <a:tcPr/>
                </a:tc>
              </a:tr>
              <a:tr h="413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</a:rPr>
                        <a:t>Nước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B0F0"/>
                          </a:solidFill>
                        </a:rPr>
                        <a:t>biển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Nước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muối</a:t>
                      </a:r>
                      <a:endParaRPr lang="en-US" sz="2000" dirty="0"/>
                    </a:p>
                  </a:txBody>
                  <a:tcPr/>
                </a:tc>
              </a:tr>
              <a:tr h="5779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</a:rPr>
                        <a:t>Cây</a:t>
                      </a:r>
                      <a:r>
                        <a:rPr lang="en-US" sz="20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B0F0"/>
                          </a:solidFill>
                        </a:rPr>
                        <a:t>ngô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bột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nước</a:t>
                      </a:r>
                      <a:r>
                        <a:rPr lang="en-US" sz="2000" baseline="0" dirty="0" smtClean="0"/>
                        <a:t>,…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4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85773"/>
            <a:ext cx="4114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2590661"/>
            <a:ext cx="335280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0373"/>
            <a:ext cx="32004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71601" y="3338941"/>
            <a:ext cx="1392978" cy="494029"/>
          </a:xfrm>
          <a:prstGeom prst="rect">
            <a:avLst/>
          </a:prstGeom>
          <a:solidFill>
            <a:schemeClr val="tx2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552950" y="53643"/>
            <a:ext cx="4734234" cy="2560893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oxygen?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1601" y="3833907"/>
            <a:ext cx="1189778" cy="377026"/>
          </a:xfrm>
          <a:prstGeom prst="rect">
            <a:avLst/>
          </a:prstGeom>
          <a:solidFill>
            <a:schemeClr val="tx2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1153" y="4243745"/>
            <a:ext cx="2541401" cy="377026"/>
          </a:xfrm>
          <a:prstGeom prst="rect">
            <a:avLst/>
          </a:prstGeom>
          <a:solidFill>
            <a:schemeClr val="tx2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oxygen: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2457450" y="3456881"/>
            <a:ext cx="1659750" cy="377026"/>
          </a:xfrm>
          <a:prstGeom prst="rect">
            <a:avLst/>
          </a:prstGeom>
          <a:solidFill>
            <a:schemeClr val="tx2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199847" y="3852724"/>
            <a:ext cx="3591353" cy="377026"/>
          </a:xfrm>
          <a:prstGeom prst="rect">
            <a:avLst/>
          </a:prstGeom>
          <a:solidFill>
            <a:schemeClr val="tx2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(protein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83154" y="4257740"/>
            <a:ext cx="1378829" cy="377026"/>
          </a:xfrm>
          <a:prstGeom prst="rect">
            <a:avLst/>
          </a:prstGeom>
          <a:solidFill>
            <a:schemeClr val="tx2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6054"/>
            <a:ext cx="2795524" cy="217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" y="-95250"/>
            <a:ext cx="3048348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77344"/>
            <a:ext cx="3466752" cy="244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05" y="2557734"/>
            <a:ext cx="2886075" cy="231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" y="2419477"/>
            <a:ext cx="2470680" cy="231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9810" y="2758912"/>
            <a:ext cx="1075268" cy="337385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655431" y="-144463"/>
            <a:ext cx="4484664" cy="2197113"/>
          </a:xfrm>
          <a:prstGeom prst="cloudCallout">
            <a:avLst>
              <a:gd name="adj1" fmla="val -16092"/>
              <a:gd name="adj2" fmla="val 93536"/>
            </a:avLst>
          </a:prstGeom>
          <a:solidFill>
            <a:schemeClr val="bg1"/>
          </a:solidFill>
        </p:spPr>
        <p:style>
          <a:lnRef idx="2">
            <a:schemeClr val="accent6"/>
          </a:lnRef>
          <a:fillRef idx="1001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0911" y="3208974"/>
            <a:ext cx="1253067" cy="377026"/>
          </a:xfrm>
          <a:prstGeom prst="rect">
            <a:avLst/>
          </a:prstGeom>
          <a:solidFill>
            <a:schemeClr val="tx1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0911" y="3704297"/>
            <a:ext cx="991297" cy="377026"/>
          </a:xfrm>
          <a:prstGeom prst="rect">
            <a:avLst/>
          </a:prstGeom>
          <a:solidFill>
            <a:schemeClr val="tx1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1497" y="2723096"/>
            <a:ext cx="4198906" cy="377026"/>
          </a:xfrm>
          <a:prstGeom prst="rect">
            <a:avLst/>
          </a:prstGeom>
          <a:solidFill>
            <a:schemeClr val="tx1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94954" y="3198994"/>
            <a:ext cx="3697166" cy="377026"/>
          </a:xfrm>
          <a:prstGeom prst="rect">
            <a:avLst/>
          </a:prstGeom>
          <a:solidFill>
            <a:schemeClr val="tx1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1497" y="3694853"/>
            <a:ext cx="3966470" cy="377026"/>
          </a:xfrm>
          <a:prstGeom prst="rect">
            <a:avLst/>
          </a:prstGeom>
          <a:solidFill>
            <a:schemeClr val="tx1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000" dirty="0"/>
          </a:p>
        </p:txBody>
      </p:sp>
      <p:sp>
        <p:nvSpPr>
          <p:cNvPr id="16" name="AutoShape 2" descr="Cuốc xẻng làm vườ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23C58DF-A0C3-4F7A-B1CD-778D945DA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3350"/>
            <a:ext cx="8520600" cy="572700"/>
          </a:xfrm>
        </p:spPr>
        <p:txBody>
          <a:bodyPr>
            <a:no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+mj-lt"/>
              </a:rPr>
              <a:t>Chọn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thích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hợp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cho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đây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thành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câu bên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13" name="Chỗ dành sẵn cho Nội dung 10">
            <a:extLst>
              <a:ext uri="{FF2B5EF4-FFF2-40B4-BE49-F238E27FC236}">
                <a16:creationId xmlns:a16="http://schemas.microsoft.com/office/drawing/2014/main" xmlns="" id="{6AFA2C8F-2A83-4299-B32E-B8769A8CA0CA}"/>
              </a:ext>
            </a:extLst>
          </p:cNvPr>
          <p:cNvSpPr txBox="1">
            <a:spLocks/>
          </p:cNvSpPr>
          <p:nvPr/>
        </p:nvSpPr>
        <p:spPr>
          <a:xfrm>
            <a:off x="955222" y="2077304"/>
            <a:ext cx="7886700" cy="2010796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a. …………….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 ………………... 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Ở đâu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, ở </a:t>
            </a:r>
            <a:r>
              <a:rPr lang="vi-VN" dirty="0" err="1">
                <a:solidFill>
                  <a:srgbClr val="0000CC"/>
                </a:solidFill>
              </a:rPr>
              <a:t>đó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………………………….…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b. Một vật thể có thể do ……… hoặc ……………… chất </a:t>
            </a:r>
            <a:endParaRPr lang="en-US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tạo </a:t>
            </a:r>
            <a:r>
              <a:rPr lang="vi-VN" dirty="0">
                <a:solidFill>
                  <a:srgbClr val="0000CC"/>
                </a:solidFill>
              </a:rPr>
              <a:t>nên. 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trong ………………….…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.</a:t>
            </a:r>
          </a:p>
          <a:p>
            <a:endParaRPr lang="vi-VN" dirty="0">
              <a:solidFill>
                <a:srgbClr val="0000CC"/>
              </a:solidFill>
            </a:endParaRP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xmlns="" id="{6C4EE7AF-D487-4155-94D9-000537AB745A}"/>
              </a:ext>
            </a:extLst>
          </p:cNvPr>
          <p:cNvSpPr txBox="1">
            <a:spLocks/>
          </p:cNvSpPr>
          <p:nvPr/>
        </p:nvSpPr>
        <p:spPr>
          <a:xfrm>
            <a:off x="628650" y="1121996"/>
            <a:ext cx="1143000" cy="647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vi-VN" sz="21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thể</a:t>
            </a:r>
            <a:endParaRPr lang="vi-VN" sz="21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xmlns="" id="{7B4B3E71-7762-463C-A235-C481DC0B5431}"/>
              </a:ext>
            </a:extLst>
          </p:cNvPr>
          <p:cNvSpPr txBox="1">
            <a:spLocks/>
          </p:cNvSpPr>
          <p:nvPr/>
        </p:nvSpPr>
        <p:spPr>
          <a:xfrm>
            <a:off x="2290082" y="1121996"/>
            <a:ext cx="1143000" cy="647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1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xmlns="" id="{BECAD59F-D743-4A23-AC8A-0E260E09449B}"/>
              </a:ext>
            </a:extLst>
          </p:cNvPr>
          <p:cNvSpPr txBox="1">
            <a:spLocks/>
          </p:cNvSpPr>
          <p:nvPr/>
        </p:nvSpPr>
        <p:spPr>
          <a:xfrm>
            <a:off x="5094515" y="1121996"/>
            <a:ext cx="710293" cy="647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một</a:t>
            </a:r>
            <a:endParaRPr lang="vi-VN" sz="21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xmlns="" id="{16FFA666-7969-46C6-9033-A591A8B01FD8}"/>
              </a:ext>
            </a:extLst>
          </p:cNvPr>
          <p:cNvSpPr txBox="1">
            <a:spLocks/>
          </p:cNvSpPr>
          <p:nvPr/>
        </p:nvSpPr>
        <p:spPr>
          <a:xfrm>
            <a:off x="6531429" y="1133648"/>
            <a:ext cx="1143000" cy="647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1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xmlns="" id="{DAA10629-D003-4C35-924C-63ADAEB714A0}"/>
              </a:ext>
            </a:extLst>
          </p:cNvPr>
          <p:cNvSpPr txBox="1">
            <a:spLocks/>
          </p:cNvSpPr>
          <p:nvPr/>
        </p:nvSpPr>
        <p:spPr>
          <a:xfrm>
            <a:off x="5562600" y="2272823"/>
            <a:ext cx="1143000" cy="647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1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xmlns="" id="{561DAB48-57F5-40C0-87EF-265768A9551B}"/>
              </a:ext>
            </a:extLst>
          </p:cNvPr>
          <p:cNvSpPr txBox="1">
            <a:spLocks/>
          </p:cNvSpPr>
          <p:nvPr/>
        </p:nvSpPr>
        <p:spPr>
          <a:xfrm>
            <a:off x="5562600" y="3393628"/>
            <a:ext cx="1142999" cy="647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1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1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19753E-6 L -0.07969 0.13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2 0.0142 L 0.38542 0.130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8" y="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19753E-6 L -0.06268 0.27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1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01007 0.275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Natural Science Lesson XL by Slidesgo">
  <a:themeElements>
    <a:clrScheme name="Simple Light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316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1407</Words>
  <Application>Microsoft Office PowerPoint</Application>
  <PresentationFormat>On-screen Show (16:9)</PresentationFormat>
  <Paragraphs>267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宋体</vt:lpstr>
      <vt:lpstr>Roboto Condensed Light</vt:lpstr>
      <vt:lpstr>Poppins</vt:lpstr>
      <vt:lpstr>#9Slide07 HLT Fall For You</vt:lpstr>
      <vt:lpstr>Tahoma</vt:lpstr>
      <vt:lpstr>微软雅黑</vt:lpstr>
      <vt:lpstr>Times New Roman</vt:lpstr>
      <vt:lpstr>VNI-Times</vt:lpstr>
      <vt:lpstr>#9Slide07 Crocante</vt:lpstr>
      <vt:lpstr>Times</vt:lpstr>
      <vt:lpstr>Wingdings</vt:lpstr>
      <vt:lpstr>Exo Thin</vt:lpstr>
      <vt:lpstr>华文黑体</vt:lpstr>
      <vt:lpstr>Calibri</vt:lpstr>
      <vt:lpstr>Exo</vt:lpstr>
      <vt:lpstr>#9Slide03 SVNJustice League</vt:lpstr>
      <vt:lpstr>Natural Science Lesson XL by Slidesgo</vt:lpstr>
      <vt:lpstr>PowerPoint Presentation</vt:lpstr>
      <vt:lpstr>Quan sát video sau</vt:lpstr>
      <vt:lpstr>BÀI 5: SỰ ĐA DẠNG CỦA CHẤT</vt:lpstr>
      <vt:lpstr>PowerPoint Presentation</vt:lpstr>
      <vt:lpstr>PowerPoint Presentation</vt:lpstr>
      <vt:lpstr>PHIẾU HỌC TẬP 1</vt:lpstr>
      <vt:lpstr>PowerPoint Presentation</vt:lpstr>
      <vt:lpstr>PowerPoint Presentation</vt:lpstr>
      <vt:lpstr>Chọn từ thích hợp trong các từ cho dưới đây để hoàn thành câu bên dưới:</vt:lpstr>
      <vt:lpstr>Bài 5: SỰ ĐA DẠNG CỦA CHẤT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Hãy chọn câu trả lời đúng nhất: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GIỚI THIỆU VỀ KHOA HỌC TỰ NHIÊN </dc:title>
  <dc:creator>canh</dc:creator>
  <cp:lastModifiedBy>Dell</cp:lastModifiedBy>
  <cp:revision>77</cp:revision>
  <dcterms:modified xsi:type="dcterms:W3CDTF">2021-08-31T10:13:45Z</dcterms:modified>
</cp:coreProperties>
</file>