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8" r:id="rId4"/>
    <p:sldMasterId id="2147483697" r:id="rId5"/>
  </p:sldMasterIdLst>
  <p:notesMasterIdLst>
    <p:notesMasterId r:id="rId33"/>
  </p:notesMasterIdLst>
  <p:sldIdLst>
    <p:sldId id="257" r:id="rId6"/>
    <p:sldId id="347" r:id="rId7"/>
    <p:sldId id="263" r:id="rId8"/>
    <p:sldId id="634" r:id="rId9"/>
    <p:sldId id="282" r:id="rId10"/>
    <p:sldId id="286" r:id="rId11"/>
    <p:sldId id="283" r:id="rId12"/>
    <p:sldId id="348" r:id="rId13"/>
    <p:sldId id="349" r:id="rId14"/>
    <p:sldId id="297" r:id="rId15"/>
    <p:sldId id="280" r:id="rId16"/>
    <p:sldId id="292" r:id="rId17"/>
    <p:sldId id="293" r:id="rId18"/>
    <p:sldId id="635" r:id="rId19"/>
    <p:sldId id="295" r:id="rId20"/>
    <p:sldId id="580" r:id="rId21"/>
    <p:sldId id="350" r:id="rId22"/>
    <p:sldId id="625" r:id="rId23"/>
    <p:sldId id="631" r:id="rId24"/>
    <p:sldId id="307" r:id="rId25"/>
    <p:sldId id="636" r:id="rId26"/>
    <p:sldId id="309" r:id="rId27"/>
    <p:sldId id="338" r:id="rId28"/>
    <p:sldId id="287" r:id="rId29"/>
    <p:sldId id="310" r:id="rId30"/>
    <p:sldId id="613" r:id="rId31"/>
    <p:sldId id="6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D2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13" autoAdjust="0"/>
    <p:restoredTop sz="94660"/>
  </p:normalViewPr>
  <p:slideViewPr>
    <p:cSldViewPr snapToGrid="0">
      <p:cViewPr varScale="1">
        <p:scale>
          <a:sx n="85" d="100"/>
          <a:sy n="85" d="100"/>
        </p:scale>
        <p:origin x="5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7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006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29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113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3336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8286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492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34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93180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416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4" y="6431123"/>
            <a:ext cx="775136" cy="246221"/>
          </a:xfrm>
          <a:prstGeom prst="rect">
            <a:avLst/>
          </a:prstGeom>
        </p:spPr>
        <p:txBody>
          <a:bodyPr wrap="square">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46"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769443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476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572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563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03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9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9141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4045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010508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66003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18029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906802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228931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19037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308379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435891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907009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461205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28930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14400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52014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t>4/3/2023</a:t>
            </a:fld>
            <a:endParaRPr lang="en-US"/>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578632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7744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7957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8654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828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7785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3747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8113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95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0902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5577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54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09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 id="2147483703" r:id="rId13"/>
    <p:sldLayoutId id="21474837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20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t>4/3/2023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t>‹#›</a:t>
            </a:fld>
            <a:endParaRPr lang="en-US"/>
          </a:p>
        </p:txBody>
      </p:sp>
    </p:spTree>
    <p:extLst>
      <p:ext uri="{BB962C8B-B14F-4D97-AF65-F5344CB8AC3E}">
        <p14:creationId xmlns:p14="http://schemas.microsoft.com/office/powerpoint/2010/main" val="410194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8292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6" r:id="rId6"/>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855134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47.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37.gi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5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gif"/><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0" y="3327046"/>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3"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6"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2229348" y="2402237"/>
            <a:ext cx="9319964"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5: </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XÃ HỘI NGUYÊN THỦY</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3">
            <a:alpha val="63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65F91-1529-460A-A7AB-398C76D770EE}"/>
              </a:ext>
            </a:extLst>
          </p:cNvPr>
          <p:cNvSpPr txBox="1"/>
          <p:nvPr/>
        </p:nvSpPr>
        <p:spPr>
          <a:xfrm>
            <a:off x="3061151" y="5672945"/>
            <a:ext cx="2473788"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EEF68CD-59CC-4089-B5ED-AC29C7BCAC4C}"/>
              </a:ext>
            </a:extLst>
          </p:cNvPr>
          <p:cNvSpPr txBox="1"/>
          <p:nvPr/>
        </p:nvSpPr>
        <p:spPr>
          <a:xfrm>
            <a:off x="6965646" y="5756073"/>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BA48009-FDA0-408A-BDDB-C4EEA046B909}"/>
              </a:ext>
            </a:extLst>
          </p:cNvPr>
          <p:cNvSpPr txBox="1"/>
          <p:nvPr/>
        </p:nvSpPr>
        <p:spPr>
          <a:xfrm>
            <a:off x="10166643" y="5735291"/>
            <a:ext cx="942980"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99DB5B8-C7D3-45CB-A5CA-A5AD88DD5272}"/>
              </a:ext>
            </a:extLst>
          </p:cNvPr>
          <p:cNvSpPr txBox="1"/>
          <p:nvPr/>
        </p:nvSpPr>
        <p:spPr>
          <a:xfrm>
            <a:off x="957041" y="5672945"/>
            <a:ext cx="1218463" cy="369332"/>
          </a:xfrm>
          <a:prstGeom prst="rect">
            <a:avLst/>
          </a:prstGeom>
          <a:solidFill>
            <a:srgbClr val="00B0F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E16BD596-C330-4466-9B7D-6EDA547E4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a:extLst>
              <a:ext uri="{FF2B5EF4-FFF2-40B4-BE49-F238E27FC236}">
                <a16:creationId xmlns:a16="http://schemas.microsoft.com/office/drawing/2014/main" id="{641AD860-32EC-4348-A1C3-93ADDB4DF314}"/>
              </a:ext>
            </a:extLst>
          </p:cNvPr>
          <p:cNvGrpSpPr/>
          <p:nvPr/>
        </p:nvGrpSpPr>
        <p:grpSpPr>
          <a:xfrm>
            <a:off x="3119720" y="2947385"/>
            <a:ext cx="2183907" cy="2715333"/>
            <a:chOff x="3630968" y="2947385"/>
            <a:chExt cx="2183907" cy="2715333"/>
          </a:xfrm>
        </p:grpSpPr>
        <p:sp>
          <p:nvSpPr>
            <p:cNvPr id="12" name="Oval 11">
              <a:extLst>
                <a:ext uri="{FF2B5EF4-FFF2-40B4-BE49-F238E27FC236}">
                  <a16:creationId xmlns:a16="http://schemas.microsoft.com/office/drawing/2014/main"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9F7D55E-7140-4D4D-8CFD-1F33768B3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a:extLst>
                <a:ext uri="{FF2B5EF4-FFF2-40B4-BE49-F238E27FC236}">
                  <a16:creationId xmlns:a16="http://schemas.microsoft.com/office/drawing/2014/main" id="{48EBB157-042C-4156-9357-F62853C9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a:extLst>
                <a:ext uri="{FF2B5EF4-FFF2-40B4-BE49-F238E27FC236}">
                  <a16:creationId xmlns:a16="http://schemas.microsoft.com/office/drawing/2014/main" id="{9ACD002D-E724-45F6-AEAA-D4604669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a:extLst>
                <a:ext uri="{FF2B5EF4-FFF2-40B4-BE49-F238E27FC236}">
                  <a16:creationId xmlns:a16="http://schemas.microsoft.com/office/drawing/2014/main" id="{3AE1EEC2-CB97-45A8-BD58-63503525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a:extLst>
              <a:ext uri="{FF2B5EF4-FFF2-40B4-BE49-F238E27FC236}">
                <a16:creationId xmlns:a16="http://schemas.microsoft.com/office/drawing/2014/main" id="{1149F077-BB82-466B-AC2D-DF501068401B}"/>
              </a:ext>
            </a:extLst>
          </p:cNvPr>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595B8E5-F667-48BB-9EDB-5228C85E301C}"/>
              </a:ext>
            </a:extLst>
          </p:cNvPr>
          <p:cNvSpPr/>
          <p:nvPr/>
        </p:nvSpPr>
        <p:spPr>
          <a:xfrm>
            <a:off x="6232126" y="726946"/>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0BB2B8FD-0CC1-434F-95B1-BA32FE1C4FBE}"/>
              </a:ext>
            </a:extLst>
          </p:cNvPr>
          <p:cNvGrpSpPr/>
          <p:nvPr/>
        </p:nvGrpSpPr>
        <p:grpSpPr>
          <a:xfrm>
            <a:off x="9104108" y="1938371"/>
            <a:ext cx="2986165" cy="3712810"/>
            <a:chOff x="9104108" y="1938371"/>
            <a:chExt cx="2986165" cy="3712810"/>
          </a:xfrm>
        </p:grpSpPr>
        <p:grpSp>
          <p:nvGrpSpPr>
            <p:cNvPr id="86" name="Group 85">
              <a:extLst>
                <a:ext uri="{FF2B5EF4-FFF2-40B4-BE49-F238E27FC236}">
                  <a16:creationId xmlns:a16="http://schemas.microsoft.com/office/drawing/2014/main" id="{1EBF0E5A-A439-4851-8A11-99E0AAD38842}"/>
                </a:ext>
              </a:extLst>
            </p:cNvPr>
            <p:cNvGrpSpPr/>
            <p:nvPr/>
          </p:nvGrpSpPr>
          <p:grpSpPr>
            <a:xfrm>
              <a:off x="9104108" y="1938371"/>
              <a:ext cx="2986165" cy="3712810"/>
              <a:chOff x="9104108" y="1938371"/>
              <a:chExt cx="2986165" cy="3712810"/>
            </a:xfrm>
          </p:grpSpPr>
          <p:sp>
            <p:nvSpPr>
              <p:cNvPr id="38" name="Oval 37">
                <a:extLst>
                  <a:ext uri="{FF2B5EF4-FFF2-40B4-BE49-F238E27FC236}">
                    <a16:creationId xmlns:a16="http://schemas.microsoft.com/office/drawing/2014/main"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CC01D8A-51ED-4F13-968C-975D0D2079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a:extLst>
                <a:ext uri="{FF2B5EF4-FFF2-40B4-BE49-F238E27FC236}">
                  <a16:creationId xmlns:a16="http://schemas.microsoft.com/office/drawing/2014/main" id="{8246863C-36A7-4476-8C63-9542E3DA6E34}"/>
                </a:ext>
              </a:extLst>
            </p:cNvPr>
            <p:cNvGrpSpPr/>
            <p:nvPr/>
          </p:nvGrpSpPr>
          <p:grpSpPr>
            <a:xfrm>
              <a:off x="9991254" y="4370929"/>
              <a:ext cx="849186" cy="1174555"/>
              <a:chOff x="6811386" y="2957612"/>
              <a:chExt cx="2183907" cy="2715333"/>
            </a:xfrm>
          </p:grpSpPr>
          <p:sp>
            <p:nvSpPr>
              <p:cNvPr id="42" name="Oval 41">
                <a:extLst>
                  <a:ext uri="{FF2B5EF4-FFF2-40B4-BE49-F238E27FC236}">
                    <a16:creationId xmlns:a16="http://schemas.microsoft.com/office/drawing/2014/main"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9320737-A55E-42E5-AEA2-BB4F84F65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a:extLst>
                  <a:ext uri="{FF2B5EF4-FFF2-40B4-BE49-F238E27FC236}">
                    <a16:creationId xmlns:a16="http://schemas.microsoft.com/office/drawing/2014/main" id="{83A2660C-B08E-4905-B437-6F88B0C9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a:extLst>
                  <a:ext uri="{FF2B5EF4-FFF2-40B4-BE49-F238E27FC236}">
                    <a16:creationId xmlns:a16="http://schemas.microsoft.com/office/drawing/2014/main" id="{2BB07F51-2C9B-4DB1-AD42-D49AC82FD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a:extLst>
                  <a:ext uri="{FF2B5EF4-FFF2-40B4-BE49-F238E27FC236}">
                    <a16:creationId xmlns:a16="http://schemas.microsoft.com/office/drawing/2014/main" id="{F0051EB6-5F84-4C4B-B251-20F83F0C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a:extLst>
                <a:ext uri="{FF2B5EF4-FFF2-40B4-BE49-F238E27FC236}">
                  <a16:creationId xmlns:a16="http://schemas.microsoft.com/office/drawing/2014/main" id="{FE43491F-7013-44C7-94EA-8D5FAD97043A}"/>
                </a:ext>
              </a:extLst>
            </p:cNvPr>
            <p:cNvGrpSpPr/>
            <p:nvPr/>
          </p:nvGrpSpPr>
          <p:grpSpPr>
            <a:xfrm>
              <a:off x="9201752" y="3294744"/>
              <a:ext cx="849186" cy="1174555"/>
              <a:chOff x="6811386" y="2957612"/>
              <a:chExt cx="2183907" cy="2715333"/>
            </a:xfrm>
          </p:grpSpPr>
          <p:sp>
            <p:nvSpPr>
              <p:cNvPr id="54" name="Oval 53">
                <a:extLst>
                  <a:ext uri="{FF2B5EF4-FFF2-40B4-BE49-F238E27FC236}">
                    <a16:creationId xmlns:a16="http://schemas.microsoft.com/office/drawing/2014/main"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457A9F67-8281-4807-800D-1FED01089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a:extLst>
                  <a:ext uri="{FF2B5EF4-FFF2-40B4-BE49-F238E27FC236}">
                    <a16:creationId xmlns:a16="http://schemas.microsoft.com/office/drawing/2014/main" id="{E2581074-DCF9-406B-BA10-9D0B1F44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a:extLst>
                  <a:ext uri="{FF2B5EF4-FFF2-40B4-BE49-F238E27FC236}">
                    <a16:creationId xmlns:a16="http://schemas.microsoft.com/office/drawing/2014/main" id="{AB9BCB2D-A548-4904-BA2E-3381AF4C1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a:extLst>
                  <a:ext uri="{FF2B5EF4-FFF2-40B4-BE49-F238E27FC236}">
                    <a16:creationId xmlns:a16="http://schemas.microsoft.com/office/drawing/2014/main" id="{13B55821-6E03-41C3-8368-3F593F6E6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a:extLst>
                <a:ext uri="{FF2B5EF4-FFF2-40B4-BE49-F238E27FC236}">
                  <a16:creationId xmlns:a16="http://schemas.microsoft.com/office/drawing/2014/main" id="{1E2C4153-CAF6-4BEE-8021-5F5A4E345765}"/>
                </a:ext>
              </a:extLst>
            </p:cNvPr>
            <p:cNvGrpSpPr/>
            <p:nvPr/>
          </p:nvGrpSpPr>
          <p:grpSpPr>
            <a:xfrm>
              <a:off x="11075772" y="2741019"/>
              <a:ext cx="849186" cy="1174555"/>
              <a:chOff x="6811386" y="2957612"/>
              <a:chExt cx="2183907" cy="2715333"/>
            </a:xfrm>
          </p:grpSpPr>
          <p:sp>
            <p:nvSpPr>
              <p:cNvPr id="60" name="Oval 59">
                <a:extLst>
                  <a:ext uri="{FF2B5EF4-FFF2-40B4-BE49-F238E27FC236}">
                    <a16:creationId xmlns:a16="http://schemas.microsoft.com/office/drawing/2014/main"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1BD7C609-50B4-4281-94A8-151FE47BE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a:extLst>
                  <a:ext uri="{FF2B5EF4-FFF2-40B4-BE49-F238E27FC236}">
                    <a16:creationId xmlns:a16="http://schemas.microsoft.com/office/drawing/2014/main" id="{07A42C88-BE6B-41C6-872B-8614C52EF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a:extLst>
                  <a:ext uri="{FF2B5EF4-FFF2-40B4-BE49-F238E27FC236}">
                    <a16:creationId xmlns:a16="http://schemas.microsoft.com/office/drawing/2014/main" id="{2FED9734-3AD6-49F5-B5E8-D7165B3E0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a:extLst>
                  <a:ext uri="{FF2B5EF4-FFF2-40B4-BE49-F238E27FC236}">
                    <a16:creationId xmlns:a16="http://schemas.microsoft.com/office/drawing/2014/main" id="{7B127D5C-BC97-43B3-92FE-D73F4348A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a:extLst>
                <a:ext uri="{FF2B5EF4-FFF2-40B4-BE49-F238E27FC236}">
                  <a16:creationId xmlns:a16="http://schemas.microsoft.com/office/drawing/2014/main" id="{EE9622B2-7716-4682-8BB6-09C842E7DB63}"/>
                </a:ext>
              </a:extLst>
            </p:cNvPr>
            <p:cNvGrpSpPr/>
            <p:nvPr/>
          </p:nvGrpSpPr>
          <p:grpSpPr>
            <a:xfrm>
              <a:off x="10944519" y="4005846"/>
              <a:ext cx="849186" cy="1174555"/>
              <a:chOff x="6811386" y="2957612"/>
              <a:chExt cx="2183907" cy="2715333"/>
            </a:xfrm>
          </p:grpSpPr>
          <p:sp>
            <p:nvSpPr>
              <p:cNvPr id="66" name="Oval 65">
                <a:extLst>
                  <a:ext uri="{FF2B5EF4-FFF2-40B4-BE49-F238E27FC236}">
                    <a16:creationId xmlns:a16="http://schemas.microsoft.com/office/drawing/2014/main"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26C8334D-A3C7-49B7-8E00-B5B4830D1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a:extLst>
                  <a:ext uri="{FF2B5EF4-FFF2-40B4-BE49-F238E27FC236}">
                    <a16:creationId xmlns:a16="http://schemas.microsoft.com/office/drawing/2014/main" id="{CA3C216A-BA81-44A1-B9CE-7B59FC273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a:extLst>
                  <a:ext uri="{FF2B5EF4-FFF2-40B4-BE49-F238E27FC236}">
                    <a16:creationId xmlns:a16="http://schemas.microsoft.com/office/drawing/2014/main" id="{C9E780E2-70E0-4F76-AE08-AF28C2170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a:extLst>
                  <a:ext uri="{FF2B5EF4-FFF2-40B4-BE49-F238E27FC236}">
                    <a16:creationId xmlns:a16="http://schemas.microsoft.com/office/drawing/2014/main" id="{D3F60AE3-EEFC-44F4-A06D-E995ACFD0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a:extLst>
              <a:ext uri="{FF2B5EF4-FFF2-40B4-BE49-F238E27FC236}">
                <a16:creationId xmlns:a16="http://schemas.microsoft.com/office/drawing/2014/main" id="{E6854F18-D508-416D-A4C9-338141C3AA19}"/>
              </a:ext>
            </a:extLst>
          </p:cNvPr>
          <p:cNvSpPr/>
          <p:nvPr/>
        </p:nvSpPr>
        <p:spPr>
          <a:xfrm>
            <a:off x="212382" y="3170058"/>
            <a:ext cx="2546965" cy="798602"/>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a:extLst>
              <a:ext uri="{FF2B5EF4-FFF2-40B4-BE49-F238E27FC236}">
                <a16:creationId xmlns:a16="http://schemas.microsoft.com/office/drawing/2014/main" id="{6FAF1EEF-2B6C-4675-89A2-5A72789FEA77}"/>
              </a:ext>
            </a:extLst>
          </p:cNvPr>
          <p:cNvSpPr/>
          <p:nvPr/>
        </p:nvSpPr>
        <p:spPr>
          <a:xfrm>
            <a:off x="3024562" y="1337779"/>
            <a:ext cx="2546965" cy="1531813"/>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a:extLst>
              <a:ext uri="{FF2B5EF4-FFF2-40B4-BE49-F238E27FC236}">
                <a16:creationId xmlns:a16="http://schemas.microsoft.com/office/drawing/2014/main" id="{DDBA63D3-8EC0-476C-9D27-A8D526B592B7}"/>
              </a:ext>
            </a:extLst>
          </p:cNvPr>
          <p:cNvSpPr/>
          <p:nvPr/>
        </p:nvSpPr>
        <p:spPr>
          <a:xfrm>
            <a:off x="9349043" y="110243"/>
            <a:ext cx="2578179" cy="1749924"/>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3CB0C221-D152-4BFB-A960-6B8DE815C829}"/>
              </a:ext>
            </a:extLst>
          </p:cNvPr>
          <p:cNvCxnSpPr>
            <a:cxnSpLocks/>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F6807E-3EC8-4344-91F1-D6E78F1724CE}"/>
              </a:ext>
            </a:extLst>
          </p:cNvPr>
          <p:cNvCxnSpPr>
            <a:cxnSpLocks/>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100BC1C-5887-4ED7-86A2-BD6DC2CF21A3}"/>
              </a:ext>
            </a:extLst>
          </p:cNvPr>
          <p:cNvSpPr txBox="1"/>
          <p:nvPr/>
        </p:nvSpPr>
        <p:spPr>
          <a:xfrm>
            <a:off x="1847297"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a:extLst>
              <a:ext uri="{FF2B5EF4-FFF2-40B4-BE49-F238E27FC236}">
                <a16:creationId xmlns:a16="http://schemas.microsoft.com/office/drawing/2014/main" id="{92B3D624-B8AC-40BE-9699-40A6CDE3CEE5}"/>
              </a:ext>
            </a:extLst>
          </p:cNvPr>
          <p:cNvSpPr txBox="1"/>
          <p:nvPr/>
        </p:nvSpPr>
        <p:spPr>
          <a:xfrm>
            <a:off x="8001303" y="6336833"/>
            <a:ext cx="2166752" cy="369332"/>
          </a:xfrm>
          <a:prstGeom prst="rect">
            <a:avLst/>
          </a:prstGeom>
          <a:solidFill>
            <a:srgbClr val="7030A0"/>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08B80E0E-C393-4984-9703-6498092D164E}"/>
              </a:ext>
            </a:extLst>
          </p:cNvPr>
          <p:cNvGrpSpPr/>
          <p:nvPr/>
        </p:nvGrpSpPr>
        <p:grpSpPr>
          <a:xfrm>
            <a:off x="6300138" y="2935501"/>
            <a:ext cx="2183907" cy="2737444"/>
            <a:chOff x="6300138" y="2935501"/>
            <a:chExt cx="2183907" cy="2737444"/>
          </a:xfrm>
        </p:grpSpPr>
        <p:grpSp>
          <p:nvGrpSpPr>
            <p:cNvPr id="40" name="Group 39">
              <a:extLst>
                <a:ext uri="{FF2B5EF4-FFF2-40B4-BE49-F238E27FC236}">
                  <a16:creationId xmlns:a16="http://schemas.microsoft.com/office/drawing/2014/main" id="{195B05B0-BDF0-4F90-AAFF-05938AE17775}"/>
                </a:ext>
              </a:extLst>
            </p:cNvPr>
            <p:cNvGrpSpPr/>
            <p:nvPr/>
          </p:nvGrpSpPr>
          <p:grpSpPr>
            <a:xfrm>
              <a:off x="6300138" y="2957612"/>
              <a:ext cx="2183907" cy="2715333"/>
              <a:chOff x="6811386" y="2957612"/>
              <a:chExt cx="2183907" cy="2715333"/>
            </a:xfrm>
          </p:grpSpPr>
          <p:sp>
            <p:nvSpPr>
              <p:cNvPr id="27" name="Oval 26">
                <a:extLst>
                  <a:ext uri="{FF2B5EF4-FFF2-40B4-BE49-F238E27FC236}">
                    <a16:creationId xmlns:a16="http://schemas.microsoft.com/office/drawing/2014/main"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D864A63-FF87-4E23-8617-C13734394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a:extLst>
                  <a:ext uri="{FF2B5EF4-FFF2-40B4-BE49-F238E27FC236}">
                    <a16:creationId xmlns:a16="http://schemas.microsoft.com/office/drawing/2014/main" id="{2A0DD196-24F8-46D4-930C-4E09414B9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a:extLst>
                  <a:ext uri="{FF2B5EF4-FFF2-40B4-BE49-F238E27FC236}">
                    <a16:creationId xmlns:a16="http://schemas.microsoft.com/office/drawing/2014/main" id="{D46E268E-A130-4DC4-8831-6DCCEBC5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a:extLst>
                  <a:ext uri="{FF2B5EF4-FFF2-40B4-BE49-F238E27FC236}">
                    <a16:creationId xmlns:a16="http://schemas.microsoft.com/office/drawing/2014/main" id="{C0A5703F-EFD0-45DE-8388-93E150F82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a:extLst>
                <a:ext uri="{FF2B5EF4-FFF2-40B4-BE49-F238E27FC236}">
                  <a16:creationId xmlns:a16="http://schemas.microsoft.com/office/drawing/2014/main" id="{23B9D7C0-0421-4935-93E2-312CBF4040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a:extLst>
              <a:ext uri="{FF2B5EF4-FFF2-40B4-BE49-F238E27FC236}">
                <a16:creationId xmlns:a16="http://schemas.microsoft.com/office/drawing/2014/main" id="{7B8BE3E9-30C5-4CEE-8BFF-87733C891A24}"/>
              </a:ext>
            </a:extLst>
          </p:cNvPr>
          <p:cNvSpPr txBox="1"/>
          <p:nvPr/>
        </p:nvSpPr>
        <p:spPr>
          <a:xfrm>
            <a:off x="340173" y="179762"/>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115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213B12-1387-8D42-8EB0-6B56F6E6F792}"/>
              </a:ext>
            </a:extLst>
          </p:cNvPr>
          <p:cNvGrpSpPr/>
          <p:nvPr/>
        </p:nvGrpSpPr>
        <p:grpSpPr>
          <a:xfrm>
            <a:off x="6350" y="0"/>
            <a:ext cx="12185649" cy="7651683"/>
            <a:chOff x="6350" y="0"/>
            <a:chExt cx="12185649" cy="7651683"/>
          </a:xfrm>
        </p:grpSpPr>
        <p:pic>
          <p:nvPicPr>
            <p:cNvPr id="2" name="object 3">
              <a:extLst>
                <a:ext uri="{FF2B5EF4-FFF2-40B4-BE49-F238E27FC236}">
                  <a16:creationId xmlns:a16="http://schemas.microsoft.com/office/drawing/2014/main" id="{A4F7B8BE-3510-42D5-BF38-8D677717EC6F}"/>
                </a:ext>
              </a:extLst>
            </p:cNvPr>
            <p:cNvPicPr/>
            <p:nvPr/>
          </p:nvPicPr>
          <p:blipFill>
            <a:blip r:embed="rId2" cstate="print"/>
            <a:stretch>
              <a:fillRect/>
            </a:stretch>
          </p:blipFill>
          <p:spPr>
            <a:xfrm>
              <a:off x="6350" y="793684"/>
              <a:ext cx="12185649" cy="6857999"/>
            </a:xfrm>
            <a:prstGeom prst="rect">
              <a:avLst/>
            </a:prstGeom>
          </p:spPr>
        </p:pic>
        <p:pic>
          <p:nvPicPr>
            <p:cNvPr id="3" name="object 8">
              <a:extLst>
                <a:ext uri="{FF2B5EF4-FFF2-40B4-BE49-F238E27FC236}">
                  <a16:creationId xmlns:a16="http://schemas.microsoft.com/office/drawing/2014/main" id="{AE8AD787-0CFC-4A96-9C74-082C6BEABBD1}"/>
                </a:ext>
              </a:extLst>
            </p:cNvPr>
            <p:cNvPicPr/>
            <p:nvPr/>
          </p:nvPicPr>
          <p:blipFill>
            <a:blip r:embed="rId3" cstate="print"/>
            <a:stretch>
              <a:fillRect/>
            </a:stretch>
          </p:blipFill>
          <p:spPr>
            <a:xfrm>
              <a:off x="6350" y="0"/>
              <a:ext cx="12185649" cy="3674899"/>
            </a:xfrm>
            <a:prstGeom prst="rect">
              <a:avLst/>
            </a:prstGeom>
          </p:spPr>
        </p:pic>
      </p:grpSp>
      <p:pic>
        <p:nvPicPr>
          <p:cNvPr id="12" name="Picture 11">
            <a:extLst>
              <a:ext uri="{FF2B5EF4-FFF2-40B4-BE49-F238E27FC236}">
                <a16:creationId xmlns:a16="http://schemas.microsoft.com/office/drawing/2014/main" id="{FB137C42-AD81-4F52-A5B7-80E92B02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91" y="4604913"/>
            <a:ext cx="1671351" cy="2824667"/>
          </a:xfrm>
          <a:prstGeom prst="rect">
            <a:avLst/>
          </a:prstGeom>
        </p:spPr>
      </p:pic>
      <p:grpSp>
        <p:nvGrpSpPr>
          <p:cNvPr id="15" name="Graphic 4">
            <a:extLst>
              <a:ext uri="{FF2B5EF4-FFF2-40B4-BE49-F238E27FC236}">
                <a16:creationId xmlns:a16="http://schemas.microsoft.com/office/drawing/2014/main" id="{42254450-B0B8-44D9-9E6D-203E0D140EF9}"/>
              </a:ext>
            </a:extLst>
          </p:cNvPr>
          <p:cNvGrpSpPr/>
          <p:nvPr/>
        </p:nvGrpSpPr>
        <p:grpSpPr>
          <a:xfrm>
            <a:off x="6958622" y="3847364"/>
            <a:ext cx="5087880" cy="2057940"/>
            <a:chOff x="263139" y="165703"/>
            <a:chExt cx="5087880" cy="2057940"/>
          </a:xfrm>
        </p:grpSpPr>
        <p:sp>
          <p:nvSpPr>
            <p:cNvPr id="16" name="Freeform: Shape 15">
              <a:extLst>
                <a:ext uri="{FF2B5EF4-FFF2-40B4-BE49-F238E27FC236}">
                  <a16:creationId xmlns:a16="http://schemas.microsoft.com/office/drawing/2014/main" id="{32A15DC0-4F69-4298-BB48-9EBD227906E3}"/>
                </a:ext>
              </a:extLst>
            </p:cNvPr>
            <p:cNvSpPr/>
            <p:nvPr/>
          </p:nvSpPr>
          <p:spPr>
            <a:xfrm>
              <a:off x="263139" y="1933124"/>
              <a:ext cx="617542" cy="200777"/>
            </a:xfrm>
            <a:custGeom>
              <a:avLst/>
              <a:gdLst>
                <a:gd name="connsiteX0" fmla="*/ 617543 w 617542"/>
                <a:gd name="connsiteY0" fmla="*/ 100389 h 200777"/>
                <a:gd name="connsiteX1" fmla="*/ 308771 w 617542"/>
                <a:gd name="connsiteY1" fmla="*/ 200777 h 200777"/>
                <a:gd name="connsiteX2" fmla="*/ 0 w 617542"/>
                <a:gd name="connsiteY2" fmla="*/ 100389 h 200777"/>
                <a:gd name="connsiteX3" fmla="*/ 308771 w 617542"/>
                <a:gd name="connsiteY3" fmla="*/ 0 h 200777"/>
                <a:gd name="connsiteX4" fmla="*/ 617543 w 617542"/>
                <a:gd name="connsiteY4" fmla="*/ 100389 h 20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42" h="200777">
                  <a:moveTo>
                    <a:pt x="617543" y="100389"/>
                  </a:moveTo>
                  <a:cubicBezTo>
                    <a:pt x="617543" y="155832"/>
                    <a:pt x="479301" y="200777"/>
                    <a:pt x="308771" y="200777"/>
                  </a:cubicBezTo>
                  <a:cubicBezTo>
                    <a:pt x="138242" y="200777"/>
                    <a:pt x="0" y="155832"/>
                    <a:pt x="0" y="100389"/>
                  </a:cubicBezTo>
                  <a:cubicBezTo>
                    <a:pt x="0" y="44945"/>
                    <a:pt x="138242" y="0"/>
                    <a:pt x="308771" y="0"/>
                  </a:cubicBezTo>
                  <a:cubicBezTo>
                    <a:pt x="479301" y="0"/>
                    <a:pt x="617543" y="44945"/>
                    <a:pt x="617543" y="10038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B7C01DE7-5153-4041-ABDD-48DBFC74BAA8}"/>
                </a:ext>
              </a:extLst>
            </p:cNvPr>
            <p:cNvSpPr/>
            <p:nvPr/>
          </p:nvSpPr>
          <p:spPr>
            <a:xfrm>
              <a:off x="1090585" y="1677589"/>
              <a:ext cx="830488" cy="267703"/>
            </a:xfrm>
            <a:custGeom>
              <a:avLst/>
              <a:gdLst>
                <a:gd name="connsiteX0" fmla="*/ 830488 w 830488"/>
                <a:gd name="connsiteY0" fmla="*/ 133852 h 267703"/>
                <a:gd name="connsiteX1" fmla="*/ 415244 w 830488"/>
                <a:gd name="connsiteY1" fmla="*/ 267703 h 267703"/>
                <a:gd name="connsiteX2" fmla="*/ 0 w 830488"/>
                <a:gd name="connsiteY2" fmla="*/ 133852 h 267703"/>
                <a:gd name="connsiteX3" fmla="*/ 415244 w 830488"/>
                <a:gd name="connsiteY3" fmla="*/ 0 h 267703"/>
                <a:gd name="connsiteX4" fmla="*/ 830488 w 830488"/>
                <a:gd name="connsiteY4" fmla="*/ 133852 h 2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88" h="267703">
                  <a:moveTo>
                    <a:pt x="830488" y="133852"/>
                  </a:moveTo>
                  <a:cubicBezTo>
                    <a:pt x="830488" y="207776"/>
                    <a:pt x="644577" y="267703"/>
                    <a:pt x="415244" y="267703"/>
                  </a:cubicBezTo>
                  <a:cubicBezTo>
                    <a:pt x="185911" y="267703"/>
                    <a:pt x="0" y="207776"/>
                    <a:pt x="0" y="133852"/>
                  </a:cubicBezTo>
                  <a:cubicBezTo>
                    <a:pt x="0" y="59927"/>
                    <a:pt x="185911" y="0"/>
                    <a:pt x="415244" y="0"/>
                  </a:cubicBezTo>
                  <a:cubicBezTo>
                    <a:pt x="644577" y="0"/>
                    <a:pt x="830488" y="59927"/>
                    <a:pt x="830488" y="133852"/>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3AA75C5-7F68-4256-BD5B-05DD047D91A5}"/>
                </a:ext>
              </a:extLst>
            </p:cNvPr>
            <p:cNvSpPr/>
            <p:nvPr/>
          </p:nvSpPr>
          <p:spPr>
            <a:xfrm>
              <a:off x="1805474" y="1400760"/>
              <a:ext cx="541490" cy="173398"/>
            </a:xfrm>
            <a:custGeom>
              <a:avLst/>
              <a:gdLst>
                <a:gd name="connsiteX0" fmla="*/ 541491 w 541490"/>
                <a:gd name="connsiteY0" fmla="*/ 86699 h 173398"/>
                <a:gd name="connsiteX1" fmla="*/ 270745 w 541490"/>
                <a:gd name="connsiteY1" fmla="*/ 173399 h 173398"/>
                <a:gd name="connsiteX2" fmla="*/ 0 w 541490"/>
                <a:gd name="connsiteY2" fmla="*/ 86699 h 173398"/>
                <a:gd name="connsiteX3" fmla="*/ 270745 w 541490"/>
                <a:gd name="connsiteY3" fmla="*/ 0 h 173398"/>
                <a:gd name="connsiteX4" fmla="*/ 541491 w 541490"/>
                <a:gd name="connsiteY4" fmla="*/ 86699 h 17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90" h="173398">
                  <a:moveTo>
                    <a:pt x="541491" y="86699"/>
                  </a:moveTo>
                  <a:cubicBezTo>
                    <a:pt x="541491" y="134582"/>
                    <a:pt x="420274" y="173399"/>
                    <a:pt x="270745" y="173399"/>
                  </a:cubicBezTo>
                  <a:cubicBezTo>
                    <a:pt x="121217" y="173399"/>
                    <a:pt x="0" y="134582"/>
                    <a:pt x="0" y="86699"/>
                  </a:cubicBezTo>
                  <a:cubicBezTo>
                    <a:pt x="0" y="38817"/>
                    <a:pt x="121217" y="0"/>
                    <a:pt x="270745" y="0"/>
                  </a:cubicBezTo>
                  <a:cubicBezTo>
                    <a:pt x="420274" y="0"/>
                    <a:pt x="541491" y="38817"/>
                    <a:pt x="541491" y="8669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AEAE9FAB-D662-411F-A950-BA8B78CAA5E2}"/>
                </a:ext>
              </a:extLst>
            </p:cNvPr>
            <p:cNvSpPr/>
            <p:nvPr/>
          </p:nvSpPr>
          <p:spPr>
            <a:xfrm>
              <a:off x="4742603" y="1937687"/>
              <a:ext cx="608416" cy="197735"/>
            </a:xfrm>
            <a:custGeom>
              <a:avLst/>
              <a:gdLst>
                <a:gd name="connsiteX0" fmla="*/ 608416 w 608416"/>
                <a:gd name="connsiteY0" fmla="*/ 98868 h 197735"/>
                <a:gd name="connsiteX1" fmla="*/ 304208 w 608416"/>
                <a:gd name="connsiteY1" fmla="*/ 197735 h 197735"/>
                <a:gd name="connsiteX2" fmla="*/ 0 w 608416"/>
                <a:gd name="connsiteY2" fmla="*/ 98868 h 197735"/>
                <a:gd name="connsiteX3" fmla="*/ 304208 w 608416"/>
                <a:gd name="connsiteY3" fmla="*/ 0 h 197735"/>
                <a:gd name="connsiteX4" fmla="*/ 608416 w 608416"/>
                <a:gd name="connsiteY4" fmla="*/ 98868 h 19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6" h="197735">
                  <a:moveTo>
                    <a:pt x="608416" y="98868"/>
                  </a:moveTo>
                  <a:cubicBezTo>
                    <a:pt x="608416" y="153471"/>
                    <a:pt x="472217" y="197735"/>
                    <a:pt x="304208" y="197735"/>
                  </a:cubicBezTo>
                  <a:cubicBezTo>
                    <a:pt x="136199" y="197735"/>
                    <a:pt x="0" y="153471"/>
                    <a:pt x="0" y="98868"/>
                  </a:cubicBezTo>
                  <a:cubicBezTo>
                    <a:pt x="0" y="44265"/>
                    <a:pt x="136199" y="0"/>
                    <a:pt x="304208" y="0"/>
                  </a:cubicBezTo>
                  <a:cubicBezTo>
                    <a:pt x="472217" y="0"/>
                    <a:pt x="608416" y="44265"/>
                    <a:pt x="608416"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1A6BB094-BF26-4DED-AA3D-3BBB2E22C992}"/>
                </a:ext>
              </a:extLst>
            </p:cNvPr>
            <p:cNvSpPr/>
            <p:nvPr/>
          </p:nvSpPr>
          <p:spPr>
            <a:xfrm>
              <a:off x="4175255" y="1359692"/>
              <a:ext cx="492817" cy="206861"/>
            </a:xfrm>
            <a:custGeom>
              <a:avLst/>
              <a:gdLst>
                <a:gd name="connsiteX0" fmla="*/ 492817 w 492817"/>
                <a:gd name="connsiteY0" fmla="*/ 103431 h 206861"/>
                <a:gd name="connsiteX1" fmla="*/ 246408 w 492817"/>
                <a:gd name="connsiteY1" fmla="*/ 206862 h 206861"/>
                <a:gd name="connsiteX2" fmla="*/ 0 w 492817"/>
                <a:gd name="connsiteY2" fmla="*/ 103431 h 206861"/>
                <a:gd name="connsiteX3" fmla="*/ 246408 w 492817"/>
                <a:gd name="connsiteY3" fmla="*/ 0 h 206861"/>
                <a:gd name="connsiteX4" fmla="*/ 492817 w 492817"/>
                <a:gd name="connsiteY4" fmla="*/ 103431 h 20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17" h="206861">
                  <a:moveTo>
                    <a:pt x="492817" y="103431"/>
                  </a:moveTo>
                  <a:cubicBezTo>
                    <a:pt x="492817" y="160554"/>
                    <a:pt x="382496" y="206862"/>
                    <a:pt x="246408" y="206862"/>
                  </a:cubicBezTo>
                  <a:cubicBezTo>
                    <a:pt x="110320" y="206862"/>
                    <a:pt x="0" y="160554"/>
                    <a:pt x="0" y="103431"/>
                  </a:cubicBezTo>
                  <a:cubicBezTo>
                    <a:pt x="0" y="46307"/>
                    <a:pt x="110320" y="0"/>
                    <a:pt x="246408" y="0"/>
                  </a:cubicBezTo>
                  <a:cubicBezTo>
                    <a:pt x="382496" y="0"/>
                    <a:pt x="492817" y="46307"/>
                    <a:pt x="492817" y="103431"/>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8D918B84-2F71-4646-B7FB-F2067D62C03B}"/>
                </a:ext>
              </a:extLst>
            </p:cNvPr>
            <p:cNvSpPr/>
            <p:nvPr/>
          </p:nvSpPr>
          <p:spPr>
            <a:xfrm>
              <a:off x="2521884" y="1879888"/>
              <a:ext cx="1694439" cy="343755"/>
            </a:xfrm>
            <a:custGeom>
              <a:avLst/>
              <a:gdLst>
                <a:gd name="connsiteX0" fmla="*/ 1694440 w 1694439"/>
                <a:gd name="connsiteY0" fmla="*/ 171878 h 343755"/>
                <a:gd name="connsiteX1" fmla="*/ 847220 w 1694439"/>
                <a:gd name="connsiteY1" fmla="*/ 343755 h 343755"/>
                <a:gd name="connsiteX2" fmla="*/ 0 w 1694439"/>
                <a:gd name="connsiteY2" fmla="*/ 171878 h 343755"/>
                <a:gd name="connsiteX3" fmla="*/ 847220 w 1694439"/>
                <a:gd name="connsiteY3" fmla="*/ 0 h 343755"/>
                <a:gd name="connsiteX4" fmla="*/ 1694440 w 1694439"/>
                <a:gd name="connsiteY4" fmla="*/ 171878 h 34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439" h="343755">
                  <a:moveTo>
                    <a:pt x="1694440" y="171878"/>
                  </a:moveTo>
                  <a:cubicBezTo>
                    <a:pt x="1694440" y="266803"/>
                    <a:pt x="1315126" y="343755"/>
                    <a:pt x="847220" y="343755"/>
                  </a:cubicBezTo>
                  <a:cubicBezTo>
                    <a:pt x="379313" y="343755"/>
                    <a:pt x="0" y="266803"/>
                    <a:pt x="0" y="171878"/>
                  </a:cubicBezTo>
                  <a:cubicBezTo>
                    <a:pt x="0" y="76952"/>
                    <a:pt x="379314" y="0"/>
                    <a:pt x="847220" y="0"/>
                  </a:cubicBezTo>
                  <a:cubicBezTo>
                    <a:pt x="1315127" y="0"/>
                    <a:pt x="1694440" y="76952"/>
                    <a:pt x="1694440" y="17187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E8FE96C3-F388-40FE-8D2C-C03EA67DA1EF}"/>
                </a:ext>
              </a:extLst>
            </p:cNvPr>
            <p:cNvGrpSpPr/>
            <p:nvPr/>
          </p:nvGrpSpPr>
          <p:grpSpPr>
            <a:xfrm>
              <a:off x="689844" y="939523"/>
              <a:ext cx="1192952" cy="876625"/>
              <a:chOff x="689844" y="939523"/>
              <a:chExt cx="1192952" cy="876625"/>
            </a:xfrm>
          </p:grpSpPr>
          <p:sp>
            <p:nvSpPr>
              <p:cNvPr id="234" name="Freeform: Shape 233">
                <a:extLst>
                  <a:ext uri="{FF2B5EF4-FFF2-40B4-BE49-F238E27FC236}">
                    <a16:creationId xmlns:a16="http://schemas.microsoft.com/office/drawing/2014/main" id="{EA083195-8652-4805-AC9A-A7F6C40C511C}"/>
                  </a:ext>
                </a:extLst>
              </p:cNvPr>
              <p:cNvSpPr/>
              <p:nvPr/>
            </p:nvSpPr>
            <p:spPr>
              <a:xfrm>
                <a:off x="1189452" y="1060272"/>
                <a:ext cx="320939" cy="404526"/>
              </a:xfrm>
              <a:custGeom>
                <a:avLst/>
                <a:gdLst>
                  <a:gd name="connsiteX0" fmla="*/ 174920 w 320939"/>
                  <a:gd name="connsiteY0" fmla="*/ 1295 h 404526"/>
                  <a:gd name="connsiteX1" fmla="*/ 94305 w 320939"/>
                  <a:gd name="connsiteY1" fmla="*/ 37800 h 404526"/>
                  <a:gd name="connsiteX2" fmla="*/ 9126 w 320939"/>
                  <a:gd name="connsiteY2" fmla="*/ 91037 h 404526"/>
                  <a:gd name="connsiteX3" fmla="*/ 39547 w 320939"/>
                  <a:gd name="connsiteY3" fmla="*/ 104726 h 404526"/>
                  <a:gd name="connsiteX4" fmla="*/ 0 w 320939"/>
                  <a:gd name="connsiteY4" fmla="*/ 124500 h 404526"/>
                  <a:gd name="connsiteX5" fmla="*/ 33463 w 320939"/>
                  <a:gd name="connsiteY5" fmla="*/ 135147 h 404526"/>
                  <a:gd name="connsiteX6" fmla="*/ 4563 w 320939"/>
                  <a:gd name="connsiteY6" fmla="*/ 157962 h 404526"/>
                  <a:gd name="connsiteX7" fmla="*/ 50194 w 320939"/>
                  <a:gd name="connsiteY7" fmla="*/ 162526 h 404526"/>
                  <a:gd name="connsiteX8" fmla="*/ 57800 w 320939"/>
                  <a:gd name="connsiteY8" fmla="*/ 203594 h 404526"/>
                  <a:gd name="connsiteX9" fmla="*/ 31942 w 320939"/>
                  <a:gd name="connsiteY9" fmla="*/ 284209 h 404526"/>
                  <a:gd name="connsiteX10" fmla="*/ 60842 w 320939"/>
                  <a:gd name="connsiteY10" fmla="*/ 273561 h 404526"/>
                  <a:gd name="connsiteX11" fmla="*/ 36505 w 320939"/>
                  <a:gd name="connsiteY11" fmla="*/ 307024 h 404526"/>
                  <a:gd name="connsiteX12" fmla="*/ 82136 w 320939"/>
                  <a:gd name="connsiteY12" fmla="*/ 319193 h 404526"/>
                  <a:gd name="connsiteX13" fmla="*/ 82136 w 320939"/>
                  <a:gd name="connsiteY13" fmla="*/ 373950 h 404526"/>
                  <a:gd name="connsiteX14" fmla="*/ 124725 w 320939"/>
                  <a:gd name="connsiteY14" fmla="*/ 352656 h 404526"/>
                  <a:gd name="connsiteX15" fmla="*/ 127767 w 320939"/>
                  <a:gd name="connsiteY15" fmla="*/ 404371 h 404526"/>
                  <a:gd name="connsiteX16" fmla="*/ 209904 w 320939"/>
                  <a:gd name="connsiteY16" fmla="*/ 364824 h 404526"/>
                  <a:gd name="connsiteX17" fmla="*/ 320940 w 320939"/>
                  <a:gd name="connsiteY17" fmla="*/ 243141 h 404526"/>
                  <a:gd name="connsiteX18" fmla="*/ 284435 w 320939"/>
                  <a:gd name="connsiteY18" fmla="*/ 66700 h 404526"/>
                  <a:gd name="connsiteX19" fmla="*/ 174920 w 320939"/>
                  <a:gd name="connsiteY19" fmla="*/ 1295 h 40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939" h="404526">
                    <a:moveTo>
                      <a:pt x="174920" y="1295"/>
                    </a:moveTo>
                    <a:cubicBezTo>
                      <a:pt x="174920" y="1295"/>
                      <a:pt x="111036" y="2816"/>
                      <a:pt x="94305" y="37800"/>
                    </a:cubicBezTo>
                    <a:cubicBezTo>
                      <a:pt x="77573" y="72784"/>
                      <a:pt x="9126" y="91037"/>
                      <a:pt x="9126" y="91037"/>
                    </a:cubicBezTo>
                    <a:cubicBezTo>
                      <a:pt x="9126" y="91037"/>
                      <a:pt x="21295" y="106247"/>
                      <a:pt x="39547" y="104726"/>
                    </a:cubicBezTo>
                    <a:cubicBezTo>
                      <a:pt x="39547" y="109289"/>
                      <a:pt x="0" y="124500"/>
                      <a:pt x="0" y="124500"/>
                    </a:cubicBezTo>
                    <a:cubicBezTo>
                      <a:pt x="0" y="124500"/>
                      <a:pt x="19774" y="133626"/>
                      <a:pt x="33463" y="135147"/>
                    </a:cubicBezTo>
                    <a:cubicBezTo>
                      <a:pt x="30421" y="141231"/>
                      <a:pt x="4563" y="157962"/>
                      <a:pt x="4563" y="157962"/>
                    </a:cubicBezTo>
                    <a:cubicBezTo>
                      <a:pt x="4563" y="157962"/>
                      <a:pt x="22816" y="174694"/>
                      <a:pt x="50194" y="162526"/>
                    </a:cubicBezTo>
                    <a:cubicBezTo>
                      <a:pt x="57800" y="170131"/>
                      <a:pt x="57800" y="203594"/>
                      <a:pt x="57800" y="203594"/>
                    </a:cubicBezTo>
                    <a:cubicBezTo>
                      <a:pt x="57800" y="203594"/>
                      <a:pt x="34984" y="268998"/>
                      <a:pt x="31942" y="284209"/>
                    </a:cubicBezTo>
                    <a:cubicBezTo>
                      <a:pt x="39547" y="287251"/>
                      <a:pt x="60842" y="273561"/>
                      <a:pt x="60842" y="273561"/>
                    </a:cubicBezTo>
                    <a:cubicBezTo>
                      <a:pt x="60842" y="273561"/>
                      <a:pt x="56279" y="296377"/>
                      <a:pt x="36505" y="307024"/>
                    </a:cubicBezTo>
                    <a:cubicBezTo>
                      <a:pt x="44110" y="329840"/>
                      <a:pt x="82136" y="319193"/>
                      <a:pt x="82136" y="319193"/>
                    </a:cubicBezTo>
                    <a:cubicBezTo>
                      <a:pt x="82136" y="319193"/>
                      <a:pt x="77573" y="349614"/>
                      <a:pt x="82136" y="373950"/>
                    </a:cubicBezTo>
                    <a:cubicBezTo>
                      <a:pt x="92784" y="372429"/>
                      <a:pt x="107994" y="366345"/>
                      <a:pt x="124725" y="352656"/>
                    </a:cubicBezTo>
                    <a:cubicBezTo>
                      <a:pt x="121683" y="372429"/>
                      <a:pt x="121683" y="384597"/>
                      <a:pt x="127767" y="404371"/>
                    </a:cubicBezTo>
                    <a:cubicBezTo>
                      <a:pt x="158188" y="407413"/>
                      <a:pt x="209904" y="364824"/>
                      <a:pt x="209904" y="364824"/>
                    </a:cubicBezTo>
                    <a:lnTo>
                      <a:pt x="320940" y="243141"/>
                    </a:lnTo>
                    <a:lnTo>
                      <a:pt x="284435" y="66700"/>
                    </a:lnTo>
                    <a:cubicBezTo>
                      <a:pt x="282914" y="66700"/>
                      <a:pt x="302687" y="-10873"/>
                      <a:pt x="174920" y="129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5" name="Graphic 4">
                <a:extLst>
                  <a:ext uri="{FF2B5EF4-FFF2-40B4-BE49-F238E27FC236}">
                    <a16:creationId xmlns:a16="http://schemas.microsoft.com/office/drawing/2014/main" id="{E6608E49-3E92-48A1-8711-1B0306BB9D17}"/>
                  </a:ext>
                </a:extLst>
              </p:cNvPr>
              <p:cNvGrpSpPr/>
              <p:nvPr/>
            </p:nvGrpSpPr>
            <p:grpSpPr>
              <a:xfrm>
                <a:off x="1131513" y="1484219"/>
                <a:ext cx="343894" cy="327329"/>
                <a:chOff x="1131513" y="1484219"/>
                <a:chExt cx="343894" cy="327329"/>
              </a:xfrm>
            </p:grpSpPr>
            <p:sp>
              <p:nvSpPr>
                <p:cNvPr id="279" name="Freeform: Shape 278">
                  <a:extLst>
                    <a:ext uri="{FF2B5EF4-FFF2-40B4-BE49-F238E27FC236}">
                      <a16:creationId xmlns:a16="http://schemas.microsoft.com/office/drawing/2014/main" id="{69F8C098-3CC6-434C-85B4-675B0B0FC500}"/>
                    </a:ext>
                  </a:extLst>
                </p:cNvPr>
                <p:cNvSpPr/>
                <p:nvPr/>
              </p:nvSpPr>
              <p:spPr>
                <a:xfrm>
                  <a:off x="1131513" y="1502670"/>
                  <a:ext cx="287616" cy="308878"/>
                </a:xfrm>
                <a:custGeom>
                  <a:avLst/>
                  <a:gdLst>
                    <a:gd name="connsiteX0" fmla="*/ 286095 w 287616"/>
                    <a:gd name="connsiteY0" fmla="*/ 0 h 308878"/>
                    <a:gd name="connsiteX1" fmla="*/ 261758 w 287616"/>
                    <a:gd name="connsiteY1" fmla="*/ 42589 h 308878"/>
                    <a:gd name="connsiteX2" fmla="*/ 208522 w 287616"/>
                    <a:gd name="connsiteY2" fmla="*/ 71489 h 308878"/>
                    <a:gd name="connsiteX3" fmla="*/ 207001 w 287616"/>
                    <a:gd name="connsiteY3" fmla="*/ 138415 h 308878"/>
                    <a:gd name="connsiteX4" fmla="*/ 115738 w 287616"/>
                    <a:gd name="connsiteY4" fmla="*/ 162751 h 308878"/>
                    <a:gd name="connsiteX5" fmla="*/ 45771 w 287616"/>
                    <a:gd name="connsiteY5" fmla="*/ 197735 h 308878"/>
                    <a:gd name="connsiteX6" fmla="*/ 139 w 287616"/>
                    <a:gd name="connsiteY6" fmla="*/ 234240 h 308878"/>
                    <a:gd name="connsiteX7" fmla="*/ 22955 w 287616"/>
                    <a:gd name="connsiteY7" fmla="*/ 308771 h 308878"/>
                    <a:gd name="connsiteX8" fmla="*/ 60981 w 287616"/>
                    <a:gd name="connsiteY8" fmla="*/ 308771 h 308878"/>
                    <a:gd name="connsiteX9" fmla="*/ 71628 w 287616"/>
                    <a:gd name="connsiteY9" fmla="*/ 295082 h 308878"/>
                    <a:gd name="connsiteX10" fmla="*/ 56418 w 287616"/>
                    <a:gd name="connsiteY10" fmla="*/ 272266 h 308878"/>
                    <a:gd name="connsiteX11" fmla="*/ 56418 w 287616"/>
                    <a:gd name="connsiteY11" fmla="*/ 260098 h 308878"/>
                    <a:gd name="connsiteX12" fmla="*/ 74670 w 287616"/>
                    <a:gd name="connsiteY12" fmla="*/ 238803 h 308878"/>
                    <a:gd name="connsiteX13" fmla="*/ 191791 w 287616"/>
                    <a:gd name="connsiteY13" fmla="*/ 217509 h 308878"/>
                    <a:gd name="connsiteX14" fmla="*/ 251111 w 287616"/>
                    <a:gd name="connsiteY14" fmla="*/ 202298 h 308878"/>
                    <a:gd name="connsiteX15" fmla="*/ 273927 w 287616"/>
                    <a:gd name="connsiteY15" fmla="*/ 168835 h 308878"/>
                    <a:gd name="connsiteX16" fmla="*/ 287616 w 287616"/>
                    <a:gd name="connsiteY16" fmla="*/ 136894 h 308878"/>
                    <a:gd name="connsiteX17" fmla="*/ 281532 w 287616"/>
                    <a:gd name="connsiteY17" fmla="*/ 121683 h 308878"/>
                    <a:gd name="connsiteX18" fmla="*/ 286095 w 287616"/>
                    <a:gd name="connsiteY18" fmla="*/ 0 h 3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16" h="308878">
                      <a:moveTo>
                        <a:pt x="286095" y="0"/>
                      </a:moveTo>
                      <a:cubicBezTo>
                        <a:pt x="286095" y="0"/>
                        <a:pt x="280011" y="21294"/>
                        <a:pt x="261758" y="42589"/>
                      </a:cubicBezTo>
                      <a:cubicBezTo>
                        <a:pt x="249590" y="56278"/>
                        <a:pt x="225253" y="66926"/>
                        <a:pt x="208522" y="71489"/>
                      </a:cubicBezTo>
                      <a:cubicBezTo>
                        <a:pt x="203959" y="109515"/>
                        <a:pt x="207001" y="138415"/>
                        <a:pt x="207001" y="138415"/>
                      </a:cubicBezTo>
                      <a:cubicBezTo>
                        <a:pt x="207001" y="138415"/>
                        <a:pt x="167454" y="138415"/>
                        <a:pt x="115738" y="162751"/>
                      </a:cubicBezTo>
                      <a:cubicBezTo>
                        <a:pt x="102049" y="168835"/>
                        <a:pt x="70107" y="191651"/>
                        <a:pt x="45771" y="197735"/>
                      </a:cubicBezTo>
                      <a:cubicBezTo>
                        <a:pt x="9266" y="208383"/>
                        <a:pt x="-1382" y="202298"/>
                        <a:pt x="139" y="234240"/>
                      </a:cubicBezTo>
                      <a:cubicBezTo>
                        <a:pt x="1660" y="249451"/>
                        <a:pt x="-1382" y="311813"/>
                        <a:pt x="22955" y="308771"/>
                      </a:cubicBezTo>
                      <a:cubicBezTo>
                        <a:pt x="35123" y="307250"/>
                        <a:pt x="45771" y="308771"/>
                        <a:pt x="60981" y="308771"/>
                      </a:cubicBezTo>
                      <a:cubicBezTo>
                        <a:pt x="68586" y="308771"/>
                        <a:pt x="74670" y="302687"/>
                        <a:pt x="71628" y="295082"/>
                      </a:cubicBezTo>
                      <a:cubicBezTo>
                        <a:pt x="70107" y="287477"/>
                        <a:pt x="65544" y="276829"/>
                        <a:pt x="56418" y="272266"/>
                      </a:cubicBezTo>
                      <a:lnTo>
                        <a:pt x="56418" y="260098"/>
                      </a:lnTo>
                      <a:cubicBezTo>
                        <a:pt x="56418" y="249451"/>
                        <a:pt x="64023" y="240324"/>
                        <a:pt x="74670" y="238803"/>
                      </a:cubicBezTo>
                      <a:cubicBezTo>
                        <a:pt x="106612" y="232719"/>
                        <a:pt x="173538" y="222072"/>
                        <a:pt x="191791" y="217509"/>
                      </a:cubicBezTo>
                      <a:cubicBezTo>
                        <a:pt x="216127" y="212946"/>
                        <a:pt x="232859" y="211425"/>
                        <a:pt x="251111" y="202298"/>
                      </a:cubicBezTo>
                      <a:cubicBezTo>
                        <a:pt x="263279" y="196214"/>
                        <a:pt x="267843" y="184046"/>
                        <a:pt x="273927" y="168835"/>
                      </a:cubicBezTo>
                      <a:cubicBezTo>
                        <a:pt x="278490" y="161230"/>
                        <a:pt x="283053" y="149062"/>
                        <a:pt x="287616" y="136894"/>
                      </a:cubicBezTo>
                      <a:cubicBezTo>
                        <a:pt x="284574" y="130809"/>
                        <a:pt x="283053" y="126246"/>
                        <a:pt x="281532" y="121683"/>
                      </a:cubicBezTo>
                      <a:cubicBezTo>
                        <a:pt x="281532" y="100389"/>
                        <a:pt x="286095" y="0"/>
                        <a:pt x="286095"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554C2F3-5B96-4ABC-8B4B-845CB4DB8ECC}"/>
                    </a:ext>
                  </a:extLst>
                </p:cNvPr>
                <p:cNvSpPr/>
                <p:nvPr/>
              </p:nvSpPr>
              <p:spPr>
                <a:xfrm>
                  <a:off x="1340035" y="1484219"/>
                  <a:ext cx="135372" cy="153822"/>
                </a:xfrm>
                <a:custGeom>
                  <a:avLst/>
                  <a:gdLst>
                    <a:gd name="connsiteX0" fmla="*/ 18253 w 135372"/>
                    <a:gd name="connsiteY0" fmla="*/ 18450 h 153822"/>
                    <a:gd name="connsiteX1" fmla="*/ 0 w 135372"/>
                    <a:gd name="connsiteY1" fmla="*/ 89939 h 153822"/>
                    <a:gd name="connsiteX2" fmla="*/ 53236 w 135372"/>
                    <a:gd name="connsiteY2" fmla="*/ 61039 h 153822"/>
                    <a:gd name="connsiteX3" fmla="*/ 77573 w 135372"/>
                    <a:gd name="connsiteY3" fmla="*/ 18450 h 153822"/>
                    <a:gd name="connsiteX4" fmla="*/ 77573 w 135372"/>
                    <a:gd name="connsiteY4" fmla="*/ 138612 h 153822"/>
                    <a:gd name="connsiteX5" fmla="*/ 83657 w 135372"/>
                    <a:gd name="connsiteY5" fmla="*/ 153823 h 153822"/>
                    <a:gd name="connsiteX6" fmla="*/ 135373 w 135372"/>
                    <a:gd name="connsiteY6" fmla="*/ 3240 h 153822"/>
                    <a:gd name="connsiteX7" fmla="*/ 18253 w 135372"/>
                    <a:gd name="connsiteY7" fmla="*/ 18450 h 15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2" h="153822">
                      <a:moveTo>
                        <a:pt x="18253" y="18450"/>
                      </a:moveTo>
                      <a:cubicBezTo>
                        <a:pt x="7605" y="42787"/>
                        <a:pt x="3042" y="68645"/>
                        <a:pt x="0" y="89939"/>
                      </a:cubicBezTo>
                      <a:cubicBezTo>
                        <a:pt x="16731" y="85376"/>
                        <a:pt x="41068" y="76250"/>
                        <a:pt x="53236" y="61039"/>
                      </a:cubicBezTo>
                      <a:cubicBezTo>
                        <a:pt x="69968" y="39745"/>
                        <a:pt x="77573" y="18450"/>
                        <a:pt x="77573" y="18450"/>
                      </a:cubicBezTo>
                      <a:cubicBezTo>
                        <a:pt x="77573" y="18450"/>
                        <a:pt x="73010" y="118839"/>
                        <a:pt x="77573" y="138612"/>
                      </a:cubicBezTo>
                      <a:cubicBezTo>
                        <a:pt x="79094" y="143176"/>
                        <a:pt x="80615" y="149260"/>
                        <a:pt x="83657" y="153823"/>
                      </a:cubicBezTo>
                      <a:cubicBezTo>
                        <a:pt x="106473" y="96023"/>
                        <a:pt x="135373" y="3240"/>
                        <a:pt x="135373" y="3240"/>
                      </a:cubicBezTo>
                      <a:cubicBezTo>
                        <a:pt x="135373" y="3240"/>
                        <a:pt x="30421" y="-10450"/>
                        <a:pt x="18253" y="1845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6" name="Graphic 4">
                <a:extLst>
                  <a:ext uri="{FF2B5EF4-FFF2-40B4-BE49-F238E27FC236}">
                    <a16:creationId xmlns:a16="http://schemas.microsoft.com/office/drawing/2014/main" id="{509DADDF-C9E8-4713-848B-3FE9E84E2AF7}"/>
                  </a:ext>
                </a:extLst>
              </p:cNvPr>
              <p:cNvGrpSpPr/>
              <p:nvPr/>
            </p:nvGrpSpPr>
            <p:grpSpPr>
              <a:xfrm>
                <a:off x="1486055" y="1415970"/>
                <a:ext cx="391159" cy="393189"/>
                <a:chOff x="1486055" y="1415970"/>
                <a:chExt cx="391159" cy="393189"/>
              </a:xfrm>
            </p:grpSpPr>
            <p:sp>
              <p:nvSpPr>
                <p:cNvPr id="274" name="Freeform: Shape 273">
                  <a:extLst>
                    <a:ext uri="{FF2B5EF4-FFF2-40B4-BE49-F238E27FC236}">
                      <a16:creationId xmlns:a16="http://schemas.microsoft.com/office/drawing/2014/main" id="{21FDB802-032F-4A26-8F17-3A6FC18934E4}"/>
                    </a:ext>
                  </a:extLst>
                </p:cNvPr>
                <p:cNvSpPr/>
                <p:nvPr/>
              </p:nvSpPr>
              <p:spPr>
                <a:xfrm>
                  <a:off x="1531686" y="1461601"/>
                  <a:ext cx="345528" cy="347557"/>
                </a:xfrm>
                <a:custGeom>
                  <a:avLst/>
                  <a:gdLst>
                    <a:gd name="connsiteX0" fmla="*/ 328545 w 345528"/>
                    <a:gd name="connsiteY0" fmla="*/ 322461 h 347557"/>
                    <a:gd name="connsiteX1" fmla="*/ 243367 w 345528"/>
                    <a:gd name="connsiteY1" fmla="*/ 299645 h 347557"/>
                    <a:gd name="connsiteX2" fmla="*/ 220551 w 345528"/>
                    <a:gd name="connsiteY2" fmla="*/ 193172 h 347557"/>
                    <a:gd name="connsiteX3" fmla="*/ 187088 w 345528"/>
                    <a:gd name="connsiteY3" fmla="*/ 95826 h 347557"/>
                    <a:gd name="connsiteX4" fmla="*/ 153625 w 345528"/>
                    <a:gd name="connsiteY4" fmla="*/ 44110 h 347557"/>
                    <a:gd name="connsiteX5" fmla="*/ 120162 w 345528"/>
                    <a:gd name="connsiteY5" fmla="*/ 19774 h 347557"/>
                    <a:gd name="connsiteX6" fmla="*/ 104952 w 345528"/>
                    <a:gd name="connsiteY6" fmla="*/ 22816 h 347557"/>
                    <a:gd name="connsiteX7" fmla="*/ 0 w 345528"/>
                    <a:gd name="connsiteY7" fmla="*/ 0 h 347557"/>
                    <a:gd name="connsiteX8" fmla="*/ 57800 w 345528"/>
                    <a:gd name="connsiteY8" fmla="*/ 88220 h 347557"/>
                    <a:gd name="connsiteX9" fmla="*/ 71489 w 345528"/>
                    <a:gd name="connsiteY9" fmla="*/ 104952 h 347557"/>
                    <a:gd name="connsiteX10" fmla="*/ 111036 w 345528"/>
                    <a:gd name="connsiteY10" fmla="*/ 121683 h 347557"/>
                    <a:gd name="connsiteX11" fmla="*/ 185567 w 345528"/>
                    <a:gd name="connsiteY11" fmla="*/ 295082 h 347557"/>
                    <a:gd name="connsiteX12" fmla="*/ 187088 w 345528"/>
                    <a:gd name="connsiteY12" fmla="*/ 340713 h 347557"/>
                    <a:gd name="connsiteX13" fmla="*/ 232719 w 345528"/>
                    <a:gd name="connsiteY13" fmla="*/ 345276 h 347557"/>
                    <a:gd name="connsiteX14" fmla="*/ 320940 w 345528"/>
                    <a:gd name="connsiteY14" fmla="*/ 345276 h 347557"/>
                    <a:gd name="connsiteX15" fmla="*/ 328545 w 345528"/>
                    <a:gd name="connsiteY15" fmla="*/ 322461 h 34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28" h="347557">
                      <a:moveTo>
                        <a:pt x="328545" y="322461"/>
                      </a:moveTo>
                      <a:cubicBezTo>
                        <a:pt x="308771" y="316377"/>
                        <a:pt x="243367" y="299645"/>
                        <a:pt x="243367" y="299645"/>
                      </a:cubicBezTo>
                      <a:cubicBezTo>
                        <a:pt x="243367" y="299645"/>
                        <a:pt x="226635" y="215988"/>
                        <a:pt x="220551" y="193172"/>
                      </a:cubicBezTo>
                      <a:cubicBezTo>
                        <a:pt x="217509" y="179483"/>
                        <a:pt x="203819" y="133852"/>
                        <a:pt x="187088" y="95826"/>
                      </a:cubicBezTo>
                      <a:cubicBezTo>
                        <a:pt x="176441" y="71489"/>
                        <a:pt x="164272" y="51715"/>
                        <a:pt x="153625" y="44110"/>
                      </a:cubicBezTo>
                      <a:cubicBezTo>
                        <a:pt x="142978" y="38026"/>
                        <a:pt x="132331" y="28900"/>
                        <a:pt x="120162" y="19774"/>
                      </a:cubicBezTo>
                      <a:cubicBezTo>
                        <a:pt x="115599" y="21295"/>
                        <a:pt x="109515" y="21295"/>
                        <a:pt x="104952" y="22816"/>
                      </a:cubicBezTo>
                      <a:cubicBezTo>
                        <a:pt x="88220" y="25858"/>
                        <a:pt x="36505" y="10647"/>
                        <a:pt x="0" y="0"/>
                      </a:cubicBezTo>
                      <a:cubicBezTo>
                        <a:pt x="18253" y="31942"/>
                        <a:pt x="42589" y="71489"/>
                        <a:pt x="57800" y="88220"/>
                      </a:cubicBezTo>
                      <a:cubicBezTo>
                        <a:pt x="62363" y="94305"/>
                        <a:pt x="66926" y="100389"/>
                        <a:pt x="71489" y="104952"/>
                      </a:cubicBezTo>
                      <a:cubicBezTo>
                        <a:pt x="83657" y="111036"/>
                        <a:pt x="97347" y="115599"/>
                        <a:pt x="111036" y="121683"/>
                      </a:cubicBezTo>
                      <a:cubicBezTo>
                        <a:pt x="114078" y="156667"/>
                        <a:pt x="165793" y="247930"/>
                        <a:pt x="185567" y="295082"/>
                      </a:cubicBezTo>
                      <a:cubicBezTo>
                        <a:pt x="188609" y="304208"/>
                        <a:pt x="179483" y="323982"/>
                        <a:pt x="187088" y="340713"/>
                      </a:cubicBezTo>
                      <a:cubicBezTo>
                        <a:pt x="191651" y="351360"/>
                        <a:pt x="208383" y="346797"/>
                        <a:pt x="232719" y="345276"/>
                      </a:cubicBezTo>
                      <a:cubicBezTo>
                        <a:pt x="282914" y="343755"/>
                        <a:pt x="298124" y="346797"/>
                        <a:pt x="320940" y="345276"/>
                      </a:cubicBezTo>
                      <a:cubicBezTo>
                        <a:pt x="349839" y="345276"/>
                        <a:pt x="354403" y="328545"/>
                        <a:pt x="328545" y="322461"/>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Shape 274">
                  <a:extLst>
                    <a:ext uri="{FF2B5EF4-FFF2-40B4-BE49-F238E27FC236}">
                      <a16:creationId xmlns:a16="http://schemas.microsoft.com/office/drawing/2014/main" id="{BA973CFB-F282-4324-A98B-CF6F125D7239}"/>
                    </a:ext>
                  </a:extLst>
                </p:cNvPr>
                <p:cNvSpPr/>
                <p:nvPr/>
              </p:nvSpPr>
              <p:spPr>
                <a:xfrm>
                  <a:off x="1486055" y="1460080"/>
                  <a:ext cx="117120" cy="107993"/>
                </a:xfrm>
                <a:custGeom>
                  <a:avLst/>
                  <a:gdLst>
                    <a:gd name="connsiteX0" fmla="*/ 45631 w 117120"/>
                    <a:gd name="connsiteY0" fmla="*/ 1521 h 107993"/>
                    <a:gd name="connsiteX1" fmla="*/ 39547 w 117120"/>
                    <a:gd name="connsiteY1" fmla="*/ 0 h 107993"/>
                    <a:gd name="connsiteX2" fmla="*/ 0 w 117120"/>
                    <a:gd name="connsiteY2" fmla="*/ 42589 h 107993"/>
                    <a:gd name="connsiteX3" fmla="*/ 117120 w 117120"/>
                    <a:gd name="connsiteY3" fmla="*/ 107994 h 107993"/>
                    <a:gd name="connsiteX4" fmla="*/ 103431 w 117120"/>
                    <a:gd name="connsiteY4" fmla="*/ 91262 h 107993"/>
                    <a:gd name="connsiteX5" fmla="*/ 45631 w 117120"/>
                    <a:gd name="connsiteY5" fmla="*/ 1521 h 10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20" h="107993">
                      <a:moveTo>
                        <a:pt x="45631" y="1521"/>
                      </a:moveTo>
                      <a:cubicBezTo>
                        <a:pt x="44110" y="1521"/>
                        <a:pt x="41068" y="0"/>
                        <a:pt x="39547" y="0"/>
                      </a:cubicBezTo>
                      <a:lnTo>
                        <a:pt x="0" y="42589"/>
                      </a:lnTo>
                      <a:cubicBezTo>
                        <a:pt x="0" y="42589"/>
                        <a:pt x="38026" y="71489"/>
                        <a:pt x="117120" y="107994"/>
                      </a:cubicBezTo>
                      <a:cubicBezTo>
                        <a:pt x="112557" y="101910"/>
                        <a:pt x="107994" y="97347"/>
                        <a:pt x="103431" y="91262"/>
                      </a:cubicBezTo>
                      <a:cubicBezTo>
                        <a:pt x="88220" y="73010"/>
                        <a:pt x="63884" y="33463"/>
                        <a:pt x="45631" y="152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F656C8CD-C239-4D94-A242-DF68C9C0CBA7}"/>
                    </a:ext>
                  </a:extLst>
                </p:cNvPr>
                <p:cNvSpPr/>
                <p:nvPr/>
              </p:nvSpPr>
              <p:spPr>
                <a:xfrm>
                  <a:off x="1528644" y="1415970"/>
                  <a:ext cx="123204" cy="68841"/>
                </a:xfrm>
                <a:custGeom>
                  <a:avLst/>
                  <a:gdLst>
                    <a:gd name="connsiteX0" fmla="*/ 0 w 123204"/>
                    <a:gd name="connsiteY0" fmla="*/ 41068 h 68841"/>
                    <a:gd name="connsiteX1" fmla="*/ 3042 w 123204"/>
                    <a:gd name="connsiteY1" fmla="*/ 45631 h 68841"/>
                    <a:gd name="connsiteX2" fmla="*/ 107994 w 123204"/>
                    <a:gd name="connsiteY2" fmla="*/ 68447 h 68841"/>
                    <a:gd name="connsiteX3" fmla="*/ 123204 w 123204"/>
                    <a:gd name="connsiteY3" fmla="*/ 65405 h 68841"/>
                    <a:gd name="connsiteX4" fmla="*/ 38026 w 123204"/>
                    <a:gd name="connsiteY4" fmla="*/ 0 h 68841"/>
                    <a:gd name="connsiteX5" fmla="*/ 0 w 123204"/>
                    <a:gd name="connsiteY5" fmla="*/ 41068 h 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04" h="68841">
                      <a:moveTo>
                        <a:pt x="0" y="41068"/>
                      </a:moveTo>
                      <a:cubicBezTo>
                        <a:pt x="1521" y="42589"/>
                        <a:pt x="1521" y="44110"/>
                        <a:pt x="3042" y="45631"/>
                      </a:cubicBezTo>
                      <a:cubicBezTo>
                        <a:pt x="39547" y="56279"/>
                        <a:pt x="91262" y="71489"/>
                        <a:pt x="107994" y="68447"/>
                      </a:cubicBezTo>
                      <a:cubicBezTo>
                        <a:pt x="112557" y="66926"/>
                        <a:pt x="118641" y="66926"/>
                        <a:pt x="123204" y="65405"/>
                      </a:cubicBezTo>
                      <a:cubicBezTo>
                        <a:pt x="83657" y="36505"/>
                        <a:pt x="38026" y="0"/>
                        <a:pt x="38026" y="0"/>
                      </a:cubicBezTo>
                      <a:lnTo>
                        <a:pt x="0" y="4106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DA79F2A1-4133-4384-83A3-54F7653CE063}"/>
                    </a:ext>
                  </a:extLst>
                </p:cNvPr>
                <p:cNvSpPr/>
                <p:nvPr/>
              </p:nvSpPr>
              <p:spPr>
                <a:xfrm>
                  <a:off x="1495182" y="1437265"/>
                  <a:ext cx="33462" cy="22815"/>
                </a:xfrm>
                <a:custGeom>
                  <a:avLst/>
                  <a:gdLst>
                    <a:gd name="connsiteX0" fmla="*/ 0 w 33462"/>
                    <a:gd name="connsiteY0" fmla="*/ 13689 h 22815"/>
                    <a:gd name="connsiteX1" fmla="*/ 30421 w 33462"/>
                    <a:gd name="connsiteY1" fmla="*/ 22816 h 22815"/>
                    <a:gd name="connsiteX2" fmla="*/ 33463 w 33462"/>
                    <a:gd name="connsiteY2" fmla="*/ 19774 h 22815"/>
                    <a:gd name="connsiteX3" fmla="*/ 22816 w 33462"/>
                    <a:gd name="connsiteY3" fmla="*/ 0 h 22815"/>
                    <a:gd name="connsiteX4" fmla="*/ 0 w 33462"/>
                    <a:gd name="connsiteY4" fmla="*/ 13689 h 2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2" h="22815">
                      <a:moveTo>
                        <a:pt x="0" y="13689"/>
                      </a:moveTo>
                      <a:cubicBezTo>
                        <a:pt x="0" y="13689"/>
                        <a:pt x="12168" y="18252"/>
                        <a:pt x="30421" y="22816"/>
                      </a:cubicBezTo>
                      <a:lnTo>
                        <a:pt x="33463" y="19774"/>
                      </a:lnTo>
                      <a:cubicBezTo>
                        <a:pt x="28900" y="12168"/>
                        <a:pt x="25858" y="6084"/>
                        <a:pt x="22816" y="0"/>
                      </a:cubicBezTo>
                      <a:lnTo>
                        <a:pt x="0" y="13689"/>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Shape 277">
                  <a:extLst>
                    <a:ext uri="{FF2B5EF4-FFF2-40B4-BE49-F238E27FC236}">
                      <a16:creationId xmlns:a16="http://schemas.microsoft.com/office/drawing/2014/main" id="{FA7EDB50-42E1-427F-87E3-C2ACCFF9488A}"/>
                    </a:ext>
                  </a:extLst>
                </p:cNvPr>
                <p:cNvSpPr/>
                <p:nvPr/>
              </p:nvSpPr>
              <p:spPr>
                <a:xfrm>
                  <a:off x="1525602" y="1457038"/>
                  <a:ext cx="6084" cy="4563"/>
                </a:xfrm>
                <a:custGeom>
                  <a:avLst/>
                  <a:gdLst>
                    <a:gd name="connsiteX0" fmla="*/ 0 w 6084"/>
                    <a:gd name="connsiteY0" fmla="*/ 3042 h 4563"/>
                    <a:gd name="connsiteX1" fmla="*/ 6084 w 6084"/>
                    <a:gd name="connsiteY1" fmla="*/ 4563 h 4563"/>
                    <a:gd name="connsiteX2" fmla="*/ 3042 w 6084"/>
                    <a:gd name="connsiteY2" fmla="*/ 0 h 4563"/>
                    <a:gd name="connsiteX3" fmla="*/ 0 w 6084"/>
                    <a:gd name="connsiteY3" fmla="*/ 3042 h 4563"/>
                  </a:gdLst>
                  <a:ahLst/>
                  <a:cxnLst>
                    <a:cxn ang="0">
                      <a:pos x="connsiteX0" y="connsiteY0"/>
                    </a:cxn>
                    <a:cxn ang="0">
                      <a:pos x="connsiteX1" y="connsiteY1"/>
                    </a:cxn>
                    <a:cxn ang="0">
                      <a:pos x="connsiteX2" y="connsiteY2"/>
                    </a:cxn>
                    <a:cxn ang="0">
                      <a:pos x="connsiteX3" y="connsiteY3"/>
                    </a:cxn>
                  </a:cxnLst>
                  <a:rect l="l" t="t" r="r" b="b"/>
                  <a:pathLst>
                    <a:path w="6084" h="4563">
                      <a:moveTo>
                        <a:pt x="0" y="3042"/>
                      </a:moveTo>
                      <a:cubicBezTo>
                        <a:pt x="1521" y="3042"/>
                        <a:pt x="4563" y="4563"/>
                        <a:pt x="6084" y="4563"/>
                      </a:cubicBezTo>
                      <a:cubicBezTo>
                        <a:pt x="4563" y="3042"/>
                        <a:pt x="4563" y="1521"/>
                        <a:pt x="3042" y="0"/>
                      </a:cubicBezTo>
                      <a:lnTo>
                        <a:pt x="0" y="3042"/>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7" name="Freeform: Shape 236">
                <a:extLst>
                  <a:ext uri="{FF2B5EF4-FFF2-40B4-BE49-F238E27FC236}">
                    <a16:creationId xmlns:a16="http://schemas.microsoft.com/office/drawing/2014/main" id="{005CBC21-E676-4D6B-9EDB-BEAE23E6FE08}"/>
                  </a:ext>
                </a:extLst>
              </p:cNvPr>
              <p:cNvSpPr/>
              <p:nvPr/>
            </p:nvSpPr>
            <p:spPr>
              <a:xfrm>
                <a:off x="1335472" y="1052441"/>
                <a:ext cx="103430" cy="84833"/>
              </a:xfrm>
              <a:custGeom>
                <a:avLst/>
                <a:gdLst>
                  <a:gd name="connsiteX0" fmla="*/ 65405 w 103430"/>
                  <a:gd name="connsiteY0" fmla="*/ 0 h 84833"/>
                  <a:gd name="connsiteX1" fmla="*/ 6084 w 103430"/>
                  <a:gd name="connsiteY1" fmla="*/ 16732 h 84833"/>
                  <a:gd name="connsiteX2" fmla="*/ 15210 w 103430"/>
                  <a:gd name="connsiteY2" fmla="*/ 63884 h 84833"/>
                  <a:gd name="connsiteX3" fmla="*/ 0 w 103430"/>
                  <a:gd name="connsiteY3" fmla="*/ 76052 h 84833"/>
                  <a:gd name="connsiteX4" fmla="*/ 82136 w 103430"/>
                  <a:gd name="connsiteY4" fmla="*/ 76052 h 84833"/>
                  <a:gd name="connsiteX5" fmla="*/ 103431 w 103430"/>
                  <a:gd name="connsiteY5" fmla="*/ 56279 h 84833"/>
                  <a:gd name="connsiteX6" fmla="*/ 97347 w 103430"/>
                  <a:gd name="connsiteY6" fmla="*/ 53236 h 84833"/>
                  <a:gd name="connsiteX7" fmla="*/ 65405 w 103430"/>
                  <a:gd name="connsiteY7" fmla="*/ 0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0" h="84833">
                    <a:moveTo>
                      <a:pt x="65405" y="0"/>
                    </a:moveTo>
                    <a:lnTo>
                      <a:pt x="6084" y="16732"/>
                    </a:lnTo>
                    <a:cubicBezTo>
                      <a:pt x="6084" y="16732"/>
                      <a:pt x="24337" y="50194"/>
                      <a:pt x="15210" y="63884"/>
                    </a:cubicBezTo>
                    <a:cubicBezTo>
                      <a:pt x="12168" y="68447"/>
                      <a:pt x="6084" y="71489"/>
                      <a:pt x="0" y="76052"/>
                    </a:cubicBezTo>
                    <a:cubicBezTo>
                      <a:pt x="25858" y="83657"/>
                      <a:pt x="62363" y="91262"/>
                      <a:pt x="82136" y="76052"/>
                    </a:cubicBezTo>
                    <a:cubicBezTo>
                      <a:pt x="91262" y="68447"/>
                      <a:pt x="98868" y="62363"/>
                      <a:pt x="103431" y="56279"/>
                    </a:cubicBezTo>
                    <a:cubicBezTo>
                      <a:pt x="101910" y="56279"/>
                      <a:pt x="100389" y="53236"/>
                      <a:pt x="97347" y="53236"/>
                    </a:cubicBezTo>
                    <a:cubicBezTo>
                      <a:pt x="77573" y="42589"/>
                      <a:pt x="65405" y="0"/>
                      <a:pt x="65405"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reeform: Shape 237">
                <a:extLst>
                  <a:ext uri="{FF2B5EF4-FFF2-40B4-BE49-F238E27FC236}">
                    <a16:creationId xmlns:a16="http://schemas.microsoft.com/office/drawing/2014/main" id="{3999DF3C-F6FE-4B1F-A757-47F05B8B7A07}"/>
                  </a:ext>
                </a:extLst>
              </p:cNvPr>
              <p:cNvSpPr/>
              <p:nvPr/>
            </p:nvSpPr>
            <p:spPr>
              <a:xfrm>
                <a:off x="1270067" y="1215193"/>
                <a:ext cx="197735" cy="233860"/>
              </a:xfrm>
              <a:custGeom>
                <a:avLst/>
                <a:gdLst>
                  <a:gd name="connsiteX0" fmla="*/ 16731 w 197735"/>
                  <a:gd name="connsiteY0" fmla="*/ 0 h 233860"/>
                  <a:gd name="connsiteX1" fmla="*/ 16731 w 197735"/>
                  <a:gd name="connsiteY1" fmla="*/ 85178 h 233860"/>
                  <a:gd name="connsiteX2" fmla="*/ 0 w 197735"/>
                  <a:gd name="connsiteY2" fmla="*/ 132330 h 233860"/>
                  <a:gd name="connsiteX3" fmla="*/ 34984 w 197735"/>
                  <a:gd name="connsiteY3" fmla="*/ 118641 h 233860"/>
                  <a:gd name="connsiteX4" fmla="*/ 31942 w 197735"/>
                  <a:gd name="connsiteY4" fmla="*/ 182525 h 233860"/>
                  <a:gd name="connsiteX5" fmla="*/ 62363 w 197735"/>
                  <a:gd name="connsiteY5" fmla="*/ 158188 h 233860"/>
                  <a:gd name="connsiteX6" fmla="*/ 88220 w 197735"/>
                  <a:gd name="connsiteY6" fmla="*/ 229677 h 233860"/>
                  <a:gd name="connsiteX7" fmla="*/ 197735 w 197735"/>
                  <a:gd name="connsiteY7" fmla="*/ 184046 h 233860"/>
                  <a:gd name="connsiteX8" fmla="*/ 170357 w 197735"/>
                  <a:gd name="connsiteY8" fmla="*/ 30421 h 233860"/>
                  <a:gd name="connsiteX9" fmla="*/ 16731 w 197735"/>
                  <a:gd name="connsiteY9" fmla="*/ 0 h 2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5" h="233860">
                    <a:moveTo>
                      <a:pt x="16731" y="0"/>
                    </a:moveTo>
                    <a:cubicBezTo>
                      <a:pt x="16731" y="0"/>
                      <a:pt x="21295" y="65405"/>
                      <a:pt x="16731" y="85178"/>
                    </a:cubicBezTo>
                    <a:cubicBezTo>
                      <a:pt x="12168" y="104952"/>
                      <a:pt x="0" y="132330"/>
                      <a:pt x="0" y="132330"/>
                    </a:cubicBezTo>
                    <a:cubicBezTo>
                      <a:pt x="0" y="132330"/>
                      <a:pt x="18252" y="130809"/>
                      <a:pt x="34984" y="118641"/>
                    </a:cubicBezTo>
                    <a:cubicBezTo>
                      <a:pt x="30421" y="144499"/>
                      <a:pt x="31942" y="182525"/>
                      <a:pt x="31942" y="182525"/>
                    </a:cubicBezTo>
                    <a:cubicBezTo>
                      <a:pt x="31942" y="182525"/>
                      <a:pt x="53236" y="174920"/>
                      <a:pt x="62363" y="158188"/>
                    </a:cubicBezTo>
                    <a:cubicBezTo>
                      <a:pt x="65405" y="185567"/>
                      <a:pt x="60842" y="208383"/>
                      <a:pt x="88220" y="229677"/>
                    </a:cubicBezTo>
                    <a:cubicBezTo>
                      <a:pt x="115599" y="250972"/>
                      <a:pt x="197735" y="184046"/>
                      <a:pt x="197735" y="184046"/>
                    </a:cubicBezTo>
                    <a:lnTo>
                      <a:pt x="170357" y="30421"/>
                    </a:lnTo>
                    <a:lnTo>
                      <a:pt x="16731" y="0"/>
                    </a:ln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0B239546-4F87-473B-95FD-0A6C0A1E35A0}"/>
                  </a:ext>
                </a:extLst>
              </p:cNvPr>
              <p:cNvSpPr/>
              <p:nvPr/>
            </p:nvSpPr>
            <p:spPr>
              <a:xfrm>
                <a:off x="1245673" y="1149699"/>
                <a:ext cx="80672" cy="36594"/>
              </a:xfrm>
              <a:custGeom>
                <a:avLst/>
                <a:gdLst>
                  <a:gd name="connsiteX0" fmla="*/ 58 w 80672"/>
                  <a:gd name="connsiteY0" fmla="*/ 36594 h 36594"/>
                  <a:gd name="connsiteX1" fmla="*/ 80673 w 80672"/>
                  <a:gd name="connsiteY1" fmla="*/ 16821 h 36594"/>
                  <a:gd name="connsiteX2" fmla="*/ 35042 w 80672"/>
                  <a:gd name="connsiteY2" fmla="*/ 1610 h 36594"/>
                  <a:gd name="connsiteX3" fmla="*/ 58 w 80672"/>
                  <a:gd name="connsiteY3" fmla="*/ 36594 h 36594"/>
                </a:gdLst>
                <a:ahLst/>
                <a:cxnLst>
                  <a:cxn ang="0">
                    <a:pos x="connsiteX0" y="connsiteY0"/>
                  </a:cxn>
                  <a:cxn ang="0">
                    <a:pos x="connsiteX1" y="connsiteY1"/>
                  </a:cxn>
                  <a:cxn ang="0">
                    <a:pos x="connsiteX2" y="connsiteY2"/>
                  </a:cxn>
                  <a:cxn ang="0">
                    <a:pos x="connsiteX3" y="connsiteY3"/>
                  </a:cxn>
                </a:cxnLst>
                <a:rect l="l" t="t" r="r" b="b"/>
                <a:pathLst>
                  <a:path w="80672" h="36594">
                    <a:moveTo>
                      <a:pt x="58" y="36594"/>
                    </a:moveTo>
                    <a:lnTo>
                      <a:pt x="80673" y="16821"/>
                    </a:lnTo>
                    <a:cubicBezTo>
                      <a:pt x="80673" y="16821"/>
                      <a:pt x="73068" y="12258"/>
                      <a:pt x="35042" y="1610"/>
                    </a:cubicBezTo>
                    <a:cubicBezTo>
                      <a:pt x="-2984" y="-9037"/>
                      <a:pt x="58" y="36594"/>
                      <a:pt x="58" y="36594"/>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aphic 4">
                <a:extLst>
                  <a:ext uri="{FF2B5EF4-FFF2-40B4-BE49-F238E27FC236}">
                    <a16:creationId xmlns:a16="http://schemas.microsoft.com/office/drawing/2014/main" id="{078F2277-AF62-4F70-AB72-A69AEA6168B7}"/>
                  </a:ext>
                </a:extLst>
              </p:cNvPr>
              <p:cNvGrpSpPr/>
              <p:nvPr/>
            </p:nvGrpSpPr>
            <p:grpSpPr>
              <a:xfrm>
                <a:off x="1051866" y="1087962"/>
                <a:ext cx="830930" cy="338655"/>
                <a:chOff x="1051866" y="1087962"/>
                <a:chExt cx="830930" cy="338655"/>
              </a:xfrm>
            </p:grpSpPr>
            <p:sp>
              <p:nvSpPr>
                <p:cNvPr id="272" name="Freeform: Shape 271">
                  <a:extLst>
                    <a:ext uri="{FF2B5EF4-FFF2-40B4-BE49-F238E27FC236}">
                      <a16:creationId xmlns:a16="http://schemas.microsoft.com/office/drawing/2014/main" id="{D66060A0-A4AB-4F27-B577-214324EAC8F3}"/>
                    </a:ext>
                  </a:extLst>
                </p:cNvPr>
                <p:cNvSpPr/>
                <p:nvPr/>
              </p:nvSpPr>
              <p:spPr>
                <a:xfrm>
                  <a:off x="1051866" y="1087962"/>
                  <a:ext cx="830930" cy="315839"/>
                </a:xfrm>
                <a:custGeom>
                  <a:avLst/>
                  <a:gdLst>
                    <a:gd name="connsiteX0" fmla="*/ 814449 w 830930"/>
                    <a:gd name="connsiteY0" fmla="*/ 20758 h 315839"/>
                    <a:gd name="connsiteX1" fmla="*/ 756650 w 830930"/>
                    <a:gd name="connsiteY1" fmla="*/ 20758 h 315839"/>
                    <a:gd name="connsiteX2" fmla="*/ 606067 w 830930"/>
                    <a:gd name="connsiteY2" fmla="*/ 29884 h 315839"/>
                    <a:gd name="connsiteX3" fmla="*/ 473736 w 830930"/>
                    <a:gd name="connsiteY3" fmla="*/ 4026 h 315839"/>
                    <a:gd name="connsiteX4" fmla="*/ 393121 w 830930"/>
                    <a:gd name="connsiteY4" fmla="*/ 13153 h 315839"/>
                    <a:gd name="connsiteX5" fmla="*/ 365742 w 830930"/>
                    <a:gd name="connsiteY5" fmla="*/ 42052 h 315839"/>
                    <a:gd name="connsiteX6" fmla="*/ 283606 w 830930"/>
                    <a:gd name="connsiteY6" fmla="*/ 42052 h 315839"/>
                    <a:gd name="connsiteX7" fmla="*/ 242538 w 830930"/>
                    <a:gd name="connsiteY7" fmla="*/ 51179 h 315839"/>
                    <a:gd name="connsiteX8" fmla="*/ 190823 w 830930"/>
                    <a:gd name="connsiteY8" fmla="*/ 102894 h 315839"/>
                    <a:gd name="connsiteX9" fmla="*/ 134544 w 830930"/>
                    <a:gd name="connsiteY9" fmla="*/ 168299 h 315839"/>
                    <a:gd name="connsiteX10" fmla="*/ 76745 w 830930"/>
                    <a:gd name="connsiteY10" fmla="*/ 112020 h 315839"/>
                    <a:gd name="connsiteX11" fmla="*/ 47845 w 830930"/>
                    <a:gd name="connsiteY11" fmla="*/ 49658 h 315839"/>
                    <a:gd name="connsiteX12" fmla="*/ 32635 w 830930"/>
                    <a:gd name="connsiteY12" fmla="*/ 57263 h 315839"/>
                    <a:gd name="connsiteX13" fmla="*/ 20466 w 830930"/>
                    <a:gd name="connsiteY13" fmla="*/ 67910 h 315839"/>
                    <a:gd name="connsiteX14" fmla="*/ 11340 w 830930"/>
                    <a:gd name="connsiteY14" fmla="*/ 78557 h 315839"/>
                    <a:gd name="connsiteX15" fmla="*/ 693 w 830930"/>
                    <a:gd name="connsiteY15" fmla="*/ 90726 h 315839"/>
                    <a:gd name="connsiteX16" fmla="*/ 47845 w 830930"/>
                    <a:gd name="connsiteY16" fmla="*/ 143962 h 315839"/>
                    <a:gd name="connsiteX17" fmla="*/ 122376 w 830930"/>
                    <a:gd name="connsiteY17" fmla="*/ 232183 h 315839"/>
                    <a:gd name="connsiteX18" fmla="*/ 189302 w 830930"/>
                    <a:gd name="connsiteY18" fmla="*/ 207846 h 315839"/>
                    <a:gd name="connsiteX19" fmla="*/ 253185 w 830930"/>
                    <a:gd name="connsiteY19" fmla="*/ 154609 h 315839"/>
                    <a:gd name="connsiteX20" fmla="*/ 259269 w 830930"/>
                    <a:gd name="connsiteY20" fmla="*/ 140920 h 315839"/>
                    <a:gd name="connsiteX21" fmla="*/ 307943 w 830930"/>
                    <a:gd name="connsiteY21" fmla="*/ 216972 h 315839"/>
                    <a:gd name="connsiteX22" fmla="*/ 367263 w 830930"/>
                    <a:gd name="connsiteY22" fmla="*/ 315840 h 315839"/>
                    <a:gd name="connsiteX23" fmla="*/ 460047 w 830930"/>
                    <a:gd name="connsiteY23" fmla="*/ 273251 h 315839"/>
                    <a:gd name="connsiteX24" fmla="*/ 488947 w 830930"/>
                    <a:gd name="connsiteY24" fmla="*/ 245872 h 315839"/>
                    <a:gd name="connsiteX25" fmla="*/ 464610 w 830930"/>
                    <a:gd name="connsiteY25" fmla="*/ 145483 h 315839"/>
                    <a:gd name="connsiteX26" fmla="*/ 458526 w 830930"/>
                    <a:gd name="connsiteY26" fmla="*/ 96810 h 315839"/>
                    <a:gd name="connsiteX27" fmla="*/ 610630 w 830930"/>
                    <a:gd name="connsiteY27" fmla="*/ 93768 h 315839"/>
                    <a:gd name="connsiteX28" fmla="*/ 758171 w 830930"/>
                    <a:gd name="connsiteY28" fmla="*/ 73994 h 315839"/>
                    <a:gd name="connsiteX29" fmla="*/ 808365 w 830930"/>
                    <a:gd name="connsiteY29" fmla="*/ 69431 h 315839"/>
                    <a:gd name="connsiteX30" fmla="*/ 814449 w 830930"/>
                    <a:gd name="connsiteY30" fmla="*/ 20758 h 3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930" h="315839">
                      <a:moveTo>
                        <a:pt x="814449" y="20758"/>
                      </a:moveTo>
                      <a:cubicBezTo>
                        <a:pt x="814449" y="-9663"/>
                        <a:pt x="773381" y="-2058"/>
                        <a:pt x="756650" y="20758"/>
                      </a:cubicBezTo>
                      <a:cubicBezTo>
                        <a:pt x="720145" y="28363"/>
                        <a:pt x="627361" y="25321"/>
                        <a:pt x="606067" y="29884"/>
                      </a:cubicBezTo>
                      <a:cubicBezTo>
                        <a:pt x="568041" y="25321"/>
                        <a:pt x="530015" y="16195"/>
                        <a:pt x="473736" y="4026"/>
                      </a:cubicBezTo>
                      <a:cubicBezTo>
                        <a:pt x="415937" y="-9663"/>
                        <a:pt x="406811" y="16195"/>
                        <a:pt x="393121" y="13153"/>
                      </a:cubicBezTo>
                      <a:cubicBezTo>
                        <a:pt x="388558" y="19237"/>
                        <a:pt x="374869" y="35968"/>
                        <a:pt x="365742" y="42052"/>
                      </a:cubicBezTo>
                      <a:cubicBezTo>
                        <a:pt x="345969" y="57263"/>
                        <a:pt x="309464" y="49658"/>
                        <a:pt x="283606" y="42052"/>
                      </a:cubicBezTo>
                      <a:cubicBezTo>
                        <a:pt x="269917" y="49658"/>
                        <a:pt x="253185" y="40531"/>
                        <a:pt x="242538" y="51179"/>
                      </a:cubicBezTo>
                      <a:cubicBezTo>
                        <a:pt x="227328" y="67910"/>
                        <a:pt x="210596" y="72473"/>
                        <a:pt x="190823" y="102894"/>
                      </a:cubicBezTo>
                      <a:cubicBezTo>
                        <a:pt x="172570" y="131794"/>
                        <a:pt x="134544" y="168299"/>
                        <a:pt x="134544" y="168299"/>
                      </a:cubicBezTo>
                      <a:cubicBezTo>
                        <a:pt x="134544" y="168299"/>
                        <a:pt x="91955" y="127231"/>
                        <a:pt x="76745" y="112020"/>
                      </a:cubicBezTo>
                      <a:cubicBezTo>
                        <a:pt x="64576" y="99852"/>
                        <a:pt x="58492" y="66389"/>
                        <a:pt x="47845" y="49658"/>
                      </a:cubicBezTo>
                      <a:cubicBezTo>
                        <a:pt x="38719" y="35968"/>
                        <a:pt x="28071" y="51179"/>
                        <a:pt x="32635" y="57263"/>
                      </a:cubicBezTo>
                      <a:cubicBezTo>
                        <a:pt x="26550" y="54221"/>
                        <a:pt x="17424" y="58784"/>
                        <a:pt x="20466" y="67910"/>
                      </a:cubicBezTo>
                      <a:cubicBezTo>
                        <a:pt x="14382" y="64868"/>
                        <a:pt x="9819" y="67910"/>
                        <a:pt x="11340" y="78557"/>
                      </a:cubicBezTo>
                      <a:cubicBezTo>
                        <a:pt x="5256" y="75515"/>
                        <a:pt x="-2349" y="84642"/>
                        <a:pt x="693" y="90726"/>
                      </a:cubicBezTo>
                      <a:cubicBezTo>
                        <a:pt x="9819" y="107457"/>
                        <a:pt x="32635" y="119625"/>
                        <a:pt x="47845" y="143962"/>
                      </a:cubicBezTo>
                      <a:cubicBezTo>
                        <a:pt x="64576" y="169820"/>
                        <a:pt x="78266" y="206325"/>
                        <a:pt x="122376" y="232183"/>
                      </a:cubicBezTo>
                      <a:cubicBezTo>
                        <a:pt x="136065" y="239788"/>
                        <a:pt x="154318" y="224577"/>
                        <a:pt x="189302" y="207846"/>
                      </a:cubicBezTo>
                      <a:cubicBezTo>
                        <a:pt x="227328" y="189593"/>
                        <a:pt x="253185" y="154609"/>
                        <a:pt x="253185" y="154609"/>
                      </a:cubicBezTo>
                      <a:lnTo>
                        <a:pt x="259269" y="140920"/>
                      </a:lnTo>
                      <a:cubicBezTo>
                        <a:pt x="259269" y="140920"/>
                        <a:pt x="279043" y="189593"/>
                        <a:pt x="307943" y="216972"/>
                      </a:cubicBezTo>
                      <a:cubicBezTo>
                        <a:pt x="333801" y="241309"/>
                        <a:pt x="356616" y="283898"/>
                        <a:pt x="367263" y="315840"/>
                      </a:cubicBezTo>
                      <a:cubicBezTo>
                        <a:pt x="403768" y="297587"/>
                        <a:pt x="452442" y="273251"/>
                        <a:pt x="460047" y="273251"/>
                      </a:cubicBezTo>
                      <a:cubicBezTo>
                        <a:pt x="472215" y="271730"/>
                        <a:pt x="488947" y="245872"/>
                        <a:pt x="488947" y="245872"/>
                      </a:cubicBezTo>
                      <a:cubicBezTo>
                        <a:pt x="488947" y="245872"/>
                        <a:pt x="467652" y="197199"/>
                        <a:pt x="464610" y="145483"/>
                      </a:cubicBezTo>
                      <a:cubicBezTo>
                        <a:pt x="464610" y="140920"/>
                        <a:pt x="461568" y="118104"/>
                        <a:pt x="458526" y="96810"/>
                      </a:cubicBezTo>
                      <a:cubicBezTo>
                        <a:pt x="510241" y="93768"/>
                        <a:pt x="587814" y="95289"/>
                        <a:pt x="610630" y="93768"/>
                      </a:cubicBezTo>
                      <a:cubicBezTo>
                        <a:pt x="650177" y="92247"/>
                        <a:pt x="732313" y="63347"/>
                        <a:pt x="758171" y="73994"/>
                      </a:cubicBezTo>
                      <a:cubicBezTo>
                        <a:pt x="776423" y="81599"/>
                        <a:pt x="797718" y="81599"/>
                        <a:pt x="808365" y="69431"/>
                      </a:cubicBezTo>
                      <a:cubicBezTo>
                        <a:pt x="829660" y="45094"/>
                        <a:pt x="843349" y="32926"/>
                        <a:pt x="814449" y="2075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F3BAF21B-B3CA-472F-9B24-368CF81631C3}"/>
                    </a:ext>
                  </a:extLst>
                </p:cNvPr>
                <p:cNvSpPr/>
                <p:nvPr/>
              </p:nvSpPr>
              <p:spPr>
                <a:xfrm>
                  <a:off x="1303530" y="1230403"/>
                  <a:ext cx="114078" cy="196214"/>
                </a:xfrm>
                <a:custGeom>
                  <a:avLst/>
                  <a:gdLst>
                    <a:gd name="connsiteX0" fmla="*/ 6084 w 114078"/>
                    <a:gd name="connsiteY0" fmla="*/ 0 h 196214"/>
                    <a:gd name="connsiteX1" fmla="*/ 0 w 114078"/>
                    <a:gd name="connsiteY1" fmla="*/ 13689 h 196214"/>
                    <a:gd name="connsiteX2" fmla="*/ 48673 w 114078"/>
                    <a:gd name="connsiteY2" fmla="*/ 104952 h 196214"/>
                    <a:gd name="connsiteX3" fmla="*/ 74531 w 114078"/>
                    <a:gd name="connsiteY3" fmla="*/ 196214 h 196214"/>
                    <a:gd name="connsiteX4" fmla="*/ 114078 w 114078"/>
                    <a:gd name="connsiteY4" fmla="*/ 174920 h 196214"/>
                    <a:gd name="connsiteX5" fmla="*/ 54758 w 114078"/>
                    <a:gd name="connsiteY5" fmla="*/ 76052 h 196214"/>
                    <a:gd name="connsiteX6" fmla="*/ 6084 w 114078"/>
                    <a:gd name="connsiteY6" fmla="*/ 0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8" h="196214">
                      <a:moveTo>
                        <a:pt x="6084" y="0"/>
                      </a:moveTo>
                      <a:lnTo>
                        <a:pt x="0" y="13689"/>
                      </a:lnTo>
                      <a:cubicBezTo>
                        <a:pt x="0" y="13689"/>
                        <a:pt x="19774" y="65405"/>
                        <a:pt x="48673" y="104952"/>
                      </a:cubicBezTo>
                      <a:cubicBezTo>
                        <a:pt x="80615" y="149062"/>
                        <a:pt x="74531" y="196214"/>
                        <a:pt x="74531" y="196214"/>
                      </a:cubicBezTo>
                      <a:cubicBezTo>
                        <a:pt x="74531" y="196214"/>
                        <a:pt x="92784" y="187088"/>
                        <a:pt x="114078" y="174920"/>
                      </a:cubicBezTo>
                      <a:cubicBezTo>
                        <a:pt x="103431" y="142978"/>
                        <a:pt x="80615" y="100389"/>
                        <a:pt x="54758" y="76052"/>
                      </a:cubicBezTo>
                      <a:cubicBezTo>
                        <a:pt x="25858" y="48673"/>
                        <a:pt x="6084" y="0"/>
                        <a:pt x="6084"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1" name="Freeform: Shape 240">
                <a:extLst>
                  <a:ext uri="{FF2B5EF4-FFF2-40B4-BE49-F238E27FC236}">
                    <a16:creationId xmlns:a16="http://schemas.microsoft.com/office/drawing/2014/main" id="{9F1B1AA5-AD60-4683-818D-45D0E8D296D4}"/>
                  </a:ext>
                </a:extLst>
              </p:cNvPr>
              <p:cNvSpPr/>
              <p:nvPr/>
            </p:nvSpPr>
            <p:spPr>
              <a:xfrm>
                <a:off x="1464761" y="1367297"/>
                <a:ext cx="188608" cy="162751"/>
              </a:xfrm>
              <a:custGeom>
                <a:avLst/>
                <a:gdLst>
                  <a:gd name="connsiteX0" fmla="*/ 89741 w 188608"/>
                  <a:gd name="connsiteY0" fmla="*/ 0 h 162751"/>
                  <a:gd name="connsiteX1" fmla="*/ 0 w 188608"/>
                  <a:gd name="connsiteY1" fmla="*/ 27379 h 162751"/>
                  <a:gd name="connsiteX2" fmla="*/ 31942 w 188608"/>
                  <a:gd name="connsiteY2" fmla="*/ 83657 h 162751"/>
                  <a:gd name="connsiteX3" fmla="*/ 74531 w 188608"/>
                  <a:gd name="connsiteY3" fmla="*/ 130809 h 162751"/>
                  <a:gd name="connsiteX4" fmla="*/ 124725 w 188608"/>
                  <a:gd name="connsiteY4" fmla="*/ 162751 h 162751"/>
                  <a:gd name="connsiteX5" fmla="*/ 133852 w 188608"/>
                  <a:gd name="connsiteY5" fmla="*/ 106473 h 162751"/>
                  <a:gd name="connsiteX6" fmla="*/ 188609 w 188608"/>
                  <a:gd name="connsiteY6" fmla="*/ 95825 h 162751"/>
                  <a:gd name="connsiteX7" fmla="*/ 147541 w 188608"/>
                  <a:gd name="connsiteY7" fmla="*/ 68447 h 162751"/>
                  <a:gd name="connsiteX8" fmla="*/ 89741 w 188608"/>
                  <a:gd name="connsiteY8" fmla="*/ 0 h 1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08" h="162751">
                    <a:moveTo>
                      <a:pt x="89741" y="0"/>
                    </a:moveTo>
                    <a:lnTo>
                      <a:pt x="0" y="27379"/>
                    </a:lnTo>
                    <a:lnTo>
                      <a:pt x="31942" y="83657"/>
                    </a:lnTo>
                    <a:cubicBezTo>
                      <a:pt x="31942" y="83657"/>
                      <a:pt x="62363" y="121683"/>
                      <a:pt x="74531" y="130809"/>
                    </a:cubicBezTo>
                    <a:cubicBezTo>
                      <a:pt x="89741" y="139936"/>
                      <a:pt x="124725" y="162751"/>
                      <a:pt x="124725" y="162751"/>
                    </a:cubicBezTo>
                    <a:cubicBezTo>
                      <a:pt x="124725" y="162751"/>
                      <a:pt x="138415" y="126246"/>
                      <a:pt x="133852" y="106473"/>
                    </a:cubicBezTo>
                    <a:cubicBezTo>
                      <a:pt x="161230" y="111036"/>
                      <a:pt x="188609" y="95825"/>
                      <a:pt x="188609" y="95825"/>
                    </a:cubicBezTo>
                    <a:cubicBezTo>
                      <a:pt x="188609" y="95825"/>
                      <a:pt x="153625" y="76052"/>
                      <a:pt x="147541" y="68447"/>
                    </a:cubicBezTo>
                    <a:cubicBezTo>
                      <a:pt x="130809" y="53236"/>
                      <a:pt x="89741" y="0"/>
                      <a:pt x="8974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7D371BA1-005A-4B43-BD66-23A35A49ECAF}"/>
                  </a:ext>
                </a:extLst>
              </p:cNvPr>
              <p:cNvSpPr/>
              <p:nvPr/>
            </p:nvSpPr>
            <p:spPr>
              <a:xfrm>
                <a:off x="1305051" y="1347523"/>
                <a:ext cx="265017" cy="235761"/>
              </a:xfrm>
              <a:custGeom>
                <a:avLst/>
                <a:gdLst>
                  <a:gd name="connsiteX0" fmla="*/ 73010 w 265017"/>
                  <a:gd name="connsiteY0" fmla="*/ 39547 h 235761"/>
                  <a:gd name="connsiteX1" fmla="*/ 33463 w 265017"/>
                  <a:gd name="connsiteY1" fmla="*/ 130809 h 235761"/>
                  <a:gd name="connsiteX2" fmla="*/ 0 w 265017"/>
                  <a:gd name="connsiteY2" fmla="*/ 214467 h 235761"/>
                  <a:gd name="connsiteX3" fmla="*/ 65405 w 265017"/>
                  <a:gd name="connsiteY3" fmla="*/ 200777 h 235761"/>
                  <a:gd name="connsiteX4" fmla="*/ 94304 w 265017"/>
                  <a:gd name="connsiteY4" fmla="*/ 161230 h 235761"/>
                  <a:gd name="connsiteX5" fmla="*/ 109515 w 265017"/>
                  <a:gd name="connsiteY5" fmla="*/ 199256 h 235761"/>
                  <a:gd name="connsiteX6" fmla="*/ 130809 w 265017"/>
                  <a:gd name="connsiteY6" fmla="*/ 235761 h 235761"/>
                  <a:gd name="connsiteX7" fmla="*/ 150583 w 265017"/>
                  <a:gd name="connsiteY7" fmla="*/ 187088 h 235761"/>
                  <a:gd name="connsiteX8" fmla="*/ 206862 w 265017"/>
                  <a:gd name="connsiteY8" fmla="*/ 220551 h 235761"/>
                  <a:gd name="connsiteX9" fmla="*/ 211425 w 265017"/>
                  <a:gd name="connsiteY9" fmla="*/ 164272 h 235761"/>
                  <a:gd name="connsiteX10" fmla="*/ 238803 w 265017"/>
                  <a:gd name="connsiteY10" fmla="*/ 179483 h 235761"/>
                  <a:gd name="connsiteX11" fmla="*/ 237282 w 265017"/>
                  <a:gd name="connsiteY11" fmla="*/ 91262 h 235761"/>
                  <a:gd name="connsiteX12" fmla="*/ 263140 w 265017"/>
                  <a:gd name="connsiteY12" fmla="*/ 94305 h 235761"/>
                  <a:gd name="connsiteX13" fmla="*/ 241845 w 265017"/>
                  <a:gd name="connsiteY13" fmla="*/ 0 h 235761"/>
                  <a:gd name="connsiteX14" fmla="*/ 73010 w 265017"/>
                  <a:gd name="connsiteY14" fmla="*/ 39547 h 2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7" h="235761">
                    <a:moveTo>
                      <a:pt x="73010" y="39547"/>
                    </a:moveTo>
                    <a:cubicBezTo>
                      <a:pt x="73010" y="39547"/>
                      <a:pt x="50194" y="74531"/>
                      <a:pt x="33463" y="130809"/>
                    </a:cubicBezTo>
                    <a:cubicBezTo>
                      <a:pt x="25858" y="156667"/>
                      <a:pt x="0" y="214467"/>
                      <a:pt x="0" y="214467"/>
                    </a:cubicBezTo>
                    <a:cubicBezTo>
                      <a:pt x="0" y="214467"/>
                      <a:pt x="12168" y="229677"/>
                      <a:pt x="65405" y="200777"/>
                    </a:cubicBezTo>
                    <a:cubicBezTo>
                      <a:pt x="80615" y="193172"/>
                      <a:pt x="94304" y="161230"/>
                      <a:pt x="94304" y="161230"/>
                    </a:cubicBezTo>
                    <a:cubicBezTo>
                      <a:pt x="94304" y="161230"/>
                      <a:pt x="98868" y="173399"/>
                      <a:pt x="109515" y="199256"/>
                    </a:cubicBezTo>
                    <a:cubicBezTo>
                      <a:pt x="117120" y="215988"/>
                      <a:pt x="130809" y="235761"/>
                      <a:pt x="130809" y="235761"/>
                    </a:cubicBezTo>
                    <a:cubicBezTo>
                      <a:pt x="130809" y="235761"/>
                      <a:pt x="142978" y="214467"/>
                      <a:pt x="150583" y="187088"/>
                    </a:cubicBezTo>
                    <a:cubicBezTo>
                      <a:pt x="174920" y="197735"/>
                      <a:pt x="206862" y="220551"/>
                      <a:pt x="206862" y="220551"/>
                    </a:cubicBezTo>
                    <a:cubicBezTo>
                      <a:pt x="206862" y="220551"/>
                      <a:pt x="211425" y="194693"/>
                      <a:pt x="211425" y="164272"/>
                    </a:cubicBezTo>
                    <a:cubicBezTo>
                      <a:pt x="215988" y="167314"/>
                      <a:pt x="226635" y="179483"/>
                      <a:pt x="238803" y="179483"/>
                    </a:cubicBezTo>
                    <a:cubicBezTo>
                      <a:pt x="241845" y="153625"/>
                      <a:pt x="243367" y="109515"/>
                      <a:pt x="237282" y="91262"/>
                    </a:cubicBezTo>
                    <a:cubicBezTo>
                      <a:pt x="249451" y="91262"/>
                      <a:pt x="252493" y="91262"/>
                      <a:pt x="263140" y="94305"/>
                    </a:cubicBezTo>
                    <a:cubicBezTo>
                      <a:pt x="269224" y="76052"/>
                      <a:pt x="260098" y="21295"/>
                      <a:pt x="241845" y="0"/>
                    </a:cubicBezTo>
                    <a:cubicBezTo>
                      <a:pt x="206862" y="44110"/>
                      <a:pt x="86699" y="53236"/>
                      <a:pt x="73010" y="395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610B4029-3B1D-4528-9255-45C6F1AC4C0D}"/>
                  </a:ext>
                </a:extLst>
              </p:cNvPr>
              <p:cNvSpPr/>
              <p:nvPr/>
            </p:nvSpPr>
            <p:spPr>
              <a:xfrm>
                <a:off x="1417608" y="1085967"/>
                <a:ext cx="50194" cy="80552"/>
              </a:xfrm>
              <a:custGeom>
                <a:avLst/>
                <a:gdLst>
                  <a:gd name="connsiteX0" fmla="*/ 0 w 50194"/>
                  <a:gd name="connsiteY0" fmla="*/ 1458 h 80552"/>
                  <a:gd name="connsiteX1" fmla="*/ 16732 w 50194"/>
                  <a:gd name="connsiteY1" fmla="*/ 80552 h 80552"/>
                  <a:gd name="connsiteX2" fmla="*/ 42589 w 50194"/>
                  <a:gd name="connsiteY2" fmla="*/ 41005 h 80552"/>
                  <a:gd name="connsiteX3" fmla="*/ 50194 w 50194"/>
                  <a:gd name="connsiteY3" fmla="*/ 4500 h 80552"/>
                  <a:gd name="connsiteX4" fmla="*/ 0 w 50194"/>
                  <a:gd name="connsiteY4" fmla="*/ 1458 h 8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4" h="80552">
                    <a:moveTo>
                      <a:pt x="0" y="1458"/>
                    </a:moveTo>
                    <a:cubicBezTo>
                      <a:pt x="12168" y="33400"/>
                      <a:pt x="16732" y="80552"/>
                      <a:pt x="16732" y="80552"/>
                    </a:cubicBezTo>
                    <a:cubicBezTo>
                      <a:pt x="16732" y="80552"/>
                      <a:pt x="38026" y="51652"/>
                      <a:pt x="42589" y="41005"/>
                    </a:cubicBezTo>
                    <a:cubicBezTo>
                      <a:pt x="45631" y="31879"/>
                      <a:pt x="50194" y="4500"/>
                      <a:pt x="50194" y="4500"/>
                    </a:cubicBezTo>
                    <a:cubicBezTo>
                      <a:pt x="50194" y="4500"/>
                      <a:pt x="28900" y="-3105"/>
                      <a:pt x="0" y="14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39A8C020-60BA-44D1-837E-A761D72FFBD7}"/>
                  </a:ext>
                </a:extLst>
              </p:cNvPr>
              <p:cNvSpPr/>
              <p:nvPr/>
            </p:nvSpPr>
            <p:spPr>
              <a:xfrm rot="-1114685">
                <a:off x="1309733" y="965716"/>
                <a:ext cx="109516" cy="136895"/>
              </a:xfrm>
              <a:custGeom>
                <a:avLst/>
                <a:gdLst>
                  <a:gd name="connsiteX0" fmla="*/ 109516 w 109516"/>
                  <a:gd name="connsiteY0" fmla="*/ 68448 h 136895"/>
                  <a:gd name="connsiteX1" fmla="*/ 54758 w 109516"/>
                  <a:gd name="connsiteY1" fmla="*/ 136895 h 136895"/>
                  <a:gd name="connsiteX2" fmla="*/ 0 w 109516"/>
                  <a:gd name="connsiteY2" fmla="*/ 68448 h 136895"/>
                  <a:gd name="connsiteX3" fmla="*/ 54758 w 109516"/>
                  <a:gd name="connsiteY3" fmla="*/ 0 h 136895"/>
                  <a:gd name="connsiteX4" fmla="*/ 109516 w 109516"/>
                  <a:gd name="connsiteY4" fmla="*/ 68448 h 13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6" h="136895">
                    <a:moveTo>
                      <a:pt x="109516" y="68448"/>
                    </a:moveTo>
                    <a:cubicBezTo>
                      <a:pt x="109516" y="106250"/>
                      <a:pt x="85000" y="136895"/>
                      <a:pt x="54758" y="136895"/>
                    </a:cubicBezTo>
                    <a:cubicBezTo>
                      <a:pt x="24516" y="136895"/>
                      <a:pt x="0" y="106250"/>
                      <a:pt x="0" y="68448"/>
                    </a:cubicBezTo>
                    <a:cubicBezTo>
                      <a:pt x="0" y="30645"/>
                      <a:pt x="24516" y="0"/>
                      <a:pt x="54758" y="0"/>
                    </a:cubicBezTo>
                    <a:cubicBezTo>
                      <a:pt x="85000" y="0"/>
                      <a:pt x="109516" y="30645"/>
                      <a:pt x="109516" y="6844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E5860439-FB1E-454D-88C8-2412E5C58FD6}"/>
                  </a:ext>
                </a:extLst>
              </p:cNvPr>
              <p:cNvSpPr/>
              <p:nvPr/>
            </p:nvSpPr>
            <p:spPr>
              <a:xfrm>
                <a:off x="1266906" y="1086475"/>
                <a:ext cx="165912" cy="79875"/>
              </a:xfrm>
              <a:custGeom>
                <a:avLst/>
                <a:gdLst>
                  <a:gd name="connsiteX0" fmla="*/ 115719 w 165912"/>
                  <a:gd name="connsiteY0" fmla="*/ 34413 h 79875"/>
                  <a:gd name="connsiteX1" fmla="*/ 29019 w 165912"/>
                  <a:gd name="connsiteY1" fmla="*/ 3992 h 79875"/>
                  <a:gd name="connsiteX2" fmla="*/ 13809 w 165912"/>
                  <a:gd name="connsiteY2" fmla="*/ 63313 h 79875"/>
                  <a:gd name="connsiteX3" fmla="*/ 91382 w 165912"/>
                  <a:gd name="connsiteY3" fmla="*/ 78523 h 79875"/>
                  <a:gd name="connsiteX4" fmla="*/ 165913 w 165912"/>
                  <a:gd name="connsiteY4" fmla="*/ 78523 h 79875"/>
                  <a:gd name="connsiteX5" fmla="*/ 115719 w 165912"/>
                  <a:gd name="connsiteY5" fmla="*/ 34413 h 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2" h="79875">
                    <a:moveTo>
                      <a:pt x="115719" y="34413"/>
                    </a:moveTo>
                    <a:cubicBezTo>
                      <a:pt x="62482" y="14639"/>
                      <a:pt x="44230" y="-9697"/>
                      <a:pt x="29019" y="3992"/>
                    </a:cubicBezTo>
                    <a:cubicBezTo>
                      <a:pt x="-25738" y="54186"/>
                      <a:pt x="13809" y="63313"/>
                      <a:pt x="13809" y="63313"/>
                    </a:cubicBezTo>
                    <a:cubicBezTo>
                      <a:pt x="13809" y="63313"/>
                      <a:pt x="56398" y="75481"/>
                      <a:pt x="91382" y="78523"/>
                    </a:cubicBezTo>
                    <a:cubicBezTo>
                      <a:pt x="126366" y="81565"/>
                      <a:pt x="165913" y="78523"/>
                      <a:pt x="165913" y="78523"/>
                    </a:cubicBezTo>
                    <a:cubicBezTo>
                      <a:pt x="165913" y="78523"/>
                      <a:pt x="144618" y="46581"/>
                      <a:pt x="115719" y="3441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369B365C-BF16-4A61-B210-9ED8D259A030}"/>
                  </a:ext>
                </a:extLst>
              </p:cNvPr>
              <p:cNvSpPr/>
              <p:nvPr/>
            </p:nvSpPr>
            <p:spPr>
              <a:xfrm>
                <a:off x="1228999" y="939523"/>
                <a:ext cx="201860" cy="188501"/>
              </a:xfrm>
              <a:custGeom>
                <a:avLst/>
                <a:gdLst>
                  <a:gd name="connsiteX0" fmla="*/ 188609 w 201860"/>
                  <a:gd name="connsiteY0" fmla="*/ 32303 h 188501"/>
                  <a:gd name="connsiteX1" fmla="*/ 135373 w 201860"/>
                  <a:gd name="connsiteY1" fmla="*/ 361 h 188501"/>
                  <a:gd name="connsiteX2" fmla="*/ 86699 w 201860"/>
                  <a:gd name="connsiteY2" fmla="*/ 14051 h 188501"/>
                  <a:gd name="connsiteX3" fmla="*/ 79094 w 201860"/>
                  <a:gd name="connsiteY3" fmla="*/ 27740 h 188501"/>
                  <a:gd name="connsiteX4" fmla="*/ 57799 w 201860"/>
                  <a:gd name="connsiteY4" fmla="*/ 47514 h 188501"/>
                  <a:gd name="connsiteX5" fmla="*/ 60842 w 201860"/>
                  <a:gd name="connsiteY5" fmla="*/ 84019 h 188501"/>
                  <a:gd name="connsiteX6" fmla="*/ 28900 w 201860"/>
                  <a:gd name="connsiteY6" fmla="*/ 125087 h 188501"/>
                  <a:gd name="connsiteX7" fmla="*/ 0 w 201860"/>
                  <a:gd name="connsiteY7" fmla="*/ 179844 h 188501"/>
                  <a:gd name="connsiteX8" fmla="*/ 33463 w 201860"/>
                  <a:gd name="connsiteY8" fmla="*/ 132692 h 188501"/>
                  <a:gd name="connsiteX9" fmla="*/ 30421 w 201860"/>
                  <a:gd name="connsiteY9" fmla="*/ 181365 h 188501"/>
                  <a:gd name="connsiteX10" fmla="*/ 86699 w 201860"/>
                  <a:gd name="connsiteY10" fmla="*/ 172239 h 188501"/>
                  <a:gd name="connsiteX11" fmla="*/ 98868 w 201860"/>
                  <a:gd name="connsiteY11" fmla="*/ 100750 h 188501"/>
                  <a:gd name="connsiteX12" fmla="*/ 136894 w 201860"/>
                  <a:gd name="connsiteY12" fmla="*/ 41430 h 188501"/>
                  <a:gd name="connsiteX13" fmla="*/ 159709 w 201860"/>
                  <a:gd name="connsiteY13" fmla="*/ 47514 h 188501"/>
                  <a:gd name="connsiteX14" fmla="*/ 190130 w 201860"/>
                  <a:gd name="connsiteY14" fmla="*/ 84019 h 188501"/>
                  <a:gd name="connsiteX15" fmla="*/ 188609 w 201860"/>
                  <a:gd name="connsiteY15" fmla="*/ 32303 h 188501"/>
                  <a:gd name="connsiteX16" fmla="*/ 82136 w 201860"/>
                  <a:gd name="connsiteY16" fmla="*/ 166155 h 188501"/>
                  <a:gd name="connsiteX17" fmla="*/ 56278 w 201860"/>
                  <a:gd name="connsiteY17" fmla="*/ 181365 h 188501"/>
                  <a:gd name="connsiteX18" fmla="*/ 83657 w 201860"/>
                  <a:gd name="connsiteY18" fmla="*/ 147902 h 188501"/>
                  <a:gd name="connsiteX19" fmla="*/ 82136 w 201860"/>
                  <a:gd name="connsiteY19" fmla="*/ 166155 h 1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860" h="188501">
                    <a:moveTo>
                      <a:pt x="188609" y="32303"/>
                    </a:moveTo>
                    <a:cubicBezTo>
                      <a:pt x="170357" y="23177"/>
                      <a:pt x="164272" y="3403"/>
                      <a:pt x="135373" y="361"/>
                    </a:cubicBezTo>
                    <a:cubicBezTo>
                      <a:pt x="121683" y="-1160"/>
                      <a:pt x="98868" y="1882"/>
                      <a:pt x="86699" y="14051"/>
                    </a:cubicBezTo>
                    <a:cubicBezTo>
                      <a:pt x="83657" y="17093"/>
                      <a:pt x="79094" y="24698"/>
                      <a:pt x="79094" y="27740"/>
                    </a:cubicBezTo>
                    <a:cubicBezTo>
                      <a:pt x="68447" y="30782"/>
                      <a:pt x="60842" y="35345"/>
                      <a:pt x="57799" y="47514"/>
                    </a:cubicBezTo>
                    <a:cubicBezTo>
                      <a:pt x="54757" y="59682"/>
                      <a:pt x="59320" y="73371"/>
                      <a:pt x="60842" y="84019"/>
                    </a:cubicBezTo>
                    <a:cubicBezTo>
                      <a:pt x="62363" y="93145"/>
                      <a:pt x="63884" y="112918"/>
                      <a:pt x="28900" y="125087"/>
                    </a:cubicBezTo>
                    <a:cubicBezTo>
                      <a:pt x="7605" y="132692"/>
                      <a:pt x="0" y="160071"/>
                      <a:pt x="0" y="179844"/>
                    </a:cubicBezTo>
                    <a:cubicBezTo>
                      <a:pt x="10647" y="157029"/>
                      <a:pt x="12168" y="141818"/>
                      <a:pt x="33463" y="132692"/>
                    </a:cubicBezTo>
                    <a:cubicBezTo>
                      <a:pt x="30421" y="144860"/>
                      <a:pt x="25858" y="169197"/>
                      <a:pt x="30421" y="181365"/>
                    </a:cubicBezTo>
                    <a:cubicBezTo>
                      <a:pt x="71489" y="198097"/>
                      <a:pt x="83657" y="181365"/>
                      <a:pt x="86699" y="172239"/>
                    </a:cubicBezTo>
                    <a:cubicBezTo>
                      <a:pt x="91262" y="163113"/>
                      <a:pt x="92783" y="135734"/>
                      <a:pt x="98868" y="100750"/>
                    </a:cubicBezTo>
                    <a:cubicBezTo>
                      <a:pt x="103431" y="79456"/>
                      <a:pt x="129288" y="56640"/>
                      <a:pt x="136894" y="41430"/>
                    </a:cubicBezTo>
                    <a:cubicBezTo>
                      <a:pt x="142978" y="45993"/>
                      <a:pt x="152104" y="45993"/>
                      <a:pt x="159709" y="47514"/>
                    </a:cubicBezTo>
                    <a:cubicBezTo>
                      <a:pt x="176441" y="53598"/>
                      <a:pt x="182525" y="65766"/>
                      <a:pt x="190130" y="84019"/>
                    </a:cubicBezTo>
                    <a:cubicBezTo>
                      <a:pt x="211425" y="59682"/>
                      <a:pt x="199256" y="38387"/>
                      <a:pt x="188609" y="32303"/>
                    </a:cubicBezTo>
                    <a:close/>
                    <a:moveTo>
                      <a:pt x="82136" y="166155"/>
                    </a:moveTo>
                    <a:cubicBezTo>
                      <a:pt x="80615" y="172239"/>
                      <a:pt x="74531" y="185928"/>
                      <a:pt x="56278" y="181365"/>
                    </a:cubicBezTo>
                    <a:cubicBezTo>
                      <a:pt x="76052" y="175281"/>
                      <a:pt x="80615" y="153987"/>
                      <a:pt x="83657" y="147902"/>
                    </a:cubicBezTo>
                    <a:cubicBezTo>
                      <a:pt x="83657" y="153987"/>
                      <a:pt x="83657" y="160071"/>
                      <a:pt x="82136" y="16615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06F1A7EA-72D4-4A74-AB14-496994398A8D}"/>
                  </a:ext>
                </a:extLst>
              </p:cNvPr>
              <p:cNvSpPr/>
              <p:nvPr/>
            </p:nvSpPr>
            <p:spPr>
              <a:xfrm>
                <a:off x="689844" y="1070694"/>
                <a:ext cx="517861" cy="419579"/>
              </a:xfrm>
              <a:custGeom>
                <a:avLst/>
                <a:gdLst>
                  <a:gd name="connsiteX0" fmla="*/ 460061 w 517861"/>
                  <a:gd name="connsiteY0" fmla="*/ 38026 h 419579"/>
                  <a:gd name="connsiteX1" fmla="*/ 309478 w 517861"/>
                  <a:gd name="connsiteY1" fmla="*/ 170357 h 419579"/>
                  <a:gd name="connsiteX2" fmla="*/ 6791 w 517861"/>
                  <a:gd name="connsiteY2" fmla="*/ 401555 h 419579"/>
                  <a:gd name="connsiteX3" fmla="*/ 17439 w 517861"/>
                  <a:gd name="connsiteY3" fmla="*/ 416765 h 419579"/>
                  <a:gd name="connsiteX4" fmla="*/ 321647 w 517861"/>
                  <a:gd name="connsiteY4" fmla="*/ 184046 h 419579"/>
                  <a:gd name="connsiteX5" fmla="*/ 460061 w 517861"/>
                  <a:gd name="connsiteY5" fmla="*/ 60842 h 419579"/>
                  <a:gd name="connsiteX6" fmla="*/ 517861 w 517861"/>
                  <a:gd name="connsiteY6" fmla="*/ 7605 h 419579"/>
                  <a:gd name="connsiteX7" fmla="*/ 501130 w 517861"/>
                  <a:gd name="connsiteY7" fmla="*/ 0 h 419579"/>
                  <a:gd name="connsiteX8" fmla="*/ 460061 w 517861"/>
                  <a:gd name="connsiteY8" fmla="*/ 38026 h 4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61" h="419579">
                    <a:moveTo>
                      <a:pt x="460061" y="38026"/>
                    </a:moveTo>
                    <a:cubicBezTo>
                      <a:pt x="423556" y="71489"/>
                      <a:pt x="356631" y="132330"/>
                      <a:pt x="309478" y="170357"/>
                    </a:cubicBezTo>
                    <a:cubicBezTo>
                      <a:pt x="262326" y="208383"/>
                      <a:pt x="6791" y="401555"/>
                      <a:pt x="6791" y="401555"/>
                    </a:cubicBezTo>
                    <a:cubicBezTo>
                      <a:pt x="-5377" y="410681"/>
                      <a:pt x="-814" y="425891"/>
                      <a:pt x="17439" y="416765"/>
                    </a:cubicBezTo>
                    <a:cubicBezTo>
                      <a:pt x="29607" y="410681"/>
                      <a:pt x="288184" y="208383"/>
                      <a:pt x="321647" y="184046"/>
                    </a:cubicBezTo>
                    <a:cubicBezTo>
                      <a:pt x="370320" y="147541"/>
                      <a:pt x="435725" y="82136"/>
                      <a:pt x="460061" y="60842"/>
                    </a:cubicBezTo>
                    <a:cubicBezTo>
                      <a:pt x="487440" y="36505"/>
                      <a:pt x="517861" y="7605"/>
                      <a:pt x="517861" y="7605"/>
                    </a:cubicBezTo>
                    <a:lnTo>
                      <a:pt x="501130" y="0"/>
                    </a:lnTo>
                    <a:cubicBezTo>
                      <a:pt x="499608" y="0"/>
                      <a:pt x="470709" y="27379"/>
                      <a:pt x="460061" y="3802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Shape 247">
                <a:extLst>
                  <a:ext uri="{FF2B5EF4-FFF2-40B4-BE49-F238E27FC236}">
                    <a16:creationId xmlns:a16="http://schemas.microsoft.com/office/drawing/2014/main" id="{9B0E3D6B-FE8E-45F6-9FA4-B50427E9C12F}"/>
                  </a:ext>
                </a:extLst>
              </p:cNvPr>
              <p:cNvSpPr/>
              <p:nvPr/>
            </p:nvSpPr>
            <p:spPr>
              <a:xfrm>
                <a:off x="1092106" y="1134578"/>
                <a:ext cx="25857" cy="51715"/>
              </a:xfrm>
              <a:custGeom>
                <a:avLst/>
                <a:gdLst>
                  <a:gd name="connsiteX0" fmla="*/ 13689 w 25857"/>
                  <a:gd name="connsiteY0" fmla="*/ 10647 h 51715"/>
                  <a:gd name="connsiteX1" fmla="*/ 9126 w 25857"/>
                  <a:gd name="connsiteY1" fmla="*/ 31942 h 51715"/>
                  <a:gd name="connsiteX2" fmla="*/ 0 w 25857"/>
                  <a:gd name="connsiteY2" fmla="*/ 48673 h 51715"/>
                  <a:gd name="connsiteX3" fmla="*/ 24337 w 25857"/>
                  <a:gd name="connsiteY3" fmla="*/ 51715 h 51715"/>
                  <a:gd name="connsiteX4" fmla="*/ 25858 w 25857"/>
                  <a:gd name="connsiteY4" fmla="*/ 13689 h 51715"/>
                  <a:gd name="connsiteX5" fmla="*/ 18252 w 25857"/>
                  <a:gd name="connsiteY5" fmla="*/ 0 h 51715"/>
                  <a:gd name="connsiteX6" fmla="*/ 13689 w 25857"/>
                  <a:gd name="connsiteY6" fmla="*/ 10647 h 5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7" h="51715">
                    <a:moveTo>
                      <a:pt x="13689" y="10647"/>
                    </a:moveTo>
                    <a:cubicBezTo>
                      <a:pt x="12168" y="19774"/>
                      <a:pt x="18252" y="22816"/>
                      <a:pt x="9126" y="31942"/>
                    </a:cubicBezTo>
                    <a:cubicBezTo>
                      <a:pt x="0" y="42589"/>
                      <a:pt x="1521" y="48673"/>
                      <a:pt x="0" y="48673"/>
                    </a:cubicBezTo>
                    <a:lnTo>
                      <a:pt x="24337" y="51715"/>
                    </a:lnTo>
                    <a:cubicBezTo>
                      <a:pt x="24337" y="51715"/>
                      <a:pt x="25858" y="19774"/>
                      <a:pt x="25858" y="13689"/>
                    </a:cubicBezTo>
                    <a:cubicBezTo>
                      <a:pt x="25858" y="7605"/>
                      <a:pt x="18252" y="0"/>
                      <a:pt x="18252" y="0"/>
                    </a:cubicBezTo>
                    <a:cubicBezTo>
                      <a:pt x="18252" y="0"/>
                      <a:pt x="15210" y="1521"/>
                      <a:pt x="13689"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Shape 248">
                <a:extLst>
                  <a:ext uri="{FF2B5EF4-FFF2-40B4-BE49-F238E27FC236}">
                    <a16:creationId xmlns:a16="http://schemas.microsoft.com/office/drawing/2014/main" id="{BD0C2738-1DE6-4E78-A354-45D48C69E9A5}"/>
                  </a:ext>
                </a:extLst>
              </p:cNvPr>
              <p:cNvSpPr/>
              <p:nvPr/>
            </p:nvSpPr>
            <p:spPr>
              <a:xfrm>
                <a:off x="1060164" y="1143704"/>
                <a:ext cx="45778" cy="46450"/>
              </a:xfrm>
              <a:custGeom>
                <a:avLst/>
                <a:gdLst>
                  <a:gd name="connsiteX0" fmla="*/ 0 w 45778"/>
                  <a:gd name="connsiteY0" fmla="*/ 36505 h 46450"/>
                  <a:gd name="connsiteX1" fmla="*/ 16732 w 45778"/>
                  <a:gd name="connsiteY1" fmla="*/ 45631 h 46450"/>
                  <a:gd name="connsiteX2" fmla="*/ 22816 w 45778"/>
                  <a:gd name="connsiteY2" fmla="*/ 38026 h 46450"/>
                  <a:gd name="connsiteX3" fmla="*/ 30421 w 45778"/>
                  <a:gd name="connsiteY3" fmla="*/ 28900 h 46450"/>
                  <a:gd name="connsiteX4" fmla="*/ 45631 w 45778"/>
                  <a:gd name="connsiteY4" fmla="*/ 22816 h 46450"/>
                  <a:gd name="connsiteX5" fmla="*/ 38026 w 45778"/>
                  <a:gd name="connsiteY5" fmla="*/ 0 h 46450"/>
                  <a:gd name="connsiteX6" fmla="*/ 0 w 45778"/>
                  <a:gd name="connsiteY6" fmla="*/ 36505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46450">
                    <a:moveTo>
                      <a:pt x="0" y="36505"/>
                    </a:moveTo>
                    <a:cubicBezTo>
                      <a:pt x="0" y="36505"/>
                      <a:pt x="9126" y="42589"/>
                      <a:pt x="16732" y="45631"/>
                    </a:cubicBezTo>
                    <a:cubicBezTo>
                      <a:pt x="24337" y="48673"/>
                      <a:pt x="24337" y="42589"/>
                      <a:pt x="22816" y="38026"/>
                    </a:cubicBezTo>
                    <a:cubicBezTo>
                      <a:pt x="28900" y="41068"/>
                      <a:pt x="33463" y="34984"/>
                      <a:pt x="30421" y="28900"/>
                    </a:cubicBezTo>
                    <a:cubicBezTo>
                      <a:pt x="36505" y="30421"/>
                      <a:pt x="47152" y="27379"/>
                      <a:pt x="45631" y="22816"/>
                    </a:cubicBezTo>
                    <a:cubicBezTo>
                      <a:pt x="44110" y="15210"/>
                      <a:pt x="38026" y="0"/>
                      <a:pt x="38026" y="0"/>
                    </a:cubicBezTo>
                    <a:lnTo>
                      <a:pt x="0" y="36505"/>
                    </a:ln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Shape 249">
                <a:extLst>
                  <a:ext uri="{FF2B5EF4-FFF2-40B4-BE49-F238E27FC236}">
                    <a16:creationId xmlns:a16="http://schemas.microsoft.com/office/drawing/2014/main" id="{FCEB3C5B-DD85-45EB-9367-8B6223C24256}"/>
                  </a:ext>
                </a:extLst>
              </p:cNvPr>
              <p:cNvSpPr/>
              <p:nvPr/>
            </p:nvSpPr>
            <p:spPr>
              <a:xfrm>
                <a:off x="1466282" y="1137620"/>
                <a:ext cx="39351" cy="80615"/>
              </a:xfrm>
              <a:custGeom>
                <a:avLst/>
                <a:gdLst>
                  <a:gd name="connsiteX0" fmla="*/ 21295 w 39351"/>
                  <a:gd name="connsiteY0" fmla="*/ 56278 h 80615"/>
                  <a:gd name="connsiteX1" fmla="*/ 0 w 39351"/>
                  <a:gd name="connsiteY1" fmla="*/ 80615 h 80615"/>
                  <a:gd name="connsiteX2" fmla="*/ 34984 w 39351"/>
                  <a:gd name="connsiteY2" fmla="*/ 57799 h 80615"/>
                  <a:gd name="connsiteX3" fmla="*/ 33463 w 39351"/>
                  <a:gd name="connsiteY3" fmla="*/ 0 h 80615"/>
                  <a:gd name="connsiteX4" fmla="*/ 21295 w 39351"/>
                  <a:gd name="connsiteY4" fmla="*/ 56278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1" h="80615">
                    <a:moveTo>
                      <a:pt x="21295" y="56278"/>
                    </a:moveTo>
                    <a:cubicBezTo>
                      <a:pt x="10647" y="68447"/>
                      <a:pt x="0" y="80615"/>
                      <a:pt x="0" y="80615"/>
                    </a:cubicBezTo>
                    <a:cubicBezTo>
                      <a:pt x="0" y="80615"/>
                      <a:pt x="24337" y="77573"/>
                      <a:pt x="34984" y="57799"/>
                    </a:cubicBezTo>
                    <a:cubicBezTo>
                      <a:pt x="45631" y="38026"/>
                      <a:pt x="33463" y="0"/>
                      <a:pt x="33463" y="0"/>
                    </a:cubicBezTo>
                    <a:cubicBezTo>
                      <a:pt x="33463" y="0"/>
                      <a:pt x="31942" y="44110"/>
                      <a:pt x="21295" y="5627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Freeform: Shape 250">
                <a:extLst>
                  <a:ext uri="{FF2B5EF4-FFF2-40B4-BE49-F238E27FC236}">
                    <a16:creationId xmlns:a16="http://schemas.microsoft.com/office/drawing/2014/main" id="{397CC77A-E381-401F-832A-18344442B36E}"/>
                  </a:ext>
                </a:extLst>
              </p:cNvPr>
              <p:cNvSpPr/>
              <p:nvPr/>
            </p:nvSpPr>
            <p:spPr>
              <a:xfrm>
                <a:off x="1332430" y="1215193"/>
                <a:ext cx="100388" cy="30518"/>
              </a:xfrm>
              <a:custGeom>
                <a:avLst/>
                <a:gdLst>
                  <a:gd name="connsiteX0" fmla="*/ 54757 w 100388"/>
                  <a:gd name="connsiteY0" fmla="*/ 18252 h 30518"/>
                  <a:gd name="connsiteX1" fmla="*/ 0 w 100388"/>
                  <a:gd name="connsiteY1" fmla="*/ 0 h 30518"/>
                  <a:gd name="connsiteX2" fmla="*/ 54757 w 100388"/>
                  <a:gd name="connsiteY2" fmla="*/ 30421 h 30518"/>
                  <a:gd name="connsiteX3" fmla="*/ 100389 w 100388"/>
                  <a:gd name="connsiteY3" fmla="*/ 15210 h 30518"/>
                  <a:gd name="connsiteX4" fmla="*/ 54757 w 100388"/>
                  <a:gd name="connsiteY4" fmla="*/ 18252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8" h="30518">
                    <a:moveTo>
                      <a:pt x="54757" y="18252"/>
                    </a:moveTo>
                    <a:cubicBezTo>
                      <a:pt x="34984" y="15210"/>
                      <a:pt x="0" y="0"/>
                      <a:pt x="0" y="0"/>
                    </a:cubicBezTo>
                    <a:cubicBezTo>
                      <a:pt x="0" y="0"/>
                      <a:pt x="19774" y="28900"/>
                      <a:pt x="54757" y="30421"/>
                    </a:cubicBezTo>
                    <a:cubicBezTo>
                      <a:pt x="89741" y="31942"/>
                      <a:pt x="100389" y="15210"/>
                      <a:pt x="100389" y="15210"/>
                    </a:cubicBezTo>
                    <a:cubicBezTo>
                      <a:pt x="100389" y="15210"/>
                      <a:pt x="74531" y="21295"/>
                      <a:pt x="54757" y="182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Shape 251">
                <a:extLst>
                  <a:ext uri="{FF2B5EF4-FFF2-40B4-BE49-F238E27FC236}">
                    <a16:creationId xmlns:a16="http://schemas.microsoft.com/office/drawing/2014/main" id="{66766AFA-11AD-4106-8641-2DB56BFCC7B8}"/>
                  </a:ext>
                </a:extLst>
              </p:cNvPr>
              <p:cNvSpPr/>
              <p:nvPr/>
            </p:nvSpPr>
            <p:spPr>
              <a:xfrm>
                <a:off x="1368428" y="1333436"/>
                <a:ext cx="183823" cy="65805"/>
              </a:xfrm>
              <a:custGeom>
                <a:avLst/>
                <a:gdLst>
                  <a:gd name="connsiteX0" fmla="*/ 170864 w 183823"/>
                  <a:gd name="connsiteY0" fmla="*/ 398 h 65805"/>
                  <a:gd name="connsiteX1" fmla="*/ 111543 w 183823"/>
                  <a:gd name="connsiteY1" fmla="*/ 39945 h 65805"/>
                  <a:gd name="connsiteX2" fmla="*/ 2028 w 183823"/>
                  <a:gd name="connsiteY2" fmla="*/ 38424 h 65805"/>
                  <a:gd name="connsiteX3" fmla="*/ 2028 w 183823"/>
                  <a:gd name="connsiteY3" fmla="*/ 50592 h 65805"/>
                  <a:gd name="connsiteX4" fmla="*/ 75038 w 183823"/>
                  <a:gd name="connsiteY4" fmla="*/ 64282 h 65805"/>
                  <a:gd name="connsiteX5" fmla="*/ 181511 w 183823"/>
                  <a:gd name="connsiteY5" fmla="*/ 18650 h 65805"/>
                  <a:gd name="connsiteX6" fmla="*/ 170864 w 183823"/>
                  <a:gd name="connsiteY6" fmla="*/ 398 h 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23" h="65805">
                    <a:moveTo>
                      <a:pt x="170864" y="398"/>
                    </a:moveTo>
                    <a:cubicBezTo>
                      <a:pt x="158695" y="12566"/>
                      <a:pt x="141964" y="26256"/>
                      <a:pt x="111543" y="39945"/>
                    </a:cubicBezTo>
                    <a:cubicBezTo>
                      <a:pt x="81122" y="53634"/>
                      <a:pt x="2028" y="38424"/>
                      <a:pt x="2028" y="38424"/>
                    </a:cubicBezTo>
                    <a:cubicBezTo>
                      <a:pt x="2028" y="38424"/>
                      <a:pt x="-2535" y="46029"/>
                      <a:pt x="2028" y="50592"/>
                    </a:cubicBezTo>
                    <a:cubicBezTo>
                      <a:pt x="6591" y="56676"/>
                      <a:pt x="12675" y="70366"/>
                      <a:pt x="75038" y="64282"/>
                    </a:cubicBezTo>
                    <a:cubicBezTo>
                      <a:pt x="138922" y="59718"/>
                      <a:pt x="178469" y="24735"/>
                      <a:pt x="181511" y="18650"/>
                    </a:cubicBezTo>
                    <a:cubicBezTo>
                      <a:pt x="186074" y="12566"/>
                      <a:pt x="184553" y="-2644"/>
                      <a:pt x="170864" y="39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Shape 252">
                <a:extLst>
                  <a:ext uri="{FF2B5EF4-FFF2-40B4-BE49-F238E27FC236}">
                    <a16:creationId xmlns:a16="http://schemas.microsoft.com/office/drawing/2014/main" id="{1A10A3C2-6BC6-409A-B02A-082FC1940D44}"/>
                  </a:ext>
                </a:extLst>
              </p:cNvPr>
              <p:cNvSpPr/>
              <p:nvPr/>
            </p:nvSpPr>
            <p:spPr>
              <a:xfrm>
                <a:off x="1353588" y="1344175"/>
                <a:ext cx="221948" cy="76319"/>
              </a:xfrm>
              <a:custGeom>
                <a:avLst/>
                <a:gdLst>
                  <a:gd name="connsiteX0" fmla="*/ 217646 w 221948"/>
                  <a:gd name="connsiteY0" fmla="*/ 33769 h 76319"/>
                  <a:gd name="connsiteX1" fmla="*/ 132468 w 221948"/>
                  <a:gd name="connsiteY1" fmla="*/ 53543 h 76319"/>
                  <a:gd name="connsiteX2" fmla="*/ 179620 w 221948"/>
                  <a:gd name="connsiteY2" fmla="*/ 21601 h 76319"/>
                  <a:gd name="connsiteX3" fmla="*/ 202436 w 221948"/>
                  <a:gd name="connsiteY3" fmla="*/ 4869 h 76319"/>
                  <a:gd name="connsiteX4" fmla="*/ 199393 w 221948"/>
                  <a:gd name="connsiteY4" fmla="*/ 306 h 76319"/>
                  <a:gd name="connsiteX5" fmla="*/ 115736 w 221948"/>
                  <a:gd name="connsiteY5" fmla="*/ 39853 h 76319"/>
                  <a:gd name="connsiteX6" fmla="*/ 19911 w 221948"/>
                  <a:gd name="connsiteY6" fmla="*/ 41374 h 76319"/>
                  <a:gd name="connsiteX7" fmla="*/ 19911 w 221948"/>
                  <a:gd name="connsiteY7" fmla="*/ 44416 h 76319"/>
                  <a:gd name="connsiteX8" fmla="*/ 51853 w 221948"/>
                  <a:gd name="connsiteY8" fmla="*/ 48979 h 76319"/>
                  <a:gd name="connsiteX9" fmla="*/ 97484 w 221948"/>
                  <a:gd name="connsiteY9" fmla="*/ 58106 h 76319"/>
                  <a:gd name="connsiteX10" fmla="*/ 3179 w 221948"/>
                  <a:gd name="connsiteY10" fmla="*/ 68753 h 76319"/>
                  <a:gd name="connsiteX11" fmla="*/ 1658 w 221948"/>
                  <a:gd name="connsiteY11" fmla="*/ 74837 h 76319"/>
                  <a:gd name="connsiteX12" fmla="*/ 114215 w 221948"/>
                  <a:gd name="connsiteY12" fmla="*/ 58106 h 76319"/>
                  <a:gd name="connsiteX13" fmla="*/ 220688 w 221948"/>
                  <a:gd name="connsiteY13" fmla="*/ 35290 h 76319"/>
                  <a:gd name="connsiteX14" fmla="*/ 217646 w 221948"/>
                  <a:gd name="connsiteY14" fmla="*/ 33769 h 76319"/>
                  <a:gd name="connsiteX15" fmla="*/ 88358 w 221948"/>
                  <a:gd name="connsiteY15" fmla="*/ 53543 h 76319"/>
                  <a:gd name="connsiteX16" fmla="*/ 144636 w 221948"/>
                  <a:gd name="connsiteY16" fmla="*/ 41374 h 76319"/>
                  <a:gd name="connsiteX17" fmla="*/ 115736 w 221948"/>
                  <a:gd name="connsiteY17" fmla="*/ 55064 h 76319"/>
                  <a:gd name="connsiteX18" fmla="*/ 88358 w 221948"/>
                  <a:gd name="connsiteY18" fmla="*/ 53543 h 7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948" h="76319">
                    <a:moveTo>
                      <a:pt x="217646" y="33769"/>
                    </a:moveTo>
                    <a:cubicBezTo>
                      <a:pt x="188746" y="42895"/>
                      <a:pt x="162888" y="50500"/>
                      <a:pt x="132468" y="53543"/>
                    </a:cubicBezTo>
                    <a:cubicBezTo>
                      <a:pt x="149199" y="44416"/>
                      <a:pt x="165931" y="33769"/>
                      <a:pt x="179620" y="21601"/>
                    </a:cubicBezTo>
                    <a:cubicBezTo>
                      <a:pt x="187225" y="17038"/>
                      <a:pt x="194830" y="10953"/>
                      <a:pt x="202436" y="4869"/>
                    </a:cubicBezTo>
                    <a:cubicBezTo>
                      <a:pt x="203957" y="3348"/>
                      <a:pt x="202436" y="-1215"/>
                      <a:pt x="199393" y="306"/>
                    </a:cubicBezTo>
                    <a:cubicBezTo>
                      <a:pt x="173536" y="18559"/>
                      <a:pt x="146157" y="32248"/>
                      <a:pt x="115736" y="39853"/>
                    </a:cubicBezTo>
                    <a:cubicBezTo>
                      <a:pt x="83794" y="47458"/>
                      <a:pt x="51853" y="45937"/>
                      <a:pt x="19911" y="41374"/>
                    </a:cubicBezTo>
                    <a:cubicBezTo>
                      <a:pt x="18390" y="41374"/>
                      <a:pt x="16869" y="44416"/>
                      <a:pt x="19911" y="44416"/>
                    </a:cubicBezTo>
                    <a:cubicBezTo>
                      <a:pt x="29037" y="47458"/>
                      <a:pt x="41205" y="48979"/>
                      <a:pt x="51853" y="48979"/>
                    </a:cubicBezTo>
                    <a:cubicBezTo>
                      <a:pt x="67063" y="53543"/>
                      <a:pt x="82273" y="56585"/>
                      <a:pt x="97484" y="58106"/>
                    </a:cubicBezTo>
                    <a:cubicBezTo>
                      <a:pt x="68584" y="68753"/>
                      <a:pt x="36642" y="74837"/>
                      <a:pt x="3179" y="68753"/>
                    </a:cubicBezTo>
                    <a:cubicBezTo>
                      <a:pt x="137" y="68753"/>
                      <a:pt x="-1384" y="73316"/>
                      <a:pt x="1658" y="74837"/>
                    </a:cubicBezTo>
                    <a:cubicBezTo>
                      <a:pt x="39684" y="79400"/>
                      <a:pt x="79231" y="73316"/>
                      <a:pt x="114215" y="58106"/>
                    </a:cubicBezTo>
                    <a:cubicBezTo>
                      <a:pt x="150720" y="58106"/>
                      <a:pt x="190267" y="50500"/>
                      <a:pt x="220688" y="35290"/>
                    </a:cubicBezTo>
                    <a:cubicBezTo>
                      <a:pt x="223730" y="38332"/>
                      <a:pt x="220688" y="33769"/>
                      <a:pt x="217646" y="33769"/>
                    </a:cubicBezTo>
                    <a:close/>
                    <a:moveTo>
                      <a:pt x="88358" y="53543"/>
                    </a:moveTo>
                    <a:cubicBezTo>
                      <a:pt x="106610" y="52022"/>
                      <a:pt x="126384" y="47458"/>
                      <a:pt x="144636" y="41374"/>
                    </a:cubicBezTo>
                    <a:cubicBezTo>
                      <a:pt x="135510" y="45937"/>
                      <a:pt x="124862" y="52022"/>
                      <a:pt x="115736" y="55064"/>
                    </a:cubicBezTo>
                    <a:cubicBezTo>
                      <a:pt x="105089" y="55064"/>
                      <a:pt x="97484" y="53543"/>
                      <a:pt x="88358" y="5354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Shape 253">
                <a:extLst>
                  <a:ext uri="{FF2B5EF4-FFF2-40B4-BE49-F238E27FC236}">
                    <a16:creationId xmlns:a16="http://schemas.microsoft.com/office/drawing/2014/main" id="{7E0C5EE8-7277-4DF7-A971-A1E72BA9FB11}"/>
                  </a:ext>
                </a:extLst>
              </p:cNvPr>
              <p:cNvSpPr/>
              <p:nvPr/>
            </p:nvSpPr>
            <p:spPr>
              <a:xfrm>
                <a:off x="1416087" y="1460080"/>
                <a:ext cx="33682" cy="85178"/>
              </a:xfrm>
              <a:custGeom>
                <a:avLst/>
                <a:gdLst>
                  <a:gd name="connsiteX0" fmla="*/ 0 w 33682"/>
                  <a:gd name="connsiteY0" fmla="*/ 0 h 85178"/>
                  <a:gd name="connsiteX1" fmla="*/ 13689 w 33682"/>
                  <a:gd name="connsiteY1" fmla="*/ 45631 h 85178"/>
                  <a:gd name="connsiteX2" fmla="*/ 19774 w 33682"/>
                  <a:gd name="connsiteY2" fmla="*/ 85178 h 85178"/>
                  <a:gd name="connsiteX3" fmla="*/ 31942 w 33682"/>
                  <a:gd name="connsiteY3" fmla="*/ 42589 h 85178"/>
                  <a:gd name="connsiteX4" fmla="*/ 0 w 33682"/>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2" h="85178">
                    <a:moveTo>
                      <a:pt x="0" y="0"/>
                    </a:moveTo>
                    <a:cubicBezTo>
                      <a:pt x="0" y="0"/>
                      <a:pt x="10647" y="25858"/>
                      <a:pt x="13689" y="45631"/>
                    </a:cubicBezTo>
                    <a:cubicBezTo>
                      <a:pt x="18253" y="65405"/>
                      <a:pt x="19774" y="85178"/>
                      <a:pt x="19774" y="85178"/>
                    </a:cubicBezTo>
                    <a:cubicBezTo>
                      <a:pt x="19774" y="85178"/>
                      <a:pt x="39547" y="66926"/>
                      <a:pt x="31942" y="42589"/>
                    </a:cubicBezTo>
                    <a:cubicBezTo>
                      <a:pt x="25858" y="1825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Shape 254">
                <a:extLst>
                  <a:ext uri="{FF2B5EF4-FFF2-40B4-BE49-F238E27FC236}">
                    <a16:creationId xmlns:a16="http://schemas.microsoft.com/office/drawing/2014/main" id="{85D516A0-EEF7-44E2-B5EE-DBD9B7E96B88}"/>
                  </a:ext>
                </a:extLst>
              </p:cNvPr>
              <p:cNvSpPr/>
              <p:nvPr/>
            </p:nvSpPr>
            <p:spPr>
              <a:xfrm>
                <a:off x="1429777" y="1458559"/>
                <a:ext cx="76052" cy="59320"/>
              </a:xfrm>
              <a:custGeom>
                <a:avLst/>
                <a:gdLst>
                  <a:gd name="connsiteX0" fmla="*/ 36505 w 76052"/>
                  <a:gd name="connsiteY0" fmla="*/ 15210 h 59320"/>
                  <a:gd name="connsiteX1" fmla="*/ 0 w 76052"/>
                  <a:gd name="connsiteY1" fmla="*/ 0 h 59320"/>
                  <a:gd name="connsiteX2" fmla="*/ 39547 w 76052"/>
                  <a:gd name="connsiteY2" fmla="*/ 38026 h 59320"/>
                  <a:gd name="connsiteX3" fmla="*/ 76052 w 76052"/>
                  <a:gd name="connsiteY3" fmla="*/ 59321 h 59320"/>
                  <a:gd name="connsiteX4" fmla="*/ 36505 w 76052"/>
                  <a:gd name="connsiteY4" fmla="*/ 1521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59320">
                    <a:moveTo>
                      <a:pt x="36505" y="15210"/>
                    </a:moveTo>
                    <a:cubicBezTo>
                      <a:pt x="21295" y="3042"/>
                      <a:pt x="0" y="0"/>
                      <a:pt x="0" y="0"/>
                    </a:cubicBezTo>
                    <a:cubicBezTo>
                      <a:pt x="0" y="0"/>
                      <a:pt x="27379" y="25858"/>
                      <a:pt x="39547" y="38026"/>
                    </a:cubicBezTo>
                    <a:cubicBezTo>
                      <a:pt x="53236" y="50194"/>
                      <a:pt x="76052" y="59321"/>
                      <a:pt x="76052" y="59321"/>
                    </a:cubicBezTo>
                    <a:cubicBezTo>
                      <a:pt x="76052" y="59321"/>
                      <a:pt x="54757" y="30421"/>
                      <a:pt x="36505" y="152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Freeform: Shape 255">
                <a:extLst>
                  <a:ext uri="{FF2B5EF4-FFF2-40B4-BE49-F238E27FC236}">
                    <a16:creationId xmlns:a16="http://schemas.microsoft.com/office/drawing/2014/main" id="{D2045BF2-6A83-4BBC-8384-2ABF565166AB}"/>
                  </a:ext>
                </a:extLst>
              </p:cNvPr>
              <p:cNvSpPr/>
              <p:nvPr/>
            </p:nvSpPr>
            <p:spPr>
              <a:xfrm>
                <a:off x="1335472" y="1472249"/>
                <a:ext cx="54757" cy="73009"/>
              </a:xfrm>
              <a:custGeom>
                <a:avLst/>
                <a:gdLst>
                  <a:gd name="connsiteX0" fmla="*/ 0 w 54757"/>
                  <a:gd name="connsiteY0" fmla="*/ 73010 h 73009"/>
                  <a:gd name="connsiteX1" fmla="*/ 38026 w 54757"/>
                  <a:gd name="connsiteY1" fmla="*/ 44110 h 73009"/>
                  <a:gd name="connsiteX2" fmla="*/ 54757 w 54757"/>
                  <a:gd name="connsiteY2" fmla="*/ 0 h 73009"/>
                  <a:gd name="connsiteX3" fmla="*/ 28900 w 54757"/>
                  <a:gd name="connsiteY3" fmla="*/ 38026 h 73009"/>
                  <a:gd name="connsiteX4" fmla="*/ 0 w 54757"/>
                  <a:gd name="connsiteY4" fmla="*/ 73010 h 7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 h="73009">
                    <a:moveTo>
                      <a:pt x="0" y="73010"/>
                    </a:moveTo>
                    <a:cubicBezTo>
                      <a:pt x="0" y="73010"/>
                      <a:pt x="27379" y="59320"/>
                      <a:pt x="38026" y="44110"/>
                    </a:cubicBezTo>
                    <a:cubicBezTo>
                      <a:pt x="48673" y="27379"/>
                      <a:pt x="54757" y="0"/>
                      <a:pt x="54757" y="0"/>
                    </a:cubicBezTo>
                    <a:cubicBezTo>
                      <a:pt x="54757" y="0"/>
                      <a:pt x="38026" y="22816"/>
                      <a:pt x="28900" y="38026"/>
                    </a:cubicBezTo>
                    <a:cubicBezTo>
                      <a:pt x="19773" y="53236"/>
                      <a:pt x="0" y="73010"/>
                      <a:pt x="0" y="730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reeform: Shape 256">
                <a:extLst>
                  <a:ext uri="{FF2B5EF4-FFF2-40B4-BE49-F238E27FC236}">
                    <a16:creationId xmlns:a16="http://schemas.microsoft.com/office/drawing/2014/main" id="{16AFB550-61C0-499B-81AA-14DF6C932A40}"/>
                  </a:ext>
                </a:extLst>
              </p:cNvPr>
              <p:cNvSpPr/>
              <p:nvPr/>
            </p:nvSpPr>
            <p:spPr>
              <a:xfrm>
                <a:off x="1326346" y="1117846"/>
                <a:ext cx="89741" cy="39547"/>
              </a:xfrm>
              <a:custGeom>
                <a:avLst/>
                <a:gdLst>
                  <a:gd name="connsiteX0" fmla="*/ 0 w 89741"/>
                  <a:gd name="connsiteY0" fmla="*/ 0 h 39547"/>
                  <a:gd name="connsiteX1" fmla="*/ 50194 w 89741"/>
                  <a:gd name="connsiteY1" fmla="*/ 28900 h 39547"/>
                  <a:gd name="connsiteX2" fmla="*/ 89741 w 89741"/>
                  <a:gd name="connsiteY2" fmla="*/ 39547 h 39547"/>
                  <a:gd name="connsiteX3" fmla="*/ 53236 w 89741"/>
                  <a:gd name="connsiteY3" fmla="*/ 18252 h 39547"/>
                  <a:gd name="connsiteX4" fmla="*/ 0 w 89741"/>
                  <a:gd name="connsiteY4" fmla="*/ 0 h 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39547">
                    <a:moveTo>
                      <a:pt x="0" y="0"/>
                    </a:moveTo>
                    <a:cubicBezTo>
                      <a:pt x="0" y="0"/>
                      <a:pt x="38026" y="21295"/>
                      <a:pt x="50194" y="28900"/>
                    </a:cubicBezTo>
                    <a:cubicBezTo>
                      <a:pt x="63884" y="34984"/>
                      <a:pt x="89741" y="39547"/>
                      <a:pt x="89741" y="39547"/>
                    </a:cubicBezTo>
                    <a:cubicBezTo>
                      <a:pt x="89741" y="39547"/>
                      <a:pt x="69968" y="28900"/>
                      <a:pt x="53236" y="18252"/>
                    </a:cubicBezTo>
                    <a:cubicBezTo>
                      <a:pt x="36505" y="7605"/>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Shape 257">
                <a:extLst>
                  <a:ext uri="{FF2B5EF4-FFF2-40B4-BE49-F238E27FC236}">
                    <a16:creationId xmlns:a16="http://schemas.microsoft.com/office/drawing/2014/main" id="{A8568F39-FAEC-4D24-A35F-AC10F485A6E6}"/>
                  </a:ext>
                </a:extLst>
              </p:cNvPr>
              <p:cNvSpPr/>
              <p:nvPr/>
            </p:nvSpPr>
            <p:spPr>
              <a:xfrm>
                <a:off x="1285278" y="1134578"/>
                <a:ext cx="91262" cy="21294"/>
              </a:xfrm>
              <a:custGeom>
                <a:avLst/>
                <a:gdLst>
                  <a:gd name="connsiteX0" fmla="*/ 0 w 91262"/>
                  <a:gd name="connsiteY0" fmla="*/ 0 h 21294"/>
                  <a:gd name="connsiteX1" fmla="*/ 39547 w 91262"/>
                  <a:gd name="connsiteY1" fmla="*/ 13689 h 21294"/>
                  <a:gd name="connsiteX2" fmla="*/ 91262 w 91262"/>
                  <a:gd name="connsiteY2" fmla="*/ 21295 h 21294"/>
                  <a:gd name="connsiteX3" fmla="*/ 47152 w 91262"/>
                  <a:gd name="connsiteY3" fmla="*/ 7605 h 21294"/>
                  <a:gd name="connsiteX4" fmla="*/ 0 w 91262"/>
                  <a:gd name="connsiteY4" fmla="*/ 0 h 2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2" h="21294">
                    <a:moveTo>
                      <a:pt x="0" y="0"/>
                    </a:moveTo>
                    <a:cubicBezTo>
                      <a:pt x="0" y="0"/>
                      <a:pt x="18252" y="10647"/>
                      <a:pt x="39547" y="13689"/>
                    </a:cubicBezTo>
                    <a:cubicBezTo>
                      <a:pt x="60842" y="18253"/>
                      <a:pt x="91262" y="21295"/>
                      <a:pt x="91262" y="21295"/>
                    </a:cubicBezTo>
                    <a:cubicBezTo>
                      <a:pt x="91262" y="21295"/>
                      <a:pt x="69968" y="15210"/>
                      <a:pt x="47152" y="7605"/>
                    </a:cubicBezTo>
                    <a:cubicBezTo>
                      <a:pt x="24337" y="0"/>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Shape 258">
                <a:extLst>
                  <a:ext uri="{FF2B5EF4-FFF2-40B4-BE49-F238E27FC236}">
                    <a16:creationId xmlns:a16="http://schemas.microsoft.com/office/drawing/2014/main" id="{83C7DF75-FDF9-4488-887F-BC61BDDCC650}"/>
                  </a:ext>
                </a:extLst>
              </p:cNvPr>
              <p:cNvSpPr/>
              <p:nvPr/>
            </p:nvSpPr>
            <p:spPr>
              <a:xfrm>
                <a:off x="1420651" y="1078299"/>
                <a:ext cx="29340" cy="59320"/>
              </a:xfrm>
              <a:custGeom>
                <a:avLst/>
                <a:gdLst>
                  <a:gd name="connsiteX0" fmla="*/ 0 w 29340"/>
                  <a:gd name="connsiteY0" fmla="*/ 0 h 59320"/>
                  <a:gd name="connsiteX1" fmla="*/ 18252 w 29340"/>
                  <a:gd name="connsiteY1" fmla="*/ 30421 h 59320"/>
                  <a:gd name="connsiteX2" fmla="*/ 18252 w 29340"/>
                  <a:gd name="connsiteY2" fmla="*/ 59321 h 59320"/>
                  <a:gd name="connsiteX3" fmla="*/ 28900 w 29340"/>
                  <a:gd name="connsiteY3" fmla="*/ 21295 h 59320"/>
                  <a:gd name="connsiteX4" fmla="*/ 0 w 29340"/>
                  <a:gd name="connsiteY4" fmla="*/ 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 h="59320">
                    <a:moveTo>
                      <a:pt x="0" y="0"/>
                    </a:moveTo>
                    <a:cubicBezTo>
                      <a:pt x="0" y="0"/>
                      <a:pt x="21295" y="18252"/>
                      <a:pt x="18252" y="30421"/>
                    </a:cubicBezTo>
                    <a:cubicBezTo>
                      <a:pt x="16731" y="44110"/>
                      <a:pt x="18252" y="59321"/>
                      <a:pt x="18252" y="59321"/>
                    </a:cubicBezTo>
                    <a:cubicBezTo>
                      <a:pt x="18252" y="59321"/>
                      <a:pt x="31942" y="33463"/>
                      <a:pt x="28900" y="21295"/>
                    </a:cubicBezTo>
                    <a:cubicBezTo>
                      <a:pt x="25858" y="9126"/>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0" name="Graphic 4">
                <a:extLst>
                  <a:ext uri="{FF2B5EF4-FFF2-40B4-BE49-F238E27FC236}">
                    <a16:creationId xmlns:a16="http://schemas.microsoft.com/office/drawing/2014/main" id="{440B07F0-87BE-4DF2-A1B0-5CC7DD9E9F9A}"/>
                  </a:ext>
                </a:extLst>
              </p:cNvPr>
              <p:cNvGrpSpPr/>
              <p:nvPr/>
            </p:nvGrpSpPr>
            <p:grpSpPr>
              <a:xfrm>
                <a:off x="1127259" y="1641084"/>
                <a:ext cx="185398" cy="173493"/>
                <a:chOff x="1127259" y="1641084"/>
                <a:chExt cx="185398" cy="173493"/>
              </a:xfrm>
            </p:grpSpPr>
            <p:sp>
              <p:nvSpPr>
                <p:cNvPr id="270" name="Freeform: Shape 269">
                  <a:extLst>
                    <a:ext uri="{FF2B5EF4-FFF2-40B4-BE49-F238E27FC236}">
                      <a16:creationId xmlns:a16="http://schemas.microsoft.com/office/drawing/2014/main" id="{D594BC59-0991-442C-B031-C0254B8E6B7F}"/>
                    </a:ext>
                  </a:extLst>
                </p:cNvPr>
                <p:cNvSpPr/>
                <p:nvPr/>
              </p:nvSpPr>
              <p:spPr>
                <a:xfrm>
                  <a:off x="1127259" y="1641084"/>
                  <a:ext cx="177792" cy="161299"/>
                </a:xfrm>
                <a:custGeom>
                  <a:avLst/>
                  <a:gdLst>
                    <a:gd name="connsiteX0" fmla="*/ 148893 w 177792"/>
                    <a:gd name="connsiteY0" fmla="*/ 24337 h 161299"/>
                    <a:gd name="connsiteX1" fmla="*/ 162582 w 177792"/>
                    <a:gd name="connsiteY1" fmla="*/ 0 h 161299"/>
                    <a:gd name="connsiteX2" fmla="*/ 94136 w 177792"/>
                    <a:gd name="connsiteY2" fmla="*/ 31942 h 161299"/>
                    <a:gd name="connsiteX3" fmla="*/ 34815 w 177792"/>
                    <a:gd name="connsiteY3" fmla="*/ 59321 h 161299"/>
                    <a:gd name="connsiteX4" fmla="*/ 1352 w 177792"/>
                    <a:gd name="connsiteY4" fmla="*/ 86699 h 161299"/>
                    <a:gd name="connsiteX5" fmla="*/ 1352 w 177792"/>
                    <a:gd name="connsiteY5" fmla="*/ 149062 h 161299"/>
                    <a:gd name="connsiteX6" fmla="*/ 2873 w 177792"/>
                    <a:gd name="connsiteY6" fmla="*/ 156667 h 161299"/>
                    <a:gd name="connsiteX7" fmla="*/ 62194 w 177792"/>
                    <a:gd name="connsiteY7" fmla="*/ 156667 h 161299"/>
                    <a:gd name="connsiteX8" fmla="*/ 60673 w 177792"/>
                    <a:gd name="connsiteY8" fmla="*/ 115599 h 161299"/>
                    <a:gd name="connsiteX9" fmla="*/ 110867 w 177792"/>
                    <a:gd name="connsiteY9" fmla="*/ 89741 h 161299"/>
                    <a:gd name="connsiteX10" fmla="*/ 174751 w 177792"/>
                    <a:gd name="connsiteY10" fmla="*/ 74531 h 161299"/>
                    <a:gd name="connsiteX11" fmla="*/ 158019 w 177792"/>
                    <a:gd name="connsiteY11" fmla="*/ 59321 h 161299"/>
                    <a:gd name="connsiteX12" fmla="*/ 177793 w 177792"/>
                    <a:gd name="connsiteY12" fmla="*/ 45631 h 161299"/>
                    <a:gd name="connsiteX13" fmla="*/ 148893 w 177792"/>
                    <a:gd name="connsiteY13" fmla="*/ 24337 h 1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792" h="161299">
                      <a:moveTo>
                        <a:pt x="148893" y="24337"/>
                      </a:moveTo>
                      <a:cubicBezTo>
                        <a:pt x="148893" y="24337"/>
                        <a:pt x="156498" y="12168"/>
                        <a:pt x="162582" y="0"/>
                      </a:cubicBezTo>
                      <a:cubicBezTo>
                        <a:pt x="135204" y="1521"/>
                        <a:pt x="112388" y="15210"/>
                        <a:pt x="94136" y="31942"/>
                      </a:cubicBezTo>
                      <a:cubicBezTo>
                        <a:pt x="75883" y="48673"/>
                        <a:pt x="51546" y="57799"/>
                        <a:pt x="34815" y="59321"/>
                      </a:cubicBezTo>
                      <a:cubicBezTo>
                        <a:pt x="19605" y="60842"/>
                        <a:pt x="1352" y="59321"/>
                        <a:pt x="1352" y="86699"/>
                      </a:cubicBezTo>
                      <a:cubicBezTo>
                        <a:pt x="1352" y="107994"/>
                        <a:pt x="-1690" y="124725"/>
                        <a:pt x="1352" y="149062"/>
                      </a:cubicBezTo>
                      <a:cubicBezTo>
                        <a:pt x="1352" y="152104"/>
                        <a:pt x="1352" y="153625"/>
                        <a:pt x="2873" y="156667"/>
                      </a:cubicBezTo>
                      <a:cubicBezTo>
                        <a:pt x="33294" y="164272"/>
                        <a:pt x="59152" y="161230"/>
                        <a:pt x="62194" y="156667"/>
                      </a:cubicBezTo>
                      <a:cubicBezTo>
                        <a:pt x="71320" y="142978"/>
                        <a:pt x="59152" y="130809"/>
                        <a:pt x="60673" y="115599"/>
                      </a:cubicBezTo>
                      <a:cubicBezTo>
                        <a:pt x="60673" y="101910"/>
                        <a:pt x="72841" y="95825"/>
                        <a:pt x="110867" y="89741"/>
                      </a:cubicBezTo>
                      <a:cubicBezTo>
                        <a:pt x="132162" y="86699"/>
                        <a:pt x="156498" y="80615"/>
                        <a:pt x="174751" y="74531"/>
                      </a:cubicBezTo>
                      <a:cubicBezTo>
                        <a:pt x="167145" y="66926"/>
                        <a:pt x="158019" y="59321"/>
                        <a:pt x="158019" y="59321"/>
                      </a:cubicBezTo>
                      <a:cubicBezTo>
                        <a:pt x="158019" y="59321"/>
                        <a:pt x="165624" y="54757"/>
                        <a:pt x="177793" y="45631"/>
                      </a:cubicBezTo>
                      <a:cubicBezTo>
                        <a:pt x="167145" y="33463"/>
                        <a:pt x="148893" y="24337"/>
                        <a:pt x="148893" y="2433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Shape 270">
                  <a:extLst>
                    <a:ext uri="{FF2B5EF4-FFF2-40B4-BE49-F238E27FC236}">
                      <a16:creationId xmlns:a16="http://schemas.microsoft.com/office/drawing/2014/main" id="{9B0D5EAD-43DB-43F1-AE86-8579AA1FA463}"/>
                    </a:ext>
                  </a:extLst>
                </p:cNvPr>
                <p:cNvSpPr/>
                <p:nvPr/>
              </p:nvSpPr>
              <p:spPr>
                <a:xfrm>
                  <a:off x="1130132" y="1715615"/>
                  <a:ext cx="182524" cy="98962"/>
                </a:xfrm>
                <a:custGeom>
                  <a:avLst/>
                  <a:gdLst>
                    <a:gd name="connsiteX0" fmla="*/ 171878 w 182524"/>
                    <a:gd name="connsiteY0" fmla="*/ 0 h 98962"/>
                    <a:gd name="connsiteX1" fmla="*/ 107994 w 182524"/>
                    <a:gd name="connsiteY1" fmla="*/ 15210 h 98962"/>
                    <a:gd name="connsiteX2" fmla="*/ 57799 w 182524"/>
                    <a:gd name="connsiteY2" fmla="*/ 41068 h 98962"/>
                    <a:gd name="connsiteX3" fmla="*/ 59320 w 182524"/>
                    <a:gd name="connsiteY3" fmla="*/ 82136 h 98962"/>
                    <a:gd name="connsiteX4" fmla="*/ 0 w 182524"/>
                    <a:gd name="connsiteY4" fmla="*/ 82136 h 98962"/>
                    <a:gd name="connsiteX5" fmla="*/ 36505 w 182524"/>
                    <a:gd name="connsiteY5" fmla="*/ 98868 h 98962"/>
                    <a:gd name="connsiteX6" fmla="*/ 92783 w 182524"/>
                    <a:gd name="connsiteY6" fmla="*/ 91262 h 98962"/>
                    <a:gd name="connsiteX7" fmla="*/ 68447 w 182524"/>
                    <a:gd name="connsiteY7" fmla="*/ 42589 h 98962"/>
                    <a:gd name="connsiteX8" fmla="*/ 106473 w 182524"/>
                    <a:gd name="connsiteY8" fmla="*/ 28900 h 98962"/>
                    <a:gd name="connsiteX9" fmla="*/ 162751 w 182524"/>
                    <a:gd name="connsiteY9" fmla="*/ 31942 h 98962"/>
                    <a:gd name="connsiteX10" fmla="*/ 155146 w 182524"/>
                    <a:gd name="connsiteY10" fmla="*/ 21294 h 98962"/>
                    <a:gd name="connsiteX11" fmla="*/ 182525 w 182524"/>
                    <a:gd name="connsiteY11" fmla="*/ 15210 h 98962"/>
                    <a:gd name="connsiteX12" fmla="*/ 171878 w 182524"/>
                    <a:gd name="connsiteY12" fmla="*/ 0 h 9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4" h="98962">
                      <a:moveTo>
                        <a:pt x="171878" y="0"/>
                      </a:moveTo>
                      <a:cubicBezTo>
                        <a:pt x="153625" y="4563"/>
                        <a:pt x="129288" y="12168"/>
                        <a:pt x="107994" y="15210"/>
                      </a:cubicBezTo>
                      <a:cubicBezTo>
                        <a:pt x="69968" y="21294"/>
                        <a:pt x="57799" y="27379"/>
                        <a:pt x="57799" y="41068"/>
                      </a:cubicBezTo>
                      <a:cubicBezTo>
                        <a:pt x="57799" y="54757"/>
                        <a:pt x="68447" y="68447"/>
                        <a:pt x="59320" y="82136"/>
                      </a:cubicBezTo>
                      <a:cubicBezTo>
                        <a:pt x="56278" y="86699"/>
                        <a:pt x="30421" y="89741"/>
                        <a:pt x="0" y="82136"/>
                      </a:cubicBezTo>
                      <a:cubicBezTo>
                        <a:pt x="3042" y="98868"/>
                        <a:pt x="9126" y="98868"/>
                        <a:pt x="36505" y="98868"/>
                      </a:cubicBezTo>
                      <a:cubicBezTo>
                        <a:pt x="77573" y="98868"/>
                        <a:pt x="91262" y="100389"/>
                        <a:pt x="92783" y="91262"/>
                      </a:cubicBezTo>
                      <a:cubicBezTo>
                        <a:pt x="95825" y="68447"/>
                        <a:pt x="74531" y="60842"/>
                        <a:pt x="68447" y="42589"/>
                      </a:cubicBezTo>
                      <a:cubicBezTo>
                        <a:pt x="65405" y="30421"/>
                        <a:pt x="100389" y="30421"/>
                        <a:pt x="106473" y="28900"/>
                      </a:cubicBezTo>
                      <a:cubicBezTo>
                        <a:pt x="112557" y="27379"/>
                        <a:pt x="162751" y="31942"/>
                        <a:pt x="162751" y="31942"/>
                      </a:cubicBezTo>
                      <a:lnTo>
                        <a:pt x="155146" y="21294"/>
                      </a:lnTo>
                      <a:cubicBezTo>
                        <a:pt x="155146" y="21294"/>
                        <a:pt x="165793" y="18252"/>
                        <a:pt x="182525" y="15210"/>
                      </a:cubicBezTo>
                      <a:cubicBezTo>
                        <a:pt x="179483" y="9126"/>
                        <a:pt x="176441" y="4563"/>
                        <a:pt x="171878"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1" name="Freeform: Shape 260">
                <a:extLst>
                  <a:ext uri="{FF2B5EF4-FFF2-40B4-BE49-F238E27FC236}">
                    <a16:creationId xmlns:a16="http://schemas.microsoft.com/office/drawing/2014/main" id="{B4AB85BB-03C9-4B30-B82D-0D66DD1E77C4}"/>
                  </a:ext>
                </a:extLst>
              </p:cNvPr>
              <p:cNvSpPr/>
              <p:nvPr/>
            </p:nvSpPr>
            <p:spPr>
              <a:xfrm>
                <a:off x="1232435" y="1657217"/>
                <a:ext cx="27615" cy="89449"/>
              </a:xfrm>
              <a:custGeom>
                <a:avLst/>
                <a:gdLst>
                  <a:gd name="connsiteX0" fmla="*/ 5691 w 27615"/>
                  <a:gd name="connsiteY0" fmla="*/ 43188 h 89449"/>
                  <a:gd name="connsiteX1" fmla="*/ 7212 w 27615"/>
                  <a:gd name="connsiteY1" fmla="*/ 2120 h 89449"/>
                  <a:gd name="connsiteX2" fmla="*/ 2649 w 27615"/>
                  <a:gd name="connsiteY2" fmla="*/ 3641 h 89449"/>
                  <a:gd name="connsiteX3" fmla="*/ 25465 w 27615"/>
                  <a:gd name="connsiteY3" fmla="*/ 88820 h 89449"/>
                  <a:gd name="connsiteX4" fmla="*/ 26986 w 27615"/>
                  <a:gd name="connsiteY4" fmla="*/ 87298 h 89449"/>
                  <a:gd name="connsiteX5" fmla="*/ 5691 w 27615"/>
                  <a:gd name="connsiteY5" fmla="*/ 43188 h 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5" h="89449">
                    <a:moveTo>
                      <a:pt x="5691" y="43188"/>
                    </a:moveTo>
                    <a:cubicBezTo>
                      <a:pt x="2649" y="27978"/>
                      <a:pt x="4170" y="17331"/>
                      <a:pt x="7212" y="2120"/>
                    </a:cubicBezTo>
                    <a:cubicBezTo>
                      <a:pt x="7212" y="-922"/>
                      <a:pt x="4170" y="-922"/>
                      <a:pt x="2649" y="3641"/>
                    </a:cubicBezTo>
                    <a:cubicBezTo>
                      <a:pt x="-4956" y="34062"/>
                      <a:pt x="4170" y="69046"/>
                      <a:pt x="25465" y="88820"/>
                    </a:cubicBezTo>
                    <a:cubicBezTo>
                      <a:pt x="26986" y="90341"/>
                      <a:pt x="28507" y="88820"/>
                      <a:pt x="26986" y="87298"/>
                    </a:cubicBezTo>
                    <a:cubicBezTo>
                      <a:pt x="16338" y="73609"/>
                      <a:pt x="8733" y="59920"/>
                      <a:pt x="5691" y="4318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Freeform: Shape 261">
                <a:extLst>
                  <a:ext uri="{FF2B5EF4-FFF2-40B4-BE49-F238E27FC236}">
                    <a16:creationId xmlns:a16="http://schemas.microsoft.com/office/drawing/2014/main" id="{74D30ACB-B3BE-4D6E-BE3C-88954CDA72B5}"/>
                  </a:ext>
                </a:extLst>
              </p:cNvPr>
              <p:cNvSpPr/>
              <p:nvPr/>
            </p:nvSpPr>
            <p:spPr>
              <a:xfrm>
                <a:off x="1185996" y="1667203"/>
                <a:ext cx="60041" cy="84026"/>
              </a:xfrm>
              <a:custGeom>
                <a:avLst/>
                <a:gdLst>
                  <a:gd name="connsiteX0" fmla="*/ 35399 w 60041"/>
                  <a:gd name="connsiteY0" fmla="*/ 49933 h 84026"/>
                  <a:gd name="connsiteX1" fmla="*/ 29314 w 60041"/>
                  <a:gd name="connsiteY1" fmla="*/ 45370 h 84026"/>
                  <a:gd name="connsiteX2" fmla="*/ 39962 w 60041"/>
                  <a:gd name="connsiteY2" fmla="*/ 1260 h 84026"/>
                  <a:gd name="connsiteX3" fmla="*/ 35399 w 60041"/>
                  <a:gd name="connsiteY3" fmla="*/ 4302 h 84026"/>
                  <a:gd name="connsiteX4" fmla="*/ 26272 w 60041"/>
                  <a:gd name="connsiteY4" fmla="*/ 42328 h 84026"/>
                  <a:gd name="connsiteX5" fmla="*/ 17146 w 60041"/>
                  <a:gd name="connsiteY5" fmla="*/ 34723 h 84026"/>
                  <a:gd name="connsiteX6" fmla="*/ 21709 w 60041"/>
                  <a:gd name="connsiteY6" fmla="*/ 14949 h 84026"/>
                  <a:gd name="connsiteX7" fmla="*/ 18667 w 60041"/>
                  <a:gd name="connsiteY7" fmla="*/ 16470 h 84026"/>
                  <a:gd name="connsiteX8" fmla="*/ 14104 w 60041"/>
                  <a:gd name="connsiteY8" fmla="*/ 33202 h 84026"/>
                  <a:gd name="connsiteX9" fmla="*/ 3457 w 60041"/>
                  <a:gd name="connsiteY9" fmla="*/ 25597 h 84026"/>
                  <a:gd name="connsiteX10" fmla="*/ 415 w 60041"/>
                  <a:gd name="connsiteY10" fmla="*/ 27118 h 84026"/>
                  <a:gd name="connsiteX11" fmla="*/ 12583 w 60041"/>
                  <a:gd name="connsiteY11" fmla="*/ 37765 h 84026"/>
                  <a:gd name="connsiteX12" fmla="*/ 17146 w 60041"/>
                  <a:gd name="connsiteY12" fmla="*/ 83396 h 84026"/>
                  <a:gd name="connsiteX13" fmla="*/ 20188 w 60041"/>
                  <a:gd name="connsiteY13" fmla="*/ 81875 h 84026"/>
                  <a:gd name="connsiteX14" fmla="*/ 14104 w 60041"/>
                  <a:gd name="connsiteY14" fmla="*/ 51454 h 84026"/>
                  <a:gd name="connsiteX15" fmla="*/ 15625 w 60041"/>
                  <a:gd name="connsiteY15" fmla="*/ 42328 h 84026"/>
                  <a:gd name="connsiteX16" fmla="*/ 24751 w 60041"/>
                  <a:gd name="connsiteY16" fmla="*/ 49933 h 84026"/>
                  <a:gd name="connsiteX17" fmla="*/ 33877 w 60041"/>
                  <a:gd name="connsiteY17" fmla="*/ 80354 h 84026"/>
                  <a:gd name="connsiteX18" fmla="*/ 36920 w 60041"/>
                  <a:gd name="connsiteY18" fmla="*/ 80354 h 84026"/>
                  <a:gd name="connsiteX19" fmla="*/ 27793 w 60041"/>
                  <a:gd name="connsiteY19" fmla="*/ 52975 h 84026"/>
                  <a:gd name="connsiteX20" fmla="*/ 55172 w 60041"/>
                  <a:gd name="connsiteY20" fmla="*/ 78833 h 84026"/>
                  <a:gd name="connsiteX21" fmla="*/ 59735 w 60041"/>
                  <a:gd name="connsiteY21" fmla="*/ 78833 h 84026"/>
                  <a:gd name="connsiteX22" fmla="*/ 35399 w 60041"/>
                  <a:gd name="connsiteY22" fmla="*/ 49933 h 8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41" h="84026">
                    <a:moveTo>
                      <a:pt x="35399" y="49933"/>
                    </a:moveTo>
                    <a:cubicBezTo>
                      <a:pt x="33877" y="48412"/>
                      <a:pt x="30835" y="46891"/>
                      <a:pt x="29314" y="45370"/>
                    </a:cubicBezTo>
                    <a:cubicBezTo>
                      <a:pt x="29314" y="30160"/>
                      <a:pt x="33877" y="13428"/>
                      <a:pt x="39962" y="1260"/>
                    </a:cubicBezTo>
                    <a:cubicBezTo>
                      <a:pt x="41483" y="-1782"/>
                      <a:pt x="36920" y="1260"/>
                      <a:pt x="35399" y="4302"/>
                    </a:cubicBezTo>
                    <a:cubicBezTo>
                      <a:pt x="29314" y="16470"/>
                      <a:pt x="26272" y="28639"/>
                      <a:pt x="26272" y="42328"/>
                    </a:cubicBezTo>
                    <a:cubicBezTo>
                      <a:pt x="23230" y="39286"/>
                      <a:pt x="20188" y="37765"/>
                      <a:pt x="17146" y="34723"/>
                    </a:cubicBezTo>
                    <a:cubicBezTo>
                      <a:pt x="18667" y="28639"/>
                      <a:pt x="20188" y="21034"/>
                      <a:pt x="21709" y="14949"/>
                    </a:cubicBezTo>
                    <a:cubicBezTo>
                      <a:pt x="21709" y="11907"/>
                      <a:pt x="20188" y="13428"/>
                      <a:pt x="18667" y="16470"/>
                    </a:cubicBezTo>
                    <a:cubicBezTo>
                      <a:pt x="17146" y="22555"/>
                      <a:pt x="15625" y="25597"/>
                      <a:pt x="14104" y="33202"/>
                    </a:cubicBezTo>
                    <a:cubicBezTo>
                      <a:pt x="11062" y="30160"/>
                      <a:pt x="6499" y="28639"/>
                      <a:pt x="3457" y="25597"/>
                    </a:cubicBezTo>
                    <a:cubicBezTo>
                      <a:pt x="1936" y="24076"/>
                      <a:pt x="-1106" y="25597"/>
                      <a:pt x="415" y="27118"/>
                    </a:cubicBezTo>
                    <a:cubicBezTo>
                      <a:pt x="3457" y="31681"/>
                      <a:pt x="9541" y="33202"/>
                      <a:pt x="12583" y="37765"/>
                    </a:cubicBezTo>
                    <a:cubicBezTo>
                      <a:pt x="9541" y="52975"/>
                      <a:pt x="9541" y="71228"/>
                      <a:pt x="17146" y="83396"/>
                    </a:cubicBezTo>
                    <a:cubicBezTo>
                      <a:pt x="18667" y="84917"/>
                      <a:pt x="21709" y="83396"/>
                      <a:pt x="20188" y="81875"/>
                    </a:cubicBezTo>
                    <a:cubicBezTo>
                      <a:pt x="17146" y="71228"/>
                      <a:pt x="14104" y="62102"/>
                      <a:pt x="14104" y="51454"/>
                    </a:cubicBezTo>
                    <a:cubicBezTo>
                      <a:pt x="14104" y="48412"/>
                      <a:pt x="14104" y="45370"/>
                      <a:pt x="15625" y="42328"/>
                    </a:cubicBezTo>
                    <a:cubicBezTo>
                      <a:pt x="18667" y="45370"/>
                      <a:pt x="21709" y="48412"/>
                      <a:pt x="24751" y="49933"/>
                    </a:cubicBezTo>
                    <a:cubicBezTo>
                      <a:pt x="24751" y="60581"/>
                      <a:pt x="27793" y="71228"/>
                      <a:pt x="33877" y="80354"/>
                    </a:cubicBezTo>
                    <a:cubicBezTo>
                      <a:pt x="35399" y="81875"/>
                      <a:pt x="38441" y="81875"/>
                      <a:pt x="36920" y="80354"/>
                    </a:cubicBezTo>
                    <a:cubicBezTo>
                      <a:pt x="30835" y="72749"/>
                      <a:pt x="27793" y="62102"/>
                      <a:pt x="27793" y="52975"/>
                    </a:cubicBezTo>
                    <a:cubicBezTo>
                      <a:pt x="38441" y="60581"/>
                      <a:pt x="47567" y="68186"/>
                      <a:pt x="55172" y="78833"/>
                    </a:cubicBezTo>
                    <a:cubicBezTo>
                      <a:pt x="56693" y="81875"/>
                      <a:pt x="61256" y="80354"/>
                      <a:pt x="59735" y="78833"/>
                    </a:cubicBezTo>
                    <a:cubicBezTo>
                      <a:pt x="55172" y="65144"/>
                      <a:pt x="46046" y="56018"/>
                      <a:pt x="35399" y="4993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3" name="Graphic 4">
                <a:extLst>
                  <a:ext uri="{FF2B5EF4-FFF2-40B4-BE49-F238E27FC236}">
                    <a16:creationId xmlns:a16="http://schemas.microsoft.com/office/drawing/2014/main" id="{303B6BDC-D832-4A53-B326-24797C794854}"/>
                  </a:ext>
                </a:extLst>
              </p:cNvPr>
              <p:cNvGrpSpPr/>
              <p:nvPr/>
            </p:nvGrpSpPr>
            <p:grpSpPr>
              <a:xfrm>
                <a:off x="1638159" y="1593932"/>
                <a:ext cx="240324" cy="222216"/>
                <a:chOff x="1638159" y="1593932"/>
                <a:chExt cx="240324" cy="222216"/>
              </a:xfrm>
            </p:grpSpPr>
            <p:sp>
              <p:nvSpPr>
                <p:cNvPr id="268" name="Freeform: Shape 267">
                  <a:extLst>
                    <a:ext uri="{FF2B5EF4-FFF2-40B4-BE49-F238E27FC236}">
                      <a16:creationId xmlns:a16="http://schemas.microsoft.com/office/drawing/2014/main" id="{A671A27E-286B-428D-A93D-473F355E9767}"/>
                    </a:ext>
                  </a:extLst>
                </p:cNvPr>
                <p:cNvSpPr/>
                <p:nvPr/>
              </p:nvSpPr>
              <p:spPr>
                <a:xfrm>
                  <a:off x="1645764" y="1593932"/>
                  <a:ext cx="232719" cy="209352"/>
                </a:xfrm>
                <a:custGeom>
                  <a:avLst/>
                  <a:gdLst>
                    <a:gd name="connsiteX0" fmla="*/ 165793 w 232719"/>
                    <a:gd name="connsiteY0" fmla="*/ 170357 h 209352"/>
                    <a:gd name="connsiteX1" fmla="*/ 132331 w 232719"/>
                    <a:gd name="connsiteY1" fmla="*/ 152104 h 209352"/>
                    <a:gd name="connsiteX2" fmla="*/ 112557 w 232719"/>
                    <a:gd name="connsiteY2" fmla="*/ 54757 h 209352"/>
                    <a:gd name="connsiteX3" fmla="*/ 106473 w 232719"/>
                    <a:gd name="connsiteY3" fmla="*/ 0 h 209352"/>
                    <a:gd name="connsiteX4" fmla="*/ 83657 w 232719"/>
                    <a:gd name="connsiteY4" fmla="*/ 22816 h 209352"/>
                    <a:gd name="connsiteX5" fmla="*/ 79094 w 232719"/>
                    <a:gd name="connsiteY5" fmla="*/ 48673 h 209352"/>
                    <a:gd name="connsiteX6" fmla="*/ 60842 w 232719"/>
                    <a:gd name="connsiteY6" fmla="*/ 22816 h 209352"/>
                    <a:gd name="connsiteX7" fmla="*/ 44110 w 232719"/>
                    <a:gd name="connsiteY7" fmla="*/ 10647 h 209352"/>
                    <a:gd name="connsiteX8" fmla="*/ 41068 w 232719"/>
                    <a:gd name="connsiteY8" fmla="*/ 33463 h 209352"/>
                    <a:gd name="connsiteX9" fmla="*/ 44110 w 232719"/>
                    <a:gd name="connsiteY9" fmla="*/ 53236 h 209352"/>
                    <a:gd name="connsiteX10" fmla="*/ 10647 w 232719"/>
                    <a:gd name="connsiteY10" fmla="*/ 47152 h 209352"/>
                    <a:gd name="connsiteX11" fmla="*/ 0 w 232719"/>
                    <a:gd name="connsiteY11" fmla="*/ 48673 h 209352"/>
                    <a:gd name="connsiteX12" fmla="*/ 63884 w 232719"/>
                    <a:gd name="connsiteY12" fmla="*/ 115599 h 209352"/>
                    <a:gd name="connsiteX13" fmla="*/ 85178 w 232719"/>
                    <a:gd name="connsiteY13" fmla="*/ 202298 h 209352"/>
                    <a:gd name="connsiteX14" fmla="*/ 176441 w 232719"/>
                    <a:gd name="connsiteY14" fmla="*/ 208383 h 209352"/>
                    <a:gd name="connsiteX15" fmla="*/ 232719 w 232719"/>
                    <a:gd name="connsiteY15" fmla="*/ 200777 h 209352"/>
                    <a:gd name="connsiteX16" fmla="*/ 225114 w 232719"/>
                    <a:gd name="connsiteY16" fmla="*/ 190130 h 209352"/>
                    <a:gd name="connsiteX17" fmla="*/ 165793 w 232719"/>
                    <a:gd name="connsiteY17" fmla="*/ 170357 h 2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719" h="209352">
                      <a:moveTo>
                        <a:pt x="165793" y="170357"/>
                      </a:moveTo>
                      <a:cubicBezTo>
                        <a:pt x="147541" y="167314"/>
                        <a:pt x="135373" y="164272"/>
                        <a:pt x="132331" y="152104"/>
                      </a:cubicBezTo>
                      <a:cubicBezTo>
                        <a:pt x="129288" y="139936"/>
                        <a:pt x="115599" y="71489"/>
                        <a:pt x="112557" y="54757"/>
                      </a:cubicBezTo>
                      <a:cubicBezTo>
                        <a:pt x="109515" y="38026"/>
                        <a:pt x="106473" y="0"/>
                        <a:pt x="106473" y="0"/>
                      </a:cubicBezTo>
                      <a:cubicBezTo>
                        <a:pt x="106473" y="0"/>
                        <a:pt x="86699" y="10647"/>
                        <a:pt x="83657" y="22816"/>
                      </a:cubicBezTo>
                      <a:cubicBezTo>
                        <a:pt x="80615" y="33463"/>
                        <a:pt x="79094" y="48673"/>
                        <a:pt x="79094" y="48673"/>
                      </a:cubicBezTo>
                      <a:cubicBezTo>
                        <a:pt x="79094" y="48673"/>
                        <a:pt x="71489" y="30421"/>
                        <a:pt x="60842" y="22816"/>
                      </a:cubicBezTo>
                      <a:cubicBezTo>
                        <a:pt x="50194" y="16731"/>
                        <a:pt x="44110" y="10647"/>
                        <a:pt x="44110" y="10647"/>
                      </a:cubicBezTo>
                      <a:cubicBezTo>
                        <a:pt x="44110" y="10647"/>
                        <a:pt x="41068" y="22816"/>
                        <a:pt x="41068" y="33463"/>
                      </a:cubicBezTo>
                      <a:cubicBezTo>
                        <a:pt x="41068" y="42589"/>
                        <a:pt x="44110" y="53236"/>
                        <a:pt x="44110" y="53236"/>
                      </a:cubicBezTo>
                      <a:cubicBezTo>
                        <a:pt x="44110" y="53236"/>
                        <a:pt x="15210" y="47152"/>
                        <a:pt x="10647" y="47152"/>
                      </a:cubicBezTo>
                      <a:cubicBezTo>
                        <a:pt x="6084" y="47152"/>
                        <a:pt x="3042" y="47152"/>
                        <a:pt x="0" y="48673"/>
                      </a:cubicBezTo>
                      <a:cubicBezTo>
                        <a:pt x="18253" y="60842"/>
                        <a:pt x="54758" y="85178"/>
                        <a:pt x="63884" y="115599"/>
                      </a:cubicBezTo>
                      <a:cubicBezTo>
                        <a:pt x="76052" y="156667"/>
                        <a:pt x="73010" y="190130"/>
                        <a:pt x="85178" y="202298"/>
                      </a:cubicBezTo>
                      <a:cubicBezTo>
                        <a:pt x="97347" y="214467"/>
                        <a:pt x="155146" y="206862"/>
                        <a:pt x="176441" y="208383"/>
                      </a:cubicBezTo>
                      <a:cubicBezTo>
                        <a:pt x="193172" y="209904"/>
                        <a:pt x="211425" y="208383"/>
                        <a:pt x="232719" y="200777"/>
                      </a:cubicBezTo>
                      <a:cubicBezTo>
                        <a:pt x="231198" y="196214"/>
                        <a:pt x="228156" y="193172"/>
                        <a:pt x="225114" y="190130"/>
                      </a:cubicBezTo>
                      <a:cubicBezTo>
                        <a:pt x="212946" y="176441"/>
                        <a:pt x="184046" y="173399"/>
                        <a:pt x="165793" y="17035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Freeform: Shape 268">
                  <a:extLst>
                    <a:ext uri="{FF2B5EF4-FFF2-40B4-BE49-F238E27FC236}">
                      <a16:creationId xmlns:a16="http://schemas.microsoft.com/office/drawing/2014/main" id="{9DF89952-F299-48FB-A0D2-E1C5F36528B1}"/>
                    </a:ext>
                  </a:extLst>
                </p:cNvPr>
                <p:cNvSpPr/>
                <p:nvPr/>
              </p:nvSpPr>
              <p:spPr>
                <a:xfrm>
                  <a:off x="1638159" y="1641084"/>
                  <a:ext cx="240241" cy="175064"/>
                </a:xfrm>
                <a:custGeom>
                  <a:avLst/>
                  <a:gdLst>
                    <a:gd name="connsiteX0" fmla="*/ 185567 w 240241"/>
                    <a:gd name="connsiteY0" fmla="*/ 159709 h 175064"/>
                    <a:gd name="connsiteX1" fmla="*/ 94305 w 240241"/>
                    <a:gd name="connsiteY1" fmla="*/ 153625 h 175064"/>
                    <a:gd name="connsiteX2" fmla="*/ 73010 w 240241"/>
                    <a:gd name="connsiteY2" fmla="*/ 66926 h 175064"/>
                    <a:gd name="connsiteX3" fmla="*/ 9126 w 240241"/>
                    <a:gd name="connsiteY3" fmla="*/ 0 h 175064"/>
                    <a:gd name="connsiteX4" fmla="*/ 0 w 240241"/>
                    <a:gd name="connsiteY4" fmla="*/ 4563 h 175064"/>
                    <a:gd name="connsiteX5" fmla="*/ 31942 w 240241"/>
                    <a:gd name="connsiteY5" fmla="*/ 38026 h 175064"/>
                    <a:gd name="connsiteX6" fmla="*/ 69968 w 240241"/>
                    <a:gd name="connsiteY6" fmla="*/ 152104 h 175064"/>
                    <a:gd name="connsiteX7" fmla="*/ 104952 w 240241"/>
                    <a:gd name="connsiteY7" fmla="*/ 174920 h 175064"/>
                    <a:gd name="connsiteX8" fmla="*/ 217509 w 240241"/>
                    <a:gd name="connsiteY8" fmla="*/ 173399 h 175064"/>
                    <a:gd name="connsiteX9" fmla="*/ 238803 w 240241"/>
                    <a:gd name="connsiteY9" fmla="*/ 153625 h 175064"/>
                    <a:gd name="connsiteX10" fmla="*/ 185567 w 240241"/>
                    <a:gd name="connsiteY10" fmla="*/ 159709 h 1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41" h="175064">
                      <a:moveTo>
                        <a:pt x="185567" y="159709"/>
                      </a:moveTo>
                      <a:cubicBezTo>
                        <a:pt x="164272" y="156667"/>
                        <a:pt x="106473" y="164272"/>
                        <a:pt x="94305" y="153625"/>
                      </a:cubicBezTo>
                      <a:cubicBezTo>
                        <a:pt x="82136" y="141457"/>
                        <a:pt x="85178" y="109515"/>
                        <a:pt x="73010" y="66926"/>
                      </a:cubicBezTo>
                      <a:cubicBezTo>
                        <a:pt x="63884" y="36505"/>
                        <a:pt x="28900" y="12168"/>
                        <a:pt x="9126" y="0"/>
                      </a:cubicBezTo>
                      <a:cubicBezTo>
                        <a:pt x="3042" y="1521"/>
                        <a:pt x="0" y="4563"/>
                        <a:pt x="0" y="4563"/>
                      </a:cubicBezTo>
                      <a:cubicBezTo>
                        <a:pt x="0" y="4563"/>
                        <a:pt x="22816" y="22816"/>
                        <a:pt x="31942" y="38026"/>
                      </a:cubicBezTo>
                      <a:cubicBezTo>
                        <a:pt x="41068" y="51715"/>
                        <a:pt x="59321" y="86699"/>
                        <a:pt x="69968" y="152104"/>
                      </a:cubicBezTo>
                      <a:cubicBezTo>
                        <a:pt x="71489" y="165793"/>
                        <a:pt x="68447" y="176441"/>
                        <a:pt x="104952" y="174920"/>
                      </a:cubicBezTo>
                      <a:cubicBezTo>
                        <a:pt x="141457" y="173399"/>
                        <a:pt x="193172" y="174920"/>
                        <a:pt x="217509" y="173399"/>
                      </a:cubicBezTo>
                      <a:cubicBezTo>
                        <a:pt x="237282" y="171878"/>
                        <a:pt x="243367" y="162751"/>
                        <a:pt x="238803" y="153625"/>
                      </a:cubicBezTo>
                      <a:cubicBezTo>
                        <a:pt x="222072" y="159709"/>
                        <a:pt x="203819" y="162751"/>
                        <a:pt x="185567" y="159709"/>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4" name="Freeform: Shape 263">
                <a:extLst>
                  <a:ext uri="{FF2B5EF4-FFF2-40B4-BE49-F238E27FC236}">
                    <a16:creationId xmlns:a16="http://schemas.microsoft.com/office/drawing/2014/main" id="{925CDABD-CA45-4712-9A38-151807925641}"/>
                  </a:ext>
                </a:extLst>
              </p:cNvPr>
              <p:cNvSpPr/>
              <p:nvPr/>
            </p:nvSpPr>
            <p:spPr>
              <a:xfrm>
                <a:off x="1673523" y="1645510"/>
                <a:ext cx="101909" cy="97483"/>
              </a:xfrm>
              <a:custGeom>
                <a:avLst/>
                <a:gdLst>
                  <a:gd name="connsiteX0" fmla="*/ 98487 w 101909"/>
                  <a:gd name="connsiteY0" fmla="*/ 67063 h 97483"/>
                  <a:gd name="connsiteX1" fmla="*/ 84798 w 101909"/>
                  <a:gd name="connsiteY1" fmla="*/ 67063 h 97483"/>
                  <a:gd name="connsiteX2" fmla="*/ 98487 w 101909"/>
                  <a:gd name="connsiteY2" fmla="*/ 54895 h 97483"/>
                  <a:gd name="connsiteX3" fmla="*/ 96966 w 101909"/>
                  <a:gd name="connsiteY3" fmla="*/ 53374 h 97483"/>
                  <a:gd name="connsiteX4" fmla="*/ 74151 w 101909"/>
                  <a:gd name="connsiteY4" fmla="*/ 67063 h 97483"/>
                  <a:gd name="connsiteX5" fmla="*/ 33083 w 101909"/>
                  <a:gd name="connsiteY5" fmla="*/ 62500 h 97483"/>
                  <a:gd name="connsiteX6" fmla="*/ 68067 w 101909"/>
                  <a:gd name="connsiteY6" fmla="*/ 35121 h 97483"/>
                  <a:gd name="connsiteX7" fmla="*/ 90882 w 101909"/>
                  <a:gd name="connsiteY7" fmla="*/ 21432 h 97483"/>
                  <a:gd name="connsiteX8" fmla="*/ 89361 w 101909"/>
                  <a:gd name="connsiteY8" fmla="*/ 18390 h 97483"/>
                  <a:gd name="connsiteX9" fmla="*/ 74151 w 101909"/>
                  <a:gd name="connsiteY9" fmla="*/ 27516 h 97483"/>
                  <a:gd name="connsiteX10" fmla="*/ 86319 w 101909"/>
                  <a:gd name="connsiteY10" fmla="*/ 3179 h 97483"/>
                  <a:gd name="connsiteX11" fmla="*/ 84798 w 101909"/>
                  <a:gd name="connsiteY11" fmla="*/ 1658 h 97483"/>
                  <a:gd name="connsiteX12" fmla="*/ 60461 w 101909"/>
                  <a:gd name="connsiteY12" fmla="*/ 35121 h 97483"/>
                  <a:gd name="connsiteX13" fmla="*/ 45251 w 101909"/>
                  <a:gd name="connsiteY13" fmla="*/ 39684 h 97483"/>
                  <a:gd name="connsiteX14" fmla="*/ 1141 w 101909"/>
                  <a:gd name="connsiteY14" fmla="*/ 42726 h 97483"/>
                  <a:gd name="connsiteX15" fmla="*/ 1141 w 101909"/>
                  <a:gd name="connsiteY15" fmla="*/ 45768 h 97483"/>
                  <a:gd name="connsiteX16" fmla="*/ 51335 w 101909"/>
                  <a:gd name="connsiteY16" fmla="*/ 44247 h 97483"/>
                  <a:gd name="connsiteX17" fmla="*/ 23956 w 101909"/>
                  <a:gd name="connsiteY17" fmla="*/ 62500 h 97483"/>
                  <a:gd name="connsiteX18" fmla="*/ 8746 w 101909"/>
                  <a:gd name="connsiteY18" fmla="*/ 57937 h 97483"/>
                  <a:gd name="connsiteX19" fmla="*/ 7225 w 101909"/>
                  <a:gd name="connsiteY19" fmla="*/ 62500 h 97483"/>
                  <a:gd name="connsiteX20" fmla="*/ 14830 w 101909"/>
                  <a:gd name="connsiteY20" fmla="*/ 67063 h 97483"/>
                  <a:gd name="connsiteX21" fmla="*/ 10267 w 101909"/>
                  <a:gd name="connsiteY21" fmla="*/ 68584 h 97483"/>
                  <a:gd name="connsiteX22" fmla="*/ 11788 w 101909"/>
                  <a:gd name="connsiteY22" fmla="*/ 73147 h 97483"/>
                  <a:gd name="connsiteX23" fmla="*/ 23956 w 101909"/>
                  <a:gd name="connsiteY23" fmla="*/ 70105 h 97483"/>
                  <a:gd name="connsiteX24" fmla="*/ 40688 w 101909"/>
                  <a:gd name="connsiteY24" fmla="*/ 73147 h 97483"/>
                  <a:gd name="connsiteX25" fmla="*/ 63503 w 101909"/>
                  <a:gd name="connsiteY25" fmla="*/ 76189 h 97483"/>
                  <a:gd name="connsiteX26" fmla="*/ 63503 w 101909"/>
                  <a:gd name="connsiteY26" fmla="*/ 76189 h 97483"/>
                  <a:gd name="connsiteX27" fmla="*/ 19393 w 101909"/>
                  <a:gd name="connsiteY27" fmla="*/ 92921 h 97483"/>
                  <a:gd name="connsiteX28" fmla="*/ 19393 w 101909"/>
                  <a:gd name="connsiteY28" fmla="*/ 97484 h 97483"/>
                  <a:gd name="connsiteX29" fmla="*/ 63503 w 101909"/>
                  <a:gd name="connsiteY29" fmla="*/ 82273 h 97483"/>
                  <a:gd name="connsiteX30" fmla="*/ 74151 w 101909"/>
                  <a:gd name="connsiteY30" fmla="*/ 76189 h 97483"/>
                  <a:gd name="connsiteX31" fmla="*/ 98487 w 101909"/>
                  <a:gd name="connsiteY31" fmla="*/ 76189 h 97483"/>
                  <a:gd name="connsiteX32" fmla="*/ 98487 w 101909"/>
                  <a:gd name="connsiteY32" fmla="*/ 6706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09" h="97483">
                    <a:moveTo>
                      <a:pt x="98487" y="67063"/>
                    </a:moveTo>
                    <a:cubicBezTo>
                      <a:pt x="93924" y="67063"/>
                      <a:pt x="89361" y="67063"/>
                      <a:pt x="84798" y="67063"/>
                    </a:cubicBezTo>
                    <a:cubicBezTo>
                      <a:pt x="89361" y="64021"/>
                      <a:pt x="93924" y="59458"/>
                      <a:pt x="98487" y="54895"/>
                    </a:cubicBezTo>
                    <a:cubicBezTo>
                      <a:pt x="98487" y="53374"/>
                      <a:pt x="98487" y="53374"/>
                      <a:pt x="96966" y="53374"/>
                    </a:cubicBezTo>
                    <a:cubicBezTo>
                      <a:pt x="89361" y="57937"/>
                      <a:pt x="81756" y="62500"/>
                      <a:pt x="74151" y="67063"/>
                    </a:cubicBezTo>
                    <a:cubicBezTo>
                      <a:pt x="60461" y="65542"/>
                      <a:pt x="46772" y="64021"/>
                      <a:pt x="33083" y="62500"/>
                    </a:cubicBezTo>
                    <a:cubicBezTo>
                      <a:pt x="46772" y="56416"/>
                      <a:pt x="58940" y="47289"/>
                      <a:pt x="68067" y="35121"/>
                    </a:cubicBezTo>
                    <a:cubicBezTo>
                      <a:pt x="77193" y="30558"/>
                      <a:pt x="84798" y="25995"/>
                      <a:pt x="90882" y="21432"/>
                    </a:cubicBezTo>
                    <a:cubicBezTo>
                      <a:pt x="92403" y="19911"/>
                      <a:pt x="90882" y="15348"/>
                      <a:pt x="89361" y="18390"/>
                    </a:cubicBezTo>
                    <a:cubicBezTo>
                      <a:pt x="84798" y="21432"/>
                      <a:pt x="80235" y="24474"/>
                      <a:pt x="74151" y="27516"/>
                    </a:cubicBezTo>
                    <a:cubicBezTo>
                      <a:pt x="80235" y="19911"/>
                      <a:pt x="83277" y="12305"/>
                      <a:pt x="86319" y="3179"/>
                    </a:cubicBezTo>
                    <a:cubicBezTo>
                      <a:pt x="87840" y="137"/>
                      <a:pt x="84798" y="-1384"/>
                      <a:pt x="84798" y="1658"/>
                    </a:cubicBezTo>
                    <a:cubicBezTo>
                      <a:pt x="78714" y="15348"/>
                      <a:pt x="69588" y="24474"/>
                      <a:pt x="60461" y="35121"/>
                    </a:cubicBezTo>
                    <a:cubicBezTo>
                      <a:pt x="55898" y="36642"/>
                      <a:pt x="51335" y="38163"/>
                      <a:pt x="45251" y="39684"/>
                    </a:cubicBezTo>
                    <a:cubicBezTo>
                      <a:pt x="30041" y="42726"/>
                      <a:pt x="16351" y="41205"/>
                      <a:pt x="1141" y="42726"/>
                    </a:cubicBezTo>
                    <a:cubicBezTo>
                      <a:pt x="-380" y="42726"/>
                      <a:pt x="-380" y="44247"/>
                      <a:pt x="1141" y="45768"/>
                    </a:cubicBezTo>
                    <a:cubicBezTo>
                      <a:pt x="16351" y="51853"/>
                      <a:pt x="34604" y="48810"/>
                      <a:pt x="51335" y="44247"/>
                    </a:cubicBezTo>
                    <a:cubicBezTo>
                      <a:pt x="43730" y="51853"/>
                      <a:pt x="34604" y="57937"/>
                      <a:pt x="23956" y="62500"/>
                    </a:cubicBezTo>
                    <a:cubicBezTo>
                      <a:pt x="19393" y="60979"/>
                      <a:pt x="13309" y="59458"/>
                      <a:pt x="8746" y="57937"/>
                    </a:cubicBezTo>
                    <a:cubicBezTo>
                      <a:pt x="7225" y="57937"/>
                      <a:pt x="5704" y="60979"/>
                      <a:pt x="7225" y="62500"/>
                    </a:cubicBezTo>
                    <a:cubicBezTo>
                      <a:pt x="8746" y="64021"/>
                      <a:pt x="11788" y="65542"/>
                      <a:pt x="14830" y="67063"/>
                    </a:cubicBezTo>
                    <a:cubicBezTo>
                      <a:pt x="13309" y="67063"/>
                      <a:pt x="11788" y="68584"/>
                      <a:pt x="10267" y="68584"/>
                    </a:cubicBezTo>
                    <a:cubicBezTo>
                      <a:pt x="7225" y="70105"/>
                      <a:pt x="8746" y="74668"/>
                      <a:pt x="11788" y="73147"/>
                    </a:cubicBezTo>
                    <a:cubicBezTo>
                      <a:pt x="16351" y="71626"/>
                      <a:pt x="19393" y="71626"/>
                      <a:pt x="23956" y="70105"/>
                    </a:cubicBezTo>
                    <a:cubicBezTo>
                      <a:pt x="30041" y="71626"/>
                      <a:pt x="36125" y="73147"/>
                      <a:pt x="40688" y="73147"/>
                    </a:cubicBezTo>
                    <a:cubicBezTo>
                      <a:pt x="48293" y="74668"/>
                      <a:pt x="55898" y="76189"/>
                      <a:pt x="63503" y="76189"/>
                    </a:cubicBezTo>
                    <a:cubicBezTo>
                      <a:pt x="63503" y="76189"/>
                      <a:pt x="63503" y="76189"/>
                      <a:pt x="63503" y="76189"/>
                    </a:cubicBezTo>
                    <a:cubicBezTo>
                      <a:pt x="49814" y="82273"/>
                      <a:pt x="34604" y="86837"/>
                      <a:pt x="19393" y="92921"/>
                    </a:cubicBezTo>
                    <a:cubicBezTo>
                      <a:pt x="17872" y="92921"/>
                      <a:pt x="17872" y="97484"/>
                      <a:pt x="19393" y="97484"/>
                    </a:cubicBezTo>
                    <a:cubicBezTo>
                      <a:pt x="34604" y="95963"/>
                      <a:pt x="49814" y="88358"/>
                      <a:pt x="63503" y="82273"/>
                    </a:cubicBezTo>
                    <a:cubicBezTo>
                      <a:pt x="66546" y="80752"/>
                      <a:pt x="71109" y="79231"/>
                      <a:pt x="74151" y="76189"/>
                    </a:cubicBezTo>
                    <a:cubicBezTo>
                      <a:pt x="81756" y="76189"/>
                      <a:pt x="90882" y="76189"/>
                      <a:pt x="98487" y="76189"/>
                    </a:cubicBezTo>
                    <a:cubicBezTo>
                      <a:pt x="103051" y="73147"/>
                      <a:pt x="103051" y="67063"/>
                      <a:pt x="98487" y="6706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Freeform: Shape 264">
                <a:extLst>
                  <a:ext uri="{FF2B5EF4-FFF2-40B4-BE49-F238E27FC236}">
                    <a16:creationId xmlns:a16="http://schemas.microsoft.com/office/drawing/2014/main" id="{F1D4BF99-D4A0-4111-BB8A-F5E97479EE68}"/>
                  </a:ext>
                </a:extLst>
              </p:cNvPr>
              <p:cNvSpPr/>
              <p:nvPr/>
            </p:nvSpPr>
            <p:spPr>
              <a:xfrm>
                <a:off x="1149905" y="1011373"/>
                <a:ext cx="126246" cy="111036"/>
              </a:xfrm>
              <a:custGeom>
                <a:avLst/>
                <a:gdLst>
                  <a:gd name="connsiteX0" fmla="*/ 0 w 126246"/>
                  <a:gd name="connsiteY0" fmla="*/ 97347 h 111036"/>
                  <a:gd name="connsiteX1" fmla="*/ 10647 w 126246"/>
                  <a:gd name="connsiteY1" fmla="*/ 111036 h 111036"/>
                  <a:gd name="connsiteX2" fmla="*/ 65405 w 126246"/>
                  <a:gd name="connsiteY2" fmla="*/ 74531 h 111036"/>
                  <a:gd name="connsiteX3" fmla="*/ 126246 w 126246"/>
                  <a:gd name="connsiteY3" fmla="*/ 0 h 111036"/>
                  <a:gd name="connsiteX4" fmla="*/ 48673 w 126246"/>
                  <a:gd name="connsiteY4" fmla="*/ 42589 h 111036"/>
                  <a:gd name="connsiteX5" fmla="*/ 0 w 126246"/>
                  <a:gd name="connsiteY5" fmla="*/ 97347 h 1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46" h="111036">
                    <a:moveTo>
                      <a:pt x="0" y="97347"/>
                    </a:moveTo>
                    <a:lnTo>
                      <a:pt x="10647" y="111036"/>
                    </a:lnTo>
                    <a:cubicBezTo>
                      <a:pt x="10647" y="111036"/>
                      <a:pt x="44110" y="94304"/>
                      <a:pt x="65405" y="74531"/>
                    </a:cubicBezTo>
                    <a:cubicBezTo>
                      <a:pt x="88220" y="54757"/>
                      <a:pt x="126246" y="0"/>
                      <a:pt x="126246" y="0"/>
                    </a:cubicBezTo>
                    <a:cubicBezTo>
                      <a:pt x="126246" y="0"/>
                      <a:pt x="88220" y="10647"/>
                      <a:pt x="48673" y="42589"/>
                    </a:cubicBezTo>
                    <a:cubicBezTo>
                      <a:pt x="15210" y="68447"/>
                      <a:pt x="0" y="97347"/>
                      <a:pt x="0" y="9734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Freeform: Shape 265">
                <a:extLst>
                  <a:ext uri="{FF2B5EF4-FFF2-40B4-BE49-F238E27FC236}">
                    <a16:creationId xmlns:a16="http://schemas.microsoft.com/office/drawing/2014/main" id="{C717BFD3-9E0E-4353-AAE8-2493EB934451}"/>
                  </a:ext>
                </a:extLst>
              </p:cNvPr>
              <p:cNvSpPr/>
              <p:nvPr/>
            </p:nvSpPr>
            <p:spPr>
              <a:xfrm>
                <a:off x="1172721" y="1040273"/>
                <a:ext cx="65404" cy="54757"/>
              </a:xfrm>
              <a:custGeom>
                <a:avLst/>
                <a:gdLst>
                  <a:gd name="connsiteX0" fmla="*/ 0 w 65404"/>
                  <a:gd name="connsiteY0" fmla="*/ 54757 h 54757"/>
                  <a:gd name="connsiteX1" fmla="*/ 33463 w 65404"/>
                  <a:gd name="connsiteY1" fmla="*/ 36505 h 54757"/>
                  <a:gd name="connsiteX2" fmla="*/ 65405 w 65404"/>
                  <a:gd name="connsiteY2" fmla="*/ 0 h 54757"/>
                  <a:gd name="connsiteX3" fmla="*/ 33463 w 65404"/>
                  <a:gd name="connsiteY3" fmla="*/ 19773 h 54757"/>
                  <a:gd name="connsiteX4" fmla="*/ 0 w 65404"/>
                  <a:gd name="connsiteY4" fmla="*/ 54757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54757">
                    <a:moveTo>
                      <a:pt x="0" y="54757"/>
                    </a:moveTo>
                    <a:cubicBezTo>
                      <a:pt x="0" y="54757"/>
                      <a:pt x="15210" y="54757"/>
                      <a:pt x="33463" y="36505"/>
                    </a:cubicBezTo>
                    <a:cubicBezTo>
                      <a:pt x="51715" y="19773"/>
                      <a:pt x="65405" y="0"/>
                      <a:pt x="65405" y="0"/>
                    </a:cubicBezTo>
                    <a:cubicBezTo>
                      <a:pt x="65405" y="0"/>
                      <a:pt x="51715" y="4563"/>
                      <a:pt x="33463" y="19773"/>
                    </a:cubicBezTo>
                    <a:cubicBezTo>
                      <a:pt x="15210" y="36505"/>
                      <a:pt x="0" y="54757"/>
                      <a:pt x="0" y="54757"/>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Shape 266">
                <a:extLst>
                  <a:ext uri="{FF2B5EF4-FFF2-40B4-BE49-F238E27FC236}">
                    <a16:creationId xmlns:a16="http://schemas.microsoft.com/office/drawing/2014/main" id="{7C30E359-27C2-4D90-987B-D0251566F3E2}"/>
                  </a:ext>
                </a:extLst>
              </p:cNvPr>
              <p:cNvSpPr/>
              <p:nvPr/>
            </p:nvSpPr>
            <p:spPr>
              <a:xfrm>
                <a:off x="1129706" y="1105678"/>
                <a:ext cx="37345" cy="41205"/>
              </a:xfrm>
              <a:custGeom>
                <a:avLst/>
                <a:gdLst>
                  <a:gd name="connsiteX0" fmla="*/ 21720 w 37345"/>
                  <a:gd name="connsiteY0" fmla="*/ 1521 h 41205"/>
                  <a:gd name="connsiteX1" fmla="*/ 18678 w 37345"/>
                  <a:gd name="connsiteY1" fmla="*/ 0 h 41205"/>
                  <a:gd name="connsiteX2" fmla="*/ 17157 w 37345"/>
                  <a:gd name="connsiteY2" fmla="*/ 12168 h 41205"/>
                  <a:gd name="connsiteX3" fmla="*/ 17157 w 37345"/>
                  <a:gd name="connsiteY3" fmla="*/ 18253 h 41205"/>
                  <a:gd name="connsiteX4" fmla="*/ 9552 w 37345"/>
                  <a:gd name="connsiteY4" fmla="*/ 16732 h 41205"/>
                  <a:gd name="connsiteX5" fmla="*/ 426 w 37345"/>
                  <a:gd name="connsiteY5" fmla="*/ 18253 h 41205"/>
                  <a:gd name="connsiteX6" fmla="*/ 1947 w 37345"/>
                  <a:gd name="connsiteY6" fmla="*/ 27379 h 41205"/>
                  <a:gd name="connsiteX7" fmla="*/ 4989 w 37345"/>
                  <a:gd name="connsiteY7" fmla="*/ 39547 h 41205"/>
                  <a:gd name="connsiteX8" fmla="*/ 9552 w 37345"/>
                  <a:gd name="connsiteY8" fmla="*/ 38026 h 41205"/>
                  <a:gd name="connsiteX9" fmla="*/ 4989 w 37345"/>
                  <a:gd name="connsiteY9" fmla="*/ 21295 h 41205"/>
                  <a:gd name="connsiteX10" fmla="*/ 9552 w 37345"/>
                  <a:gd name="connsiteY10" fmla="*/ 22816 h 41205"/>
                  <a:gd name="connsiteX11" fmla="*/ 18678 w 37345"/>
                  <a:gd name="connsiteY11" fmla="*/ 24337 h 41205"/>
                  <a:gd name="connsiteX12" fmla="*/ 20199 w 37345"/>
                  <a:gd name="connsiteY12" fmla="*/ 28900 h 41205"/>
                  <a:gd name="connsiteX13" fmla="*/ 24763 w 37345"/>
                  <a:gd name="connsiteY13" fmla="*/ 27379 h 41205"/>
                  <a:gd name="connsiteX14" fmla="*/ 23242 w 37345"/>
                  <a:gd name="connsiteY14" fmla="*/ 13689 h 41205"/>
                  <a:gd name="connsiteX15" fmla="*/ 23242 w 37345"/>
                  <a:gd name="connsiteY15" fmla="*/ 10647 h 41205"/>
                  <a:gd name="connsiteX16" fmla="*/ 33889 w 37345"/>
                  <a:gd name="connsiteY16" fmla="*/ 19774 h 41205"/>
                  <a:gd name="connsiteX17" fmla="*/ 36931 w 37345"/>
                  <a:gd name="connsiteY17" fmla="*/ 16732 h 41205"/>
                  <a:gd name="connsiteX18" fmla="*/ 21720 w 37345"/>
                  <a:gd name="connsiteY18" fmla="*/ 1521 h 4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45" h="41205">
                    <a:moveTo>
                      <a:pt x="21720" y="1521"/>
                    </a:moveTo>
                    <a:cubicBezTo>
                      <a:pt x="21720" y="1521"/>
                      <a:pt x="20199" y="0"/>
                      <a:pt x="18678" y="0"/>
                    </a:cubicBezTo>
                    <a:cubicBezTo>
                      <a:pt x="14115" y="0"/>
                      <a:pt x="17157" y="7605"/>
                      <a:pt x="17157" y="12168"/>
                    </a:cubicBezTo>
                    <a:cubicBezTo>
                      <a:pt x="17157" y="13689"/>
                      <a:pt x="17157" y="15210"/>
                      <a:pt x="17157" y="18253"/>
                    </a:cubicBezTo>
                    <a:cubicBezTo>
                      <a:pt x="14115" y="16732"/>
                      <a:pt x="11073" y="16732"/>
                      <a:pt x="9552" y="16732"/>
                    </a:cubicBezTo>
                    <a:cubicBezTo>
                      <a:pt x="9552" y="16732"/>
                      <a:pt x="1947" y="15210"/>
                      <a:pt x="426" y="18253"/>
                    </a:cubicBezTo>
                    <a:cubicBezTo>
                      <a:pt x="-1095" y="21295"/>
                      <a:pt x="1947" y="24337"/>
                      <a:pt x="1947" y="27379"/>
                    </a:cubicBezTo>
                    <a:cubicBezTo>
                      <a:pt x="3468" y="31942"/>
                      <a:pt x="3468" y="36505"/>
                      <a:pt x="4989" y="39547"/>
                    </a:cubicBezTo>
                    <a:cubicBezTo>
                      <a:pt x="6510" y="42589"/>
                      <a:pt x="9552" y="41068"/>
                      <a:pt x="9552" y="38026"/>
                    </a:cubicBezTo>
                    <a:cubicBezTo>
                      <a:pt x="9552" y="33463"/>
                      <a:pt x="8031" y="27379"/>
                      <a:pt x="4989" y="21295"/>
                    </a:cubicBezTo>
                    <a:cubicBezTo>
                      <a:pt x="6510" y="21295"/>
                      <a:pt x="8031" y="21295"/>
                      <a:pt x="9552" y="22816"/>
                    </a:cubicBezTo>
                    <a:cubicBezTo>
                      <a:pt x="12594" y="22816"/>
                      <a:pt x="15636" y="24337"/>
                      <a:pt x="18678" y="24337"/>
                    </a:cubicBezTo>
                    <a:cubicBezTo>
                      <a:pt x="18678" y="25858"/>
                      <a:pt x="20199" y="27379"/>
                      <a:pt x="20199" y="28900"/>
                    </a:cubicBezTo>
                    <a:cubicBezTo>
                      <a:pt x="21720" y="33463"/>
                      <a:pt x="26284" y="31942"/>
                      <a:pt x="24763" y="27379"/>
                    </a:cubicBezTo>
                    <a:cubicBezTo>
                      <a:pt x="23242" y="22816"/>
                      <a:pt x="23242" y="18253"/>
                      <a:pt x="23242" y="13689"/>
                    </a:cubicBezTo>
                    <a:cubicBezTo>
                      <a:pt x="23242" y="12168"/>
                      <a:pt x="23242" y="12168"/>
                      <a:pt x="23242" y="10647"/>
                    </a:cubicBezTo>
                    <a:cubicBezTo>
                      <a:pt x="26284" y="13689"/>
                      <a:pt x="29326" y="16732"/>
                      <a:pt x="33889" y="19774"/>
                    </a:cubicBezTo>
                    <a:cubicBezTo>
                      <a:pt x="35410" y="21295"/>
                      <a:pt x="38452" y="19774"/>
                      <a:pt x="36931" y="16732"/>
                    </a:cubicBezTo>
                    <a:cubicBezTo>
                      <a:pt x="32368" y="9126"/>
                      <a:pt x="27805" y="4563"/>
                      <a:pt x="21720" y="15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aphic 4">
              <a:extLst>
                <a:ext uri="{FF2B5EF4-FFF2-40B4-BE49-F238E27FC236}">
                  <a16:creationId xmlns:a16="http://schemas.microsoft.com/office/drawing/2014/main" id="{D9D2A110-42C1-4862-A6DF-101C50E5FE0C}"/>
                </a:ext>
              </a:extLst>
            </p:cNvPr>
            <p:cNvGrpSpPr/>
            <p:nvPr/>
          </p:nvGrpSpPr>
          <p:grpSpPr>
            <a:xfrm>
              <a:off x="4213281" y="165703"/>
              <a:ext cx="470127" cy="1376066"/>
              <a:chOff x="4213281" y="165703"/>
              <a:chExt cx="470127" cy="1376066"/>
            </a:xfrm>
          </p:grpSpPr>
          <p:sp>
            <p:nvSpPr>
              <p:cNvPr id="202" name="Freeform: Shape 201">
                <a:extLst>
                  <a:ext uri="{FF2B5EF4-FFF2-40B4-BE49-F238E27FC236}">
                    <a16:creationId xmlns:a16="http://schemas.microsoft.com/office/drawing/2014/main" id="{CDB7E6C5-BEAA-4B51-A72D-4B538CFEE28A}"/>
                  </a:ext>
                </a:extLst>
              </p:cNvPr>
              <p:cNvSpPr/>
              <p:nvPr/>
            </p:nvSpPr>
            <p:spPr>
              <a:xfrm>
                <a:off x="4242052" y="968784"/>
                <a:ext cx="201752" cy="384823"/>
              </a:xfrm>
              <a:custGeom>
                <a:avLst/>
                <a:gdLst>
                  <a:gd name="connsiteX0" fmla="*/ 100518 w 201752"/>
                  <a:gd name="connsiteY0" fmla="*/ 0 h 384823"/>
                  <a:gd name="connsiteX1" fmla="*/ 22945 w 201752"/>
                  <a:gd name="connsiteY1" fmla="*/ 109515 h 384823"/>
                  <a:gd name="connsiteX2" fmla="*/ 129 w 201752"/>
                  <a:gd name="connsiteY2" fmla="*/ 162751 h 384823"/>
                  <a:gd name="connsiteX3" fmla="*/ 32071 w 201752"/>
                  <a:gd name="connsiteY3" fmla="*/ 295082 h 384823"/>
                  <a:gd name="connsiteX4" fmla="*/ 47282 w 201752"/>
                  <a:gd name="connsiteY4" fmla="*/ 384823 h 384823"/>
                  <a:gd name="connsiteX5" fmla="*/ 108123 w 201752"/>
                  <a:gd name="connsiteY5" fmla="*/ 381781 h 384823"/>
                  <a:gd name="connsiteX6" fmla="*/ 108123 w 201752"/>
                  <a:gd name="connsiteY6" fmla="*/ 250972 h 384823"/>
                  <a:gd name="connsiteX7" fmla="*/ 89871 w 201752"/>
                  <a:gd name="connsiteY7" fmla="*/ 181004 h 384823"/>
                  <a:gd name="connsiteX8" fmla="*/ 200907 w 201752"/>
                  <a:gd name="connsiteY8" fmla="*/ 57800 h 384823"/>
                  <a:gd name="connsiteX9" fmla="*/ 100518 w 201752"/>
                  <a:gd name="connsiteY9" fmla="*/ 0 h 3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52" h="384823">
                    <a:moveTo>
                      <a:pt x="100518" y="0"/>
                    </a:moveTo>
                    <a:cubicBezTo>
                      <a:pt x="100518" y="0"/>
                      <a:pt x="38155" y="83657"/>
                      <a:pt x="22945" y="109515"/>
                    </a:cubicBezTo>
                    <a:cubicBezTo>
                      <a:pt x="10777" y="130810"/>
                      <a:pt x="-1392" y="153625"/>
                      <a:pt x="129" y="162751"/>
                    </a:cubicBezTo>
                    <a:cubicBezTo>
                      <a:pt x="1650" y="179483"/>
                      <a:pt x="25987" y="252493"/>
                      <a:pt x="32071" y="295082"/>
                    </a:cubicBezTo>
                    <a:cubicBezTo>
                      <a:pt x="38155" y="336150"/>
                      <a:pt x="47282" y="384823"/>
                      <a:pt x="47282" y="384823"/>
                    </a:cubicBezTo>
                    <a:lnTo>
                      <a:pt x="108123" y="381781"/>
                    </a:lnTo>
                    <a:cubicBezTo>
                      <a:pt x="108123" y="381781"/>
                      <a:pt x="112686" y="281392"/>
                      <a:pt x="108123" y="250972"/>
                    </a:cubicBezTo>
                    <a:cubicBezTo>
                      <a:pt x="103560" y="214467"/>
                      <a:pt x="89871" y="181004"/>
                      <a:pt x="89871" y="181004"/>
                    </a:cubicBezTo>
                    <a:cubicBezTo>
                      <a:pt x="89871" y="181004"/>
                      <a:pt x="213075" y="97347"/>
                      <a:pt x="200907" y="57800"/>
                    </a:cubicBezTo>
                    <a:cubicBezTo>
                      <a:pt x="185696" y="18253"/>
                      <a:pt x="100518" y="0"/>
                      <a:pt x="100518"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5FC82F97-E1CB-4FE2-8AE4-336E97C01B35}"/>
                  </a:ext>
                </a:extLst>
              </p:cNvPr>
              <p:cNvSpPr/>
              <p:nvPr/>
            </p:nvSpPr>
            <p:spPr>
              <a:xfrm>
                <a:off x="4464253" y="1031147"/>
                <a:ext cx="125614" cy="348318"/>
              </a:xfrm>
              <a:custGeom>
                <a:avLst/>
                <a:gdLst>
                  <a:gd name="connsiteX0" fmla="*/ 103431 w 125614"/>
                  <a:gd name="connsiteY0" fmla="*/ 0 h 348318"/>
                  <a:gd name="connsiteX1" fmla="*/ 0 w 125614"/>
                  <a:gd name="connsiteY1" fmla="*/ 0 h 348318"/>
                  <a:gd name="connsiteX2" fmla="*/ 38026 w 125614"/>
                  <a:gd name="connsiteY2" fmla="*/ 144499 h 348318"/>
                  <a:gd name="connsiteX3" fmla="*/ 30421 w 125614"/>
                  <a:gd name="connsiteY3" fmla="*/ 232719 h 348318"/>
                  <a:gd name="connsiteX4" fmla="*/ 38026 w 125614"/>
                  <a:gd name="connsiteY4" fmla="*/ 342234 h 348318"/>
                  <a:gd name="connsiteX5" fmla="*/ 92784 w 125614"/>
                  <a:gd name="connsiteY5" fmla="*/ 348318 h 348318"/>
                  <a:gd name="connsiteX6" fmla="*/ 123204 w 125614"/>
                  <a:gd name="connsiteY6" fmla="*/ 170357 h 348318"/>
                  <a:gd name="connsiteX7" fmla="*/ 123204 w 125614"/>
                  <a:gd name="connsiteY7" fmla="*/ 88220 h 348318"/>
                  <a:gd name="connsiteX8" fmla="*/ 103431 w 125614"/>
                  <a:gd name="connsiteY8" fmla="*/ 0 h 3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14" h="348318">
                    <a:moveTo>
                      <a:pt x="103431" y="0"/>
                    </a:moveTo>
                    <a:lnTo>
                      <a:pt x="0" y="0"/>
                    </a:lnTo>
                    <a:cubicBezTo>
                      <a:pt x="0" y="0"/>
                      <a:pt x="33463" y="107994"/>
                      <a:pt x="38026" y="144499"/>
                    </a:cubicBezTo>
                    <a:cubicBezTo>
                      <a:pt x="39547" y="159709"/>
                      <a:pt x="21294" y="179483"/>
                      <a:pt x="30421" y="232719"/>
                    </a:cubicBezTo>
                    <a:cubicBezTo>
                      <a:pt x="39547" y="288998"/>
                      <a:pt x="38026" y="342234"/>
                      <a:pt x="38026" y="342234"/>
                    </a:cubicBezTo>
                    <a:lnTo>
                      <a:pt x="92784" y="348318"/>
                    </a:lnTo>
                    <a:cubicBezTo>
                      <a:pt x="92784" y="348318"/>
                      <a:pt x="121683" y="206862"/>
                      <a:pt x="123204" y="170357"/>
                    </a:cubicBezTo>
                    <a:cubicBezTo>
                      <a:pt x="124726" y="136894"/>
                      <a:pt x="127767" y="114078"/>
                      <a:pt x="123204" y="88220"/>
                    </a:cubicBezTo>
                    <a:cubicBezTo>
                      <a:pt x="117120" y="47152"/>
                      <a:pt x="103431" y="0"/>
                      <a:pt x="103431"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4" name="Graphic 4">
                <a:extLst>
                  <a:ext uri="{FF2B5EF4-FFF2-40B4-BE49-F238E27FC236}">
                    <a16:creationId xmlns:a16="http://schemas.microsoft.com/office/drawing/2014/main" id="{246C1DBD-2071-4C59-A924-617600DF7528}"/>
                  </a:ext>
                </a:extLst>
              </p:cNvPr>
              <p:cNvGrpSpPr/>
              <p:nvPr/>
            </p:nvGrpSpPr>
            <p:grpSpPr>
              <a:xfrm>
                <a:off x="4236097" y="331468"/>
                <a:ext cx="447311" cy="624543"/>
                <a:chOff x="4236097" y="331468"/>
                <a:chExt cx="447311" cy="624543"/>
              </a:xfrm>
            </p:grpSpPr>
            <p:sp>
              <p:nvSpPr>
                <p:cNvPr id="232" name="Freeform: Shape 231">
                  <a:extLst>
                    <a:ext uri="{FF2B5EF4-FFF2-40B4-BE49-F238E27FC236}">
                      <a16:creationId xmlns:a16="http://schemas.microsoft.com/office/drawing/2014/main" id="{436C0676-286B-4180-B23D-5D0FDBE18DD2}"/>
                    </a:ext>
                  </a:extLst>
                </p:cNvPr>
                <p:cNvSpPr/>
                <p:nvPr/>
              </p:nvSpPr>
              <p:spPr>
                <a:xfrm>
                  <a:off x="4236097" y="331468"/>
                  <a:ext cx="447311" cy="624543"/>
                </a:xfrm>
                <a:custGeom>
                  <a:avLst/>
                  <a:gdLst>
                    <a:gd name="connsiteX0" fmla="*/ 407639 w 447311"/>
                    <a:gd name="connsiteY0" fmla="*/ 378739 h 624543"/>
                    <a:gd name="connsiteX1" fmla="*/ 334629 w 447311"/>
                    <a:gd name="connsiteY1" fmla="*/ 314855 h 624543"/>
                    <a:gd name="connsiteX2" fmla="*/ 293561 w 447311"/>
                    <a:gd name="connsiteY2" fmla="*/ 293561 h 624543"/>
                    <a:gd name="connsiteX3" fmla="*/ 200778 w 447311"/>
                    <a:gd name="connsiteY3" fmla="*/ 305729 h 624543"/>
                    <a:gd name="connsiteX4" fmla="*/ 150583 w 447311"/>
                    <a:gd name="connsiteY4" fmla="*/ 270745 h 624543"/>
                    <a:gd name="connsiteX5" fmla="*/ 100389 w 447311"/>
                    <a:gd name="connsiteY5" fmla="*/ 217509 h 624543"/>
                    <a:gd name="connsiteX6" fmla="*/ 71489 w 447311"/>
                    <a:gd name="connsiteY6" fmla="*/ 146020 h 624543"/>
                    <a:gd name="connsiteX7" fmla="*/ 142978 w 447311"/>
                    <a:gd name="connsiteY7" fmla="*/ 27379 h 624543"/>
                    <a:gd name="connsiteX8" fmla="*/ 106473 w 447311"/>
                    <a:gd name="connsiteY8" fmla="*/ 0 h 624543"/>
                    <a:gd name="connsiteX9" fmla="*/ 27379 w 447311"/>
                    <a:gd name="connsiteY9" fmla="*/ 83657 h 624543"/>
                    <a:gd name="connsiteX10" fmla="*/ 0 w 447311"/>
                    <a:gd name="connsiteY10" fmla="*/ 138415 h 624543"/>
                    <a:gd name="connsiteX11" fmla="*/ 33463 w 447311"/>
                    <a:gd name="connsiteY11" fmla="*/ 246409 h 624543"/>
                    <a:gd name="connsiteX12" fmla="*/ 101910 w 447311"/>
                    <a:gd name="connsiteY12" fmla="*/ 355924 h 624543"/>
                    <a:gd name="connsiteX13" fmla="*/ 107994 w 447311"/>
                    <a:gd name="connsiteY13" fmla="*/ 477607 h 624543"/>
                    <a:gd name="connsiteX14" fmla="*/ 126246 w 447311"/>
                    <a:gd name="connsiteY14" fmla="*/ 609937 h 624543"/>
                    <a:gd name="connsiteX15" fmla="*/ 249451 w 447311"/>
                    <a:gd name="connsiteY15" fmla="*/ 603853 h 624543"/>
                    <a:gd name="connsiteX16" fmla="*/ 249451 w 447311"/>
                    <a:gd name="connsiteY16" fmla="*/ 590164 h 624543"/>
                    <a:gd name="connsiteX17" fmla="*/ 287477 w 447311"/>
                    <a:gd name="connsiteY17" fmla="*/ 489775 h 624543"/>
                    <a:gd name="connsiteX18" fmla="*/ 320940 w 447311"/>
                    <a:gd name="connsiteY18" fmla="*/ 415244 h 624543"/>
                    <a:gd name="connsiteX19" fmla="*/ 377218 w 447311"/>
                    <a:gd name="connsiteY19" fmla="*/ 454791 h 624543"/>
                    <a:gd name="connsiteX20" fmla="*/ 348318 w 447311"/>
                    <a:gd name="connsiteY20" fmla="*/ 553659 h 624543"/>
                    <a:gd name="connsiteX21" fmla="*/ 313334 w 447311"/>
                    <a:gd name="connsiteY21" fmla="*/ 584080 h 624543"/>
                    <a:gd name="connsiteX22" fmla="*/ 311813 w 447311"/>
                    <a:gd name="connsiteY22" fmla="*/ 611458 h 624543"/>
                    <a:gd name="connsiteX23" fmla="*/ 352882 w 447311"/>
                    <a:gd name="connsiteY23" fmla="*/ 623627 h 624543"/>
                    <a:gd name="connsiteX24" fmla="*/ 380260 w 447311"/>
                    <a:gd name="connsiteY24" fmla="*/ 577995 h 624543"/>
                    <a:gd name="connsiteX25" fmla="*/ 445665 w 447311"/>
                    <a:gd name="connsiteY25" fmla="*/ 445665 h 624543"/>
                    <a:gd name="connsiteX26" fmla="*/ 407639 w 447311"/>
                    <a:gd name="connsiteY26" fmla="*/ 378739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311" h="624543">
                      <a:moveTo>
                        <a:pt x="407639" y="378739"/>
                      </a:moveTo>
                      <a:cubicBezTo>
                        <a:pt x="380260" y="360487"/>
                        <a:pt x="360487" y="334629"/>
                        <a:pt x="334629" y="314855"/>
                      </a:cubicBezTo>
                      <a:cubicBezTo>
                        <a:pt x="323981" y="305729"/>
                        <a:pt x="313334" y="296603"/>
                        <a:pt x="293561" y="293561"/>
                      </a:cubicBezTo>
                      <a:cubicBezTo>
                        <a:pt x="266182" y="288998"/>
                        <a:pt x="200778" y="305729"/>
                        <a:pt x="200778" y="305729"/>
                      </a:cubicBezTo>
                      <a:cubicBezTo>
                        <a:pt x="200778" y="305729"/>
                        <a:pt x="165793" y="279872"/>
                        <a:pt x="150583" y="270745"/>
                      </a:cubicBezTo>
                      <a:cubicBezTo>
                        <a:pt x="127767" y="257056"/>
                        <a:pt x="111036" y="237282"/>
                        <a:pt x="100389" y="217509"/>
                      </a:cubicBezTo>
                      <a:cubicBezTo>
                        <a:pt x="85178" y="188609"/>
                        <a:pt x="69968" y="150583"/>
                        <a:pt x="71489" y="146020"/>
                      </a:cubicBezTo>
                      <a:cubicBezTo>
                        <a:pt x="111036" y="79094"/>
                        <a:pt x="109515" y="63884"/>
                        <a:pt x="142978" y="27379"/>
                      </a:cubicBezTo>
                      <a:lnTo>
                        <a:pt x="106473" y="0"/>
                      </a:lnTo>
                      <a:cubicBezTo>
                        <a:pt x="106473" y="0"/>
                        <a:pt x="56279" y="44110"/>
                        <a:pt x="27379" y="83657"/>
                      </a:cubicBezTo>
                      <a:cubicBezTo>
                        <a:pt x="12168" y="106473"/>
                        <a:pt x="0" y="133852"/>
                        <a:pt x="0" y="138415"/>
                      </a:cubicBezTo>
                      <a:cubicBezTo>
                        <a:pt x="0" y="168836"/>
                        <a:pt x="21294" y="223593"/>
                        <a:pt x="33463" y="246409"/>
                      </a:cubicBezTo>
                      <a:cubicBezTo>
                        <a:pt x="45631" y="269224"/>
                        <a:pt x="101910" y="355924"/>
                        <a:pt x="101910" y="355924"/>
                      </a:cubicBezTo>
                      <a:cubicBezTo>
                        <a:pt x="101910" y="355924"/>
                        <a:pt x="94305" y="413723"/>
                        <a:pt x="107994" y="477607"/>
                      </a:cubicBezTo>
                      <a:cubicBezTo>
                        <a:pt x="112557" y="495859"/>
                        <a:pt x="126246" y="609937"/>
                        <a:pt x="126246" y="609937"/>
                      </a:cubicBezTo>
                      <a:cubicBezTo>
                        <a:pt x="126246" y="609937"/>
                        <a:pt x="200778" y="606895"/>
                        <a:pt x="249451" y="603853"/>
                      </a:cubicBezTo>
                      <a:cubicBezTo>
                        <a:pt x="249451" y="599290"/>
                        <a:pt x="249451" y="594727"/>
                        <a:pt x="249451" y="590164"/>
                      </a:cubicBezTo>
                      <a:cubicBezTo>
                        <a:pt x="255535" y="555180"/>
                        <a:pt x="275308" y="523238"/>
                        <a:pt x="287477" y="489775"/>
                      </a:cubicBezTo>
                      <a:cubicBezTo>
                        <a:pt x="299645" y="456312"/>
                        <a:pt x="320940" y="415244"/>
                        <a:pt x="320940" y="415244"/>
                      </a:cubicBezTo>
                      <a:cubicBezTo>
                        <a:pt x="320940" y="415244"/>
                        <a:pt x="351361" y="450228"/>
                        <a:pt x="377218" y="454791"/>
                      </a:cubicBezTo>
                      <a:cubicBezTo>
                        <a:pt x="354402" y="486733"/>
                        <a:pt x="357445" y="526280"/>
                        <a:pt x="348318" y="553659"/>
                      </a:cubicBezTo>
                      <a:cubicBezTo>
                        <a:pt x="346797" y="559743"/>
                        <a:pt x="298124" y="559743"/>
                        <a:pt x="313334" y="584080"/>
                      </a:cubicBezTo>
                      <a:cubicBezTo>
                        <a:pt x="302687" y="596248"/>
                        <a:pt x="308771" y="603853"/>
                        <a:pt x="311813" y="611458"/>
                      </a:cubicBezTo>
                      <a:cubicBezTo>
                        <a:pt x="319419" y="626669"/>
                        <a:pt x="342234" y="625148"/>
                        <a:pt x="352882" y="623627"/>
                      </a:cubicBezTo>
                      <a:cubicBezTo>
                        <a:pt x="377218" y="620585"/>
                        <a:pt x="368092" y="593206"/>
                        <a:pt x="380260" y="577995"/>
                      </a:cubicBezTo>
                      <a:cubicBezTo>
                        <a:pt x="419807" y="527801"/>
                        <a:pt x="433497" y="474565"/>
                        <a:pt x="445665" y="445665"/>
                      </a:cubicBezTo>
                      <a:cubicBezTo>
                        <a:pt x="453270" y="424370"/>
                        <a:pt x="433497" y="396992"/>
                        <a:pt x="407639" y="378739"/>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Shape 232">
                  <a:extLst>
                    <a:ext uri="{FF2B5EF4-FFF2-40B4-BE49-F238E27FC236}">
                      <a16:creationId xmlns:a16="http://schemas.microsoft.com/office/drawing/2014/main" id="{0FEFDC8B-DA61-450C-BA50-7D085F0C1BBA}"/>
                    </a:ext>
                  </a:extLst>
                </p:cNvPr>
                <p:cNvSpPr/>
                <p:nvPr/>
              </p:nvSpPr>
              <p:spPr>
                <a:xfrm>
                  <a:off x="4482886" y="743670"/>
                  <a:ext cx="74150" cy="190130"/>
                </a:xfrm>
                <a:custGeom>
                  <a:avLst/>
                  <a:gdLst>
                    <a:gd name="connsiteX0" fmla="*/ 1141 w 74150"/>
                    <a:gd name="connsiteY0" fmla="*/ 176441 h 190130"/>
                    <a:gd name="connsiteX1" fmla="*/ 1141 w 74150"/>
                    <a:gd name="connsiteY1" fmla="*/ 190130 h 190130"/>
                    <a:gd name="connsiteX2" fmla="*/ 39167 w 74150"/>
                    <a:gd name="connsiteY2" fmla="*/ 187088 h 190130"/>
                    <a:gd name="connsiteX3" fmla="*/ 60461 w 74150"/>
                    <a:gd name="connsiteY3" fmla="*/ 76052 h 190130"/>
                    <a:gd name="connsiteX4" fmla="*/ 74151 w 74150"/>
                    <a:gd name="connsiteY4" fmla="*/ 0 h 190130"/>
                    <a:gd name="connsiteX5" fmla="*/ 40688 w 74150"/>
                    <a:gd name="connsiteY5" fmla="*/ 74531 h 190130"/>
                    <a:gd name="connsiteX6" fmla="*/ 1141 w 74150"/>
                    <a:gd name="connsiteY6" fmla="*/ 17644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50" h="190130">
                      <a:moveTo>
                        <a:pt x="1141" y="176441"/>
                      </a:moveTo>
                      <a:cubicBezTo>
                        <a:pt x="-380" y="182525"/>
                        <a:pt x="-380" y="187088"/>
                        <a:pt x="1141" y="190130"/>
                      </a:cubicBezTo>
                      <a:cubicBezTo>
                        <a:pt x="23956" y="188609"/>
                        <a:pt x="39167" y="187088"/>
                        <a:pt x="39167" y="187088"/>
                      </a:cubicBezTo>
                      <a:cubicBezTo>
                        <a:pt x="39167" y="150583"/>
                        <a:pt x="49814" y="118641"/>
                        <a:pt x="60461" y="76052"/>
                      </a:cubicBezTo>
                      <a:cubicBezTo>
                        <a:pt x="65024" y="56278"/>
                        <a:pt x="71108" y="27379"/>
                        <a:pt x="74151" y="0"/>
                      </a:cubicBezTo>
                      <a:cubicBezTo>
                        <a:pt x="74151" y="0"/>
                        <a:pt x="52856" y="41068"/>
                        <a:pt x="40688" y="74531"/>
                      </a:cubicBezTo>
                      <a:cubicBezTo>
                        <a:pt x="28520" y="109515"/>
                        <a:pt x="7225" y="142978"/>
                        <a:pt x="1141" y="17644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5" name="Freeform: Shape 204">
                <a:extLst>
                  <a:ext uri="{FF2B5EF4-FFF2-40B4-BE49-F238E27FC236}">
                    <a16:creationId xmlns:a16="http://schemas.microsoft.com/office/drawing/2014/main" id="{841BAD77-DC05-47A3-A3CA-2256A4A59A99}"/>
                  </a:ext>
                </a:extLst>
              </p:cNvPr>
              <p:cNvSpPr/>
              <p:nvPr/>
            </p:nvSpPr>
            <p:spPr>
              <a:xfrm>
                <a:off x="4406686" y="565743"/>
                <a:ext cx="78861" cy="95791"/>
              </a:xfrm>
              <a:custGeom>
                <a:avLst/>
                <a:gdLst>
                  <a:gd name="connsiteX0" fmla="*/ 7372 w 78861"/>
                  <a:gd name="connsiteY0" fmla="*/ 30387 h 95791"/>
                  <a:gd name="connsiteX1" fmla="*/ 4330 w 78861"/>
                  <a:gd name="connsiteY1" fmla="*/ 57765 h 95791"/>
                  <a:gd name="connsiteX2" fmla="*/ 30188 w 78861"/>
                  <a:gd name="connsiteY2" fmla="*/ 95791 h 95791"/>
                  <a:gd name="connsiteX3" fmla="*/ 78861 w 78861"/>
                  <a:gd name="connsiteY3" fmla="*/ 72976 h 95791"/>
                  <a:gd name="connsiteX4" fmla="*/ 69735 w 78861"/>
                  <a:gd name="connsiteY4" fmla="*/ 7571 h 95791"/>
                  <a:gd name="connsiteX5" fmla="*/ 7372 w 78861"/>
                  <a:gd name="connsiteY5" fmla="*/ 30387 h 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1" h="95791">
                    <a:moveTo>
                      <a:pt x="7372" y="30387"/>
                    </a:moveTo>
                    <a:cubicBezTo>
                      <a:pt x="7372" y="30387"/>
                      <a:pt x="11935" y="48639"/>
                      <a:pt x="4330" y="57765"/>
                    </a:cubicBezTo>
                    <a:cubicBezTo>
                      <a:pt x="-6317" y="71455"/>
                      <a:pt x="2809" y="95791"/>
                      <a:pt x="30188" y="95791"/>
                    </a:cubicBezTo>
                    <a:cubicBezTo>
                      <a:pt x="66693" y="95791"/>
                      <a:pt x="78861" y="72976"/>
                      <a:pt x="78861" y="72976"/>
                    </a:cubicBezTo>
                    <a:cubicBezTo>
                      <a:pt x="78861" y="72976"/>
                      <a:pt x="71256" y="53202"/>
                      <a:pt x="69735" y="7571"/>
                    </a:cubicBezTo>
                    <a:cubicBezTo>
                      <a:pt x="68214" y="-18287"/>
                      <a:pt x="7372" y="30387"/>
                      <a:pt x="7372" y="30387"/>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1634A2ED-D99D-4462-BA31-8F8A4EE2904A}"/>
                  </a:ext>
                </a:extLst>
              </p:cNvPr>
              <p:cNvSpPr/>
              <p:nvPr/>
            </p:nvSpPr>
            <p:spPr>
              <a:xfrm>
                <a:off x="4381784" y="614382"/>
                <a:ext cx="128300" cy="123720"/>
              </a:xfrm>
              <a:custGeom>
                <a:avLst/>
                <a:gdLst>
                  <a:gd name="connsiteX0" fmla="*/ 120495 w 128300"/>
                  <a:gd name="connsiteY0" fmla="*/ 10647 h 123720"/>
                  <a:gd name="connsiteX1" fmla="*/ 96158 w 128300"/>
                  <a:gd name="connsiteY1" fmla="*/ 51715 h 123720"/>
                  <a:gd name="connsiteX2" fmla="*/ 59653 w 128300"/>
                  <a:gd name="connsiteY2" fmla="*/ 104952 h 123720"/>
                  <a:gd name="connsiteX3" fmla="*/ 6417 w 128300"/>
                  <a:gd name="connsiteY3" fmla="*/ 59321 h 123720"/>
                  <a:gd name="connsiteX4" fmla="*/ 32275 w 128300"/>
                  <a:gd name="connsiteY4" fmla="*/ 3042 h 123720"/>
                  <a:gd name="connsiteX5" fmla="*/ 29233 w 128300"/>
                  <a:gd name="connsiteY5" fmla="*/ 0 h 123720"/>
                  <a:gd name="connsiteX6" fmla="*/ 23149 w 128300"/>
                  <a:gd name="connsiteY6" fmla="*/ 120162 h 123720"/>
                  <a:gd name="connsiteX7" fmla="*/ 71822 w 128300"/>
                  <a:gd name="connsiteY7" fmla="*/ 100389 h 123720"/>
                  <a:gd name="connsiteX8" fmla="*/ 128100 w 128300"/>
                  <a:gd name="connsiteY8" fmla="*/ 10647 h 123720"/>
                  <a:gd name="connsiteX9" fmla="*/ 120495 w 128300"/>
                  <a:gd name="connsiteY9" fmla="*/ 10647 h 1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00" h="123720">
                    <a:moveTo>
                      <a:pt x="120495" y="10647"/>
                    </a:moveTo>
                    <a:cubicBezTo>
                      <a:pt x="109848" y="24337"/>
                      <a:pt x="106806" y="38026"/>
                      <a:pt x="96158" y="51715"/>
                    </a:cubicBezTo>
                    <a:cubicBezTo>
                      <a:pt x="83990" y="68447"/>
                      <a:pt x="73343" y="89741"/>
                      <a:pt x="59653" y="104952"/>
                    </a:cubicBezTo>
                    <a:cubicBezTo>
                      <a:pt x="24670" y="138415"/>
                      <a:pt x="1854" y="89741"/>
                      <a:pt x="6417" y="59321"/>
                    </a:cubicBezTo>
                    <a:cubicBezTo>
                      <a:pt x="9459" y="38026"/>
                      <a:pt x="20106" y="19774"/>
                      <a:pt x="32275" y="3042"/>
                    </a:cubicBezTo>
                    <a:cubicBezTo>
                      <a:pt x="33796" y="1521"/>
                      <a:pt x="30754" y="0"/>
                      <a:pt x="29233" y="0"/>
                    </a:cubicBezTo>
                    <a:cubicBezTo>
                      <a:pt x="-1188" y="24337"/>
                      <a:pt x="-14877" y="100389"/>
                      <a:pt x="23149" y="120162"/>
                    </a:cubicBezTo>
                    <a:cubicBezTo>
                      <a:pt x="42922" y="130809"/>
                      <a:pt x="59653" y="115599"/>
                      <a:pt x="71822" y="100389"/>
                    </a:cubicBezTo>
                    <a:cubicBezTo>
                      <a:pt x="93117" y="73010"/>
                      <a:pt x="106806" y="38026"/>
                      <a:pt x="128100" y="10647"/>
                    </a:cubicBezTo>
                    <a:cubicBezTo>
                      <a:pt x="129621" y="9126"/>
                      <a:pt x="122016" y="7605"/>
                      <a:pt x="120495" y="1064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5B9A1598-5C19-45DD-B59D-D6186EBCCC9D}"/>
                  </a:ext>
                </a:extLst>
              </p:cNvPr>
              <p:cNvSpPr/>
              <p:nvPr/>
            </p:nvSpPr>
            <p:spPr>
              <a:xfrm>
                <a:off x="4378998" y="492638"/>
                <a:ext cx="103584" cy="126367"/>
              </a:xfrm>
              <a:custGeom>
                <a:avLst/>
                <a:gdLst>
                  <a:gd name="connsiteX0" fmla="*/ 48750 w 103584"/>
                  <a:gd name="connsiteY0" fmla="*/ 60 h 126367"/>
                  <a:gd name="connsiteX1" fmla="*/ 77 w 103584"/>
                  <a:gd name="connsiteY1" fmla="*/ 65465 h 126367"/>
                  <a:gd name="connsiteX2" fmla="*/ 54834 w 103584"/>
                  <a:gd name="connsiteY2" fmla="*/ 126307 h 126367"/>
                  <a:gd name="connsiteX3" fmla="*/ 103508 w 103584"/>
                  <a:gd name="connsiteY3" fmla="*/ 60902 h 126367"/>
                  <a:gd name="connsiteX4" fmla="*/ 48750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48750" y="60"/>
                    </a:moveTo>
                    <a:cubicBezTo>
                      <a:pt x="19850" y="1581"/>
                      <a:pt x="-1445" y="30481"/>
                      <a:pt x="77" y="65465"/>
                    </a:cubicBezTo>
                    <a:cubicBezTo>
                      <a:pt x="1598" y="100449"/>
                      <a:pt x="25935" y="127828"/>
                      <a:pt x="54834" y="126307"/>
                    </a:cubicBezTo>
                    <a:cubicBezTo>
                      <a:pt x="83734" y="124786"/>
                      <a:pt x="105028" y="95886"/>
                      <a:pt x="103508" y="60902"/>
                    </a:cubicBezTo>
                    <a:cubicBezTo>
                      <a:pt x="100465" y="25918"/>
                      <a:pt x="76129" y="-1461"/>
                      <a:pt x="48750"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E2539236-2A30-4F59-9DE0-37D7965E5A74}"/>
                  </a:ext>
                </a:extLst>
              </p:cNvPr>
              <p:cNvSpPr/>
              <p:nvPr/>
            </p:nvSpPr>
            <p:spPr>
              <a:xfrm>
                <a:off x="4366584" y="470404"/>
                <a:ext cx="147863" cy="233719"/>
              </a:xfrm>
              <a:custGeom>
                <a:avLst/>
                <a:gdLst>
                  <a:gd name="connsiteX0" fmla="*/ 96148 w 147863"/>
                  <a:gd name="connsiteY0" fmla="*/ 10126 h 233719"/>
                  <a:gd name="connsiteX1" fmla="*/ 18575 w 147863"/>
                  <a:gd name="connsiteY1" fmla="*/ 16211 h 233719"/>
                  <a:gd name="connsiteX2" fmla="*/ 12491 w 147863"/>
                  <a:gd name="connsiteY2" fmla="*/ 80094 h 233719"/>
                  <a:gd name="connsiteX3" fmla="*/ 33785 w 147863"/>
                  <a:gd name="connsiteY3" fmla="*/ 51194 h 233719"/>
                  <a:gd name="connsiteX4" fmla="*/ 74853 w 147863"/>
                  <a:gd name="connsiteY4" fmla="*/ 58800 h 233719"/>
                  <a:gd name="connsiteX5" fmla="*/ 79416 w 147863"/>
                  <a:gd name="connsiteY5" fmla="*/ 61842 h 233719"/>
                  <a:gd name="connsiteX6" fmla="*/ 87021 w 147863"/>
                  <a:gd name="connsiteY6" fmla="*/ 133331 h 233719"/>
                  <a:gd name="connsiteX7" fmla="*/ 105274 w 147863"/>
                  <a:gd name="connsiteY7" fmla="*/ 204820 h 233719"/>
                  <a:gd name="connsiteX8" fmla="*/ 109837 w 147863"/>
                  <a:gd name="connsiteY8" fmla="*/ 233719 h 233719"/>
                  <a:gd name="connsiteX9" fmla="*/ 128090 w 147863"/>
                  <a:gd name="connsiteY9" fmla="*/ 185046 h 233719"/>
                  <a:gd name="connsiteX10" fmla="*/ 147863 w 147863"/>
                  <a:gd name="connsiteY10" fmla="*/ 122683 h 233719"/>
                  <a:gd name="connsiteX11" fmla="*/ 96148 w 147863"/>
                  <a:gd name="connsiteY11" fmla="*/ 10126 h 233719"/>
                  <a:gd name="connsiteX12" fmla="*/ 103753 w 147863"/>
                  <a:gd name="connsiteY12" fmla="*/ 183525 h 233719"/>
                  <a:gd name="connsiteX13" fmla="*/ 88543 w 147863"/>
                  <a:gd name="connsiteY13" fmla="*/ 98347 h 233719"/>
                  <a:gd name="connsiteX14" fmla="*/ 85501 w 147863"/>
                  <a:gd name="connsiteY14" fmla="*/ 66405 h 233719"/>
                  <a:gd name="connsiteX15" fmla="*/ 94627 w 147863"/>
                  <a:gd name="connsiteY15" fmla="*/ 77052 h 233719"/>
                  <a:gd name="connsiteX16" fmla="*/ 103753 w 147863"/>
                  <a:gd name="connsiteY16" fmla="*/ 133331 h 233719"/>
                  <a:gd name="connsiteX17" fmla="*/ 103753 w 147863"/>
                  <a:gd name="connsiteY17" fmla="*/ 183525 h 2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63" h="233719">
                    <a:moveTo>
                      <a:pt x="96148" y="10126"/>
                    </a:moveTo>
                    <a:cubicBezTo>
                      <a:pt x="83980" y="-8126"/>
                      <a:pt x="36827" y="1000"/>
                      <a:pt x="18575" y="16211"/>
                    </a:cubicBezTo>
                    <a:cubicBezTo>
                      <a:pt x="-4241" y="35984"/>
                      <a:pt x="-5762" y="72489"/>
                      <a:pt x="12491" y="80094"/>
                    </a:cubicBezTo>
                    <a:cubicBezTo>
                      <a:pt x="10969" y="69447"/>
                      <a:pt x="21617" y="55758"/>
                      <a:pt x="33785" y="51194"/>
                    </a:cubicBezTo>
                    <a:cubicBezTo>
                      <a:pt x="47475" y="45110"/>
                      <a:pt x="62685" y="52716"/>
                      <a:pt x="74853" y="58800"/>
                    </a:cubicBezTo>
                    <a:cubicBezTo>
                      <a:pt x="76374" y="60321"/>
                      <a:pt x="77896" y="60321"/>
                      <a:pt x="79416" y="61842"/>
                    </a:cubicBezTo>
                    <a:cubicBezTo>
                      <a:pt x="88543" y="83136"/>
                      <a:pt x="83980" y="113557"/>
                      <a:pt x="87021" y="133331"/>
                    </a:cubicBezTo>
                    <a:cubicBezTo>
                      <a:pt x="90064" y="157667"/>
                      <a:pt x="96148" y="182004"/>
                      <a:pt x="105274" y="204820"/>
                    </a:cubicBezTo>
                    <a:cubicBezTo>
                      <a:pt x="106795" y="221551"/>
                      <a:pt x="109837" y="233719"/>
                      <a:pt x="109837" y="233719"/>
                    </a:cubicBezTo>
                    <a:cubicBezTo>
                      <a:pt x="109837" y="233719"/>
                      <a:pt x="117442" y="203299"/>
                      <a:pt x="128090" y="185046"/>
                    </a:cubicBezTo>
                    <a:cubicBezTo>
                      <a:pt x="138737" y="166794"/>
                      <a:pt x="147863" y="150062"/>
                      <a:pt x="147863" y="122683"/>
                    </a:cubicBezTo>
                    <a:cubicBezTo>
                      <a:pt x="147863" y="96826"/>
                      <a:pt x="147863" y="10126"/>
                      <a:pt x="96148" y="10126"/>
                    </a:cubicBezTo>
                    <a:close/>
                    <a:moveTo>
                      <a:pt x="103753" y="183525"/>
                    </a:moveTo>
                    <a:cubicBezTo>
                      <a:pt x="96148" y="156146"/>
                      <a:pt x="90064" y="128768"/>
                      <a:pt x="88543" y="98347"/>
                    </a:cubicBezTo>
                    <a:cubicBezTo>
                      <a:pt x="88543" y="87699"/>
                      <a:pt x="88543" y="75531"/>
                      <a:pt x="85501" y="66405"/>
                    </a:cubicBezTo>
                    <a:cubicBezTo>
                      <a:pt x="88543" y="69447"/>
                      <a:pt x="91585" y="72489"/>
                      <a:pt x="94627" y="77052"/>
                    </a:cubicBezTo>
                    <a:cubicBezTo>
                      <a:pt x="100711" y="93784"/>
                      <a:pt x="105274" y="113557"/>
                      <a:pt x="103753" y="133331"/>
                    </a:cubicBezTo>
                    <a:cubicBezTo>
                      <a:pt x="102232" y="148541"/>
                      <a:pt x="102232" y="166794"/>
                      <a:pt x="103753" y="18352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A821BE66-2F95-49D5-8910-6575C70352CD}"/>
                  </a:ext>
                </a:extLst>
              </p:cNvPr>
              <p:cNvSpPr/>
              <p:nvPr/>
            </p:nvSpPr>
            <p:spPr>
              <a:xfrm>
                <a:off x="4345612" y="920846"/>
                <a:ext cx="243294" cy="203084"/>
              </a:xfrm>
              <a:custGeom>
                <a:avLst/>
                <a:gdLst>
                  <a:gd name="connsiteX0" fmla="*/ 202298 w 243294"/>
                  <a:gd name="connsiteY0" fmla="*/ 29686 h 203084"/>
                  <a:gd name="connsiteX1" fmla="*/ 184046 w 243294"/>
                  <a:gd name="connsiteY1" fmla="*/ 2307 h 203084"/>
                  <a:gd name="connsiteX2" fmla="*/ 0 w 243294"/>
                  <a:gd name="connsiteY2" fmla="*/ 85964 h 203084"/>
                  <a:gd name="connsiteX3" fmla="*/ 36505 w 243294"/>
                  <a:gd name="connsiteY3" fmla="*/ 163538 h 203084"/>
                  <a:gd name="connsiteX4" fmla="*/ 69968 w 243294"/>
                  <a:gd name="connsiteY4" fmla="*/ 189395 h 203084"/>
                  <a:gd name="connsiteX5" fmla="*/ 79094 w 243294"/>
                  <a:gd name="connsiteY5" fmla="*/ 157453 h 203084"/>
                  <a:gd name="connsiteX6" fmla="*/ 106473 w 243294"/>
                  <a:gd name="connsiteY6" fmla="*/ 189395 h 203084"/>
                  <a:gd name="connsiteX7" fmla="*/ 123204 w 243294"/>
                  <a:gd name="connsiteY7" fmla="*/ 203085 h 203084"/>
                  <a:gd name="connsiteX8" fmla="*/ 155146 w 243294"/>
                  <a:gd name="connsiteY8" fmla="*/ 171143 h 203084"/>
                  <a:gd name="connsiteX9" fmla="*/ 173399 w 243294"/>
                  <a:gd name="connsiteY9" fmla="*/ 142243 h 203084"/>
                  <a:gd name="connsiteX10" fmla="*/ 191651 w 243294"/>
                  <a:gd name="connsiteY10" fmla="*/ 174185 h 203084"/>
                  <a:gd name="connsiteX11" fmla="*/ 214466 w 243294"/>
                  <a:gd name="connsiteY11" fmla="*/ 198522 h 203084"/>
                  <a:gd name="connsiteX12" fmla="*/ 222072 w 243294"/>
                  <a:gd name="connsiteY12" fmla="*/ 155932 h 203084"/>
                  <a:gd name="connsiteX13" fmla="*/ 240324 w 243294"/>
                  <a:gd name="connsiteY13" fmla="*/ 184832 h 203084"/>
                  <a:gd name="connsiteX14" fmla="*/ 238803 w 243294"/>
                  <a:gd name="connsiteY14" fmla="*/ 102696 h 203084"/>
                  <a:gd name="connsiteX15" fmla="*/ 202298 w 243294"/>
                  <a:gd name="connsiteY15" fmla="*/ 29686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4" h="203084">
                    <a:moveTo>
                      <a:pt x="202298" y="29686"/>
                    </a:moveTo>
                    <a:cubicBezTo>
                      <a:pt x="191651" y="12955"/>
                      <a:pt x="190130" y="-6819"/>
                      <a:pt x="184046" y="2307"/>
                    </a:cubicBezTo>
                    <a:cubicBezTo>
                      <a:pt x="177961" y="11434"/>
                      <a:pt x="0" y="85964"/>
                      <a:pt x="0" y="85964"/>
                    </a:cubicBezTo>
                    <a:cubicBezTo>
                      <a:pt x="1521" y="90528"/>
                      <a:pt x="18252" y="145285"/>
                      <a:pt x="36505" y="163538"/>
                    </a:cubicBezTo>
                    <a:cubicBezTo>
                      <a:pt x="54757" y="183311"/>
                      <a:pt x="69968" y="189395"/>
                      <a:pt x="69968" y="189395"/>
                    </a:cubicBezTo>
                    <a:lnTo>
                      <a:pt x="79094" y="157453"/>
                    </a:lnTo>
                    <a:cubicBezTo>
                      <a:pt x="79094" y="157453"/>
                      <a:pt x="89741" y="174185"/>
                      <a:pt x="106473" y="189395"/>
                    </a:cubicBezTo>
                    <a:cubicBezTo>
                      <a:pt x="123204" y="203085"/>
                      <a:pt x="123204" y="203085"/>
                      <a:pt x="123204" y="203085"/>
                    </a:cubicBezTo>
                    <a:cubicBezTo>
                      <a:pt x="123204" y="203085"/>
                      <a:pt x="149062" y="178748"/>
                      <a:pt x="155146" y="171143"/>
                    </a:cubicBezTo>
                    <a:cubicBezTo>
                      <a:pt x="167314" y="158974"/>
                      <a:pt x="173399" y="142243"/>
                      <a:pt x="173399" y="142243"/>
                    </a:cubicBezTo>
                    <a:cubicBezTo>
                      <a:pt x="173399" y="142243"/>
                      <a:pt x="177961" y="158974"/>
                      <a:pt x="191651" y="174185"/>
                    </a:cubicBezTo>
                    <a:cubicBezTo>
                      <a:pt x="196214" y="178748"/>
                      <a:pt x="214466" y="198522"/>
                      <a:pt x="214466" y="198522"/>
                    </a:cubicBezTo>
                    <a:cubicBezTo>
                      <a:pt x="214466" y="198522"/>
                      <a:pt x="222072" y="174185"/>
                      <a:pt x="222072" y="155932"/>
                    </a:cubicBezTo>
                    <a:cubicBezTo>
                      <a:pt x="231198" y="165059"/>
                      <a:pt x="240324" y="184832"/>
                      <a:pt x="240324" y="184832"/>
                    </a:cubicBezTo>
                    <a:cubicBezTo>
                      <a:pt x="240324" y="184832"/>
                      <a:pt x="247929" y="130075"/>
                      <a:pt x="238803" y="102696"/>
                    </a:cubicBezTo>
                    <a:cubicBezTo>
                      <a:pt x="229677" y="75317"/>
                      <a:pt x="208382" y="40333"/>
                      <a:pt x="202298" y="29686"/>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F4C6AD47-7379-480E-89B6-8026DCEAE95A}"/>
                  </a:ext>
                </a:extLst>
              </p:cNvPr>
              <p:cNvSpPr/>
              <p:nvPr/>
            </p:nvSpPr>
            <p:spPr>
              <a:xfrm>
                <a:off x="4268039" y="906422"/>
                <a:ext cx="272097" cy="177961"/>
              </a:xfrm>
              <a:custGeom>
                <a:avLst/>
                <a:gdLst>
                  <a:gd name="connsiteX0" fmla="*/ 257056 w 272097"/>
                  <a:gd name="connsiteY0" fmla="*/ 0 h 177961"/>
                  <a:gd name="connsiteX1" fmla="*/ 177961 w 272097"/>
                  <a:gd name="connsiteY1" fmla="*/ 24337 h 177961"/>
                  <a:gd name="connsiteX2" fmla="*/ 89741 w 272097"/>
                  <a:gd name="connsiteY2" fmla="*/ 0 h 177961"/>
                  <a:gd name="connsiteX3" fmla="*/ 74531 w 272097"/>
                  <a:gd name="connsiteY3" fmla="*/ 19774 h 177961"/>
                  <a:gd name="connsiteX4" fmla="*/ 74531 w 272097"/>
                  <a:gd name="connsiteY4" fmla="*/ 30421 h 177961"/>
                  <a:gd name="connsiteX5" fmla="*/ 47152 w 272097"/>
                  <a:gd name="connsiteY5" fmla="*/ 73010 h 177961"/>
                  <a:gd name="connsiteX6" fmla="*/ 0 w 272097"/>
                  <a:gd name="connsiteY6" fmla="*/ 124725 h 177961"/>
                  <a:gd name="connsiteX7" fmla="*/ 31942 w 272097"/>
                  <a:gd name="connsiteY7" fmla="*/ 133852 h 177961"/>
                  <a:gd name="connsiteX8" fmla="*/ 62363 w 272097"/>
                  <a:gd name="connsiteY8" fmla="*/ 124725 h 177961"/>
                  <a:gd name="connsiteX9" fmla="*/ 62363 w 272097"/>
                  <a:gd name="connsiteY9" fmla="*/ 156667 h 177961"/>
                  <a:gd name="connsiteX10" fmla="*/ 62363 w 272097"/>
                  <a:gd name="connsiteY10" fmla="*/ 177962 h 177961"/>
                  <a:gd name="connsiteX11" fmla="*/ 89741 w 272097"/>
                  <a:gd name="connsiteY11" fmla="*/ 152104 h 177961"/>
                  <a:gd name="connsiteX12" fmla="*/ 106473 w 272097"/>
                  <a:gd name="connsiteY12" fmla="*/ 132331 h 177961"/>
                  <a:gd name="connsiteX13" fmla="*/ 115599 w 272097"/>
                  <a:gd name="connsiteY13" fmla="*/ 162751 h 177961"/>
                  <a:gd name="connsiteX14" fmla="*/ 139935 w 272097"/>
                  <a:gd name="connsiteY14" fmla="*/ 152104 h 177961"/>
                  <a:gd name="connsiteX15" fmla="*/ 219030 w 272097"/>
                  <a:gd name="connsiteY15" fmla="*/ 100389 h 177961"/>
                  <a:gd name="connsiteX16" fmla="*/ 270745 w 272097"/>
                  <a:gd name="connsiteY16" fmla="*/ 28900 h 177961"/>
                  <a:gd name="connsiteX17" fmla="*/ 270745 w 272097"/>
                  <a:gd name="connsiteY17" fmla="*/ 12168 h 177961"/>
                  <a:gd name="connsiteX18" fmla="*/ 257056 w 272097"/>
                  <a:gd name="connsiteY18" fmla="*/ 0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097" h="177961">
                    <a:moveTo>
                      <a:pt x="257056" y="0"/>
                    </a:moveTo>
                    <a:cubicBezTo>
                      <a:pt x="257056" y="0"/>
                      <a:pt x="226635" y="21295"/>
                      <a:pt x="177961" y="24337"/>
                    </a:cubicBezTo>
                    <a:cubicBezTo>
                      <a:pt x="129288" y="27379"/>
                      <a:pt x="89741" y="0"/>
                      <a:pt x="89741" y="0"/>
                    </a:cubicBezTo>
                    <a:cubicBezTo>
                      <a:pt x="89741" y="0"/>
                      <a:pt x="74531" y="7605"/>
                      <a:pt x="74531" y="19774"/>
                    </a:cubicBezTo>
                    <a:cubicBezTo>
                      <a:pt x="74531" y="31942"/>
                      <a:pt x="74531" y="30421"/>
                      <a:pt x="74531" y="30421"/>
                    </a:cubicBezTo>
                    <a:cubicBezTo>
                      <a:pt x="74531" y="30421"/>
                      <a:pt x="54758" y="62363"/>
                      <a:pt x="47152" y="73010"/>
                    </a:cubicBezTo>
                    <a:cubicBezTo>
                      <a:pt x="39547" y="83657"/>
                      <a:pt x="0" y="124725"/>
                      <a:pt x="0" y="124725"/>
                    </a:cubicBezTo>
                    <a:cubicBezTo>
                      <a:pt x="0" y="124725"/>
                      <a:pt x="19773" y="133852"/>
                      <a:pt x="31942" y="133852"/>
                    </a:cubicBezTo>
                    <a:cubicBezTo>
                      <a:pt x="44110" y="133852"/>
                      <a:pt x="62363" y="124725"/>
                      <a:pt x="62363" y="124725"/>
                    </a:cubicBezTo>
                    <a:cubicBezTo>
                      <a:pt x="62363" y="124725"/>
                      <a:pt x="60842" y="147541"/>
                      <a:pt x="62363" y="156667"/>
                    </a:cubicBezTo>
                    <a:cubicBezTo>
                      <a:pt x="63883" y="165793"/>
                      <a:pt x="62363" y="177962"/>
                      <a:pt x="62363" y="177962"/>
                    </a:cubicBezTo>
                    <a:cubicBezTo>
                      <a:pt x="62363" y="177962"/>
                      <a:pt x="83657" y="162751"/>
                      <a:pt x="89741" y="152104"/>
                    </a:cubicBezTo>
                    <a:cubicBezTo>
                      <a:pt x="95825" y="142978"/>
                      <a:pt x="106473" y="132331"/>
                      <a:pt x="106473" y="132331"/>
                    </a:cubicBezTo>
                    <a:lnTo>
                      <a:pt x="115599" y="162751"/>
                    </a:lnTo>
                    <a:cubicBezTo>
                      <a:pt x="115599" y="162751"/>
                      <a:pt x="127767" y="161230"/>
                      <a:pt x="139935" y="152104"/>
                    </a:cubicBezTo>
                    <a:cubicBezTo>
                      <a:pt x="153625" y="142978"/>
                      <a:pt x="199256" y="117120"/>
                      <a:pt x="219030" y="100389"/>
                    </a:cubicBezTo>
                    <a:cubicBezTo>
                      <a:pt x="257056" y="68447"/>
                      <a:pt x="270745" y="28900"/>
                      <a:pt x="270745" y="28900"/>
                    </a:cubicBezTo>
                    <a:cubicBezTo>
                      <a:pt x="270745" y="28900"/>
                      <a:pt x="273787" y="18253"/>
                      <a:pt x="270745" y="12168"/>
                    </a:cubicBezTo>
                    <a:cubicBezTo>
                      <a:pt x="264661" y="6084"/>
                      <a:pt x="257056" y="0"/>
                      <a:pt x="257056" y="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9E9D3D21-0A81-4838-9FF2-3870A92D0FEF}"/>
                  </a:ext>
                </a:extLst>
              </p:cNvPr>
              <p:cNvSpPr/>
              <p:nvPr/>
            </p:nvSpPr>
            <p:spPr>
              <a:xfrm>
                <a:off x="4338007" y="775612"/>
                <a:ext cx="31941" cy="139935"/>
              </a:xfrm>
              <a:custGeom>
                <a:avLst/>
                <a:gdLst>
                  <a:gd name="connsiteX0" fmla="*/ 0 w 31941"/>
                  <a:gd name="connsiteY0" fmla="*/ 0 h 139935"/>
                  <a:gd name="connsiteX1" fmla="*/ 6084 w 31941"/>
                  <a:gd name="connsiteY1" fmla="*/ 51715 h 139935"/>
                  <a:gd name="connsiteX2" fmla="*/ 18252 w 31941"/>
                  <a:gd name="connsiteY2" fmla="*/ 132331 h 139935"/>
                  <a:gd name="connsiteX3" fmla="*/ 31941 w 31941"/>
                  <a:gd name="connsiteY3" fmla="*/ 139936 h 139935"/>
                  <a:gd name="connsiteX4" fmla="*/ 18252 w 31941"/>
                  <a:gd name="connsiteY4" fmla="*/ 65405 h 139935"/>
                  <a:gd name="connsiteX5" fmla="*/ 0 w 31941"/>
                  <a:gd name="connsiteY5" fmla="*/ 0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 h="139935">
                    <a:moveTo>
                      <a:pt x="0" y="0"/>
                    </a:moveTo>
                    <a:cubicBezTo>
                      <a:pt x="0" y="0"/>
                      <a:pt x="1521" y="30421"/>
                      <a:pt x="6084" y="51715"/>
                    </a:cubicBezTo>
                    <a:cubicBezTo>
                      <a:pt x="10647" y="73010"/>
                      <a:pt x="18252" y="132331"/>
                      <a:pt x="18252" y="132331"/>
                    </a:cubicBezTo>
                    <a:lnTo>
                      <a:pt x="31941" y="139936"/>
                    </a:lnTo>
                    <a:cubicBezTo>
                      <a:pt x="31941" y="139936"/>
                      <a:pt x="25857" y="83657"/>
                      <a:pt x="18252" y="65405"/>
                    </a:cubicBezTo>
                    <a:cubicBezTo>
                      <a:pt x="13689" y="47152"/>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1CF5A7F6-5FD4-485F-A5EB-FD033ED2C9E4}"/>
                  </a:ext>
                </a:extLst>
              </p:cNvPr>
              <p:cNvSpPr/>
              <p:nvPr/>
            </p:nvSpPr>
            <p:spPr>
              <a:xfrm>
                <a:off x="4320676" y="923153"/>
                <a:ext cx="229225" cy="51686"/>
              </a:xfrm>
              <a:custGeom>
                <a:avLst/>
                <a:gdLst>
                  <a:gd name="connsiteX0" fmla="*/ 225713 w 229225"/>
                  <a:gd name="connsiteY0" fmla="*/ 25858 h 51686"/>
                  <a:gd name="connsiteX1" fmla="*/ 117719 w 229225"/>
                  <a:gd name="connsiteY1" fmla="*/ 44110 h 51686"/>
                  <a:gd name="connsiteX2" fmla="*/ 216587 w 229225"/>
                  <a:gd name="connsiteY2" fmla="*/ 4563 h 51686"/>
                  <a:gd name="connsiteX3" fmla="*/ 216587 w 229225"/>
                  <a:gd name="connsiteY3" fmla="*/ 0 h 51686"/>
                  <a:gd name="connsiteX4" fmla="*/ 113156 w 229225"/>
                  <a:gd name="connsiteY4" fmla="*/ 36505 h 51686"/>
                  <a:gd name="connsiteX5" fmla="*/ 88819 w 229225"/>
                  <a:gd name="connsiteY5" fmla="*/ 39547 h 51686"/>
                  <a:gd name="connsiteX6" fmla="*/ 21894 w 229225"/>
                  <a:gd name="connsiteY6" fmla="*/ 12168 h 51686"/>
                  <a:gd name="connsiteX7" fmla="*/ 18851 w 229225"/>
                  <a:gd name="connsiteY7" fmla="*/ 15210 h 51686"/>
                  <a:gd name="connsiteX8" fmla="*/ 61441 w 229225"/>
                  <a:gd name="connsiteY8" fmla="*/ 41068 h 51686"/>
                  <a:gd name="connsiteX9" fmla="*/ 3641 w 229225"/>
                  <a:gd name="connsiteY9" fmla="*/ 39547 h 51686"/>
                  <a:gd name="connsiteX10" fmla="*/ 2120 w 229225"/>
                  <a:gd name="connsiteY10" fmla="*/ 44110 h 51686"/>
                  <a:gd name="connsiteX11" fmla="*/ 97946 w 229225"/>
                  <a:gd name="connsiteY11" fmla="*/ 47152 h 51686"/>
                  <a:gd name="connsiteX12" fmla="*/ 104030 w 229225"/>
                  <a:gd name="connsiteY12" fmla="*/ 48673 h 51686"/>
                  <a:gd name="connsiteX13" fmla="*/ 225713 w 229225"/>
                  <a:gd name="connsiteY13" fmla="*/ 28900 h 51686"/>
                  <a:gd name="connsiteX14" fmla="*/ 225713 w 229225"/>
                  <a:gd name="connsiteY14" fmla="*/ 25858 h 5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25" h="51686">
                    <a:moveTo>
                      <a:pt x="225713" y="25858"/>
                    </a:moveTo>
                    <a:cubicBezTo>
                      <a:pt x="193771" y="42589"/>
                      <a:pt x="154224" y="47152"/>
                      <a:pt x="117719" y="44110"/>
                    </a:cubicBezTo>
                    <a:cubicBezTo>
                      <a:pt x="154224" y="36505"/>
                      <a:pt x="187687" y="22816"/>
                      <a:pt x="216587" y="4563"/>
                    </a:cubicBezTo>
                    <a:cubicBezTo>
                      <a:pt x="221150" y="1521"/>
                      <a:pt x="218108" y="0"/>
                      <a:pt x="216587" y="0"/>
                    </a:cubicBezTo>
                    <a:cubicBezTo>
                      <a:pt x="181603" y="15210"/>
                      <a:pt x="151182" y="30421"/>
                      <a:pt x="113156" y="36505"/>
                    </a:cubicBezTo>
                    <a:cubicBezTo>
                      <a:pt x="105551" y="38026"/>
                      <a:pt x="96425" y="39547"/>
                      <a:pt x="88819" y="39547"/>
                    </a:cubicBezTo>
                    <a:cubicBezTo>
                      <a:pt x="62962" y="36505"/>
                      <a:pt x="34062" y="31942"/>
                      <a:pt x="21894" y="12168"/>
                    </a:cubicBezTo>
                    <a:cubicBezTo>
                      <a:pt x="20373" y="10647"/>
                      <a:pt x="15810" y="9126"/>
                      <a:pt x="18851" y="15210"/>
                    </a:cubicBezTo>
                    <a:cubicBezTo>
                      <a:pt x="27978" y="30421"/>
                      <a:pt x="43188" y="36505"/>
                      <a:pt x="61441" y="41068"/>
                    </a:cubicBezTo>
                    <a:cubicBezTo>
                      <a:pt x="40146" y="41068"/>
                      <a:pt x="24936" y="41068"/>
                      <a:pt x="3641" y="39547"/>
                    </a:cubicBezTo>
                    <a:cubicBezTo>
                      <a:pt x="-922" y="39547"/>
                      <a:pt x="-922" y="44110"/>
                      <a:pt x="2120" y="44110"/>
                    </a:cubicBezTo>
                    <a:cubicBezTo>
                      <a:pt x="32541" y="50194"/>
                      <a:pt x="62962" y="53236"/>
                      <a:pt x="97946" y="47152"/>
                    </a:cubicBezTo>
                    <a:cubicBezTo>
                      <a:pt x="99467" y="47152"/>
                      <a:pt x="102509" y="47152"/>
                      <a:pt x="104030" y="48673"/>
                    </a:cubicBezTo>
                    <a:cubicBezTo>
                      <a:pt x="143577" y="54757"/>
                      <a:pt x="190729" y="53236"/>
                      <a:pt x="225713" y="28900"/>
                    </a:cubicBezTo>
                    <a:cubicBezTo>
                      <a:pt x="231797" y="27379"/>
                      <a:pt x="228755" y="24337"/>
                      <a:pt x="225713" y="258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3" name="Graphic 4">
                <a:extLst>
                  <a:ext uri="{FF2B5EF4-FFF2-40B4-BE49-F238E27FC236}">
                    <a16:creationId xmlns:a16="http://schemas.microsoft.com/office/drawing/2014/main" id="{AAA21A1F-6968-4141-9949-DF42EAA02BF1}"/>
                  </a:ext>
                </a:extLst>
              </p:cNvPr>
              <p:cNvGrpSpPr/>
              <p:nvPr/>
            </p:nvGrpSpPr>
            <p:grpSpPr>
              <a:xfrm>
                <a:off x="4249082" y="165703"/>
                <a:ext cx="297906" cy="235587"/>
                <a:chOff x="4249082" y="165703"/>
                <a:chExt cx="297906" cy="235587"/>
              </a:xfrm>
            </p:grpSpPr>
            <p:sp>
              <p:nvSpPr>
                <p:cNvPr id="227" name="Freeform: Shape 226">
                  <a:extLst>
                    <a:ext uri="{FF2B5EF4-FFF2-40B4-BE49-F238E27FC236}">
                      <a16:creationId xmlns:a16="http://schemas.microsoft.com/office/drawing/2014/main" id="{C0B26A6C-A520-418C-96A4-30C82AB3E37A}"/>
                    </a:ext>
                  </a:extLst>
                </p:cNvPr>
                <p:cNvSpPr/>
                <p:nvPr/>
              </p:nvSpPr>
              <p:spPr>
                <a:xfrm>
                  <a:off x="4249082" y="241727"/>
                  <a:ext cx="224297" cy="159563"/>
                </a:xfrm>
                <a:custGeom>
                  <a:avLst/>
                  <a:gdLst>
                    <a:gd name="connsiteX0" fmla="*/ 101093 w 224297"/>
                    <a:gd name="connsiteY0" fmla="*/ 74531 h 159563"/>
                    <a:gd name="connsiteX1" fmla="*/ 8309 w 224297"/>
                    <a:gd name="connsiteY1" fmla="*/ 127767 h 159563"/>
                    <a:gd name="connsiteX2" fmla="*/ 23520 w 224297"/>
                    <a:gd name="connsiteY2" fmla="*/ 158188 h 159563"/>
                    <a:gd name="connsiteX3" fmla="*/ 116303 w 224297"/>
                    <a:gd name="connsiteY3" fmla="*/ 94305 h 159563"/>
                    <a:gd name="connsiteX4" fmla="*/ 224297 w 224297"/>
                    <a:gd name="connsiteY4" fmla="*/ 21295 h 159563"/>
                    <a:gd name="connsiteX5" fmla="*/ 212129 w 224297"/>
                    <a:gd name="connsiteY5" fmla="*/ 0 h 159563"/>
                    <a:gd name="connsiteX6" fmla="*/ 101093 w 224297"/>
                    <a:gd name="connsiteY6" fmla="*/ 74531 h 15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97" h="159563">
                      <a:moveTo>
                        <a:pt x="101093" y="74531"/>
                      </a:moveTo>
                      <a:cubicBezTo>
                        <a:pt x="76756" y="91262"/>
                        <a:pt x="31125" y="112557"/>
                        <a:pt x="8309" y="127767"/>
                      </a:cubicBezTo>
                      <a:cubicBezTo>
                        <a:pt x="-11464" y="139936"/>
                        <a:pt x="8309" y="165793"/>
                        <a:pt x="23520" y="158188"/>
                      </a:cubicBezTo>
                      <a:cubicBezTo>
                        <a:pt x="47857" y="144499"/>
                        <a:pt x="85883" y="115599"/>
                        <a:pt x="116303" y="94305"/>
                      </a:cubicBezTo>
                      <a:cubicBezTo>
                        <a:pt x="178666" y="54757"/>
                        <a:pt x="224297" y="21295"/>
                        <a:pt x="224297" y="21295"/>
                      </a:cubicBezTo>
                      <a:lnTo>
                        <a:pt x="212129" y="0"/>
                      </a:lnTo>
                      <a:cubicBezTo>
                        <a:pt x="212129" y="0"/>
                        <a:pt x="125430" y="57800"/>
                        <a:pt x="101093" y="745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8" name="Graphic 4">
                  <a:extLst>
                    <a:ext uri="{FF2B5EF4-FFF2-40B4-BE49-F238E27FC236}">
                      <a16:creationId xmlns:a16="http://schemas.microsoft.com/office/drawing/2014/main" id="{27BB7AB3-6FAC-4D0A-B79A-BC3F13F0184E}"/>
                    </a:ext>
                  </a:extLst>
                </p:cNvPr>
                <p:cNvGrpSpPr/>
                <p:nvPr/>
              </p:nvGrpSpPr>
              <p:grpSpPr>
                <a:xfrm>
                  <a:off x="4442958" y="165703"/>
                  <a:ext cx="103430" cy="119137"/>
                  <a:chOff x="4442958" y="165703"/>
                  <a:chExt cx="103430" cy="119137"/>
                </a:xfrm>
              </p:grpSpPr>
              <p:sp>
                <p:nvSpPr>
                  <p:cNvPr id="230" name="Freeform: Shape 229">
                    <a:extLst>
                      <a:ext uri="{FF2B5EF4-FFF2-40B4-BE49-F238E27FC236}">
                        <a16:creationId xmlns:a16="http://schemas.microsoft.com/office/drawing/2014/main" id="{130FB97D-005A-4F6F-8CC8-31A3F0AB43B1}"/>
                      </a:ext>
                    </a:extLst>
                  </p:cNvPr>
                  <p:cNvSpPr/>
                  <p:nvPr/>
                </p:nvSpPr>
                <p:spPr>
                  <a:xfrm>
                    <a:off x="4450564" y="165703"/>
                    <a:ext cx="95825" cy="100208"/>
                  </a:xfrm>
                  <a:custGeom>
                    <a:avLst/>
                    <a:gdLst>
                      <a:gd name="connsiteX0" fmla="*/ 57799 w 95825"/>
                      <a:gd name="connsiteY0" fmla="*/ 16703 h 100208"/>
                      <a:gd name="connsiteX1" fmla="*/ 7605 w 95825"/>
                      <a:gd name="connsiteY1" fmla="*/ 3014 h 100208"/>
                      <a:gd name="connsiteX2" fmla="*/ 0 w 95825"/>
                      <a:gd name="connsiteY2" fmla="*/ 9098 h 100208"/>
                      <a:gd name="connsiteX3" fmla="*/ 18252 w 95825"/>
                      <a:gd name="connsiteY3" fmla="*/ 53208 h 100208"/>
                      <a:gd name="connsiteX4" fmla="*/ 51715 w 95825"/>
                      <a:gd name="connsiteY4" fmla="*/ 97318 h 100208"/>
                      <a:gd name="connsiteX5" fmla="*/ 95825 w 95825"/>
                      <a:gd name="connsiteY5" fmla="*/ 89713 h 100208"/>
                      <a:gd name="connsiteX6" fmla="*/ 57799 w 95825"/>
                      <a:gd name="connsiteY6" fmla="*/ 16703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5" h="100208">
                        <a:moveTo>
                          <a:pt x="57799" y="16703"/>
                        </a:moveTo>
                        <a:cubicBezTo>
                          <a:pt x="34984" y="3014"/>
                          <a:pt x="27379" y="-4592"/>
                          <a:pt x="7605" y="3014"/>
                        </a:cubicBezTo>
                        <a:cubicBezTo>
                          <a:pt x="4563" y="4535"/>
                          <a:pt x="1521" y="6056"/>
                          <a:pt x="0" y="9098"/>
                        </a:cubicBezTo>
                        <a:cubicBezTo>
                          <a:pt x="4563" y="24308"/>
                          <a:pt x="10647" y="37997"/>
                          <a:pt x="18252" y="53208"/>
                        </a:cubicBezTo>
                        <a:cubicBezTo>
                          <a:pt x="25857" y="68418"/>
                          <a:pt x="33463" y="89713"/>
                          <a:pt x="51715" y="97318"/>
                        </a:cubicBezTo>
                        <a:cubicBezTo>
                          <a:pt x="69968" y="104923"/>
                          <a:pt x="80615" y="95797"/>
                          <a:pt x="95825" y="89713"/>
                        </a:cubicBezTo>
                        <a:cubicBezTo>
                          <a:pt x="91262" y="50166"/>
                          <a:pt x="80615" y="30392"/>
                          <a:pt x="57799" y="1670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Freeform: Shape 230">
                    <a:extLst>
                      <a:ext uri="{FF2B5EF4-FFF2-40B4-BE49-F238E27FC236}">
                        <a16:creationId xmlns:a16="http://schemas.microsoft.com/office/drawing/2014/main" id="{F7B6AA2B-7331-4543-A24E-7DD836550EC0}"/>
                      </a:ext>
                    </a:extLst>
                  </p:cNvPr>
                  <p:cNvSpPr/>
                  <p:nvPr/>
                </p:nvSpPr>
                <p:spPr>
                  <a:xfrm>
                    <a:off x="4442958" y="174801"/>
                    <a:ext cx="102286" cy="110039"/>
                  </a:xfrm>
                  <a:custGeom>
                    <a:avLst/>
                    <a:gdLst>
                      <a:gd name="connsiteX0" fmla="*/ 101910 w 102286"/>
                      <a:gd name="connsiteY0" fmla="*/ 80615 h 110039"/>
                      <a:gd name="connsiteX1" fmla="*/ 57799 w 102286"/>
                      <a:gd name="connsiteY1" fmla="*/ 88220 h 110039"/>
                      <a:gd name="connsiteX2" fmla="*/ 24337 w 102286"/>
                      <a:gd name="connsiteY2" fmla="*/ 44110 h 110039"/>
                      <a:gd name="connsiteX3" fmla="*/ 6084 w 102286"/>
                      <a:gd name="connsiteY3" fmla="*/ 0 h 110039"/>
                      <a:gd name="connsiteX4" fmla="*/ 7605 w 102286"/>
                      <a:gd name="connsiteY4" fmla="*/ 56279 h 110039"/>
                      <a:gd name="connsiteX5" fmla="*/ 50194 w 102286"/>
                      <a:gd name="connsiteY5" fmla="*/ 107994 h 110039"/>
                      <a:gd name="connsiteX6" fmla="*/ 101910 w 102286"/>
                      <a:gd name="connsiteY6" fmla="*/ 80615 h 110039"/>
                      <a:gd name="connsiteX7" fmla="*/ 101910 w 102286"/>
                      <a:gd name="connsiteY7" fmla="*/ 80615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6" h="110039">
                        <a:moveTo>
                          <a:pt x="101910" y="80615"/>
                        </a:moveTo>
                        <a:cubicBezTo>
                          <a:pt x="86699" y="86699"/>
                          <a:pt x="76052" y="95826"/>
                          <a:pt x="57799" y="88220"/>
                        </a:cubicBezTo>
                        <a:cubicBezTo>
                          <a:pt x="41068" y="80615"/>
                          <a:pt x="33463" y="60842"/>
                          <a:pt x="24337" y="44110"/>
                        </a:cubicBezTo>
                        <a:cubicBezTo>
                          <a:pt x="16732" y="28900"/>
                          <a:pt x="10647" y="16731"/>
                          <a:pt x="6084" y="0"/>
                        </a:cubicBezTo>
                        <a:cubicBezTo>
                          <a:pt x="-1521" y="12168"/>
                          <a:pt x="-3042" y="36505"/>
                          <a:pt x="7605" y="56279"/>
                        </a:cubicBezTo>
                        <a:cubicBezTo>
                          <a:pt x="21295" y="82136"/>
                          <a:pt x="34984" y="104952"/>
                          <a:pt x="50194" y="107994"/>
                        </a:cubicBezTo>
                        <a:cubicBezTo>
                          <a:pt x="68447" y="109515"/>
                          <a:pt x="106473" y="118641"/>
                          <a:pt x="101910" y="80615"/>
                        </a:cubicBezTo>
                        <a:cubicBezTo>
                          <a:pt x="101910" y="80615"/>
                          <a:pt x="101910" y="80615"/>
                          <a:pt x="101910" y="80615"/>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9" name="Freeform: Shape 228">
                  <a:extLst>
                    <a:ext uri="{FF2B5EF4-FFF2-40B4-BE49-F238E27FC236}">
                      <a16:creationId xmlns:a16="http://schemas.microsoft.com/office/drawing/2014/main" id="{7363CF37-4DF9-4B3B-83D5-CC419960446D}"/>
                    </a:ext>
                  </a:extLst>
                </p:cNvPr>
                <p:cNvSpPr/>
                <p:nvPr/>
              </p:nvSpPr>
              <p:spPr>
                <a:xfrm>
                  <a:off x="4456867" y="177167"/>
                  <a:ext cx="90121" cy="92748"/>
                </a:xfrm>
                <a:custGeom>
                  <a:avLst/>
                  <a:gdLst>
                    <a:gd name="connsiteX0" fmla="*/ 86480 w 90121"/>
                    <a:gd name="connsiteY0" fmla="*/ 63039 h 92748"/>
                    <a:gd name="connsiteX1" fmla="*/ 42370 w 90121"/>
                    <a:gd name="connsiteY1" fmla="*/ 69123 h 92748"/>
                    <a:gd name="connsiteX2" fmla="*/ 51496 w 90121"/>
                    <a:gd name="connsiteY2" fmla="*/ 40223 h 92748"/>
                    <a:gd name="connsiteX3" fmla="*/ 71270 w 90121"/>
                    <a:gd name="connsiteY3" fmla="*/ 21971 h 92748"/>
                    <a:gd name="connsiteX4" fmla="*/ 68227 w 90121"/>
                    <a:gd name="connsiteY4" fmla="*/ 17407 h 92748"/>
                    <a:gd name="connsiteX5" fmla="*/ 51496 w 90121"/>
                    <a:gd name="connsiteY5" fmla="*/ 32618 h 92748"/>
                    <a:gd name="connsiteX6" fmla="*/ 48454 w 90121"/>
                    <a:gd name="connsiteY6" fmla="*/ 676 h 92748"/>
                    <a:gd name="connsiteX7" fmla="*/ 46933 w 90121"/>
                    <a:gd name="connsiteY7" fmla="*/ 676 h 92748"/>
                    <a:gd name="connsiteX8" fmla="*/ 45412 w 90121"/>
                    <a:gd name="connsiteY8" fmla="*/ 37181 h 92748"/>
                    <a:gd name="connsiteX9" fmla="*/ 34764 w 90121"/>
                    <a:gd name="connsiteY9" fmla="*/ 44786 h 92748"/>
                    <a:gd name="connsiteX10" fmla="*/ 2823 w 90121"/>
                    <a:gd name="connsiteY10" fmla="*/ 63039 h 92748"/>
                    <a:gd name="connsiteX11" fmla="*/ 1302 w 90121"/>
                    <a:gd name="connsiteY11" fmla="*/ 66081 h 92748"/>
                    <a:gd name="connsiteX12" fmla="*/ 10428 w 90121"/>
                    <a:gd name="connsiteY12" fmla="*/ 79770 h 92748"/>
                    <a:gd name="connsiteX13" fmla="*/ 13470 w 90121"/>
                    <a:gd name="connsiteY13" fmla="*/ 88896 h 92748"/>
                    <a:gd name="connsiteX14" fmla="*/ 40849 w 90121"/>
                    <a:gd name="connsiteY14" fmla="*/ 75207 h 92748"/>
                    <a:gd name="connsiteX15" fmla="*/ 88001 w 90121"/>
                    <a:gd name="connsiteY15" fmla="*/ 69123 h 92748"/>
                    <a:gd name="connsiteX16" fmla="*/ 86480 w 90121"/>
                    <a:gd name="connsiteY16" fmla="*/ 63039 h 92748"/>
                    <a:gd name="connsiteX17" fmla="*/ 18033 w 90121"/>
                    <a:gd name="connsiteY17" fmla="*/ 85854 h 92748"/>
                    <a:gd name="connsiteX18" fmla="*/ 10428 w 90121"/>
                    <a:gd name="connsiteY18" fmla="*/ 70644 h 92748"/>
                    <a:gd name="connsiteX19" fmla="*/ 33244 w 90121"/>
                    <a:gd name="connsiteY19" fmla="*/ 73686 h 92748"/>
                    <a:gd name="connsiteX20" fmla="*/ 18033 w 90121"/>
                    <a:gd name="connsiteY20" fmla="*/ 85854 h 92748"/>
                    <a:gd name="connsiteX21" fmla="*/ 37807 w 90121"/>
                    <a:gd name="connsiteY21" fmla="*/ 69123 h 92748"/>
                    <a:gd name="connsiteX22" fmla="*/ 7386 w 90121"/>
                    <a:gd name="connsiteY22" fmla="*/ 67602 h 92748"/>
                    <a:gd name="connsiteX23" fmla="*/ 5865 w 90121"/>
                    <a:gd name="connsiteY23" fmla="*/ 66081 h 92748"/>
                    <a:gd name="connsiteX24" fmla="*/ 4344 w 90121"/>
                    <a:gd name="connsiteY24" fmla="*/ 64560 h 92748"/>
                    <a:gd name="connsiteX25" fmla="*/ 43891 w 90121"/>
                    <a:gd name="connsiteY25" fmla="*/ 47828 h 92748"/>
                    <a:gd name="connsiteX26" fmla="*/ 37807 w 90121"/>
                    <a:gd name="connsiteY26" fmla="*/ 69123 h 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121" h="92748">
                      <a:moveTo>
                        <a:pt x="86480" y="63039"/>
                      </a:moveTo>
                      <a:cubicBezTo>
                        <a:pt x="72790" y="66081"/>
                        <a:pt x="57580" y="69123"/>
                        <a:pt x="42370" y="69123"/>
                      </a:cubicBezTo>
                      <a:cubicBezTo>
                        <a:pt x="45412" y="59997"/>
                        <a:pt x="49975" y="49349"/>
                        <a:pt x="51496" y="40223"/>
                      </a:cubicBezTo>
                      <a:cubicBezTo>
                        <a:pt x="60622" y="34139"/>
                        <a:pt x="65185" y="28055"/>
                        <a:pt x="71270" y="21971"/>
                      </a:cubicBezTo>
                      <a:cubicBezTo>
                        <a:pt x="74311" y="18929"/>
                        <a:pt x="71270" y="14365"/>
                        <a:pt x="68227" y="17407"/>
                      </a:cubicBezTo>
                      <a:cubicBezTo>
                        <a:pt x="62143" y="21971"/>
                        <a:pt x="56059" y="28055"/>
                        <a:pt x="51496" y="32618"/>
                      </a:cubicBezTo>
                      <a:cubicBezTo>
                        <a:pt x="53017" y="21971"/>
                        <a:pt x="51496" y="11323"/>
                        <a:pt x="48454" y="676"/>
                      </a:cubicBezTo>
                      <a:cubicBezTo>
                        <a:pt x="48454" y="-845"/>
                        <a:pt x="46933" y="676"/>
                        <a:pt x="46933" y="676"/>
                      </a:cubicBezTo>
                      <a:cubicBezTo>
                        <a:pt x="46933" y="8281"/>
                        <a:pt x="46933" y="21971"/>
                        <a:pt x="45412" y="37181"/>
                      </a:cubicBezTo>
                      <a:cubicBezTo>
                        <a:pt x="42370" y="40223"/>
                        <a:pt x="39328" y="41744"/>
                        <a:pt x="34764" y="44786"/>
                      </a:cubicBezTo>
                      <a:cubicBezTo>
                        <a:pt x="24117" y="50870"/>
                        <a:pt x="13470" y="56955"/>
                        <a:pt x="2823" y="63039"/>
                      </a:cubicBezTo>
                      <a:cubicBezTo>
                        <a:pt x="1302" y="61518"/>
                        <a:pt x="-1741" y="63039"/>
                        <a:pt x="1302" y="66081"/>
                      </a:cubicBezTo>
                      <a:cubicBezTo>
                        <a:pt x="2823" y="69123"/>
                        <a:pt x="5865" y="72165"/>
                        <a:pt x="10428" y="79770"/>
                      </a:cubicBezTo>
                      <a:cubicBezTo>
                        <a:pt x="11949" y="81291"/>
                        <a:pt x="13470" y="85854"/>
                        <a:pt x="13470" y="88896"/>
                      </a:cubicBezTo>
                      <a:cubicBezTo>
                        <a:pt x="25638" y="99544"/>
                        <a:pt x="36285" y="85854"/>
                        <a:pt x="40849" y="75207"/>
                      </a:cubicBezTo>
                      <a:cubicBezTo>
                        <a:pt x="57580" y="75207"/>
                        <a:pt x="74311" y="72165"/>
                        <a:pt x="88001" y="69123"/>
                      </a:cubicBezTo>
                      <a:cubicBezTo>
                        <a:pt x="91043" y="67602"/>
                        <a:pt x="91043" y="61518"/>
                        <a:pt x="86480" y="63039"/>
                      </a:cubicBezTo>
                      <a:close/>
                      <a:moveTo>
                        <a:pt x="18033" y="85854"/>
                      </a:moveTo>
                      <a:cubicBezTo>
                        <a:pt x="16512" y="81291"/>
                        <a:pt x="14991" y="75207"/>
                        <a:pt x="10428" y="70644"/>
                      </a:cubicBezTo>
                      <a:cubicBezTo>
                        <a:pt x="18033" y="72165"/>
                        <a:pt x="25638" y="73686"/>
                        <a:pt x="33244" y="73686"/>
                      </a:cubicBezTo>
                      <a:cubicBezTo>
                        <a:pt x="30201" y="81291"/>
                        <a:pt x="24117" y="85854"/>
                        <a:pt x="18033" y="85854"/>
                      </a:cubicBezTo>
                      <a:close/>
                      <a:moveTo>
                        <a:pt x="37807" y="69123"/>
                      </a:moveTo>
                      <a:cubicBezTo>
                        <a:pt x="27159" y="69123"/>
                        <a:pt x="18033" y="67602"/>
                        <a:pt x="7386" y="67602"/>
                      </a:cubicBezTo>
                      <a:cubicBezTo>
                        <a:pt x="7386" y="67602"/>
                        <a:pt x="5865" y="66081"/>
                        <a:pt x="5865" y="66081"/>
                      </a:cubicBezTo>
                      <a:cubicBezTo>
                        <a:pt x="5865" y="66081"/>
                        <a:pt x="5865" y="66081"/>
                        <a:pt x="4344" y="64560"/>
                      </a:cubicBezTo>
                      <a:cubicBezTo>
                        <a:pt x="18033" y="61518"/>
                        <a:pt x="31723" y="55433"/>
                        <a:pt x="43891" y="47828"/>
                      </a:cubicBezTo>
                      <a:cubicBezTo>
                        <a:pt x="42370" y="55433"/>
                        <a:pt x="39328" y="61518"/>
                        <a:pt x="37807" y="69123"/>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4" name="Freeform: Shape 213">
                <a:extLst>
                  <a:ext uri="{FF2B5EF4-FFF2-40B4-BE49-F238E27FC236}">
                    <a16:creationId xmlns:a16="http://schemas.microsoft.com/office/drawing/2014/main" id="{7B556081-5352-4A14-9D17-6AC9C6312EEB}"/>
                  </a:ext>
                </a:extLst>
              </p:cNvPr>
              <p:cNvSpPr/>
              <p:nvPr/>
            </p:nvSpPr>
            <p:spPr>
              <a:xfrm>
                <a:off x="4327264" y="276102"/>
                <a:ext cx="65880" cy="56712"/>
              </a:xfrm>
              <a:custGeom>
                <a:avLst/>
                <a:gdLst>
                  <a:gd name="connsiteX0" fmla="*/ 39642 w 65880"/>
                  <a:gd name="connsiteY0" fmla="*/ 3650 h 56712"/>
                  <a:gd name="connsiteX1" fmla="*/ 25953 w 65880"/>
                  <a:gd name="connsiteY1" fmla="*/ 12777 h 56712"/>
                  <a:gd name="connsiteX2" fmla="*/ 13784 w 65880"/>
                  <a:gd name="connsiteY2" fmla="*/ 21903 h 56712"/>
                  <a:gd name="connsiteX3" fmla="*/ 1616 w 65880"/>
                  <a:gd name="connsiteY3" fmla="*/ 27987 h 56712"/>
                  <a:gd name="connsiteX4" fmla="*/ 7700 w 65880"/>
                  <a:gd name="connsiteY4" fmla="*/ 49282 h 56712"/>
                  <a:gd name="connsiteX5" fmla="*/ 21390 w 65880"/>
                  <a:gd name="connsiteY5" fmla="*/ 53845 h 56712"/>
                  <a:gd name="connsiteX6" fmla="*/ 21390 w 65880"/>
                  <a:gd name="connsiteY6" fmla="*/ 43198 h 56712"/>
                  <a:gd name="connsiteX7" fmla="*/ 33558 w 65880"/>
                  <a:gd name="connsiteY7" fmla="*/ 50803 h 56712"/>
                  <a:gd name="connsiteX8" fmla="*/ 38121 w 65880"/>
                  <a:gd name="connsiteY8" fmla="*/ 37113 h 56712"/>
                  <a:gd name="connsiteX9" fmla="*/ 47247 w 65880"/>
                  <a:gd name="connsiteY9" fmla="*/ 40155 h 56712"/>
                  <a:gd name="connsiteX10" fmla="*/ 54853 w 65880"/>
                  <a:gd name="connsiteY10" fmla="*/ 26466 h 56712"/>
                  <a:gd name="connsiteX11" fmla="*/ 62458 w 65880"/>
                  <a:gd name="connsiteY11" fmla="*/ 31029 h 56712"/>
                  <a:gd name="connsiteX12" fmla="*/ 62458 w 65880"/>
                  <a:gd name="connsiteY12" fmla="*/ 8214 h 56712"/>
                  <a:gd name="connsiteX13" fmla="*/ 39642 w 65880"/>
                  <a:gd name="connsiteY13" fmla="*/ 3650 h 5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80" h="56712">
                    <a:moveTo>
                      <a:pt x="39642" y="3650"/>
                    </a:moveTo>
                    <a:cubicBezTo>
                      <a:pt x="33558" y="2129"/>
                      <a:pt x="27474" y="5172"/>
                      <a:pt x="25953" y="12777"/>
                    </a:cubicBezTo>
                    <a:cubicBezTo>
                      <a:pt x="21390" y="14298"/>
                      <a:pt x="15305" y="14298"/>
                      <a:pt x="13784" y="21903"/>
                    </a:cubicBezTo>
                    <a:cubicBezTo>
                      <a:pt x="7700" y="18861"/>
                      <a:pt x="3137" y="24945"/>
                      <a:pt x="1616" y="27987"/>
                    </a:cubicBezTo>
                    <a:cubicBezTo>
                      <a:pt x="-2947" y="35592"/>
                      <a:pt x="3137" y="38634"/>
                      <a:pt x="7700" y="49282"/>
                    </a:cubicBezTo>
                    <a:cubicBezTo>
                      <a:pt x="10743" y="59929"/>
                      <a:pt x="18348" y="56887"/>
                      <a:pt x="21390" y="53845"/>
                    </a:cubicBezTo>
                    <a:cubicBezTo>
                      <a:pt x="24432" y="50803"/>
                      <a:pt x="21390" y="43198"/>
                      <a:pt x="21390" y="43198"/>
                    </a:cubicBezTo>
                    <a:cubicBezTo>
                      <a:pt x="21390" y="43198"/>
                      <a:pt x="28995" y="52324"/>
                      <a:pt x="33558" y="50803"/>
                    </a:cubicBezTo>
                    <a:cubicBezTo>
                      <a:pt x="38121" y="49282"/>
                      <a:pt x="38121" y="37113"/>
                      <a:pt x="38121" y="37113"/>
                    </a:cubicBezTo>
                    <a:cubicBezTo>
                      <a:pt x="38121" y="37113"/>
                      <a:pt x="41163" y="43198"/>
                      <a:pt x="47247" y="40155"/>
                    </a:cubicBezTo>
                    <a:cubicBezTo>
                      <a:pt x="53332" y="37113"/>
                      <a:pt x="54853" y="26466"/>
                      <a:pt x="54853" y="26466"/>
                    </a:cubicBezTo>
                    <a:cubicBezTo>
                      <a:pt x="54853" y="26466"/>
                      <a:pt x="57894" y="34071"/>
                      <a:pt x="62458" y="31029"/>
                    </a:cubicBezTo>
                    <a:cubicBezTo>
                      <a:pt x="67021" y="27987"/>
                      <a:pt x="67021" y="20382"/>
                      <a:pt x="62458" y="8214"/>
                    </a:cubicBezTo>
                    <a:cubicBezTo>
                      <a:pt x="53332" y="-913"/>
                      <a:pt x="41163" y="-2434"/>
                      <a:pt x="39642" y="365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BBC834B8-4225-4163-B8C9-BA2878CB82AB}"/>
                  </a:ext>
                </a:extLst>
              </p:cNvPr>
              <p:cNvSpPr/>
              <p:nvPr/>
            </p:nvSpPr>
            <p:spPr>
              <a:xfrm>
                <a:off x="4337942" y="299526"/>
                <a:ext cx="83721" cy="79094"/>
              </a:xfrm>
              <a:custGeom>
                <a:avLst/>
                <a:gdLst>
                  <a:gd name="connsiteX0" fmla="*/ 66990 w 83721"/>
                  <a:gd name="connsiteY0" fmla="*/ 0 h 79094"/>
                  <a:gd name="connsiteX1" fmla="*/ 45696 w 83721"/>
                  <a:gd name="connsiteY1" fmla="*/ 18252 h 79094"/>
                  <a:gd name="connsiteX2" fmla="*/ 65 w 83721"/>
                  <a:gd name="connsiteY2" fmla="*/ 54757 h 79094"/>
                  <a:gd name="connsiteX3" fmla="*/ 24401 w 83721"/>
                  <a:gd name="connsiteY3" fmla="*/ 79094 h 79094"/>
                  <a:gd name="connsiteX4" fmla="*/ 42654 w 83721"/>
                  <a:gd name="connsiteY4" fmla="*/ 62363 h 79094"/>
                  <a:gd name="connsiteX5" fmla="*/ 60906 w 83721"/>
                  <a:gd name="connsiteY5" fmla="*/ 27379 h 79094"/>
                  <a:gd name="connsiteX6" fmla="*/ 83722 w 83721"/>
                  <a:gd name="connsiteY6" fmla="*/ 1521 h 79094"/>
                  <a:gd name="connsiteX7" fmla="*/ 66990 w 83721"/>
                  <a:gd name="connsiteY7" fmla="*/ 0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1" h="79094">
                    <a:moveTo>
                      <a:pt x="66990" y="0"/>
                    </a:moveTo>
                    <a:cubicBezTo>
                      <a:pt x="57864" y="0"/>
                      <a:pt x="45696" y="18252"/>
                      <a:pt x="45696" y="18252"/>
                    </a:cubicBezTo>
                    <a:cubicBezTo>
                      <a:pt x="45696" y="18252"/>
                      <a:pt x="1585" y="53236"/>
                      <a:pt x="65" y="54757"/>
                    </a:cubicBezTo>
                    <a:cubicBezTo>
                      <a:pt x="-1457" y="56278"/>
                      <a:pt x="24401" y="79094"/>
                      <a:pt x="24401" y="79094"/>
                    </a:cubicBezTo>
                    <a:cubicBezTo>
                      <a:pt x="24401" y="79094"/>
                      <a:pt x="33527" y="69968"/>
                      <a:pt x="42654" y="62363"/>
                    </a:cubicBezTo>
                    <a:cubicBezTo>
                      <a:pt x="51780" y="54757"/>
                      <a:pt x="57864" y="36505"/>
                      <a:pt x="60906" y="27379"/>
                    </a:cubicBezTo>
                    <a:cubicBezTo>
                      <a:pt x="63948" y="18252"/>
                      <a:pt x="83722" y="1521"/>
                      <a:pt x="83722" y="1521"/>
                    </a:cubicBezTo>
                    <a:cubicBezTo>
                      <a:pt x="83722" y="1521"/>
                      <a:pt x="82201" y="0"/>
                      <a:pt x="66990"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90E708CF-AFBE-429E-8CBF-568B7ED62B27}"/>
                  </a:ext>
                </a:extLst>
              </p:cNvPr>
              <p:cNvSpPr/>
              <p:nvPr/>
            </p:nvSpPr>
            <p:spPr>
              <a:xfrm>
                <a:off x="4342150" y="676744"/>
                <a:ext cx="49092" cy="84393"/>
              </a:xfrm>
              <a:custGeom>
                <a:avLst/>
                <a:gdLst>
                  <a:gd name="connsiteX0" fmla="*/ 12587 w 49092"/>
                  <a:gd name="connsiteY0" fmla="*/ 47152 h 84393"/>
                  <a:gd name="connsiteX1" fmla="*/ 3461 w 49092"/>
                  <a:gd name="connsiteY1" fmla="*/ 0 h 84393"/>
                  <a:gd name="connsiteX2" fmla="*/ 12587 w 49092"/>
                  <a:gd name="connsiteY2" fmla="*/ 66926 h 84393"/>
                  <a:gd name="connsiteX3" fmla="*/ 49093 w 49092"/>
                  <a:gd name="connsiteY3" fmla="*/ 83657 h 84393"/>
                  <a:gd name="connsiteX4" fmla="*/ 12587 w 49092"/>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 h="84393">
                    <a:moveTo>
                      <a:pt x="12587" y="47152"/>
                    </a:moveTo>
                    <a:cubicBezTo>
                      <a:pt x="4982" y="33463"/>
                      <a:pt x="3461" y="0"/>
                      <a:pt x="3461" y="0"/>
                    </a:cubicBezTo>
                    <a:cubicBezTo>
                      <a:pt x="3461" y="0"/>
                      <a:pt x="-8707" y="44110"/>
                      <a:pt x="12587" y="66926"/>
                    </a:cubicBezTo>
                    <a:cubicBezTo>
                      <a:pt x="32361" y="89741"/>
                      <a:pt x="49093" y="83657"/>
                      <a:pt x="49093" y="83657"/>
                    </a:cubicBezTo>
                    <a:cubicBezTo>
                      <a:pt x="49093" y="83657"/>
                      <a:pt x="24756" y="69968"/>
                      <a:pt x="12587"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7E2D4CE6-65A5-44F1-9207-458D56C54280}"/>
                  </a:ext>
                </a:extLst>
              </p:cNvPr>
              <p:cNvSpPr/>
              <p:nvPr/>
            </p:nvSpPr>
            <p:spPr>
              <a:xfrm>
                <a:off x="4427748" y="714770"/>
                <a:ext cx="114078" cy="62029"/>
              </a:xfrm>
              <a:custGeom>
                <a:avLst/>
                <a:gdLst>
                  <a:gd name="connsiteX0" fmla="*/ 63883 w 114078"/>
                  <a:gd name="connsiteY0" fmla="*/ 41068 h 62029"/>
                  <a:gd name="connsiteX1" fmla="*/ 0 w 114078"/>
                  <a:gd name="connsiteY1" fmla="*/ 51715 h 62029"/>
                  <a:gd name="connsiteX2" fmla="*/ 69968 w 114078"/>
                  <a:gd name="connsiteY2" fmla="*/ 56279 h 62029"/>
                  <a:gd name="connsiteX3" fmla="*/ 114078 w 114078"/>
                  <a:gd name="connsiteY3" fmla="*/ 0 h 62029"/>
                  <a:gd name="connsiteX4" fmla="*/ 63883 w 114078"/>
                  <a:gd name="connsiteY4" fmla="*/ 41068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029">
                    <a:moveTo>
                      <a:pt x="63883" y="41068"/>
                    </a:moveTo>
                    <a:cubicBezTo>
                      <a:pt x="38026" y="54757"/>
                      <a:pt x="1521" y="51715"/>
                      <a:pt x="0" y="51715"/>
                    </a:cubicBezTo>
                    <a:cubicBezTo>
                      <a:pt x="0" y="51715"/>
                      <a:pt x="36505" y="71489"/>
                      <a:pt x="69968" y="56279"/>
                    </a:cubicBezTo>
                    <a:cubicBezTo>
                      <a:pt x="103431" y="41068"/>
                      <a:pt x="114078" y="0"/>
                      <a:pt x="114078" y="0"/>
                    </a:cubicBezTo>
                    <a:cubicBezTo>
                      <a:pt x="114078" y="0"/>
                      <a:pt x="89741" y="27379"/>
                      <a:pt x="63883" y="4106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949467D3-8C45-4BA7-BE52-1473649145D5}"/>
                  </a:ext>
                </a:extLst>
              </p:cNvPr>
              <p:cNvSpPr/>
              <p:nvPr/>
            </p:nvSpPr>
            <p:spPr>
              <a:xfrm>
                <a:off x="4242181" y="1269473"/>
                <a:ext cx="82136" cy="64360"/>
              </a:xfrm>
              <a:custGeom>
                <a:avLst/>
                <a:gdLst>
                  <a:gd name="connsiteX0" fmla="*/ 0 w 82136"/>
                  <a:gd name="connsiteY0" fmla="*/ 6561 h 64360"/>
                  <a:gd name="connsiteX1" fmla="*/ 25858 w 82136"/>
                  <a:gd name="connsiteY1" fmla="*/ 32419 h 64360"/>
                  <a:gd name="connsiteX2" fmla="*/ 41068 w 82136"/>
                  <a:gd name="connsiteY2" fmla="*/ 64361 h 64360"/>
                  <a:gd name="connsiteX3" fmla="*/ 82136 w 82136"/>
                  <a:gd name="connsiteY3" fmla="*/ 32419 h 64360"/>
                  <a:gd name="connsiteX4" fmla="*/ 38026 w 82136"/>
                  <a:gd name="connsiteY4" fmla="*/ 5040 h 64360"/>
                  <a:gd name="connsiteX5" fmla="*/ 0 w 82136"/>
                  <a:gd name="connsiteY5" fmla="*/ 6561 h 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4360">
                    <a:moveTo>
                      <a:pt x="0" y="6561"/>
                    </a:moveTo>
                    <a:cubicBezTo>
                      <a:pt x="0" y="6561"/>
                      <a:pt x="13689" y="17208"/>
                      <a:pt x="25858" y="32419"/>
                    </a:cubicBezTo>
                    <a:cubicBezTo>
                      <a:pt x="38026" y="46108"/>
                      <a:pt x="41068" y="62840"/>
                      <a:pt x="41068" y="64361"/>
                    </a:cubicBezTo>
                    <a:lnTo>
                      <a:pt x="82136" y="32419"/>
                    </a:lnTo>
                    <a:cubicBezTo>
                      <a:pt x="82136" y="32419"/>
                      <a:pt x="60842" y="15687"/>
                      <a:pt x="38026" y="5040"/>
                    </a:cubicBezTo>
                    <a:cubicBezTo>
                      <a:pt x="13689" y="-7128"/>
                      <a:pt x="0" y="6561"/>
                      <a:pt x="0" y="656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9" name="Graphic 4">
                <a:extLst>
                  <a:ext uri="{FF2B5EF4-FFF2-40B4-BE49-F238E27FC236}">
                    <a16:creationId xmlns:a16="http://schemas.microsoft.com/office/drawing/2014/main" id="{9251796C-89FE-4657-86AF-F989A704AA0A}"/>
                  </a:ext>
                </a:extLst>
              </p:cNvPr>
              <p:cNvGrpSpPr/>
              <p:nvPr/>
            </p:nvGrpSpPr>
            <p:grpSpPr>
              <a:xfrm>
                <a:off x="4213281" y="1253219"/>
                <a:ext cx="147541" cy="185777"/>
                <a:chOff x="4213281" y="1253219"/>
                <a:chExt cx="147541" cy="185777"/>
              </a:xfrm>
            </p:grpSpPr>
            <p:sp>
              <p:nvSpPr>
                <p:cNvPr id="225" name="Freeform: Shape 224">
                  <a:extLst>
                    <a:ext uri="{FF2B5EF4-FFF2-40B4-BE49-F238E27FC236}">
                      <a16:creationId xmlns:a16="http://schemas.microsoft.com/office/drawing/2014/main" id="{B22D1821-C865-4A0F-9B1A-C6618EF55B59}"/>
                    </a:ext>
                  </a:extLst>
                </p:cNvPr>
                <p:cNvSpPr/>
                <p:nvPr/>
              </p:nvSpPr>
              <p:spPr>
                <a:xfrm>
                  <a:off x="4213281" y="1253219"/>
                  <a:ext cx="147541" cy="181003"/>
                </a:xfrm>
                <a:custGeom>
                  <a:avLst/>
                  <a:gdLst>
                    <a:gd name="connsiteX0" fmla="*/ 92784 w 147541"/>
                    <a:gd name="connsiteY0" fmla="*/ 30421 h 181003"/>
                    <a:gd name="connsiteX1" fmla="*/ 65405 w 147541"/>
                    <a:gd name="connsiteY1" fmla="*/ 80615 h 181003"/>
                    <a:gd name="connsiteX2" fmla="*/ 45631 w 147541"/>
                    <a:gd name="connsiteY2" fmla="*/ 115599 h 181003"/>
                    <a:gd name="connsiteX3" fmla="*/ 0 w 147541"/>
                    <a:gd name="connsiteY3" fmla="*/ 156667 h 181003"/>
                    <a:gd name="connsiteX4" fmla="*/ 18253 w 147541"/>
                    <a:gd name="connsiteY4" fmla="*/ 181004 h 181003"/>
                    <a:gd name="connsiteX5" fmla="*/ 33463 w 147541"/>
                    <a:gd name="connsiteY5" fmla="*/ 177962 h 181003"/>
                    <a:gd name="connsiteX6" fmla="*/ 106473 w 147541"/>
                    <a:gd name="connsiteY6" fmla="*/ 149062 h 181003"/>
                    <a:gd name="connsiteX7" fmla="*/ 135373 w 147541"/>
                    <a:gd name="connsiteY7" fmla="*/ 109515 h 181003"/>
                    <a:gd name="connsiteX8" fmla="*/ 132331 w 147541"/>
                    <a:gd name="connsiteY8" fmla="*/ 47152 h 181003"/>
                    <a:gd name="connsiteX9" fmla="*/ 146020 w 147541"/>
                    <a:gd name="connsiteY9" fmla="*/ 15210 h 181003"/>
                    <a:gd name="connsiteX10" fmla="*/ 147541 w 147541"/>
                    <a:gd name="connsiteY10" fmla="*/ 0 h 181003"/>
                    <a:gd name="connsiteX11" fmla="*/ 92784 w 147541"/>
                    <a:gd name="connsiteY11" fmla="*/ 30421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41" h="181003">
                      <a:moveTo>
                        <a:pt x="92784" y="30421"/>
                      </a:moveTo>
                      <a:cubicBezTo>
                        <a:pt x="77573" y="48673"/>
                        <a:pt x="79094" y="47152"/>
                        <a:pt x="65405" y="80615"/>
                      </a:cubicBezTo>
                      <a:cubicBezTo>
                        <a:pt x="59320" y="97347"/>
                        <a:pt x="59320" y="103431"/>
                        <a:pt x="45631" y="115599"/>
                      </a:cubicBezTo>
                      <a:cubicBezTo>
                        <a:pt x="30421" y="129288"/>
                        <a:pt x="0" y="147541"/>
                        <a:pt x="0" y="156667"/>
                      </a:cubicBezTo>
                      <a:cubicBezTo>
                        <a:pt x="0" y="162751"/>
                        <a:pt x="6084" y="174920"/>
                        <a:pt x="18253" y="181004"/>
                      </a:cubicBezTo>
                      <a:cubicBezTo>
                        <a:pt x="24337" y="179483"/>
                        <a:pt x="28900" y="179483"/>
                        <a:pt x="33463" y="177962"/>
                      </a:cubicBezTo>
                      <a:cubicBezTo>
                        <a:pt x="50194" y="174920"/>
                        <a:pt x="83657" y="159709"/>
                        <a:pt x="106473" y="149062"/>
                      </a:cubicBezTo>
                      <a:cubicBezTo>
                        <a:pt x="129288" y="138415"/>
                        <a:pt x="135373" y="124725"/>
                        <a:pt x="135373" y="109515"/>
                      </a:cubicBezTo>
                      <a:cubicBezTo>
                        <a:pt x="135373" y="94304"/>
                        <a:pt x="129288" y="68447"/>
                        <a:pt x="132331" y="47152"/>
                      </a:cubicBezTo>
                      <a:cubicBezTo>
                        <a:pt x="133851" y="34984"/>
                        <a:pt x="139936" y="22816"/>
                        <a:pt x="146020" y="15210"/>
                      </a:cubicBezTo>
                      <a:cubicBezTo>
                        <a:pt x="147541" y="6084"/>
                        <a:pt x="147541" y="0"/>
                        <a:pt x="147541" y="0"/>
                      </a:cubicBezTo>
                      <a:cubicBezTo>
                        <a:pt x="147541" y="0"/>
                        <a:pt x="107994" y="12168"/>
                        <a:pt x="92784"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4E91371C-163D-42DE-B27B-1665BE921BD1}"/>
                    </a:ext>
                  </a:extLst>
                </p:cNvPr>
                <p:cNvSpPr/>
                <p:nvPr/>
              </p:nvSpPr>
              <p:spPr>
                <a:xfrm>
                  <a:off x="4231534" y="1269950"/>
                  <a:ext cx="127969" cy="169046"/>
                </a:xfrm>
                <a:custGeom>
                  <a:avLst/>
                  <a:gdLst>
                    <a:gd name="connsiteX0" fmla="*/ 123204 w 127969"/>
                    <a:gd name="connsiteY0" fmla="*/ 48673 h 169046"/>
                    <a:gd name="connsiteX1" fmla="*/ 127767 w 127969"/>
                    <a:gd name="connsiteY1" fmla="*/ 0 h 169046"/>
                    <a:gd name="connsiteX2" fmla="*/ 114078 w 127969"/>
                    <a:gd name="connsiteY2" fmla="*/ 31942 h 169046"/>
                    <a:gd name="connsiteX3" fmla="*/ 117120 w 127969"/>
                    <a:gd name="connsiteY3" fmla="*/ 94304 h 169046"/>
                    <a:gd name="connsiteX4" fmla="*/ 88220 w 127969"/>
                    <a:gd name="connsiteY4" fmla="*/ 133852 h 169046"/>
                    <a:gd name="connsiteX5" fmla="*/ 15210 w 127969"/>
                    <a:gd name="connsiteY5" fmla="*/ 162751 h 169046"/>
                    <a:gd name="connsiteX6" fmla="*/ 0 w 127969"/>
                    <a:gd name="connsiteY6" fmla="*/ 165793 h 169046"/>
                    <a:gd name="connsiteX7" fmla="*/ 34984 w 127969"/>
                    <a:gd name="connsiteY7" fmla="*/ 164272 h 169046"/>
                    <a:gd name="connsiteX8" fmla="*/ 79094 w 127969"/>
                    <a:gd name="connsiteY8" fmla="*/ 146020 h 169046"/>
                    <a:gd name="connsiteX9" fmla="*/ 127767 w 127969"/>
                    <a:gd name="connsiteY9" fmla="*/ 104952 h 169046"/>
                    <a:gd name="connsiteX10" fmla="*/ 123204 w 127969"/>
                    <a:gd name="connsiteY10" fmla="*/ 48673 h 1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9" h="169046">
                      <a:moveTo>
                        <a:pt x="123204" y="48673"/>
                      </a:moveTo>
                      <a:cubicBezTo>
                        <a:pt x="124725" y="36505"/>
                        <a:pt x="126246" y="15210"/>
                        <a:pt x="127767" y="0"/>
                      </a:cubicBezTo>
                      <a:cubicBezTo>
                        <a:pt x="123204" y="7605"/>
                        <a:pt x="115599" y="19774"/>
                        <a:pt x="114078" y="31942"/>
                      </a:cubicBezTo>
                      <a:cubicBezTo>
                        <a:pt x="111036" y="53236"/>
                        <a:pt x="117120" y="79094"/>
                        <a:pt x="117120" y="94304"/>
                      </a:cubicBezTo>
                      <a:cubicBezTo>
                        <a:pt x="117120" y="109515"/>
                        <a:pt x="111036" y="121683"/>
                        <a:pt x="88220" y="133852"/>
                      </a:cubicBezTo>
                      <a:cubicBezTo>
                        <a:pt x="65405" y="144499"/>
                        <a:pt x="31941" y="159709"/>
                        <a:pt x="15210" y="162751"/>
                      </a:cubicBezTo>
                      <a:cubicBezTo>
                        <a:pt x="10647" y="162751"/>
                        <a:pt x="4563" y="164272"/>
                        <a:pt x="0" y="165793"/>
                      </a:cubicBezTo>
                      <a:cubicBezTo>
                        <a:pt x="9126" y="170357"/>
                        <a:pt x="19773" y="170357"/>
                        <a:pt x="34984" y="164272"/>
                      </a:cubicBezTo>
                      <a:cubicBezTo>
                        <a:pt x="71489" y="149062"/>
                        <a:pt x="54757" y="156667"/>
                        <a:pt x="79094" y="146020"/>
                      </a:cubicBezTo>
                      <a:cubicBezTo>
                        <a:pt x="103431" y="135373"/>
                        <a:pt x="127767" y="121683"/>
                        <a:pt x="127767" y="104952"/>
                      </a:cubicBezTo>
                      <a:cubicBezTo>
                        <a:pt x="129288" y="85178"/>
                        <a:pt x="121683" y="66926"/>
                        <a:pt x="123204" y="4867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0" name="Freeform: Shape 219">
                <a:extLst>
                  <a:ext uri="{FF2B5EF4-FFF2-40B4-BE49-F238E27FC236}">
                    <a16:creationId xmlns:a16="http://schemas.microsoft.com/office/drawing/2014/main" id="{A6C01D7B-D871-4683-A061-2F64F1A57894}"/>
                  </a:ext>
                </a:extLst>
              </p:cNvPr>
              <p:cNvSpPr/>
              <p:nvPr/>
            </p:nvSpPr>
            <p:spPr>
              <a:xfrm>
                <a:off x="4270944" y="1300869"/>
                <a:ext cx="89356" cy="51523"/>
              </a:xfrm>
              <a:custGeom>
                <a:avLst/>
                <a:gdLst>
                  <a:gd name="connsiteX0" fmla="*/ 86836 w 89356"/>
                  <a:gd name="connsiteY0" fmla="*/ 34486 h 51523"/>
                  <a:gd name="connsiteX1" fmla="*/ 50332 w 89356"/>
                  <a:gd name="connsiteY1" fmla="*/ 29923 h 51523"/>
                  <a:gd name="connsiteX2" fmla="*/ 70105 w 89356"/>
                  <a:gd name="connsiteY2" fmla="*/ 13192 h 51523"/>
                  <a:gd name="connsiteX3" fmla="*/ 86836 w 89356"/>
                  <a:gd name="connsiteY3" fmla="*/ 4065 h 51523"/>
                  <a:gd name="connsiteX4" fmla="*/ 83794 w 89356"/>
                  <a:gd name="connsiteY4" fmla="*/ 1023 h 51523"/>
                  <a:gd name="connsiteX5" fmla="*/ 44248 w 89356"/>
                  <a:gd name="connsiteY5" fmla="*/ 16234 h 51523"/>
                  <a:gd name="connsiteX6" fmla="*/ 19911 w 89356"/>
                  <a:gd name="connsiteY6" fmla="*/ 16234 h 51523"/>
                  <a:gd name="connsiteX7" fmla="*/ 3179 w 89356"/>
                  <a:gd name="connsiteY7" fmla="*/ 11671 h 51523"/>
                  <a:gd name="connsiteX8" fmla="*/ 3179 w 89356"/>
                  <a:gd name="connsiteY8" fmla="*/ 13192 h 51523"/>
                  <a:gd name="connsiteX9" fmla="*/ 21432 w 89356"/>
                  <a:gd name="connsiteY9" fmla="*/ 23839 h 51523"/>
                  <a:gd name="connsiteX10" fmla="*/ 36642 w 89356"/>
                  <a:gd name="connsiteY10" fmla="*/ 32965 h 51523"/>
                  <a:gd name="connsiteX11" fmla="*/ 1658 w 89356"/>
                  <a:gd name="connsiteY11" fmla="*/ 46655 h 51523"/>
                  <a:gd name="connsiteX12" fmla="*/ 3179 w 89356"/>
                  <a:gd name="connsiteY12" fmla="*/ 51218 h 51523"/>
                  <a:gd name="connsiteX13" fmla="*/ 44248 w 89356"/>
                  <a:gd name="connsiteY13" fmla="*/ 36007 h 51523"/>
                  <a:gd name="connsiteX14" fmla="*/ 88358 w 89356"/>
                  <a:gd name="connsiteY14" fmla="*/ 42091 h 51523"/>
                  <a:gd name="connsiteX15" fmla="*/ 86836 w 89356"/>
                  <a:gd name="connsiteY15" fmla="*/ 34486 h 51523"/>
                  <a:gd name="connsiteX16" fmla="*/ 42726 w 89356"/>
                  <a:gd name="connsiteY16" fmla="*/ 28402 h 51523"/>
                  <a:gd name="connsiteX17" fmla="*/ 29037 w 89356"/>
                  <a:gd name="connsiteY17" fmla="*/ 22318 h 51523"/>
                  <a:gd name="connsiteX18" fmla="*/ 39684 w 89356"/>
                  <a:gd name="connsiteY18" fmla="*/ 20797 h 51523"/>
                  <a:gd name="connsiteX19" fmla="*/ 60979 w 89356"/>
                  <a:gd name="connsiteY19" fmla="*/ 16234 h 51523"/>
                  <a:gd name="connsiteX20" fmla="*/ 42726 w 89356"/>
                  <a:gd name="connsiteY20" fmla="*/ 28402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56" h="51523">
                    <a:moveTo>
                      <a:pt x="86836" y="34486"/>
                    </a:moveTo>
                    <a:cubicBezTo>
                      <a:pt x="74668" y="32965"/>
                      <a:pt x="62500" y="32965"/>
                      <a:pt x="50332" y="29923"/>
                    </a:cubicBezTo>
                    <a:cubicBezTo>
                      <a:pt x="57937" y="25360"/>
                      <a:pt x="65542" y="19276"/>
                      <a:pt x="70105" y="13192"/>
                    </a:cubicBezTo>
                    <a:cubicBezTo>
                      <a:pt x="76189" y="10150"/>
                      <a:pt x="80752" y="7107"/>
                      <a:pt x="86836" y="4065"/>
                    </a:cubicBezTo>
                    <a:cubicBezTo>
                      <a:pt x="89879" y="2544"/>
                      <a:pt x="85315" y="-2019"/>
                      <a:pt x="83794" y="1023"/>
                    </a:cubicBezTo>
                    <a:cubicBezTo>
                      <a:pt x="71626" y="10150"/>
                      <a:pt x="59458" y="14713"/>
                      <a:pt x="44248" y="16234"/>
                    </a:cubicBezTo>
                    <a:cubicBezTo>
                      <a:pt x="36642" y="17755"/>
                      <a:pt x="27516" y="17755"/>
                      <a:pt x="19911" y="16234"/>
                    </a:cubicBezTo>
                    <a:cubicBezTo>
                      <a:pt x="13827" y="14713"/>
                      <a:pt x="9263" y="11671"/>
                      <a:pt x="3179" y="11671"/>
                    </a:cubicBezTo>
                    <a:cubicBezTo>
                      <a:pt x="3179" y="11671"/>
                      <a:pt x="1658" y="11671"/>
                      <a:pt x="3179" y="13192"/>
                    </a:cubicBezTo>
                    <a:cubicBezTo>
                      <a:pt x="6221" y="20797"/>
                      <a:pt x="13827" y="23839"/>
                      <a:pt x="21432" y="23839"/>
                    </a:cubicBezTo>
                    <a:cubicBezTo>
                      <a:pt x="25995" y="28402"/>
                      <a:pt x="30558" y="31444"/>
                      <a:pt x="36642" y="32965"/>
                    </a:cubicBezTo>
                    <a:cubicBezTo>
                      <a:pt x="25995" y="39049"/>
                      <a:pt x="13827" y="43612"/>
                      <a:pt x="1658" y="46655"/>
                    </a:cubicBezTo>
                    <a:cubicBezTo>
                      <a:pt x="-1384" y="48176"/>
                      <a:pt x="137" y="52739"/>
                      <a:pt x="3179" y="51218"/>
                    </a:cubicBezTo>
                    <a:cubicBezTo>
                      <a:pt x="16868" y="46655"/>
                      <a:pt x="30558" y="42091"/>
                      <a:pt x="44248" y="36007"/>
                    </a:cubicBezTo>
                    <a:cubicBezTo>
                      <a:pt x="57937" y="40570"/>
                      <a:pt x="74668" y="42091"/>
                      <a:pt x="88358" y="42091"/>
                    </a:cubicBezTo>
                    <a:cubicBezTo>
                      <a:pt x="89879" y="40570"/>
                      <a:pt x="89879" y="36007"/>
                      <a:pt x="86836" y="34486"/>
                    </a:cubicBezTo>
                    <a:close/>
                    <a:moveTo>
                      <a:pt x="42726" y="28402"/>
                    </a:moveTo>
                    <a:cubicBezTo>
                      <a:pt x="38163" y="26881"/>
                      <a:pt x="33600" y="25360"/>
                      <a:pt x="29037" y="22318"/>
                    </a:cubicBezTo>
                    <a:cubicBezTo>
                      <a:pt x="32079" y="22318"/>
                      <a:pt x="36642" y="22318"/>
                      <a:pt x="39684" y="20797"/>
                    </a:cubicBezTo>
                    <a:cubicBezTo>
                      <a:pt x="47289" y="19276"/>
                      <a:pt x="53373" y="17755"/>
                      <a:pt x="60979" y="16234"/>
                    </a:cubicBezTo>
                    <a:cubicBezTo>
                      <a:pt x="54895" y="20797"/>
                      <a:pt x="48810" y="23839"/>
                      <a:pt x="42726" y="2840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1" name="Graphic 4">
                <a:extLst>
                  <a:ext uri="{FF2B5EF4-FFF2-40B4-BE49-F238E27FC236}">
                    <a16:creationId xmlns:a16="http://schemas.microsoft.com/office/drawing/2014/main" id="{1B12A2D7-FD06-4942-9EFD-4CDD2B4ACCA6}"/>
                  </a:ext>
                </a:extLst>
              </p:cNvPr>
              <p:cNvGrpSpPr/>
              <p:nvPr/>
            </p:nvGrpSpPr>
            <p:grpSpPr>
              <a:xfrm>
                <a:off x="4487449" y="1307976"/>
                <a:ext cx="103050" cy="233793"/>
                <a:chOff x="4487449" y="1307976"/>
                <a:chExt cx="103050" cy="233793"/>
              </a:xfrm>
            </p:grpSpPr>
            <p:sp>
              <p:nvSpPr>
                <p:cNvPr id="223" name="Freeform: Shape 222">
                  <a:extLst>
                    <a:ext uri="{FF2B5EF4-FFF2-40B4-BE49-F238E27FC236}">
                      <a16:creationId xmlns:a16="http://schemas.microsoft.com/office/drawing/2014/main" id="{F405A27D-621A-49DC-83DB-49D5AFB59386}"/>
                    </a:ext>
                  </a:extLst>
                </p:cNvPr>
                <p:cNvSpPr/>
                <p:nvPr/>
              </p:nvSpPr>
              <p:spPr>
                <a:xfrm>
                  <a:off x="4493153" y="1307976"/>
                  <a:ext cx="94304" cy="222071"/>
                </a:xfrm>
                <a:custGeom>
                  <a:avLst/>
                  <a:gdLst>
                    <a:gd name="connsiteX0" fmla="*/ 74531 w 94304"/>
                    <a:gd name="connsiteY0" fmla="*/ 53236 h 222071"/>
                    <a:gd name="connsiteX1" fmla="*/ 89741 w 94304"/>
                    <a:gd name="connsiteY1" fmla="*/ 0 h 222071"/>
                    <a:gd name="connsiteX2" fmla="*/ 56279 w 94304"/>
                    <a:gd name="connsiteY2" fmla="*/ 21295 h 222071"/>
                    <a:gd name="connsiteX3" fmla="*/ 33463 w 94304"/>
                    <a:gd name="connsiteY3" fmla="*/ 42589 h 222071"/>
                    <a:gd name="connsiteX4" fmla="*/ 0 w 94304"/>
                    <a:gd name="connsiteY4" fmla="*/ 16731 h 222071"/>
                    <a:gd name="connsiteX5" fmla="*/ 1521 w 94304"/>
                    <a:gd name="connsiteY5" fmla="*/ 39547 h 222071"/>
                    <a:gd name="connsiteX6" fmla="*/ 15210 w 94304"/>
                    <a:gd name="connsiteY6" fmla="*/ 77573 h 222071"/>
                    <a:gd name="connsiteX7" fmla="*/ 15210 w 94304"/>
                    <a:gd name="connsiteY7" fmla="*/ 158188 h 222071"/>
                    <a:gd name="connsiteX8" fmla="*/ 56279 w 94304"/>
                    <a:gd name="connsiteY8" fmla="*/ 222072 h 222071"/>
                    <a:gd name="connsiteX9" fmla="*/ 94305 w 94304"/>
                    <a:gd name="connsiteY9" fmla="*/ 215988 h 222071"/>
                    <a:gd name="connsiteX10" fmla="*/ 74531 w 94304"/>
                    <a:gd name="connsiteY10" fmla="*/ 133852 h 222071"/>
                    <a:gd name="connsiteX11" fmla="*/ 74531 w 94304"/>
                    <a:gd name="connsiteY11" fmla="*/ 53236 h 2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04" h="222071">
                      <a:moveTo>
                        <a:pt x="74531" y="53236"/>
                      </a:moveTo>
                      <a:cubicBezTo>
                        <a:pt x="79094" y="28900"/>
                        <a:pt x="89741" y="0"/>
                        <a:pt x="89741" y="0"/>
                      </a:cubicBezTo>
                      <a:cubicBezTo>
                        <a:pt x="89741" y="0"/>
                        <a:pt x="69968" y="9126"/>
                        <a:pt x="56279" y="21295"/>
                      </a:cubicBezTo>
                      <a:cubicBezTo>
                        <a:pt x="47152" y="28900"/>
                        <a:pt x="33463" y="42589"/>
                        <a:pt x="33463" y="42589"/>
                      </a:cubicBezTo>
                      <a:lnTo>
                        <a:pt x="0" y="16731"/>
                      </a:lnTo>
                      <a:cubicBezTo>
                        <a:pt x="0" y="16731"/>
                        <a:pt x="1521" y="25858"/>
                        <a:pt x="1521" y="39547"/>
                      </a:cubicBezTo>
                      <a:cubicBezTo>
                        <a:pt x="9126" y="47152"/>
                        <a:pt x="16732" y="60842"/>
                        <a:pt x="15210" y="77573"/>
                      </a:cubicBezTo>
                      <a:cubicBezTo>
                        <a:pt x="12169" y="104952"/>
                        <a:pt x="0" y="126246"/>
                        <a:pt x="15210" y="158188"/>
                      </a:cubicBezTo>
                      <a:cubicBezTo>
                        <a:pt x="30421" y="188609"/>
                        <a:pt x="36505" y="220551"/>
                        <a:pt x="56279" y="222072"/>
                      </a:cubicBezTo>
                      <a:cubicBezTo>
                        <a:pt x="73010" y="222072"/>
                        <a:pt x="82136" y="214467"/>
                        <a:pt x="94305" y="215988"/>
                      </a:cubicBezTo>
                      <a:cubicBezTo>
                        <a:pt x="94305" y="197735"/>
                        <a:pt x="77573" y="161230"/>
                        <a:pt x="74531" y="133852"/>
                      </a:cubicBezTo>
                      <a:cubicBezTo>
                        <a:pt x="71489" y="104952"/>
                        <a:pt x="69968" y="77573"/>
                        <a:pt x="74531" y="5323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6FD43F8A-AE39-478F-B6DA-2BC052BAE417}"/>
                    </a:ext>
                  </a:extLst>
                </p:cNvPr>
                <p:cNvSpPr/>
                <p:nvPr/>
              </p:nvSpPr>
              <p:spPr>
                <a:xfrm>
                  <a:off x="4487449" y="1347523"/>
                  <a:ext cx="103050" cy="194246"/>
                </a:xfrm>
                <a:custGeom>
                  <a:avLst/>
                  <a:gdLst>
                    <a:gd name="connsiteX0" fmla="*/ 63504 w 103050"/>
                    <a:gd name="connsiteY0" fmla="*/ 182525 h 194246"/>
                    <a:gd name="connsiteX1" fmla="*/ 22435 w 103050"/>
                    <a:gd name="connsiteY1" fmla="*/ 118641 h 194246"/>
                    <a:gd name="connsiteX2" fmla="*/ 22435 w 103050"/>
                    <a:gd name="connsiteY2" fmla="*/ 38026 h 194246"/>
                    <a:gd name="connsiteX3" fmla="*/ 8746 w 103050"/>
                    <a:gd name="connsiteY3" fmla="*/ 0 h 194246"/>
                    <a:gd name="connsiteX4" fmla="*/ 10267 w 103050"/>
                    <a:gd name="connsiteY4" fmla="*/ 39547 h 194246"/>
                    <a:gd name="connsiteX5" fmla="*/ 4183 w 103050"/>
                    <a:gd name="connsiteY5" fmla="*/ 112557 h 194246"/>
                    <a:gd name="connsiteX6" fmla="*/ 42209 w 103050"/>
                    <a:gd name="connsiteY6" fmla="*/ 177962 h 194246"/>
                    <a:gd name="connsiteX7" fmla="*/ 103050 w 103050"/>
                    <a:gd name="connsiteY7" fmla="*/ 177962 h 194246"/>
                    <a:gd name="connsiteX8" fmla="*/ 103050 w 103050"/>
                    <a:gd name="connsiteY8" fmla="*/ 174920 h 194246"/>
                    <a:gd name="connsiteX9" fmla="*/ 63504 w 103050"/>
                    <a:gd name="connsiteY9" fmla="*/ 182525 h 19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50" h="194246">
                      <a:moveTo>
                        <a:pt x="63504" y="182525"/>
                      </a:moveTo>
                      <a:cubicBezTo>
                        <a:pt x="43730" y="181004"/>
                        <a:pt x="37646" y="150583"/>
                        <a:pt x="22435" y="118641"/>
                      </a:cubicBezTo>
                      <a:cubicBezTo>
                        <a:pt x="7225" y="88220"/>
                        <a:pt x="19393" y="66926"/>
                        <a:pt x="22435" y="38026"/>
                      </a:cubicBezTo>
                      <a:cubicBezTo>
                        <a:pt x="23957" y="21295"/>
                        <a:pt x="16351" y="7605"/>
                        <a:pt x="8746" y="0"/>
                      </a:cubicBezTo>
                      <a:cubicBezTo>
                        <a:pt x="8746" y="10647"/>
                        <a:pt x="10267" y="24337"/>
                        <a:pt x="10267" y="39547"/>
                      </a:cubicBezTo>
                      <a:cubicBezTo>
                        <a:pt x="10267" y="65405"/>
                        <a:pt x="-7985" y="95826"/>
                        <a:pt x="4183" y="112557"/>
                      </a:cubicBezTo>
                      <a:cubicBezTo>
                        <a:pt x="16351" y="129288"/>
                        <a:pt x="28519" y="150583"/>
                        <a:pt x="42209" y="177962"/>
                      </a:cubicBezTo>
                      <a:cubicBezTo>
                        <a:pt x="55898" y="205340"/>
                        <a:pt x="100009" y="193172"/>
                        <a:pt x="103050" y="177962"/>
                      </a:cubicBezTo>
                      <a:cubicBezTo>
                        <a:pt x="103050" y="176441"/>
                        <a:pt x="103050" y="176441"/>
                        <a:pt x="103050" y="174920"/>
                      </a:cubicBezTo>
                      <a:cubicBezTo>
                        <a:pt x="89361" y="174920"/>
                        <a:pt x="78714" y="182525"/>
                        <a:pt x="63504" y="1825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2" name="Freeform: Shape 221">
                <a:extLst>
                  <a:ext uri="{FF2B5EF4-FFF2-40B4-BE49-F238E27FC236}">
                    <a16:creationId xmlns:a16="http://schemas.microsoft.com/office/drawing/2014/main" id="{A8FE4880-3BC7-4E18-B97C-089A8BA3C122}"/>
                  </a:ext>
                </a:extLst>
              </p:cNvPr>
              <p:cNvSpPr/>
              <p:nvPr/>
            </p:nvSpPr>
            <p:spPr>
              <a:xfrm>
                <a:off x="4492917" y="1377530"/>
                <a:ext cx="78407" cy="46045"/>
              </a:xfrm>
              <a:custGeom>
                <a:avLst/>
                <a:gdLst>
                  <a:gd name="connsiteX0" fmla="*/ 76287 w 78407"/>
                  <a:gd name="connsiteY0" fmla="*/ 36920 h 46045"/>
                  <a:gd name="connsiteX1" fmla="*/ 39782 w 78407"/>
                  <a:gd name="connsiteY1" fmla="*/ 26272 h 46045"/>
                  <a:gd name="connsiteX2" fmla="*/ 36740 w 78407"/>
                  <a:gd name="connsiteY2" fmla="*/ 24751 h 46045"/>
                  <a:gd name="connsiteX3" fmla="*/ 51951 w 78407"/>
                  <a:gd name="connsiteY3" fmla="*/ 15625 h 46045"/>
                  <a:gd name="connsiteX4" fmla="*/ 74766 w 78407"/>
                  <a:gd name="connsiteY4" fmla="*/ 24751 h 46045"/>
                  <a:gd name="connsiteX5" fmla="*/ 74766 w 78407"/>
                  <a:gd name="connsiteY5" fmla="*/ 18667 h 46045"/>
                  <a:gd name="connsiteX6" fmla="*/ 62598 w 78407"/>
                  <a:gd name="connsiteY6" fmla="*/ 15625 h 46045"/>
                  <a:gd name="connsiteX7" fmla="*/ 54993 w 78407"/>
                  <a:gd name="connsiteY7" fmla="*/ 12583 h 46045"/>
                  <a:gd name="connsiteX8" fmla="*/ 54993 w 78407"/>
                  <a:gd name="connsiteY8" fmla="*/ 12583 h 46045"/>
                  <a:gd name="connsiteX9" fmla="*/ 74766 w 78407"/>
                  <a:gd name="connsiteY9" fmla="*/ 3457 h 46045"/>
                  <a:gd name="connsiteX10" fmla="*/ 73246 w 78407"/>
                  <a:gd name="connsiteY10" fmla="*/ 415 h 46045"/>
                  <a:gd name="connsiteX11" fmla="*/ 3278 w 78407"/>
                  <a:gd name="connsiteY11" fmla="*/ 3457 h 46045"/>
                  <a:gd name="connsiteX12" fmla="*/ 1756 w 78407"/>
                  <a:gd name="connsiteY12" fmla="*/ 6499 h 46045"/>
                  <a:gd name="connsiteX13" fmla="*/ 12404 w 78407"/>
                  <a:gd name="connsiteY13" fmla="*/ 12583 h 46045"/>
                  <a:gd name="connsiteX14" fmla="*/ 23051 w 78407"/>
                  <a:gd name="connsiteY14" fmla="*/ 26272 h 46045"/>
                  <a:gd name="connsiteX15" fmla="*/ 1756 w 78407"/>
                  <a:gd name="connsiteY15" fmla="*/ 30835 h 46045"/>
                  <a:gd name="connsiteX16" fmla="*/ 1756 w 78407"/>
                  <a:gd name="connsiteY16" fmla="*/ 35399 h 46045"/>
                  <a:gd name="connsiteX17" fmla="*/ 27614 w 78407"/>
                  <a:gd name="connsiteY17" fmla="*/ 30835 h 46045"/>
                  <a:gd name="connsiteX18" fmla="*/ 74766 w 78407"/>
                  <a:gd name="connsiteY18" fmla="*/ 46046 h 46045"/>
                  <a:gd name="connsiteX19" fmla="*/ 76287 w 78407"/>
                  <a:gd name="connsiteY19" fmla="*/ 36920 h 46045"/>
                  <a:gd name="connsiteX20" fmla="*/ 18488 w 78407"/>
                  <a:gd name="connsiteY20" fmla="*/ 11062 h 46045"/>
                  <a:gd name="connsiteX21" fmla="*/ 45867 w 78407"/>
                  <a:gd name="connsiteY21" fmla="*/ 12583 h 46045"/>
                  <a:gd name="connsiteX22" fmla="*/ 29135 w 78407"/>
                  <a:gd name="connsiteY22" fmla="*/ 20188 h 46045"/>
                  <a:gd name="connsiteX23" fmla="*/ 18488 w 78407"/>
                  <a:gd name="connsiteY23" fmla="*/ 11062 h 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07" h="46045">
                    <a:moveTo>
                      <a:pt x="76287" y="36920"/>
                    </a:moveTo>
                    <a:cubicBezTo>
                      <a:pt x="62598" y="35399"/>
                      <a:pt x="50430" y="32356"/>
                      <a:pt x="39782" y="26272"/>
                    </a:cubicBezTo>
                    <a:cubicBezTo>
                      <a:pt x="38261" y="26272"/>
                      <a:pt x="38261" y="24751"/>
                      <a:pt x="36740" y="24751"/>
                    </a:cubicBezTo>
                    <a:cubicBezTo>
                      <a:pt x="42825" y="21709"/>
                      <a:pt x="47388" y="18667"/>
                      <a:pt x="51951" y="15625"/>
                    </a:cubicBezTo>
                    <a:cubicBezTo>
                      <a:pt x="56514" y="21709"/>
                      <a:pt x="67161" y="24751"/>
                      <a:pt x="74766" y="24751"/>
                    </a:cubicBezTo>
                    <a:cubicBezTo>
                      <a:pt x="77808" y="24751"/>
                      <a:pt x="77808" y="20188"/>
                      <a:pt x="74766" y="18667"/>
                    </a:cubicBezTo>
                    <a:cubicBezTo>
                      <a:pt x="70203" y="17146"/>
                      <a:pt x="67161" y="17146"/>
                      <a:pt x="62598" y="15625"/>
                    </a:cubicBezTo>
                    <a:cubicBezTo>
                      <a:pt x="59556" y="14104"/>
                      <a:pt x="58035" y="12583"/>
                      <a:pt x="54993" y="12583"/>
                    </a:cubicBezTo>
                    <a:cubicBezTo>
                      <a:pt x="54993" y="12583"/>
                      <a:pt x="54993" y="12583"/>
                      <a:pt x="54993" y="12583"/>
                    </a:cubicBezTo>
                    <a:cubicBezTo>
                      <a:pt x="62598" y="11062"/>
                      <a:pt x="68682" y="8020"/>
                      <a:pt x="74766" y="3457"/>
                    </a:cubicBezTo>
                    <a:cubicBezTo>
                      <a:pt x="76287" y="1936"/>
                      <a:pt x="74766" y="-1106"/>
                      <a:pt x="73246" y="415"/>
                    </a:cubicBezTo>
                    <a:cubicBezTo>
                      <a:pt x="51951" y="15625"/>
                      <a:pt x="26093" y="14104"/>
                      <a:pt x="3278" y="3457"/>
                    </a:cubicBezTo>
                    <a:cubicBezTo>
                      <a:pt x="1756" y="1936"/>
                      <a:pt x="235" y="4978"/>
                      <a:pt x="1756" y="6499"/>
                    </a:cubicBezTo>
                    <a:cubicBezTo>
                      <a:pt x="4799" y="9541"/>
                      <a:pt x="7841" y="11062"/>
                      <a:pt x="12404" y="12583"/>
                    </a:cubicBezTo>
                    <a:cubicBezTo>
                      <a:pt x="13925" y="18667"/>
                      <a:pt x="18488" y="23230"/>
                      <a:pt x="23051" y="26272"/>
                    </a:cubicBezTo>
                    <a:cubicBezTo>
                      <a:pt x="16967" y="27793"/>
                      <a:pt x="9362" y="29314"/>
                      <a:pt x="1756" y="30835"/>
                    </a:cubicBezTo>
                    <a:cubicBezTo>
                      <a:pt x="-1286" y="30835"/>
                      <a:pt x="235" y="35399"/>
                      <a:pt x="1756" y="35399"/>
                    </a:cubicBezTo>
                    <a:cubicBezTo>
                      <a:pt x="9362" y="35399"/>
                      <a:pt x="20009" y="33878"/>
                      <a:pt x="27614" y="30835"/>
                    </a:cubicBezTo>
                    <a:cubicBezTo>
                      <a:pt x="41304" y="39962"/>
                      <a:pt x="61077" y="44525"/>
                      <a:pt x="74766" y="46046"/>
                    </a:cubicBezTo>
                    <a:cubicBezTo>
                      <a:pt x="79330" y="41483"/>
                      <a:pt x="79330" y="36920"/>
                      <a:pt x="76287" y="36920"/>
                    </a:cubicBezTo>
                    <a:close/>
                    <a:moveTo>
                      <a:pt x="18488" y="11062"/>
                    </a:moveTo>
                    <a:cubicBezTo>
                      <a:pt x="27614" y="14104"/>
                      <a:pt x="36740" y="14104"/>
                      <a:pt x="45867" y="12583"/>
                    </a:cubicBezTo>
                    <a:cubicBezTo>
                      <a:pt x="39782" y="15625"/>
                      <a:pt x="35220" y="18667"/>
                      <a:pt x="29135" y="20188"/>
                    </a:cubicBezTo>
                    <a:cubicBezTo>
                      <a:pt x="26093" y="17146"/>
                      <a:pt x="23051" y="14104"/>
                      <a:pt x="18488" y="1106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aphic 4">
              <a:extLst>
                <a:ext uri="{FF2B5EF4-FFF2-40B4-BE49-F238E27FC236}">
                  <a16:creationId xmlns:a16="http://schemas.microsoft.com/office/drawing/2014/main" id="{BB2470F0-E828-47D2-B00D-FF332ABDA2D5}"/>
                </a:ext>
              </a:extLst>
            </p:cNvPr>
            <p:cNvGrpSpPr/>
            <p:nvPr/>
          </p:nvGrpSpPr>
          <p:grpSpPr>
            <a:xfrm>
              <a:off x="1878484" y="219310"/>
              <a:ext cx="410909" cy="1297245"/>
              <a:chOff x="1878484" y="219310"/>
              <a:chExt cx="410909" cy="1297245"/>
            </a:xfrm>
          </p:grpSpPr>
          <p:sp>
            <p:nvSpPr>
              <p:cNvPr id="168" name="Freeform: Shape 167">
                <a:extLst>
                  <a:ext uri="{FF2B5EF4-FFF2-40B4-BE49-F238E27FC236}">
                    <a16:creationId xmlns:a16="http://schemas.microsoft.com/office/drawing/2014/main" id="{7B7B481B-B6E0-4A6F-B4F2-608E54F3AA1A}"/>
                  </a:ext>
                </a:extLst>
              </p:cNvPr>
              <p:cNvSpPr/>
              <p:nvPr/>
            </p:nvSpPr>
            <p:spPr>
              <a:xfrm>
                <a:off x="2061480" y="979432"/>
                <a:ext cx="201827" cy="383302"/>
              </a:xfrm>
              <a:custGeom>
                <a:avLst/>
                <a:gdLst>
                  <a:gd name="connsiteX0" fmla="*/ 99917 w 201827"/>
                  <a:gd name="connsiteY0" fmla="*/ 0 h 383302"/>
                  <a:gd name="connsiteX1" fmla="*/ 1050 w 201827"/>
                  <a:gd name="connsiteY1" fmla="*/ 56278 h 383302"/>
                  <a:gd name="connsiteX2" fmla="*/ 112086 w 201827"/>
                  <a:gd name="connsiteY2" fmla="*/ 179483 h 383302"/>
                  <a:gd name="connsiteX3" fmla="*/ 93833 w 201827"/>
                  <a:gd name="connsiteY3" fmla="*/ 249451 h 383302"/>
                  <a:gd name="connsiteX4" fmla="*/ 93833 w 201827"/>
                  <a:gd name="connsiteY4" fmla="*/ 380260 h 383302"/>
                  <a:gd name="connsiteX5" fmla="*/ 154675 w 201827"/>
                  <a:gd name="connsiteY5" fmla="*/ 383302 h 383302"/>
                  <a:gd name="connsiteX6" fmla="*/ 169885 w 201827"/>
                  <a:gd name="connsiteY6" fmla="*/ 293561 h 383302"/>
                  <a:gd name="connsiteX7" fmla="*/ 201827 w 201827"/>
                  <a:gd name="connsiteY7" fmla="*/ 162751 h 383302"/>
                  <a:gd name="connsiteX8" fmla="*/ 179011 w 201827"/>
                  <a:gd name="connsiteY8" fmla="*/ 109515 h 383302"/>
                  <a:gd name="connsiteX9" fmla="*/ 99917 w 201827"/>
                  <a:gd name="connsiteY9" fmla="*/ 0 h 3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27" h="383302">
                    <a:moveTo>
                      <a:pt x="99917" y="0"/>
                    </a:moveTo>
                    <a:cubicBezTo>
                      <a:pt x="99917" y="0"/>
                      <a:pt x="13218" y="18252"/>
                      <a:pt x="1050" y="56278"/>
                    </a:cubicBezTo>
                    <a:cubicBezTo>
                      <a:pt x="-12640" y="95825"/>
                      <a:pt x="112086" y="179483"/>
                      <a:pt x="112086" y="179483"/>
                    </a:cubicBezTo>
                    <a:cubicBezTo>
                      <a:pt x="112086" y="179483"/>
                      <a:pt x="98396" y="212946"/>
                      <a:pt x="93833" y="249451"/>
                    </a:cubicBezTo>
                    <a:cubicBezTo>
                      <a:pt x="89270" y="279872"/>
                      <a:pt x="93833" y="380260"/>
                      <a:pt x="93833" y="380260"/>
                    </a:cubicBezTo>
                    <a:lnTo>
                      <a:pt x="154675" y="383302"/>
                    </a:lnTo>
                    <a:cubicBezTo>
                      <a:pt x="154675" y="383302"/>
                      <a:pt x="163801" y="336150"/>
                      <a:pt x="169885" y="293561"/>
                    </a:cubicBezTo>
                    <a:cubicBezTo>
                      <a:pt x="175969" y="252493"/>
                      <a:pt x="200306" y="179483"/>
                      <a:pt x="201827" y="162751"/>
                    </a:cubicBezTo>
                    <a:cubicBezTo>
                      <a:pt x="201827" y="155146"/>
                      <a:pt x="191180" y="132330"/>
                      <a:pt x="179011" y="109515"/>
                    </a:cubicBezTo>
                    <a:cubicBezTo>
                      <a:pt x="162280" y="83657"/>
                      <a:pt x="99917" y="0"/>
                      <a:pt x="99917"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9" name="Graphic 4">
                <a:extLst>
                  <a:ext uri="{FF2B5EF4-FFF2-40B4-BE49-F238E27FC236}">
                    <a16:creationId xmlns:a16="http://schemas.microsoft.com/office/drawing/2014/main" id="{7D9B310C-6F98-4587-A9C1-AD7966A76874}"/>
                  </a:ext>
                </a:extLst>
              </p:cNvPr>
              <p:cNvGrpSpPr/>
              <p:nvPr/>
            </p:nvGrpSpPr>
            <p:grpSpPr>
              <a:xfrm>
                <a:off x="1924808" y="308653"/>
                <a:ext cx="343062" cy="640358"/>
                <a:chOff x="1924808" y="308653"/>
                <a:chExt cx="343062" cy="640358"/>
              </a:xfrm>
            </p:grpSpPr>
            <p:sp>
              <p:nvSpPr>
                <p:cNvPr id="200" name="Freeform: Shape 199">
                  <a:extLst>
                    <a:ext uri="{FF2B5EF4-FFF2-40B4-BE49-F238E27FC236}">
                      <a16:creationId xmlns:a16="http://schemas.microsoft.com/office/drawing/2014/main" id="{E639C7CD-E7CF-4D2F-A7C1-177BF4DAD908}"/>
                    </a:ext>
                  </a:extLst>
                </p:cNvPr>
                <p:cNvSpPr/>
                <p:nvPr/>
              </p:nvSpPr>
              <p:spPr>
                <a:xfrm>
                  <a:off x="1924808" y="308653"/>
                  <a:ext cx="343062" cy="640358"/>
                </a:xfrm>
                <a:custGeom>
                  <a:avLst/>
                  <a:gdLst>
                    <a:gd name="connsiteX0" fmla="*/ 270052 w 343062"/>
                    <a:gd name="connsiteY0" fmla="*/ 62363 h 640358"/>
                    <a:gd name="connsiteX1" fmla="*/ 256363 w 343062"/>
                    <a:gd name="connsiteY1" fmla="*/ 0 h 640358"/>
                    <a:gd name="connsiteX2" fmla="*/ 201605 w 343062"/>
                    <a:gd name="connsiteY2" fmla="*/ 59321 h 640358"/>
                    <a:gd name="connsiteX3" fmla="*/ 274615 w 343062"/>
                    <a:gd name="connsiteY3" fmla="*/ 182525 h 640358"/>
                    <a:gd name="connsiteX4" fmla="*/ 242673 w 343062"/>
                    <a:gd name="connsiteY4" fmla="*/ 249451 h 640358"/>
                    <a:gd name="connsiteX5" fmla="*/ 192479 w 343062"/>
                    <a:gd name="connsiteY5" fmla="*/ 302687 h 640358"/>
                    <a:gd name="connsiteX6" fmla="*/ 142285 w 343062"/>
                    <a:gd name="connsiteY6" fmla="*/ 337671 h 640358"/>
                    <a:gd name="connsiteX7" fmla="*/ 49501 w 343062"/>
                    <a:gd name="connsiteY7" fmla="*/ 323982 h 640358"/>
                    <a:gd name="connsiteX8" fmla="*/ 2349 w 343062"/>
                    <a:gd name="connsiteY8" fmla="*/ 381781 h 640358"/>
                    <a:gd name="connsiteX9" fmla="*/ 19080 w 343062"/>
                    <a:gd name="connsiteY9" fmla="*/ 447186 h 640358"/>
                    <a:gd name="connsiteX10" fmla="*/ 20601 w 343062"/>
                    <a:gd name="connsiteY10" fmla="*/ 445665 h 640358"/>
                    <a:gd name="connsiteX11" fmla="*/ 54064 w 343062"/>
                    <a:gd name="connsiteY11" fmla="*/ 520196 h 640358"/>
                    <a:gd name="connsiteX12" fmla="*/ 92090 w 343062"/>
                    <a:gd name="connsiteY12" fmla="*/ 620585 h 640358"/>
                    <a:gd name="connsiteX13" fmla="*/ 92090 w 343062"/>
                    <a:gd name="connsiteY13" fmla="*/ 634274 h 640358"/>
                    <a:gd name="connsiteX14" fmla="*/ 215295 w 343062"/>
                    <a:gd name="connsiteY14" fmla="*/ 640358 h 640358"/>
                    <a:gd name="connsiteX15" fmla="*/ 233547 w 343062"/>
                    <a:gd name="connsiteY15" fmla="*/ 508028 h 640358"/>
                    <a:gd name="connsiteX16" fmla="*/ 239631 w 343062"/>
                    <a:gd name="connsiteY16" fmla="*/ 386344 h 640358"/>
                    <a:gd name="connsiteX17" fmla="*/ 309599 w 343062"/>
                    <a:gd name="connsiteY17" fmla="*/ 276829 h 640358"/>
                    <a:gd name="connsiteX18" fmla="*/ 343062 w 343062"/>
                    <a:gd name="connsiteY18" fmla="*/ 168836 h 640358"/>
                    <a:gd name="connsiteX19" fmla="*/ 315683 w 343062"/>
                    <a:gd name="connsiteY19" fmla="*/ 114078 h 640358"/>
                    <a:gd name="connsiteX20" fmla="*/ 270052 w 343062"/>
                    <a:gd name="connsiteY20" fmla="*/ 62363 h 64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062" h="640358">
                      <a:moveTo>
                        <a:pt x="270052" y="62363"/>
                      </a:moveTo>
                      <a:cubicBezTo>
                        <a:pt x="256363" y="50194"/>
                        <a:pt x="256363" y="0"/>
                        <a:pt x="256363" y="0"/>
                      </a:cubicBezTo>
                      <a:lnTo>
                        <a:pt x="201605" y="59321"/>
                      </a:lnTo>
                      <a:cubicBezTo>
                        <a:pt x="235068" y="97347"/>
                        <a:pt x="236589" y="115599"/>
                        <a:pt x="274615" y="182525"/>
                      </a:cubicBezTo>
                      <a:cubicBezTo>
                        <a:pt x="277657" y="187088"/>
                        <a:pt x="259405" y="220551"/>
                        <a:pt x="242673" y="249451"/>
                      </a:cubicBezTo>
                      <a:cubicBezTo>
                        <a:pt x="232026" y="269224"/>
                        <a:pt x="215295" y="290519"/>
                        <a:pt x="192479" y="302687"/>
                      </a:cubicBezTo>
                      <a:cubicBezTo>
                        <a:pt x="177269" y="311813"/>
                        <a:pt x="142285" y="337671"/>
                        <a:pt x="142285" y="337671"/>
                      </a:cubicBezTo>
                      <a:cubicBezTo>
                        <a:pt x="142285" y="337671"/>
                        <a:pt x="76880" y="320940"/>
                        <a:pt x="49501" y="323982"/>
                      </a:cubicBezTo>
                      <a:cubicBezTo>
                        <a:pt x="28207" y="327024"/>
                        <a:pt x="-9819" y="331587"/>
                        <a:pt x="2349" y="381781"/>
                      </a:cubicBezTo>
                      <a:cubicBezTo>
                        <a:pt x="8433" y="404597"/>
                        <a:pt x="14517" y="424370"/>
                        <a:pt x="19080" y="447186"/>
                      </a:cubicBezTo>
                      <a:cubicBezTo>
                        <a:pt x="20601" y="445665"/>
                        <a:pt x="20601" y="445665"/>
                        <a:pt x="20601" y="445665"/>
                      </a:cubicBezTo>
                      <a:cubicBezTo>
                        <a:pt x="20601" y="445665"/>
                        <a:pt x="41896" y="486733"/>
                        <a:pt x="54064" y="520196"/>
                      </a:cubicBezTo>
                      <a:cubicBezTo>
                        <a:pt x="66233" y="553659"/>
                        <a:pt x="87527" y="587122"/>
                        <a:pt x="92090" y="620585"/>
                      </a:cubicBezTo>
                      <a:cubicBezTo>
                        <a:pt x="93611" y="626669"/>
                        <a:pt x="93611" y="631232"/>
                        <a:pt x="92090" y="634274"/>
                      </a:cubicBezTo>
                      <a:cubicBezTo>
                        <a:pt x="139243" y="637316"/>
                        <a:pt x="215295" y="640358"/>
                        <a:pt x="215295" y="640358"/>
                      </a:cubicBezTo>
                      <a:cubicBezTo>
                        <a:pt x="215295" y="640358"/>
                        <a:pt x="228984" y="527801"/>
                        <a:pt x="233547" y="508028"/>
                      </a:cubicBezTo>
                      <a:cubicBezTo>
                        <a:pt x="247237" y="444144"/>
                        <a:pt x="239631" y="386344"/>
                        <a:pt x="239631" y="386344"/>
                      </a:cubicBezTo>
                      <a:cubicBezTo>
                        <a:pt x="239631" y="386344"/>
                        <a:pt x="297431" y="299645"/>
                        <a:pt x="309599" y="276829"/>
                      </a:cubicBezTo>
                      <a:cubicBezTo>
                        <a:pt x="321767" y="254014"/>
                        <a:pt x="343062" y="199256"/>
                        <a:pt x="343062" y="168836"/>
                      </a:cubicBezTo>
                      <a:cubicBezTo>
                        <a:pt x="343062" y="164272"/>
                        <a:pt x="330894" y="136894"/>
                        <a:pt x="315683" y="114078"/>
                      </a:cubicBezTo>
                      <a:cubicBezTo>
                        <a:pt x="301994" y="95826"/>
                        <a:pt x="286784" y="79094"/>
                        <a:pt x="270052" y="623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32D58D2E-B510-4601-A359-7AFEC10DCD11}"/>
                    </a:ext>
                  </a:extLst>
                </p:cNvPr>
                <p:cNvSpPr/>
                <p:nvPr/>
              </p:nvSpPr>
              <p:spPr>
                <a:xfrm>
                  <a:off x="1946931" y="755839"/>
                  <a:ext cx="71488" cy="190130"/>
                </a:xfrm>
                <a:custGeom>
                  <a:avLst/>
                  <a:gdLst>
                    <a:gd name="connsiteX0" fmla="*/ 33463 w 71488"/>
                    <a:gd name="connsiteY0" fmla="*/ 74531 h 190130"/>
                    <a:gd name="connsiteX1" fmla="*/ 0 w 71488"/>
                    <a:gd name="connsiteY1" fmla="*/ 0 h 190130"/>
                    <a:gd name="connsiteX2" fmla="*/ 12168 w 71488"/>
                    <a:gd name="connsiteY2" fmla="*/ 76052 h 190130"/>
                    <a:gd name="connsiteX3" fmla="*/ 33463 w 71488"/>
                    <a:gd name="connsiteY3" fmla="*/ 187088 h 190130"/>
                    <a:gd name="connsiteX4" fmla="*/ 71489 w 71488"/>
                    <a:gd name="connsiteY4" fmla="*/ 190130 h 190130"/>
                    <a:gd name="connsiteX5" fmla="*/ 71489 w 71488"/>
                    <a:gd name="connsiteY5" fmla="*/ 176441 h 190130"/>
                    <a:gd name="connsiteX6" fmla="*/ 33463 w 71488"/>
                    <a:gd name="connsiteY6" fmla="*/ 7453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8" h="190130">
                      <a:moveTo>
                        <a:pt x="33463" y="74531"/>
                      </a:moveTo>
                      <a:cubicBezTo>
                        <a:pt x="21294" y="41068"/>
                        <a:pt x="0" y="0"/>
                        <a:pt x="0" y="0"/>
                      </a:cubicBezTo>
                      <a:cubicBezTo>
                        <a:pt x="1521" y="27379"/>
                        <a:pt x="7605" y="56279"/>
                        <a:pt x="12168" y="76052"/>
                      </a:cubicBezTo>
                      <a:cubicBezTo>
                        <a:pt x="22816" y="118641"/>
                        <a:pt x="33463" y="150583"/>
                        <a:pt x="33463" y="187088"/>
                      </a:cubicBezTo>
                      <a:cubicBezTo>
                        <a:pt x="33463" y="188609"/>
                        <a:pt x="50194" y="188609"/>
                        <a:pt x="71489" y="190130"/>
                      </a:cubicBezTo>
                      <a:cubicBezTo>
                        <a:pt x="71489" y="185567"/>
                        <a:pt x="71489" y="181004"/>
                        <a:pt x="71489" y="176441"/>
                      </a:cubicBezTo>
                      <a:cubicBezTo>
                        <a:pt x="66926" y="139936"/>
                        <a:pt x="45631" y="107994"/>
                        <a:pt x="33463"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0" name="Freeform: Shape 169">
                <a:extLst>
                  <a:ext uri="{FF2B5EF4-FFF2-40B4-BE49-F238E27FC236}">
                    <a16:creationId xmlns:a16="http://schemas.microsoft.com/office/drawing/2014/main" id="{5894B3F0-3C9A-4093-A016-8285C2E34CC9}"/>
                  </a:ext>
                </a:extLst>
              </p:cNvPr>
              <p:cNvSpPr/>
              <p:nvPr/>
            </p:nvSpPr>
            <p:spPr>
              <a:xfrm>
                <a:off x="2019941" y="576514"/>
                <a:ext cx="78860" cy="97188"/>
              </a:xfrm>
              <a:custGeom>
                <a:avLst/>
                <a:gdLst>
                  <a:gd name="connsiteX0" fmla="*/ 71489 w 78860"/>
                  <a:gd name="connsiteY0" fmla="*/ 30263 h 97188"/>
                  <a:gd name="connsiteX1" fmla="*/ 9126 w 78860"/>
                  <a:gd name="connsiteY1" fmla="*/ 8968 h 97188"/>
                  <a:gd name="connsiteX2" fmla="*/ 0 w 78860"/>
                  <a:gd name="connsiteY2" fmla="*/ 74373 h 97188"/>
                  <a:gd name="connsiteX3" fmla="*/ 48673 w 78860"/>
                  <a:gd name="connsiteY3" fmla="*/ 97188 h 97188"/>
                  <a:gd name="connsiteX4" fmla="*/ 74531 w 78860"/>
                  <a:gd name="connsiteY4" fmla="*/ 59162 h 97188"/>
                  <a:gd name="connsiteX5" fmla="*/ 71489 w 78860"/>
                  <a:gd name="connsiteY5" fmla="*/ 30263 h 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0" h="97188">
                    <a:moveTo>
                      <a:pt x="71489" y="30263"/>
                    </a:moveTo>
                    <a:cubicBezTo>
                      <a:pt x="71489" y="30263"/>
                      <a:pt x="10647" y="-19932"/>
                      <a:pt x="9126" y="8968"/>
                    </a:cubicBezTo>
                    <a:cubicBezTo>
                      <a:pt x="7605" y="54599"/>
                      <a:pt x="0" y="74373"/>
                      <a:pt x="0" y="74373"/>
                    </a:cubicBezTo>
                    <a:cubicBezTo>
                      <a:pt x="0" y="74373"/>
                      <a:pt x="10647" y="97188"/>
                      <a:pt x="48673" y="97188"/>
                    </a:cubicBezTo>
                    <a:cubicBezTo>
                      <a:pt x="76052" y="97188"/>
                      <a:pt x="85178" y="71331"/>
                      <a:pt x="74531" y="59162"/>
                    </a:cubicBezTo>
                    <a:cubicBezTo>
                      <a:pt x="66926" y="50036"/>
                      <a:pt x="71489" y="30263"/>
                      <a:pt x="71489" y="30263"/>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66A05239-DE02-4B89-94CA-FC78FC8C117C}"/>
                  </a:ext>
                </a:extLst>
              </p:cNvPr>
              <p:cNvSpPr/>
              <p:nvPr/>
            </p:nvSpPr>
            <p:spPr>
              <a:xfrm>
                <a:off x="1928860" y="1020500"/>
                <a:ext cx="119980" cy="368725"/>
              </a:xfrm>
              <a:custGeom>
                <a:avLst/>
                <a:gdLst>
                  <a:gd name="connsiteX0" fmla="*/ 2860 w 119980"/>
                  <a:gd name="connsiteY0" fmla="*/ 124725 h 368725"/>
                  <a:gd name="connsiteX1" fmla="*/ 7424 w 119980"/>
                  <a:gd name="connsiteY1" fmla="*/ 179483 h 368725"/>
                  <a:gd name="connsiteX2" fmla="*/ 11987 w 119980"/>
                  <a:gd name="connsiteY2" fmla="*/ 366571 h 368725"/>
                  <a:gd name="connsiteX3" fmla="*/ 69786 w 119980"/>
                  <a:gd name="connsiteY3" fmla="*/ 352882 h 368725"/>
                  <a:gd name="connsiteX4" fmla="*/ 80434 w 119980"/>
                  <a:gd name="connsiteY4" fmla="*/ 190130 h 368725"/>
                  <a:gd name="connsiteX5" fmla="*/ 119980 w 119980"/>
                  <a:gd name="connsiteY5" fmla="*/ 39547 h 368725"/>
                  <a:gd name="connsiteX6" fmla="*/ 18071 w 119980"/>
                  <a:gd name="connsiteY6" fmla="*/ 0 h 368725"/>
                  <a:gd name="connsiteX7" fmla="*/ 2860 w 119980"/>
                  <a:gd name="connsiteY7" fmla="*/ 124725 h 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80" h="368725">
                    <a:moveTo>
                      <a:pt x="2860" y="124725"/>
                    </a:moveTo>
                    <a:cubicBezTo>
                      <a:pt x="2860" y="147541"/>
                      <a:pt x="5902" y="168835"/>
                      <a:pt x="7424" y="179483"/>
                    </a:cubicBezTo>
                    <a:cubicBezTo>
                      <a:pt x="-1703" y="219030"/>
                      <a:pt x="-4745" y="281393"/>
                      <a:pt x="11987" y="366571"/>
                    </a:cubicBezTo>
                    <a:cubicBezTo>
                      <a:pt x="33281" y="375697"/>
                      <a:pt x="69786" y="352882"/>
                      <a:pt x="69786" y="352882"/>
                    </a:cubicBezTo>
                    <a:lnTo>
                      <a:pt x="80434" y="190130"/>
                    </a:lnTo>
                    <a:cubicBezTo>
                      <a:pt x="97165" y="138415"/>
                      <a:pt x="119980" y="39547"/>
                      <a:pt x="119980" y="39547"/>
                    </a:cubicBezTo>
                    <a:lnTo>
                      <a:pt x="18071" y="0"/>
                    </a:lnTo>
                    <a:cubicBezTo>
                      <a:pt x="18071" y="0"/>
                      <a:pt x="4381" y="47152"/>
                      <a:pt x="2860" y="124725"/>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54C12B37-4F76-4F04-A503-DF78E889EA1E}"/>
                  </a:ext>
                </a:extLst>
              </p:cNvPr>
              <p:cNvSpPr/>
              <p:nvPr/>
            </p:nvSpPr>
            <p:spPr>
              <a:xfrm>
                <a:off x="1996414" y="624432"/>
                <a:ext cx="127577" cy="125217"/>
              </a:xfrm>
              <a:custGeom>
                <a:avLst/>
                <a:gdLst>
                  <a:gd name="connsiteX0" fmla="*/ 98058 w 127577"/>
                  <a:gd name="connsiteY0" fmla="*/ 597 h 125217"/>
                  <a:gd name="connsiteX1" fmla="*/ 95016 w 127577"/>
                  <a:gd name="connsiteY1" fmla="*/ 3639 h 125217"/>
                  <a:gd name="connsiteX2" fmla="*/ 120874 w 127577"/>
                  <a:gd name="connsiteY2" fmla="*/ 59917 h 125217"/>
                  <a:gd name="connsiteX3" fmla="*/ 67637 w 127577"/>
                  <a:gd name="connsiteY3" fmla="*/ 105549 h 125217"/>
                  <a:gd name="connsiteX4" fmla="*/ 31132 w 127577"/>
                  <a:gd name="connsiteY4" fmla="*/ 52312 h 125217"/>
                  <a:gd name="connsiteX5" fmla="*/ 6795 w 127577"/>
                  <a:gd name="connsiteY5" fmla="*/ 11244 h 125217"/>
                  <a:gd name="connsiteX6" fmla="*/ 711 w 127577"/>
                  <a:gd name="connsiteY6" fmla="*/ 12765 h 125217"/>
                  <a:gd name="connsiteX7" fmla="*/ 56990 w 127577"/>
                  <a:gd name="connsiteY7" fmla="*/ 102506 h 125217"/>
                  <a:gd name="connsiteX8" fmla="*/ 105663 w 127577"/>
                  <a:gd name="connsiteY8" fmla="*/ 122280 h 125217"/>
                  <a:gd name="connsiteX9" fmla="*/ 98058 w 127577"/>
                  <a:gd name="connsiteY9" fmla="*/ 597 h 1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77" h="125217">
                    <a:moveTo>
                      <a:pt x="98058" y="597"/>
                    </a:moveTo>
                    <a:cubicBezTo>
                      <a:pt x="96537" y="-924"/>
                      <a:pt x="93495" y="597"/>
                      <a:pt x="95016" y="3639"/>
                    </a:cubicBezTo>
                    <a:cubicBezTo>
                      <a:pt x="107184" y="20370"/>
                      <a:pt x="117831" y="38623"/>
                      <a:pt x="120874" y="59917"/>
                    </a:cubicBezTo>
                    <a:cubicBezTo>
                      <a:pt x="125437" y="90338"/>
                      <a:pt x="102621" y="139011"/>
                      <a:pt x="67637" y="105549"/>
                    </a:cubicBezTo>
                    <a:cubicBezTo>
                      <a:pt x="52427" y="91859"/>
                      <a:pt x="43301" y="69044"/>
                      <a:pt x="31132" y="52312"/>
                    </a:cubicBezTo>
                    <a:cubicBezTo>
                      <a:pt x="20485" y="38623"/>
                      <a:pt x="17443" y="23412"/>
                      <a:pt x="6795" y="11244"/>
                    </a:cubicBezTo>
                    <a:cubicBezTo>
                      <a:pt x="5275" y="8202"/>
                      <a:pt x="-2331" y="9723"/>
                      <a:pt x="711" y="12765"/>
                    </a:cubicBezTo>
                    <a:cubicBezTo>
                      <a:pt x="22006" y="40144"/>
                      <a:pt x="35695" y="75128"/>
                      <a:pt x="56990" y="102506"/>
                    </a:cubicBezTo>
                    <a:cubicBezTo>
                      <a:pt x="69158" y="117717"/>
                      <a:pt x="85890" y="131406"/>
                      <a:pt x="105663" y="122280"/>
                    </a:cubicBezTo>
                    <a:cubicBezTo>
                      <a:pt x="142168" y="102506"/>
                      <a:pt x="128479" y="26454"/>
                      <a:pt x="98058" y="59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AC3DAC00-37A2-4EBF-93CF-357BF8C75829}"/>
                  </a:ext>
                </a:extLst>
              </p:cNvPr>
              <p:cNvSpPr/>
              <p:nvPr/>
            </p:nvSpPr>
            <p:spPr>
              <a:xfrm>
                <a:off x="2022906" y="503285"/>
                <a:ext cx="103584" cy="126367"/>
              </a:xfrm>
              <a:custGeom>
                <a:avLst/>
                <a:gdLst>
                  <a:gd name="connsiteX0" fmla="*/ 54834 w 103584"/>
                  <a:gd name="connsiteY0" fmla="*/ 60 h 126367"/>
                  <a:gd name="connsiteX1" fmla="*/ 77 w 103584"/>
                  <a:gd name="connsiteY1" fmla="*/ 60902 h 126367"/>
                  <a:gd name="connsiteX2" fmla="*/ 48750 w 103584"/>
                  <a:gd name="connsiteY2" fmla="*/ 126307 h 126367"/>
                  <a:gd name="connsiteX3" fmla="*/ 103507 w 103584"/>
                  <a:gd name="connsiteY3" fmla="*/ 65465 h 126367"/>
                  <a:gd name="connsiteX4" fmla="*/ 54834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54834" y="60"/>
                    </a:moveTo>
                    <a:cubicBezTo>
                      <a:pt x="25934" y="-1461"/>
                      <a:pt x="1598" y="25918"/>
                      <a:pt x="77" y="60902"/>
                    </a:cubicBezTo>
                    <a:cubicBezTo>
                      <a:pt x="-1444" y="95886"/>
                      <a:pt x="19850" y="124786"/>
                      <a:pt x="48750" y="126307"/>
                    </a:cubicBezTo>
                    <a:cubicBezTo>
                      <a:pt x="77650" y="127828"/>
                      <a:pt x="101986" y="100449"/>
                      <a:pt x="103507" y="65465"/>
                    </a:cubicBezTo>
                    <a:cubicBezTo>
                      <a:pt x="105028" y="30481"/>
                      <a:pt x="83734" y="60"/>
                      <a:pt x="54834"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AEFB49E0-1F1F-4671-8B8C-140A232550D0}"/>
                  </a:ext>
                </a:extLst>
              </p:cNvPr>
              <p:cNvSpPr/>
              <p:nvPr/>
            </p:nvSpPr>
            <p:spPr>
              <a:xfrm>
                <a:off x="1915060" y="929565"/>
                <a:ext cx="243295" cy="203491"/>
              </a:xfrm>
              <a:custGeom>
                <a:avLst/>
                <a:gdLst>
                  <a:gd name="connsiteX0" fmla="*/ 40997 w 243295"/>
                  <a:gd name="connsiteY0" fmla="*/ 31614 h 203491"/>
                  <a:gd name="connsiteX1" fmla="*/ 4492 w 243295"/>
                  <a:gd name="connsiteY1" fmla="*/ 103103 h 203491"/>
                  <a:gd name="connsiteX2" fmla="*/ 2971 w 243295"/>
                  <a:gd name="connsiteY2" fmla="*/ 185239 h 203491"/>
                  <a:gd name="connsiteX3" fmla="*/ 21223 w 243295"/>
                  <a:gd name="connsiteY3" fmla="*/ 156340 h 203491"/>
                  <a:gd name="connsiteX4" fmla="*/ 28829 w 243295"/>
                  <a:gd name="connsiteY4" fmla="*/ 198929 h 203491"/>
                  <a:gd name="connsiteX5" fmla="*/ 51644 w 243295"/>
                  <a:gd name="connsiteY5" fmla="*/ 174592 h 203491"/>
                  <a:gd name="connsiteX6" fmla="*/ 69897 w 243295"/>
                  <a:gd name="connsiteY6" fmla="*/ 142650 h 203491"/>
                  <a:gd name="connsiteX7" fmla="*/ 88149 w 243295"/>
                  <a:gd name="connsiteY7" fmla="*/ 171550 h 203491"/>
                  <a:gd name="connsiteX8" fmla="*/ 120091 w 243295"/>
                  <a:gd name="connsiteY8" fmla="*/ 203492 h 203491"/>
                  <a:gd name="connsiteX9" fmla="*/ 136822 w 243295"/>
                  <a:gd name="connsiteY9" fmla="*/ 189802 h 203491"/>
                  <a:gd name="connsiteX10" fmla="*/ 164201 w 243295"/>
                  <a:gd name="connsiteY10" fmla="*/ 157861 h 203491"/>
                  <a:gd name="connsiteX11" fmla="*/ 173327 w 243295"/>
                  <a:gd name="connsiteY11" fmla="*/ 189802 h 203491"/>
                  <a:gd name="connsiteX12" fmla="*/ 206790 w 243295"/>
                  <a:gd name="connsiteY12" fmla="*/ 163945 h 203491"/>
                  <a:gd name="connsiteX13" fmla="*/ 243295 w 243295"/>
                  <a:gd name="connsiteY13" fmla="*/ 86372 h 203491"/>
                  <a:gd name="connsiteX14" fmla="*/ 59249 w 243295"/>
                  <a:gd name="connsiteY14" fmla="*/ 1193 h 203491"/>
                  <a:gd name="connsiteX15" fmla="*/ 40997 w 243295"/>
                  <a:gd name="connsiteY15" fmla="*/ 31614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5" h="203491">
                    <a:moveTo>
                      <a:pt x="40997" y="31614"/>
                    </a:moveTo>
                    <a:cubicBezTo>
                      <a:pt x="34913" y="42262"/>
                      <a:pt x="12097" y="77245"/>
                      <a:pt x="4492" y="103103"/>
                    </a:cubicBezTo>
                    <a:cubicBezTo>
                      <a:pt x="-4634" y="130482"/>
                      <a:pt x="2971" y="185239"/>
                      <a:pt x="2971" y="185239"/>
                    </a:cubicBezTo>
                    <a:cubicBezTo>
                      <a:pt x="2971" y="185239"/>
                      <a:pt x="12097" y="165466"/>
                      <a:pt x="21223" y="156340"/>
                    </a:cubicBezTo>
                    <a:cubicBezTo>
                      <a:pt x="21223" y="174592"/>
                      <a:pt x="28829" y="198929"/>
                      <a:pt x="28829" y="198929"/>
                    </a:cubicBezTo>
                    <a:cubicBezTo>
                      <a:pt x="28829" y="198929"/>
                      <a:pt x="47081" y="179155"/>
                      <a:pt x="51644" y="174592"/>
                    </a:cubicBezTo>
                    <a:cubicBezTo>
                      <a:pt x="66855" y="159382"/>
                      <a:pt x="69897" y="142650"/>
                      <a:pt x="69897" y="142650"/>
                    </a:cubicBezTo>
                    <a:cubicBezTo>
                      <a:pt x="69897" y="142650"/>
                      <a:pt x="75981" y="159382"/>
                      <a:pt x="88149" y="171550"/>
                    </a:cubicBezTo>
                    <a:cubicBezTo>
                      <a:pt x="95754" y="179155"/>
                      <a:pt x="120091" y="203492"/>
                      <a:pt x="120091" y="203492"/>
                    </a:cubicBezTo>
                    <a:cubicBezTo>
                      <a:pt x="120091" y="203492"/>
                      <a:pt x="120091" y="203492"/>
                      <a:pt x="136822" y="189802"/>
                    </a:cubicBezTo>
                    <a:cubicBezTo>
                      <a:pt x="153554" y="176113"/>
                      <a:pt x="164201" y="157861"/>
                      <a:pt x="164201" y="157861"/>
                    </a:cubicBezTo>
                    <a:lnTo>
                      <a:pt x="173327" y="189802"/>
                    </a:lnTo>
                    <a:cubicBezTo>
                      <a:pt x="173327" y="189802"/>
                      <a:pt x="187017" y="183718"/>
                      <a:pt x="206790" y="163945"/>
                    </a:cubicBezTo>
                    <a:cubicBezTo>
                      <a:pt x="225043" y="145692"/>
                      <a:pt x="241774" y="90935"/>
                      <a:pt x="243295" y="86372"/>
                    </a:cubicBezTo>
                    <a:cubicBezTo>
                      <a:pt x="243295" y="86372"/>
                      <a:pt x="65333" y="10320"/>
                      <a:pt x="59249" y="1193"/>
                    </a:cubicBezTo>
                    <a:cubicBezTo>
                      <a:pt x="53165" y="-4891"/>
                      <a:pt x="51644" y="13362"/>
                      <a:pt x="40997" y="31614"/>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355B1C42-DA15-4C61-A8CE-89068C24B2BC}"/>
                  </a:ext>
                </a:extLst>
              </p:cNvPr>
              <p:cNvSpPr/>
              <p:nvPr/>
            </p:nvSpPr>
            <p:spPr>
              <a:xfrm>
                <a:off x="1965352" y="915548"/>
                <a:ext cx="267534" cy="177961"/>
              </a:xfrm>
              <a:custGeom>
                <a:avLst/>
                <a:gdLst>
                  <a:gd name="connsiteX0" fmla="*/ 196045 w 267534"/>
                  <a:gd name="connsiteY0" fmla="*/ 31942 h 177961"/>
                  <a:gd name="connsiteX1" fmla="*/ 196045 w 267534"/>
                  <a:gd name="connsiteY1" fmla="*/ 21295 h 177961"/>
                  <a:gd name="connsiteX2" fmla="*/ 180835 w 267534"/>
                  <a:gd name="connsiteY2" fmla="*/ 1521 h 177961"/>
                  <a:gd name="connsiteX3" fmla="*/ 92614 w 267534"/>
                  <a:gd name="connsiteY3" fmla="*/ 24337 h 177961"/>
                  <a:gd name="connsiteX4" fmla="*/ 13520 w 267534"/>
                  <a:gd name="connsiteY4" fmla="*/ 0 h 177961"/>
                  <a:gd name="connsiteX5" fmla="*/ 1352 w 267534"/>
                  <a:gd name="connsiteY5" fmla="*/ 12168 h 177961"/>
                  <a:gd name="connsiteX6" fmla="*/ 1352 w 267534"/>
                  <a:gd name="connsiteY6" fmla="*/ 28900 h 177961"/>
                  <a:gd name="connsiteX7" fmla="*/ 51546 w 267534"/>
                  <a:gd name="connsiteY7" fmla="*/ 100389 h 177961"/>
                  <a:gd name="connsiteX8" fmla="*/ 129119 w 267534"/>
                  <a:gd name="connsiteY8" fmla="*/ 152104 h 177961"/>
                  <a:gd name="connsiteX9" fmla="*/ 153456 w 267534"/>
                  <a:gd name="connsiteY9" fmla="*/ 162751 h 177961"/>
                  <a:gd name="connsiteX10" fmla="*/ 162582 w 267534"/>
                  <a:gd name="connsiteY10" fmla="*/ 132331 h 177961"/>
                  <a:gd name="connsiteX11" fmla="*/ 177793 w 267534"/>
                  <a:gd name="connsiteY11" fmla="*/ 152104 h 177961"/>
                  <a:gd name="connsiteX12" fmla="*/ 205171 w 267534"/>
                  <a:gd name="connsiteY12" fmla="*/ 177962 h 177961"/>
                  <a:gd name="connsiteX13" fmla="*/ 205171 w 267534"/>
                  <a:gd name="connsiteY13" fmla="*/ 156667 h 177961"/>
                  <a:gd name="connsiteX14" fmla="*/ 205171 w 267534"/>
                  <a:gd name="connsiteY14" fmla="*/ 124725 h 177961"/>
                  <a:gd name="connsiteX15" fmla="*/ 235592 w 267534"/>
                  <a:gd name="connsiteY15" fmla="*/ 133852 h 177961"/>
                  <a:gd name="connsiteX16" fmla="*/ 267534 w 267534"/>
                  <a:gd name="connsiteY16" fmla="*/ 124725 h 177961"/>
                  <a:gd name="connsiteX17" fmla="*/ 220382 w 267534"/>
                  <a:gd name="connsiteY17" fmla="*/ 73010 h 177961"/>
                  <a:gd name="connsiteX18" fmla="*/ 196045 w 267534"/>
                  <a:gd name="connsiteY18" fmla="*/ 31942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534" h="177961">
                    <a:moveTo>
                      <a:pt x="196045" y="31942"/>
                    </a:moveTo>
                    <a:cubicBezTo>
                      <a:pt x="196045" y="31942"/>
                      <a:pt x="196045" y="31942"/>
                      <a:pt x="196045" y="21295"/>
                    </a:cubicBezTo>
                    <a:cubicBezTo>
                      <a:pt x="196045" y="10647"/>
                      <a:pt x="180835" y="1521"/>
                      <a:pt x="180835" y="1521"/>
                    </a:cubicBezTo>
                    <a:cubicBezTo>
                      <a:pt x="180835" y="1521"/>
                      <a:pt x="139767" y="28900"/>
                      <a:pt x="92614" y="24337"/>
                    </a:cubicBezTo>
                    <a:cubicBezTo>
                      <a:pt x="43941" y="21295"/>
                      <a:pt x="13520" y="0"/>
                      <a:pt x="13520" y="0"/>
                    </a:cubicBezTo>
                    <a:cubicBezTo>
                      <a:pt x="13520" y="0"/>
                      <a:pt x="5915" y="4563"/>
                      <a:pt x="1352" y="12168"/>
                    </a:cubicBezTo>
                    <a:cubicBezTo>
                      <a:pt x="-1690" y="19774"/>
                      <a:pt x="1352" y="28900"/>
                      <a:pt x="1352" y="28900"/>
                    </a:cubicBezTo>
                    <a:cubicBezTo>
                      <a:pt x="1352" y="28900"/>
                      <a:pt x="13520" y="68447"/>
                      <a:pt x="51546" y="100389"/>
                    </a:cubicBezTo>
                    <a:cubicBezTo>
                      <a:pt x="71320" y="115599"/>
                      <a:pt x="116951" y="142978"/>
                      <a:pt x="129119" y="152104"/>
                    </a:cubicBezTo>
                    <a:cubicBezTo>
                      <a:pt x="141288" y="161230"/>
                      <a:pt x="153456" y="162751"/>
                      <a:pt x="153456" y="162751"/>
                    </a:cubicBezTo>
                    <a:lnTo>
                      <a:pt x="162582" y="132331"/>
                    </a:lnTo>
                    <a:cubicBezTo>
                      <a:pt x="162582" y="132331"/>
                      <a:pt x="173230" y="142978"/>
                      <a:pt x="177793" y="152104"/>
                    </a:cubicBezTo>
                    <a:cubicBezTo>
                      <a:pt x="182356" y="161230"/>
                      <a:pt x="205171" y="177962"/>
                      <a:pt x="205171" y="177962"/>
                    </a:cubicBezTo>
                    <a:cubicBezTo>
                      <a:pt x="205171" y="177962"/>
                      <a:pt x="203650" y="167314"/>
                      <a:pt x="205171" y="156667"/>
                    </a:cubicBezTo>
                    <a:cubicBezTo>
                      <a:pt x="206693" y="147541"/>
                      <a:pt x="205171" y="124725"/>
                      <a:pt x="205171" y="124725"/>
                    </a:cubicBezTo>
                    <a:cubicBezTo>
                      <a:pt x="205171" y="124725"/>
                      <a:pt x="223424" y="133852"/>
                      <a:pt x="235592" y="133852"/>
                    </a:cubicBezTo>
                    <a:cubicBezTo>
                      <a:pt x="247761" y="133852"/>
                      <a:pt x="267534" y="124725"/>
                      <a:pt x="267534" y="124725"/>
                    </a:cubicBezTo>
                    <a:cubicBezTo>
                      <a:pt x="267534" y="124725"/>
                      <a:pt x="227987" y="83657"/>
                      <a:pt x="220382" y="73010"/>
                    </a:cubicBezTo>
                    <a:cubicBezTo>
                      <a:pt x="212777" y="62363"/>
                      <a:pt x="196045" y="31942"/>
                      <a:pt x="196045" y="319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C3694BA8-54D4-491F-B7AD-CE79090E8D8F}"/>
                  </a:ext>
                </a:extLst>
              </p:cNvPr>
              <p:cNvSpPr/>
              <p:nvPr/>
            </p:nvSpPr>
            <p:spPr>
              <a:xfrm>
                <a:off x="2132497" y="786259"/>
                <a:ext cx="33462" cy="139935"/>
              </a:xfrm>
              <a:custGeom>
                <a:avLst/>
                <a:gdLst>
                  <a:gd name="connsiteX0" fmla="*/ 0 w 33462"/>
                  <a:gd name="connsiteY0" fmla="*/ 139936 h 139935"/>
                  <a:gd name="connsiteX1" fmla="*/ 15210 w 33462"/>
                  <a:gd name="connsiteY1" fmla="*/ 132331 h 139935"/>
                  <a:gd name="connsiteX2" fmla="*/ 27379 w 33462"/>
                  <a:gd name="connsiteY2" fmla="*/ 51715 h 139935"/>
                  <a:gd name="connsiteX3" fmla="*/ 33463 w 33462"/>
                  <a:gd name="connsiteY3" fmla="*/ 0 h 139935"/>
                  <a:gd name="connsiteX4" fmla="*/ 12168 w 33462"/>
                  <a:gd name="connsiteY4" fmla="*/ 63884 h 139935"/>
                  <a:gd name="connsiteX5" fmla="*/ 0 w 33462"/>
                  <a:gd name="connsiteY5" fmla="*/ 139936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2" h="139935">
                    <a:moveTo>
                      <a:pt x="0" y="139936"/>
                    </a:moveTo>
                    <a:lnTo>
                      <a:pt x="15210" y="132331"/>
                    </a:lnTo>
                    <a:cubicBezTo>
                      <a:pt x="15210" y="132331"/>
                      <a:pt x="22816" y="73010"/>
                      <a:pt x="27379" y="51715"/>
                    </a:cubicBezTo>
                    <a:cubicBezTo>
                      <a:pt x="31942" y="30421"/>
                      <a:pt x="33463" y="0"/>
                      <a:pt x="33463" y="0"/>
                    </a:cubicBezTo>
                    <a:cubicBezTo>
                      <a:pt x="33463" y="0"/>
                      <a:pt x="19774" y="45631"/>
                      <a:pt x="12168" y="63884"/>
                    </a:cubicBezTo>
                    <a:cubicBezTo>
                      <a:pt x="6084" y="82136"/>
                      <a:pt x="0" y="139936"/>
                      <a:pt x="0" y="139936"/>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58E304E-1747-47FA-BF58-07685B23AF4C}"/>
                  </a:ext>
                </a:extLst>
              </p:cNvPr>
              <p:cNvSpPr/>
              <p:nvPr/>
            </p:nvSpPr>
            <p:spPr>
              <a:xfrm>
                <a:off x="1951755" y="932279"/>
                <a:ext cx="228866" cy="53207"/>
              </a:xfrm>
              <a:custGeom>
                <a:avLst/>
                <a:gdLst>
                  <a:gd name="connsiteX0" fmla="*/ 226374 w 228866"/>
                  <a:gd name="connsiteY0" fmla="*/ 41068 h 53207"/>
                  <a:gd name="connsiteX1" fmla="*/ 168575 w 228866"/>
                  <a:gd name="connsiteY1" fmla="*/ 42589 h 53207"/>
                  <a:gd name="connsiteX2" fmla="*/ 211164 w 228866"/>
                  <a:gd name="connsiteY2" fmla="*/ 16731 h 53207"/>
                  <a:gd name="connsiteX3" fmla="*/ 208122 w 228866"/>
                  <a:gd name="connsiteY3" fmla="*/ 13689 h 53207"/>
                  <a:gd name="connsiteX4" fmla="*/ 141196 w 228866"/>
                  <a:gd name="connsiteY4" fmla="*/ 41068 h 53207"/>
                  <a:gd name="connsiteX5" fmla="*/ 116859 w 228866"/>
                  <a:gd name="connsiteY5" fmla="*/ 38026 h 53207"/>
                  <a:gd name="connsiteX6" fmla="*/ 13428 w 228866"/>
                  <a:gd name="connsiteY6" fmla="*/ 0 h 53207"/>
                  <a:gd name="connsiteX7" fmla="*/ 13428 w 228866"/>
                  <a:gd name="connsiteY7" fmla="*/ 4563 h 53207"/>
                  <a:gd name="connsiteX8" fmla="*/ 112296 w 228866"/>
                  <a:gd name="connsiteY8" fmla="*/ 44110 h 53207"/>
                  <a:gd name="connsiteX9" fmla="*/ 4302 w 228866"/>
                  <a:gd name="connsiteY9" fmla="*/ 25858 h 53207"/>
                  <a:gd name="connsiteX10" fmla="*/ 1260 w 228866"/>
                  <a:gd name="connsiteY10" fmla="*/ 30421 h 53207"/>
                  <a:gd name="connsiteX11" fmla="*/ 121422 w 228866"/>
                  <a:gd name="connsiteY11" fmla="*/ 50194 h 53207"/>
                  <a:gd name="connsiteX12" fmla="*/ 127506 w 228866"/>
                  <a:gd name="connsiteY12" fmla="*/ 48673 h 53207"/>
                  <a:gd name="connsiteX13" fmla="*/ 223332 w 228866"/>
                  <a:gd name="connsiteY13" fmla="*/ 45631 h 53207"/>
                  <a:gd name="connsiteX14" fmla="*/ 226374 w 228866"/>
                  <a:gd name="connsiteY14" fmla="*/ 41068 h 5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866" h="53207">
                    <a:moveTo>
                      <a:pt x="226374" y="41068"/>
                    </a:moveTo>
                    <a:cubicBezTo>
                      <a:pt x="205080" y="42589"/>
                      <a:pt x="189869" y="44110"/>
                      <a:pt x="168575" y="42589"/>
                    </a:cubicBezTo>
                    <a:cubicBezTo>
                      <a:pt x="186827" y="38026"/>
                      <a:pt x="202038" y="31942"/>
                      <a:pt x="211164" y="16731"/>
                    </a:cubicBezTo>
                    <a:cubicBezTo>
                      <a:pt x="215727" y="10647"/>
                      <a:pt x="209643" y="10647"/>
                      <a:pt x="208122" y="13689"/>
                    </a:cubicBezTo>
                    <a:cubicBezTo>
                      <a:pt x="197474" y="33463"/>
                      <a:pt x="167054" y="36505"/>
                      <a:pt x="141196" y="41068"/>
                    </a:cubicBezTo>
                    <a:cubicBezTo>
                      <a:pt x="133591" y="39547"/>
                      <a:pt x="125986" y="39547"/>
                      <a:pt x="116859" y="38026"/>
                    </a:cubicBezTo>
                    <a:cubicBezTo>
                      <a:pt x="78833" y="30421"/>
                      <a:pt x="48412" y="15210"/>
                      <a:pt x="13428" y="0"/>
                    </a:cubicBezTo>
                    <a:cubicBezTo>
                      <a:pt x="11908" y="0"/>
                      <a:pt x="8865" y="1521"/>
                      <a:pt x="13428" y="4563"/>
                    </a:cubicBezTo>
                    <a:cubicBezTo>
                      <a:pt x="42328" y="22816"/>
                      <a:pt x="75791" y="34984"/>
                      <a:pt x="112296" y="44110"/>
                    </a:cubicBezTo>
                    <a:cubicBezTo>
                      <a:pt x="75791" y="47152"/>
                      <a:pt x="36244" y="42589"/>
                      <a:pt x="4302" y="25858"/>
                    </a:cubicBezTo>
                    <a:cubicBezTo>
                      <a:pt x="1260" y="24337"/>
                      <a:pt x="-1782" y="27379"/>
                      <a:pt x="1260" y="30421"/>
                    </a:cubicBezTo>
                    <a:cubicBezTo>
                      <a:pt x="34723" y="54758"/>
                      <a:pt x="83396" y="56279"/>
                      <a:pt x="121422" y="50194"/>
                    </a:cubicBezTo>
                    <a:cubicBezTo>
                      <a:pt x="122943" y="50194"/>
                      <a:pt x="125986" y="50194"/>
                      <a:pt x="127506" y="48673"/>
                    </a:cubicBezTo>
                    <a:cubicBezTo>
                      <a:pt x="162490" y="53236"/>
                      <a:pt x="192911" y="51715"/>
                      <a:pt x="223332" y="45631"/>
                    </a:cubicBezTo>
                    <a:cubicBezTo>
                      <a:pt x="230937" y="45631"/>
                      <a:pt x="229416" y="41068"/>
                      <a:pt x="226374" y="4106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D223C7E-6A5D-4230-96A6-DA7891D52468}"/>
                  </a:ext>
                </a:extLst>
              </p:cNvPr>
              <p:cNvSpPr/>
              <p:nvPr/>
            </p:nvSpPr>
            <p:spPr>
              <a:xfrm>
                <a:off x="2112724" y="687392"/>
                <a:ext cx="48493" cy="84393"/>
              </a:xfrm>
              <a:custGeom>
                <a:avLst/>
                <a:gdLst>
                  <a:gd name="connsiteX0" fmla="*/ 38026 w 48493"/>
                  <a:gd name="connsiteY0" fmla="*/ 47152 h 84393"/>
                  <a:gd name="connsiteX1" fmla="*/ 0 w 48493"/>
                  <a:gd name="connsiteY1" fmla="*/ 83657 h 84393"/>
                  <a:gd name="connsiteX2" fmla="*/ 36505 w 48493"/>
                  <a:gd name="connsiteY2" fmla="*/ 66926 h 84393"/>
                  <a:gd name="connsiteX3" fmla="*/ 45631 w 48493"/>
                  <a:gd name="connsiteY3" fmla="*/ 0 h 84393"/>
                  <a:gd name="connsiteX4" fmla="*/ 38026 w 48493"/>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3" h="84393">
                    <a:moveTo>
                      <a:pt x="38026" y="47152"/>
                    </a:moveTo>
                    <a:cubicBezTo>
                      <a:pt x="25858" y="69968"/>
                      <a:pt x="0" y="83657"/>
                      <a:pt x="0" y="83657"/>
                    </a:cubicBezTo>
                    <a:cubicBezTo>
                      <a:pt x="0" y="83657"/>
                      <a:pt x="16732" y="89741"/>
                      <a:pt x="36505" y="66926"/>
                    </a:cubicBezTo>
                    <a:cubicBezTo>
                      <a:pt x="56279" y="44110"/>
                      <a:pt x="45631" y="0"/>
                      <a:pt x="45631" y="0"/>
                    </a:cubicBezTo>
                    <a:cubicBezTo>
                      <a:pt x="45631" y="0"/>
                      <a:pt x="45631" y="33463"/>
                      <a:pt x="38026"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581BF07A-DC57-478A-B1F4-72B147B02EA1}"/>
                  </a:ext>
                </a:extLst>
              </p:cNvPr>
              <p:cNvSpPr/>
              <p:nvPr/>
            </p:nvSpPr>
            <p:spPr>
              <a:xfrm>
                <a:off x="1962141" y="723897"/>
                <a:ext cx="114078" cy="62331"/>
              </a:xfrm>
              <a:custGeom>
                <a:avLst/>
                <a:gdLst>
                  <a:gd name="connsiteX0" fmla="*/ 50194 w 114078"/>
                  <a:gd name="connsiteY0" fmla="*/ 42589 h 62331"/>
                  <a:gd name="connsiteX1" fmla="*/ 0 w 114078"/>
                  <a:gd name="connsiteY1" fmla="*/ 0 h 62331"/>
                  <a:gd name="connsiteX2" fmla="*/ 44110 w 114078"/>
                  <a:gd name="connsiteY2" fmla="*/ 56279 h 62331"/>
                  <a:gd name="connsiteX3" fmla="*/ 114078 w 114078"/>
                  <a:gd name="connsiteY3" fmla="*/ 53236 h 62331"/>
                  <a:gd name="connsiteX4" fmla="*/ 50194 w 114078"/>
                  <a:gd name="connsiteY4" fmla="*/ 42589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331">
                    <a:moveTo>
                      <a:pt x="50194" y="42589"/>
                    </a:moveTo>
                    <a:cubicBezTo>
                      <a:pt x="24337" y="28900"/>
                      <a:pt x="0" y="0"/>
                      <a:pt x="0" y="0"/>
                    </a:cubicBezTo>
                    <a:cubicBezTo>
                      <a:pt x="0" y="0"/>
                      <a:pt x="10647" y="41068"/>
                      <a:pt x="44110" y="56279"/>
                    </a:cubicBezTo>
                    <a:cubicBezTo>
                      <a:pt x="77573" y="71489"/>
                      <a:pt x="114078" y="53236"/>
                      <a:pt x="114078" y="53236"/>
                    </a:cubicBezTo>
                    <a:cubicBezTo>
                      <a:pt x="114078" y="53236"/>
                      <a:pt x="76052" y="56279"/>
                      <a:pt x="50194" y="42589"/>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3AB4DE05-03A3-4B05-97F2-77227D8E76EC}"/>
                  </a:ext>
                </a:extLst>
              </p:cNvPr>
              <p:cNvSpPr/>
              <p:nvPr/>
            </p:nvSpPr>
            <p:spPr>
              <a:xfrm>
                <a:off x="2179650" y="1280793"/>
                <a:ext cx="82136" cy="63688"/>
              </a:xfrm>
              <a:custGeom>
                <a:avLst/>
                <a:gdLst>
                  <a:gd name="connsiteX0" fmla="*/ 44110 w 82136"/>
                  <a:gd name="connsiteY0" fmla="*/ 4368 h 63688"/>
                  <a:gd name="connsiteX1" fmla="*/ 0 w 82136"/>
                  <a:gd name="connsiteY1" fmla="*/ 31746 h 63688"/>
                  <a:gd name="connsiteX2" fmla="*/ 41068 w 82136"/>
                  <a:gd name="connsiteY2" fmla="*/ 63688 h 63688"/>
                  <a:gd name="connsiteX3" fmla="*/ 56278 w 82136"/>
                  <a:gd name="connsiteY3" fmla="*/ 31746 h 63688"/>
                  <a:gd name="connsiteX4" fmla="*/ 82136 w 82136"/>
                  <a:gd name="connsiteY4" fmla="*/ 5889 h 63688"/>
                  <a:gd name="connsiteX5" fmla="*/ 44110 w 82136"/>
                  <a:gd name="connsiteY5" fmla="*/ 4368 h 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3688">
                    <a:moveTo>
                      <a:pt x="44110" y="4368"/>
                    </a:moveTo>
                    <a:cubicBezTo>
                      <a:pt x="21294" y="15015"/>
                      <a:pt x="0" y="31746"/>
                      <a:pt x="0" y="31746"/>
                    </a:cubicBezTo>
                    <a:lnTo>
                      <a:pt x="41068" y="63688"/>
                    </a:lnTo>
                    <a:cubicBezTo>
                      <a:pt x="41068" y="60646"/>
                      <a:pt x="44110" y="45436"/>
                      <a:pt x="56278" y="31746"/>
                    </a:cubicBezTo>
                    <a:cubicBezTo>
                      <a:pt x="68447" y="18057"/>
                      <a:pt x="82136" y="5889"/>
                      <a:pt x="82136" y="5889"/>
                    </a:cubicBezTo>
                    <a:cubicBezTo>
                      <a:pt x="82136" y="5889"/>
                      <a:pt x="66926" y="-6280"/>
                      <a:pt x="44110" y="4368"/>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1" name="Graphic 4">
                <a:extLst>
                  <a:ext uri="{FF2B5EF4-FFF2-40B4-BE49-F238E27FC236}">
                    <a16:creationId xmlns:a16="http://schemas.microsoft.com/office/drawing/2014/main" id="{806FFA1F-E66A-4EEB-97E0-560B95E63D48}"/>
                  </a:ext>
                </a:extLst>
              </p:cNvPr>
              <p:cNvGrpSpPr/>
              <p:nvPr/>
            </p:nvGrpSpPr>
            <p:grpSpPr>
              <a:xfrm>
                <a:off x="2140103" y="1265387"/>
                <a:ext cx="149290" cy="181003"/>
                <a:chOff x="2140103" y="1265387"/>
                <a:chExt cx="149290" cy="181003"/>
              </a:xfrm>
            </p:grpSpPr>
            <p:sp>
              <p:nvSpPr>
                <p:cNvPr id="198" name="Freeform: Shape 197">
                  <a:extLst>
                    <a:ext uri="{FF2B5EF4-FFF2-40B4-BE49-F238E27FC236}">
                      <a16:creationId xmlns:a16="http://schemas.microsoft.com/office/drawing/2014/main" id="{46AB9B27-4462-4FAF-A003-2DAD90AF25D9}"/>
                    </a:ext>
                  </a:extLst>
                </p:cNvPr>
                <p:cNvSpPr/>
                <p:nvPr/>
              </p:nvSpPr>
              <p:spPr>
                <a:xfrm>
                  <a:off x="2141624" y="1265387"/>
                  <a:ext cx="147769" cy="181003"/>
                </a:xfrm>
                <a:custGeom>
                  <a:avLst/>
                  <a:gdLst>
                    <a:gd name="connsiteX0" fmla="*/ 100389 w 147769"/>
                    <a:gd name="connsiteY0" fmla="*/ 114078 h 181003"/>
                    <a:gd name="connsiteX1" fmla="*/ 82136 w 147769"/>
                    <a:gd name="connsiteY1" fmla="*/ 79094 h 181003"/>
                    <a:gd name="connsiteX2" fmla="*/ 54757 w 147769"/>
                    <a:gd name="connsiteY2" fmla="*/ 28900 h 181003"/>
                    <a:gd name="connsiteX3" fmla="*/ 0 w 147769"/>
                    <a:gd name="connsiteY3" fmla="*/ 0 h 181003"/>
                    <a:gd name="connsiteX4" fmla="*/ 1521 w 147769"/>
                    <a:gd name="connsiteY4" fmla="*/ 15210 h 181003"/>
                    <a:gd name="connsiteX5" fmla="*/ 15210 w 147769"/>
                    <a:gd name="connsiteY5" fmla="*/ 47152 h 181003"/>
                    <a:gd name="connsiteX6" fmla="*/ 12168 w 147769"/>
                    <a:gd name="connsiteY6" fmla="*/ 109515 h 181003"/>
                    <a:gd name="connsiteX7" fmla="*/ 41068 w 147769"/>
                    <a:gd name="connsiteY7" fmla="*/ 149062 h 181003"/>
                    <a:gd name="connsiteX8" fmla="*/ 114078 w 147769"/>
                    <a:gd name="connsiteY8" fmla="*/ 177962 h 181003"/>
                    <a:gd name="connsiteX9" fmla="*/ 129288 w 147769"/>
                    <a:gd name="connsiteY9" fmla="*/ 181004 h 181003"/>
                    <a:gd name="connsiteX10" fmla="*/ 147541 w 147769"/>
                    <a:gd name="connsiteY10" fmla="*/ 156667 h 181003"/>
                    <a:gd name="connsiteX11" fmla="*/ 100389 w 147769"/>
                    <a:gd name="connsiteY11" fmla="*/ 11407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69" h="181003">
                      <a:moveTo>
                        <a:pt x="100389" y="114078"/>
                      </a:moveTo>
                      <a:cubicBezTo>
                        <a:pt x="88220" y="101910"/>
                        <a:pt x="88220" y="95826"/>
                        <a:pt x="82136" y="79094"/>
                      </a:cubicBezTo>
                      <a:cubicBezTo>
                        <a:pt x="69968" y="44110"/>
                        <a:pt x="69968" y="45631"/>
                        <a:pt x="54757" y="28900"/>
                      </a:cubicBezTo>
                      <a:cubicBezTo>
                        <a:pt x="39547" y="10647"/>
                        <a:pt x="0" y="0"/>
                        <a:pt x="0" y="0"/>
                      </a:cubicBezTo>
                      <a:cubicBezTo>
                        <a:pt x="0" y="0"/>
                        <a:pt x="0" y="6084"/>
                        <a:pt x="1521" y="15210"/>
                      </a:cubicBezTo>
                      <a:cubicBezTo>
                        <a:pt x="6084" y="22816"/>
                        <a:pt x="12168" y="34984"/>
                        <a:pt x="15210" y="47152"/>
                      </a:cubicBezTo>
                      <a:cubicBezTo>
                        <a:pt x="18252" y="68447"/>
                        <a:pt x="12168" y="94305"/>
                        <a:pt x="12168" y="109515"/>
                      </a:cubicBezTo>
                      <a:cubicBezTo>
                        <a:pt x="12168" y="124725"/>
                        <a:pt x="18252" y="138415"/>
                        <a:pt x="41068" y="149062"/>
                      </a:cubicBezTo>
                      <a:cubicBezTo>
                        <a:pt x="63884" y="159709"/>
                        <a:pt x="97347" y="176441"/>
                        <a:pt x="114078" y="177962"/>
                      </a:cubicBezTo>
                      <a:cubicBezTo>
                        <a:pt x="118641" y="177962"/>
                        <a:pt x="124725" y="179483"/>
                        <a:pt x="129288" y="181004"/>
                      </a:cubicBezTo>
                      <a:cubicBezTo>
                        <a:pt x="142978" y="174920"/>
                        <a:pt x="149062" y="162751"/>
                        <a:pt x="147541" y="156667"/>
                      </a:cubicBezTo>
                      <a:cubicBezTo>
                        <a:pt x="146020" y="146020"/>
                        <a:pt x="115599" y="127767"/>
                        <a:pt x="100389" y="11407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BB941A7E-42C8-4D54-AF4F-8A2003099108}"/>
                    </a:ext>
                  </a:extLst>
                </p:cNvPr>
                <p:cNvSpPr/>
                <p:nvPr/>
              </p:nvSpPr>
              <p:spPr>
                <a:xfrm>
                  <a:off x="2140103" y="1279076"/>
                  <a:ext cx="127767" cy="166934"/>
                </a:xfrm>
                <a:custGeom>
                  <a:avLst/>
                  <a:gdLst>
                    <a:gd name="connsiteX0" fmla="*/ 41068 w 127767"/>
                    <a:gd name="connsiteY0" fmla="*/ 133852 h 166934"/>
                    <a:gd name="connsiteX1" fmla="*/ 12168 w 127767"/>
                    <a:gd name="connsiteY1" fmla="*/ 94305 h 166934"/>
                    <a:gd name="connsiteX2" fmla="*/ 15210 w 127767"/>
                    <a:gd name="connsiteY2" fmla="*/ 31942 h 166934"/>
                    <a:gd name="connsiteX3" fmla="*/ 1521 w 127767"/>
                    <a:gd name="connsiteY3" fmla="*/ 0 h 166934"/>
                    <a:gd name="connsiteX4" fmla="*/ 6084 w 127767"/>
                    <a:gd name="connsiteY4" fmla="*/ 48673 h 166934"/>
                    <a:gd name="connsiteX5" fmla="*/ 0 w 127767"/>
                    <a:gd name="connsiteY5" fmla="*/ 103431 h 166934"/>
                    <a:gd name="connsiteX6" fmla="*/ 48673 w 127767"/>
                    <a:gd name="connsiteY6" fmla="*/ 144499 h 166934"/>
                    <a:gd name="connsiteX7" fmla="*/ 92784 w 127767"/>
                    <a:gd name="connsiteY7" fmla="*/ 162751 h 166934"/>
                    <a:gd name="connsiteX8" fmla="*/ 127768 w 127767"/>
                    <a:gd name="connsiteY8" fmla="*/ 164272 h 166934"/>
                    <a:gd name="connsiteX9" fmla="*/ 112557 w 127767"/>
                    <a:gd name="connsiteY9" fmla="*/ 161230 h 166934"/>
                    <a:gd name="connsiteX10" fmla="*/ 41068 w 127767"/>
                    <a:gd name="connsiteY10" fmla="*/ 133852 h 1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67" h="166934">
                      <a:moveTo>
                        <a:pt x="41068" y="133852"/>
                      </a:moveTo>
                      <a:cubicBezTo>
                        <a:pt x="18252" y="123204"/>
                        <a:pt x="12168" y="109515"/>
                        <a:pt x="12168" y="94305"/>
                      </a:cubicBezTo>
                      <a:cubicBezTo>
                        <a:pt x="12168" y="79094"/>
                        <a:pt x="18252" y="53236"/>
                        <a:pt x="15210" y="31942"/>
                      </a:cubicBezTo>
                      <a:cubicBezTo>
                        <a:pt x="13690" y="19774"/>
                        <a:pt x="7605" y="7605"/>
                        <a:pt x="1521" y="0"/>
                      </a:cubicBezTo>
                      <a:cubicBezTo>
                        <a:pt x="3042" y="15210"/>
                        <a:pt x="6084" y="36505"/>
                        <a:pt x="6084" y="48673"/>
                      </a:cubicBezTo>
                      <a:cubicBezTo>
                        <a:pt x="7605" y="68447"/>
                        <a:pt x="0" y="85178"/>
                        <a:pt x="0" y="103431"/>
                      </a:cubicBezTo>
                      <a:cubicBezTo>
                        <a:pt x="1521" y="120162"/>
                        <a:pt x="24337" y="133852"/>
                        <a:pt x="48673" y="144499"/>
                      </a:cubicBezTo>
                      <a:cubicBezTo>
                        <a:pt x="73010" y="155146"/>
                        <a:pt x="54758" y="147541"/>
                        <a:pt x="92784" y="162751"/>
                      </a:cubicBezTo>
                      <a:cubicBezTo>
                        <a:pt x="107994" y="168835"/>
                        <a:pt x="118641" y="167314"/>
                        <a:pt x="127768" y="164272"/>
                      </a:cubicBezTo>
                      <a:cubicBezTo>
                        <a:pt x="121683" y="162751"/>
                        <a:pt x="117120" y="162751"/>
                        <a:pt x="112557" y="161230"/>
                      </a:cubicBezTo>
                      <a:cubicBezTo>
                        <a:pt x="97347" y="161230"/>
                        <a:pt x="63884" y="144499"/>
                        <a:pt x="41068" y="133852"/>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2" name="Freeform: Shape 181">
                <a:extLst>
                  <a:ext uri="{FF2B5EF4-FFF2-40B4-BE49-F238E27FC236}">
                    <a16:creationId xmlns:a16="http://schemas.microsoft.com/office/drawing/2014/main" id="{23E0E084-0BDB-4428-93AE-32F95BC714F7}"/>
                  </a:ext>
                </a:extLst>
              </p:cNvPr>
              <p:cNvSpPr/>
              <p:nvPr/>
            </p:nvSpPr>
            <p:spPr>
              <a:xfrm>
                <a:off x="2142384" y="1310604"/>
                <a:ext cx="89216" cy="50111"/>
              </a:xfrm>
              <a:custGeom>
                <a:avLst/>
                <a:gdLst>
                  <a:gd name="connsiteX0" fmla="*/ 87460 w 89216"/>
                  <a:gd name="connsiteY0" fmla="*/ 46046 h 50111"/>
                  <a:gd name="connsiteX1" fmla="*/ 52476 w 89216"/>
                  <a:gd name="connsiteY1" fmla="*/ 32356 h 50111"/>
                  <a:gd name="connsiteX2" fmla="*/ 67686 w 89216"/>
                  <a:gd name="connsiteY2" fmla="*/ 23230 h 50111"/>
                  <a:gd name="connsiteX3" fmla="*/ 85939 w 89216"/>
                  <a:gd name="connsiteY3" fmla="*/ 12583 h 50111"/>
                  <a:gd name="connsiteX4" fmla="*/ 85939 w 89216"/>
                  <a:gd name="connsiteY4" fmla="*/ 11062 h 50111"/>
                  <a:gd name="connsiteX5" fmla="*/ 69207 w 89216"/>
                  <a:gd name="connsiteY5" fmla="*/ 15625 h 50111"/>
                  <a:gd name="connsiteX6" fmla="*/ 44871 w 89216"/>
                  <a:gd name="connsiteY6" fmla="*/ 15625 h 50111"/>
                  <a:gd name="connsiteX7" fmla="*/ 5324 w 89216"/>
                  <a:gd name="connsiteY7" fmla="*/ 415 h 50111"/>
                  <a:gd name="connsiteX8" fmla="*/ 2282 w 89216"/>
                  <a:gd name="connsiteY8" fmla="*/ 3457 h 50111"/>
                  <a:gd name="connsiteX9" fmla="*/ 19013 w 89216"/>
                  <a:gd name="connsiteY9" fmla="*/ 12583 h 50111"/>
                  <a:gd name="connsiteX10" fmla="*/ 38786 w 89216"/>
                  <a:gd name="connsiteY10" fmla="*/ 29314 h 50111"/>
                  <a:gd name="connsiteX11" fmla="*/ 2282 w 89216"/>
                  <a:gd name="connsiteY11" fmla="*/ 33877 h 50111"/>
                  <a:gd name="connsiteX12" fmla="*/ 2282 w 89216"/>
                  <a:gd name="connsiteY12" fmla="*/ 38441 h 50111"/>
                  <a:gd name="connsiteX13" fmla="*/ 46392 w 89216"/>
                  <a:gd name="connsiteY13" fmla="*/ 32356 h 50111"/>
                  <a:gd name="connsiteX14" fmla="*/ 87460 w 89216"/>
                  <a:gd name="connsiteY14" fmla="*/ 49088 h 50111"/>
                  <a:gd name="connsiteX15" fmla="*/ 87460 w 89216"/>
                  <a:gd name="connsiteY15" fmla="*/ 46046 h 50111"/>
                  <a:gd name="connsiteX16" fmla="*/ 28139 w 89216"/>
                  <a:gd name="connsiteY16" fmla="*/ 17146 h 50111"/>
                  <a:gd name="connsiteX17" fmla="*/ 49434 w 89216"/>
                  <a:gd name="connsiteY17" fmla="*/ 21709 h 50111"/>
                  <a:gd name="connsiteX18" fmla="*/ 60081 w 89216"/>
                  <a:gd name="connsiteY18" fmla="*/ 23230 h 50111"/>
                  <a:gd name="connsiteX19" fmla="*/ 46392 w 89216"/>
                  <a:gd name="connsiteY19" fmla="*/ 27793 h 50111"/>
                  <a:gd name="connsiteX20" fmla="*/ 28139 w 89216"/>
                  <a:gd name="connsiteY20" fmla="*/ 17146 h 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216" h="50111">
                    <a:moveTo>
                      <a:pt x="87460" y="46046"/>
                    </a:moveTo>
                    <a:cubicBezTo>
                      <a:pt x="75292" y="41483"/>
                      <a:pt x="63123" y="36920"/>
                      <a:pt x="52476" y="32356"/>
                    </a:cubicBezTo>
                    <a:cubicBezTo>
                      <a:pt x="58560" y="29314"/>
                      <a:pt x="63123" y="26272"/>
                      <a:pt x="67686" y="23230"/>
                    </a:cubicBezTo>
                    <a:cubicBezTo>
                      <a:pt x="75292" y="21709"/>
                      <a:pt x="82897" y="20188"/>
                      <a:pt x="85939" y="12583"/>
                    </a:cubicBezTo>
                    <a:cubicBezTo>
                      <a:pt x="85939" y="12583"/>
                      <a:pt x="85939" y="11062"/>
                      <a:pt x="85939" y="11062"/>
                    </a:cubicBezTo>
                    <a:cubicBezTo>
                      <a:pt x="79855" y="12583"/>
                      <a:pt x="75292" y="14104"/>
                      <a:pt x="69207" y="15625"/>
                    </a:cubicBezTo>
                    <a:cubicBezTo>
                      <a:pt x="61602" y="17146"/>
                      <a:pt x="52476" y="17146"/>
                      <a:pt x="44871" y="15625"/>
                    </a:cubicBezTo>
                    <a:cubicBezTo>
                      <a:pt x="31181" y="14104"/>
                      <a:pt x="17492" y="9541"/>
                      <a:pt x="5324" y="415"/>
                    </a:cubicBezTo>
                    <a:cubicBezTo>
                      <a:pt x="2282" y="-1106"/>
                      <a:pt x="-761" y="1936"/>
                      <a:pt x="2282" y="3457"/>
                    </a:cubicBezTo>
                    <a:cubicBezTo>
                      <a:pt x="6845" y="8020"/>
                      <a:pt x="12929" y="11062"/>
                      <a:pt x="19013" y="12583"/>
                    </a:cubicBezTo>
                    <a:cubicBezTo>
                      <a:pt x="25097" y="20188"/>
                      <a:pt x="31181" y="24751"/>
                      <a:pt x="38786" y="29314"/>
                    </a:cubicBezTo>
                    <a:cubicBezTo>
                      <a:pt x="26618" y="32356"/>
                      <a:pt x="14450" y="33877"/>
                      <a:pt x="2282" y="33877"/>
                    </a:cubicBezTo>
                    <a:cubicBezTo>
                      <a:pt x="-761" y="33877"/>
                      <a:pt x="-761" y="39962"/>
                      <a:pt x="2282" y="38441"/>
                    </a:cubicBezTo>
                    <a:cubicBezTo>
                      <a:pt x="15971" y="36920"/>
                      <a:pt x="31181" y="36920"/>
                      <a:pt x="46392" y="32356"/>
                    </a:cubicBezTo>
                    <a:cubicBezTo>
                      <a:pt x="60081" y="38441"/>
                      <a:pt x="73770" y="44525"/>
                      <a:pt x="87460" y="49088"/>
                    </a:cubicBezTo>
                    <a:cubicBezTo>
                      <a:pt x="88981" y="52130"/>
                      <a:pt x="90502" y="47567"/>
                      <a:pt x="87460" y="46046"/>
                    </a:cubicBezTo>
                    <a:close/>
                    <a:moveTo>
                      <a:pt x="28139" y="17146"/>
                    </a:moveTo>
                    <a:cubicBezTo>
                      <a:pt x="34223" y="18667"/>
                      <a:pt x="41829" y="21709"/>
                      <a:pt x="49434" y="21709"/>
                    </a:cubicBezTo>
                    <a:cubicBezTo>
                      <a:pt x="52476" y="21709"/>
                      <a:pt x="55518" y="21709"/>
                      <a:pt x="60081" y="23230"/>
                    </a:cubicBezTo>
                    <a:cubicBezTo>
                      <a:pt x="55518" y="24751"/>
                      <a:pt x="50955" y="26272"/>
                      <a:pt x="46392" y="27793"/>
                    </a:cubicBezTo>
                    <a:cubicBezTo>
                      <a:pt x="40308" y="24751"/>
                      <a:pt x="34223" y="21709"/>
                      <a:pt x="28139" y="17146"/>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21BB8E82-5357-4A14-BA81-1DF0B5C4E764}"/>
                  </a:ext>
                </a:extLst>
              </p:cNvPr>
              <p:cNvSpPr/>
              <p:nvPr/>
            </p:nvSpPr>
            <p:spPr>
              <a:xfrm>
                <a:off x="1905639" y="246290"/>
                <a:ext cx="286179" cy="142458"/>
              </a:xfrm>
              <a:custGeom>
                <a:avLst/>
                <a:gdLst>
                  <a:gd name="connsiteX0" fmla="*/ 170580 w 286179"/>
                  <a:gd name="connsiteY0" fmla="*/ 98868 h 142458"/>
                  <a:gd name="connsiteX1" fmla="*/ 54981 w 286179"/>
                  <a:gd name="connsiteY1" fmla="*/ 50194 h 142458"/>
                  <a:gd name="connsiteX2" fmla="*/ 12392 w 286179"/>
                  <a:gd name="connsiteY2" fmla="*/ 0 h 142458"/>
                  <a:gd name="connsiteX3" fmla="*/ 3265 w 286179"/>
                  <a:gd name="connsiteY3" fmla="*/ 9126 h 142458"/>
                  <a:gd name="connsiteX4" fmla="*/ 35207 w 286179"/>
                  <a:gd name="connsiteY4" fmla="*/ 104952 h 142458"/>
                  <a:gd name="connsiteX5" fmla="*/ 201001 w 286179"/>
                  <a:gd name="connsiteY5" fmla="*/ 141457 h 142458"/>
                  <a:gd name="connsiteX6" fmla="*/ 286179 w 286179"/>
                  <a:gd name="connsiteY6" fmla="*/ 85178 h 142458"/>
                  <a:gd name="connsiteX7" fmla="*/ 170580 w 286179"/>
                  <a:gd name="connsiteY7" fmla="*/ 98868 h 1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9" h="142458">
                    <a:moveTo>
                      <a:pt x="170580" y="98868"/>
                    </a:moveTo>
                    <a:cubicBezTo>
                      <a:pt x="126470" y="104952"/>
                      <a:pt x="76275" y="92783"/>
                      <a:pt x="54981" y="50194"/>
                    </a:cubicBezTo>
                    <a:cubicBezTo>
                      <a:pt x="44333" y="30421"/>
                      <a:pt x="27602" y="13689"/>
                      <a:pt x="12392" y="0"/>
                    </a:cubicBezTo>
                    <a:cubicBezTo>
                      <a:pt x="9350" y="3042"/>
                      <a:pt x="6307" y="6084"/>
                      <a:pt x="3265" y="9126"/>
                    </a:cubicBezTo>
                    <a:cubicBezTo>
                      <a:pt x="-8903" y="21295"/>
                      <a:pt x="15434" y="85178"/>
                      <a:pt x="35207" y="104952"/>
                    </a:cubicBezTo>
                    <a:cubicBezTo>
                      <a:pt x="54981" y="124725"/>
                      <a:pt x="178185" y="147541"/>
                      <a:pt x="201001" y="141457"/>
                    </a:cubicBezTo>
                    <a:cubicBezTo>
                      <a:pt x="232943" y="133852"/>
                      <a:pt x="272490" y="100389"/>
                      <a:pt x="286179" y="85178"/>
                    </a:cubicBezTo>
                    <a:cubicBezTo>
                      <a:pt x="248153" y="79094"/>
                      <a:pt x="202522" y="94305"/>
                      <a:pt x="170580"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D19D4EDA-6D14-4007-B493-B19F363D324F}"/>
                  </a:ext>
                </a:extLst>
              </p:cNvPr>
              <p:cNvSpPr/>
              <p:nvPr/>
            </p:nvSpPr>
            <p:spPr>
              <a:xfrm>
                <a:off x="1878484" y="253486"/>
                <a:ext cx="111036" cy="525168"/>
              </a:xfrm>
              <a:custGeom>
                <a:avLst/>
                <a:gdLst>
                  <a:gd name="connsiteX0" fmla="*/ 68447 w 111036"/>
                  <a:gd name="connsiteY0" fmla="*/ 265070 h 525168"/>
                  <a:gd name="connsiteX1" fmla="*/ 74531 w 111036"/>
                  <a:gd name="connsiteY1" fmla="*/ 132740 h 525168"/>
                  <a:gd name="connsiteX2" fmla="*/ 74531 w 111036"/>
                  <a:gd name="connsiteY2" fmla="*/ 79503 h 525168"/>
                  <a:gd name="connsiteX3" fmla="*/ 47152 w 111036"/>
                  <a:gd name="connsiteY3" fmla="*/ 41477 h 525168"/>
                  <a:gd name="connsiteX4" fmla="*/ 0 w 111036"/>
                  <a:gd name="connsiteY4" fmla="*/ 21704 h 525168"/>
                  <a:gd name="connsiteX5" fmla="*/ 34984 w 111036"/>
                  <a:gd name="connsiteY5" fmla="*/ 106882 h 525168"/>
                  <a:gd name="connsiteX6" fmla="*/ 7605 w 111036"/>
                  <a:gd name="connsiteY6" fmla="*/ 265070 h 525168"/>
                  <a:gd name="connsiteX7" fmla="*/ 31942 w 111036"/>
                  <a:gd name="connsiteY7" fmla="*/ 418695 h 525168"/>
                  <a:gd name="connsiteX8" fmla="*/ 69968 w 111036"/>
                  <a:gd name="connsiteY8" fmla="*/ 525168 h 525168"/>
                  <a:gd name="connsiteX9" fmla="*/ 111036 w 111036"/>
                  <a:gd name="connsiteY9" fmla="*/ 394359 h 525168"/>
                  <a:gd name="connsiteX10" fmla="*/ 68447 w 111036"/>
                  <a:gd name="connsiteY10" fmla="*/ 265070 h 5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36" h="525168">
                    <a:moveTo>
                      <a:pt x="68447" y="265070"/>
                    </a:moveTo>
                    <a:cubicBezTo>
                      <a:pt x="76052" y="227044"/>
                      <a:pt x="74531" y="160118"/>
                      <a:pt x="74531" y="132740"/>
                    </a:cubicBezTo>
                    <a:cubicBezTo>
                      <a:pt x="74531" y="97756"/>
                      <a:pt x="82136" y="88630"/>
                      <a:pt x="74531" y="79503"/>
                    </a:cubicBezTo>
                    <a:cubicBezTo>
                      <a:pt x="60842" y="61251"/>
                      <a:pt x="59321" y="76461"/>
                      <a:pt x="47152" y="41477"/>
                    </a:cubicBezTo>
                    <a:cubicBezTo>
                      <a:pt x="34984" y="6493"/>
                      <a:pt x="0" y="-20885"/>
                      <a:pt x="0" y="21704"/>
                    </a:cubicBezTo>
                    <a:cubicBezTo>
                      <a:pt x="0" y="41477"/>
                      <a:pt x="15210" y="87108"/>
                      <a:pt x="34984" y="106882"/>
                    </a:cubicBezTo>
                    <a:cubicBezTo>
                      <a:pt x="54757" y="128177"/>
                      <a:pt x="6084" y="211834"/>
                      <a:pt x="7605" y="265070"/>
                    </a:cubicBezTo>
                    <a:cubicBezTo>
                      <a:pt x="9126" y="312223"/>
                      <a:pt x="21295" y="371543"/>
                      <a:pt x="31942" y="418695"/>
                    </a:cubicBezTo>
                    <a:cubicBezTo>
                      <a:pt x="41068" y="458242"/>
                      <a:pt x="69968" y="525168"/>
                      <a:pt x="69968" y="525168"/>
                    </a:cubicBezTo>
                    <a:cubicBezTo>
                      <a:pt x="69968" y="525168"/>
                      <a:pt x="106473" y="418695"/>
                      <a:pt x="111036" y="394359"/>
                    </a:cubicBezTo>
                    <a:cubicBezTo>
                      <a:pt x="97347" y="354812"/>
                      <a:pt x="62363" y="300054"/>
                      <a:pt x="68447" y="26507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BBD93F8C-CECE-4F82-BD3C-4350DC792D53}"/>
                  </a:ext>
                </a:extLst>
              </p:cNvPr>
              <p:cNvSpPr/>
              <p:nvPr/>
            </p:nvSpPr>
            <p:spPr>
              <a:xfrm>
                <a:off x="1945959" y="641760"/>
                <a:ext cx="40857" cy="82136"/>
              </a:xfrm>
              <a:custGeom>
                <a:avLst/>
                <a:gdLst>
                  <a:gd name="connsiteX0" fmla="*/ 972 w 40857"/>
                  <a:gd name="connsiteY0" fmla="*/ 0 h 82136"/>
                  <a:gd name="connsiteX1" fmla="*/ 7056 w 40857"/>
                  <a:gd name="connsiteY1" fmla="*/ 51715 h 82136"/>
                  <a:gd name="connsiteX2" fmla="*/ 37477 w 40857"/>
                  <a:gd name="connsiteY2" fmla="*/ 82136 h 82136"/>
                  <a:gd name="connsiteX3" fmla="*/ 37477 w 40857"/>
                  <a:gd name="connsiteY3" fmla="*/ 45631 h 82136"/>
                  <a:gd name="connsiteX4" fmla="*/ 972 w 40857"/>
                  <a:gd name="connsiteY4" fmla="*/ 0 h 8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7" h="82136">
                    <a:moveTo>
                      <a:pt x="972" y="0"/>
                    </a:moveTo>
                    <a:cubicBezTo>
                      <a:pt x="972" y="0"/>
                      <a:pt x="-3591" y="34984"/>
                      <a:pt x="7056" y="51715"/>
                    </a:cubicBezTo>
                    <a:cubicBezTo>
                      <a:pt x="17704" y="68447"/>
                      <a:pt x="37477" y="82136"/>
                      <a:pt x="37477" y="82136"/>
                    </a:cubicBezTo>
                    <a:cubicBezTo>
                      <a:pt x="37477" y="82136"/>
                      <a:pt x="45082" y="60842"/>
                      <a:pt x="37477" y="45631"/>
                    </a:cubicBezTo>
                    <a:cubicBezTo>
                      <a:pt x="29872" y="30421"/>
                      <a:pt x="972" y="0"/>
                      <a:pt x="972"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6" name="Graphic 4">
                <a:extLst>
                  <a:ext uri="{FF2B5EF4-FFF2-40B4-BE49-F238E27FC236}">
                    <a16:creationId xmlns:a16="http://schemas.microsoft.com/office/drawing/2014/main" id="{26E6A388-1795-4DDA-9945-49EBC41C7C6B}"/>
                  </a:ext>
                </a:extLst>
              </p:cNvPr>
              <p:cNvGrpSpPr/>
              <p:nvPr/>
            </p:nvGrpSpPr>
            <p:grpSpPr>
              <a:xfrm>
                <a:off x="1889714" y="1314060"/>
                <a:ext cx="119578" cy="202494"/>
                <a:chOff x="1889714" y="1314060"/>
                <a:chExt cx="119578" cy="202494"/>
              </a:xfrm>
            </p:grpSpPr>
            <p:sp>
              <p:nvSpPr>
                <p:cNvPr id="196" name="Freeform: Shape 195">
                  <a:extLst>
                    <a:ext uri="{FF2B5EF4-FFF2-40B4-BE49-F238E27FC236}">
                      <a16:creationId xmlns:a16="http://schemas.microsoft.com/office/drawing/2014/main" id="{FCF96B1C-68F2-4F9F-9AB5-AE1C3F2536A8}"/>
                    </a:ext>
                  </a:extLst>
                </p:cNvPr>
                <p:cNvSpPr/>
                <p:nvPr/>
              </p:nvSpPr>
              <p:spPr>
                <a:xfrm>
                  <a:off x="1889714" y="1314060"/>
                  <a:ext cx="107410" cy="191602"/>
                </a:xfrm>
                <a:custGeom>
                  <a:avLst/>
                  <a:gdLst>
                    <a:gd name="connsiteX0" fmla="*/ 86116 w 107410"/>
                    <a:gd name="connsiteY0" fmla="*/ 36505 h 191602"/>
                    <a:gd name="connsiteX1" fmla="*/ 31358 w 107410"/>
                    <a:gd name="connsiteY1" fmla="*/ 0 h 191602"/>
                    <a:gd name="connsiteX2" fmla="*/ 37442 w 107410"/>
                    <a:gd name="connsiteY2" fmla="*/ 86699 h 191602"/>
                    <a:gd name="connsiteX3" fmla="*/ 938 w 107410"/>
                    <a:gd name="connsiteY3" fmla="*/ 182525 h 191602"/>
                    <a:gd name="connsiteX4" fmla="*/ 3980 w 107410"/>
                    <a:gd name="connsiteY4" fmla="*/ 188609 h 191602"/>
                    <a:gd name="connsiteX5" fmla="*/ 25274 w 107410"/>
                    <a:gd name="connsiteY5" fmla="*/ 190130 h 191602"/>
                    <a:gd name="connsiteX6" fmla="*/ 63300 w 107410"/>
                    <a:gd name="connsiteY6" fmla="*/ 173399 h 191602"/>
                    <a:gd name="connsiteX7" fmla="*/ 98284 w 107410"/>
                    <a:gd name="connsiteY7" fmla="*/ 80615 h 191602"/>
                    <a:gd name="connsiteX8" fmla="*/ 107410 w 107410"/>
                    <a:gd name="connsiteY8" fmla="*/ 15210 h 191602"/>
                    <a:gd name="connsiteX9" fmla="*/ 86116 w 107410"/>
                    <a:gd name="connsiteY9" fmla="*/ 36505 h 1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10" h="191602">
                      <a:moveTo>
                        <a:pt x="86116" y="36505"/>
                      </a:moveTo>
                      <a:cubicBezTo>
                        <a:pt x="64821" y="4563"/>
                        <a:pt x="31358" y="0"/>
                        <a:pt x="31358" y="0"/>
                      </a:cubicBezTo>
                      <a:cubicBezTo>
                        <a:pt x="31358" y="0"/>
                        <a:pt x="38964" y="68447"/>
                        <a:pt x="37442" y="86699"/>
                      </a:cubicBezTo>
                      <a:cubicBezTo>
                        <a:pt x="34400" y="114078"/>
                        <a:pt x="-6668" y="171878"/>
                        <a:pt x="938" y="182525"/>
                      </a:cubicBezTo>
                      <a:cubicBezTo>
                        <a:pt x="2459" y="184046"/>
                        <a:pt x="3980" y="185567"/>
                        <a:pt x="3980" y="188609"/>
                      </a:cubicBezTo>
                      <a:cubicBezTo>
                        <a:pt x="11585" y="188609"/>
                        <a:pt x="20711" y="188609"/>
                        <a:pt x="25274" y="190130"/>
                      </a:cubicBezTo>
                      <a:cubicBezTo>
                        <a:pt x="37442" y="193172"/>
                        <a:pt x="45048" y="193172"/>
                        <a:pt x="63300" y="173399"/>
                      </a:cubicBezTo>
                      <a:cubicBezTo>
                        <a:pt x="81553" y="153625"/>
                        <a:pt x="98284" y="103431"/>
                        <a:pt x="98284" y="80615"/>
                      </a:cubicBezTo>
                      <a:cubicBezTo>
                        <a:pt x="98284" y="63884"/>
                        <a:pt x="102847" y="31942"/>
                        <a:pt x="107410" y="15210"/>
                      </a:cubicBezTo>
                      <a:cubicBezTo>
                        <a:pt x="102847" y="21295"/>
                        <a:pt x="89158" y="28900"/>
                        <a:pt x="86116" y="3650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8EF7970E-4923-4237-B184-02268EED3572}"/>
                    </a:ext>
                  </a:extLst>
                </p:cNvPr>
                <p:cNvSpPr/>
                <p:nvPr/>
              </p:nvSpPr>
              <p:spPr>
                <a:xfrm>
                  <a:off x="1893694" y="1318624"/>
                  <a:ext cx="115599" cy="197931"/>
                </a:xfrm>
                <a:custGeom>
                  <a:avLst/>
                  <a:gdLst>
                    <a:gd name="connsiteX0" fmla="*/ 94304 w 115599"/>
                    <a:gd name="connsiteY0" fmla="*/ 74531 h 197931"/>
                    <a:gd name="connsiteX1" fmla="*/ 59320 w 115599"/>
                    <a:gd name="connsiteY1" fmla="*/ 167314 h 197931"/>
                    <a:gd name="connsiteX2" fmla="*/ 21295 w 115599"/>
                    <a:gd name="connsiteY2" fmla="*/ 184046 h 197931"/>
                    <a:gd name="connsiteX3" fmla="*/ 0 w 115599"/>
                    <a:gd name="connsiteY3" fmla="*/ 182525 h 197931"/>
                    <a:gd name="connsiteX4" fmla="*/ 54758 w 115599"/>
                    <a:gd name="connsiteY4" fmla="*/ 187088 h 197931"/>
                    <a:gd name="connsiteX5" fmla="*/ 97347 w 115599"/>
                    <a:gd name="connsiteY5" fmla="*/ 126246 h 197931"/>
                    <a:gd name="connsiteX6" fmla="*/ 106473 w 115599"/>
                    <a:gd name="connsiteY6" fmla="*/ 45631 h 197931"/>
                    <a:gd name="connsiteX7" fmla="*/ 115599 w 115599"/>
                    <a:gd name="connsiteY7" fmla="*/ 0 h 197931"/>
                    <a:gd name="connsiteX8" fmla="*/ 104952 w 115599"/>
                    <a:gd name="connsiteY8" fmla="*/ 10647 h 197931"/>
                    <a:gd name="connsiteX9" fmla="*/ 94304 w 115599"/>
                    <a:gd name="connsiteY9" fmla="*/ 74531 h 1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99" h="197931">
                      <a:moveTo>
                        <a:pt x="94304" y="74531"/>
                      </a:moveTo>
                      <a:cubicBezTo>
                        <a:pt x="94304" y="98868"/>
                        <a:pt x="77573" y="147541"/>
                        <a:pt x="59320" y="167314"/>
                      </a:cubicBezTo>
                      <a:cubicBezTo>
                        <a:pt x="41068" y="187088"/>
                        <a:pt x="33463" y="187088"/>
                        <a:pt x="21295" y="184046"/>
                      </a:cubicBezTo>
                      <a:cubicBezTo>
                        <a:pt x="16731" y="182525"/>
                        <a:pt x="9126" y="182525"/>
                        <a:pt x="0" y="182525"/>
                      </a:cubicBezTo>
                      <a:cubicBezTo>
                        <a:pt x="15210" y="203819"/>
                        <a:pt x="33463" y="200777"/>
                        <a:pt x="54758" y="187088"/>
                      </a:cubicBezTo>
                      <a:cubicBezTo>
                        <a:pt x="76052" y="173399"/>
                        <a:pt x="79094" y="162751"/>
                        <a:pt x="97347" y="126246"/>
                      </a:cubicBezTo>
                      <a:cubicBezTo>
                        <a:pt x="107994" y="103431"/>
                        <a:pt x="104952" y="65405"/>
                        <a:pt x="106473" y="45631"/>
                      </a:cubicBezTo>
                      <a:cubicBezTo>
                        <a:pt x="107994" y="25858"/>
                        <a:pt x="115599" y="0"/>
                        <a:pt x="115599" y="0"/>
                      </a:cubicBezTo>
                      <a:cubicBezTo>
                        <a:pt x="115599" y="0"/>
                        <a:pt x="111036" y="4563"/>
                        <a:pt x="104952" y="10647"/>
                      </a:cubicBezTo>
                      <a:cubicBezTo>
                        <a:pt x="100389" y="27379"/>
                        <a:pt x="95826" y="57800"/>
                        <a:pt x="94304" y="7453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7" name="Freeform: Shape 186">
                <a:extLst>
                  <a:ext uri="{FF2B5EF4-FFF2-40B4-BE49-F238E27FC236}">
                    <a16:creationId xmlns:a16="http://schemas.microsoft.com/office/drawing/2014/main" id="{EF981757-B7E4-46E5-B641-0BA18B5649E5}"/>
                  </a:ext>
                </a:extLst>
              </p:cNvPr>
              <p:cNvSpPr/>
              <p:nvPr/>
            </p:nvSpPr>
            <p:spPr>
              <a:xfrm>
                <a:off x="1923485" y="1360798"/>
                <a:ext cx="82244" cy="49990"/>
              </a:xfrm>
              <a:custGeom>
                <a:avLst/>
                <a:gdLst>
                  <a:gd name="connsiteX0" fmla="*/ 78203 w 82244"/>
                  <a:gd name="connsiteY0" fmla="*/ 36920 h 49990"/>
                  <a:gd name="connsiteX1" fmla="*/ 35614 w 82244"/>
                  <a:gd name="connsiteY1" fmla="*/ 39962 h 49990"/>
                  <a:gd name="connsiteX2" fmla="*/ 18882 w 82244"/>
                  <a:gd name="connsiteY2" fmla="*/ 33877 h 49990"/>
                  <a:gd name="connsiteX3" fmla="*/ 56908 w 82244"/>
                  <a:gd name="connsiteY3" fmla="*/ 23230 h 49990"/>
                  <a:gd name="connsiteX4" fmla="*/ 81245 w 82244"/>
                  <a:gd name="connsiteY4" fmla="*/ 18667 h 49990"/>
                  <a:gd name="connsiteX5" fmla="*/ 79724 w 82244"/>
                  <a:gd name="connsiteY5" fmla="*/ 15625 h 49990"/>
                  <a:gd name="connsiteX6" fmla="*/ 67556 w 82244"/>
                  <a:gd name="connsiteY6" fmla="*/ 18667 h 49990"/>
                  <a:gd name="connsiteX7" fmla="*/ 79724 w 82244"/>
                  <a:gd name="connsiteY7" fmla="*/ 3457 h 49990"/>
                  <a:gd name="connsiteX8" fmla="*/ 78203 w 82244"/>
                  <a:gd name="connsiteY8" fmla="*/ 415 h 49990"/>
                  <a:gd name="connsiteX9" fmla="*/ 50824 w 82244"/>
                  <a:gd name="connsiteY9" fmla="*/ 21709 h 49990"/>
                  <a:gd name="connsiteX10" fmla="*/ 2151 w 82244"/>
                  <a:gd name="connsiteY10" fmla="*/ 11062 h 49990"/>
                  <a:gd name="connsiteX11" fmla="*/ 630 w 82244"/>
                  <a:gd name="connsiteY11" fmla="*/ 12583 h 49990"/>
                  <a:gd name="connsiteX12" fmla="*/ 34093 w 82244"/>
                  <a:gd name="connsiteY12" fmla="*/ 26272 h 49990"/>
                  <a:gd name="connsiteX13" fmla="*/ 5193 w 82244"/>
                  <a:gd name="connsiteY13" fmla="*/ 33877 h 49990"/>
                  <a:gd name="connsiteX14" fmla="*/ 5193 w 82244"/>
                  <a:gd name="connsiteY14" fmla="*/ 38441 h 49990"/>
                  <a:gd name="connsiteX15" fmla="*/ 9756 w 82244"/>
                  <a:gd name="connsiteY15" fmla="*/ 38441 h 49990"/>
                  <a:gd name="connsiteX16" fmla="*/ 81245 w 82244"/>
                  <a:gd name="connsiteY16" fmla="*/ 43004 h 49990"/>
                  <a:gd name="connsiteX17" fmla="*/ 78203 w 82244"/>
                  <a:gd name="connsiteY17" fmla="*/ 3692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244" h="49990">
                    <a:moveTo>
                      <a:pt x="78203" y="36920"/>
                    </a:moveTo>
                    <a:cubicBezTo>
                      <a:pt x="61472" y="39962"/>
                      <a:pt x="52345" y="44525"/>
                      <a:pt x="35614" y="39962"/>
                    </a:cubicBezTo>
                    <a:cubicBezTo>
                      <a:pt x="29530" y="38441"/>
                      <a:pt x="23446" y="36920"/>
                      <a:pt x="18882" y="33877"/>
                    </a:cubicBezTo>
                    <a:cubicBezTo>
                      <a:pt x="31051" y="30835"/>
                      <a:pt x="44740" y="27793"/>
                      <a:pt x="56908" y="23230"/>
                    </a:cubicBezTo>
                    <a:cubicBezTo>
                      <a:pt x="66035" y="21709"/>
                      <a:pt x="75161" y="20188"/>
                      <a:pt x="81245" y="18667"/>
                    </a:cubicBezTo>
                    <a:cubicBezTo>
                      <a:pt x="82766" y="18667"/>
                      <a:pt x="82766" y="15625"/>
                      <a:pt x="79724" y="15625"/>
                    </a:cubicBezTo>
                    <a:cubicBezTo>
                      <a:pt x="75161" y="17146"/>
                      <a:pt x="70598" y="17146"/>
                      <a:pt x="67556" y="18667"/>
                    </a:cubicBezTo>
                    <a:cubicBezTo>
                      <a:pt x="73640" y="14104"/>
                      <a:pt x="76682" y="9541"/>
                      <a:pt x="79724" y="3457"/>
                    </a:cubicBezTo>
                    <a:cubicBezTo>
                      <a:pt x="79724" y="1936"/>
                      <a:pt x="79724" y="-1106"/>
                      <a:pt x="78203" y="415"/>
                    </a:cubicBezTo>
                    <a:cubicBezTo>
                      <a:pt x="70598" y="8020"/>
                      <a:pt x="61472" y="17146"/>
                      <a:pt x="50824" y="21709"/>
                    </a:cubicBezTo>
                    <a:cubicBezTo>
                      <a:pt x="34093" y="23230"/>
                      <a:pt x="17361" y="20188"/>
                      <a:pt x="2151" y="11062"/>
                    </a:cubicBezTo>
                    <a:cubicBezTo>
                      <a:pt x="630" y="9541"/>
                      <a:pt x="-891" y="12583"/>
                      <a:pt x="630" y="12583"/>
                    </a:cubicBezTo>
                    <a:cubicBezTo>
                      <a:pt x="6714" y="23230"/>
                      <a:pt x="20404" y="26272"/>
                      <a:pt x="34093" y="26272"/>
                    </a:cubicBezTo>
                    <a:cubicBezTo>
                      <a:pt x="23446" y="29314"/>
                      <a:pt x="15840" y="32356"/>
                      <a:pt x="5193" y="33877"/>
                    </a:cubicBezTo>
                    <a:cubicBezTo>
                      <a:pt x="2151" y="33877"/>
                      <a:pt x="2151" y="38441"/>
                      <a:pt x="5193" y="38441"/>
                    </a:cubicBezTo>
                    <a:cubicBezTo>
                      <a:pt x="6714" y="38441"/>
                      <a:pt x="6714" y="38441"/>
                      <a:pt x="9756" y="38441"/>
                    </a:cubicBezTo>
                    <a:cubicBezTo>
                      <a:pt x="31051" y="52130"/>
                      <a:pt x="58430" y="53651"/>
                      <a:pt x="81245" y="43004"/>
                    </a:cubicBezTo>
                    <a:cubicBezTo>
                      <a:pt x="82766" y="39962"/>
                      <a:pt x="79724" y="35399"/>
                      <a:pt x="78203" y="3692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84E941B1-058B-4FBA-A89F-B6DAB266A4DB}"/>
                  </a:ext>
                </a:extLst>
              </p:cNvPr>
              <p:cNvSpPr/>
              <p:nvPr/>
            </p:nvSpPr>
            <p:spPr>
              <a:xfrm>
                <a:off x="1992464" y="475999"/>
                <a:ext cx="170453" cy="161408"/>
              </a:xfrm>
              <a:custGeom>
                <a:avLst/>
                <a:gdLst>
                  <a:gd name="connsiteX0" fmla="*/ 120260 w 170453"/>
                  <a:gd name="connsiteY0" fmla="*/ 6053 h 161408"/>
                  <a:gd name="connsiteX1" fmla="*/ 79192 w 170453"/>
                  <a:gd name="connsiteY1" fmla="*/ 9095 h 161408"/>
                  <a:gd name="connsiteX2" fmla="*/ 56376 w 170453"/>
                  <a:gd name="connsiteY2" fmla="*/ 3010 h 161408"/>
                  <a:gd name="connsiteX3" fmla="*/ 12266 w 170453"/>
                  <a:gd name="connsiteY3" fmla="*/ 27347 h 161408"/>
                  <a:gd name="connsiteX4" fmla="*/ 9224 w 170453"/>
                  <a:gd name="connsiteY4" fmla="*/ 112525 h 161408"/>
                  <a:gd name="connsiteX5" fmla="*/ 22913 w 170453"/>
                  <a:gd name="connsiteY5" fmla="*/ 159678 h 161408"/>
                  <a:gd name="connsiteX6" fmla="*/ 45729 w 170453"/>
                  <a:gd name="connsiteY6" fmla="*/ 155115 h 161408"/>
                  <a:gd name="connsiteX7" fmla="*/ 68544 w 170453"/>
                  <a:gd name="connsiteY7" fmla="*/ 95794 h 161408"/>
                  <a:gd name="connsiteX8" fmla="*/ 106570 w 170453"/>
                  <a:gd name="connsiteY8" fmla="*/ 59289 h 161408"/>
                  <a:gd name="connsiteX9" fmla="*/ 127865 w 170453"/>
                  <a:gd name="connsiteY9" fmla="*/ 88189 h 161408"/>
                  <a:gd name="connsiteX10" fmla="*/ 126344 w 170453"/>
                  <a:gd name="connsiteY10" fmla="*/ 121652 h 161408"/>
                  <a:gd name="connsiteX11" fmla="*/ 146117 w 170453"/>
                  <a:gd name="connsiteY11" fmla="*/ 109483 h 161408"/>
                  <a:gd name="connsiteX12" fmla="*/ 150680 w 170453"/>
                  <a:gd name="connsiteY12" fmla="*/ 69936 h 161408"/>
                  <a:gd name="connsiteX13" fmla="*/ 170454 w 170453"/>
                  <a:gd name="connsiteY13" fmla="*/ 62331 h 161408"/>
                  <a:gd name="connsiteX14" fmla="*/ 147638 w 170453"/>
                  <a:gd name="connsiteY14" fmla="*/ 50163 h 161408"/>
                  <a:gd name="connsiteX15" fmla="*/ 120260 w 170453"/>
                  <a:gd name="connsiteY15" fmla="*/ 6053 h 16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53" h="161408">
                    <a:moveTo>
                      <a:pt x="120260" y="6053"/>
                    </a:moveTo>
                    <a:cubicBezTo>
                      <a:pt x="95923" y="-9158"/>
                      <a:pt x="79192" y="9095"/>
                      <a:pt x="79192" y="9095"/>
                    </a:cubicBezTo>
                    <a:cubicBezTo>
                      <a:pt x="79192" y="9095"/>
                      <a:pt x="67023" y="-32"/>
                      <a:pt x="56376" y="3010"/>
                    </a:cubicBezTo>
                    <a:cubicBezTo>
                      <a:pt x="44208" y="6053"/>
                      <a:pt x="22913" y="12137"/>
                      <a:pt x="12266" y="27347"/>
                    </a:cubicBezTo>
                    <a:cubicBezTo>
                      <a:pt x="1619" y="42558"/>
                      <a:pt x="-7508" y="82105"/>
                      <a:pt x="9224" y="112525"/>
                    </a:cubicBezTo>
                    <a:cubicBezTo>
                      <a:pt x="24434" y="144467"/>
                      <a:pt x="22913" y="159678"/>
                      <a:pt x="22913" y="159678"/>
                    </a:cubicBezTo>
                    <a:cubicBezTo>
                      <a:pt x="22913" y="159678"/>
                      <a:pt x="32039" y="165762"/>
                      <a:pt x="45729" y="155115"/>
                    </a:cubicBezTo>
                    <a:cubicBezTo>
                      <a:pt x="62460" y="142946"/>
                      <a:pt x="39645" y="112525"/>
                      <a:pt x="68544" y="95794"/>
                    </a:cubicBezTo>
                    <a:cubicBezTo>
                      <a:pt x="92881" y="80584"/>
                      <a:pt x="106570" y="59289"/>
                      <a:pt x="106570" y="59289"/>
                    </a:cubicBezTo>
                    <a:cubicBezTo>
                      <a:pt x="106570" y="59289"/>
                      <a:pt x="118739" y="68415"/>
                      <a:pt x="127865" y="88189"/>
                    </a:cubicBezTo>
                    <a:cubicBezTo>
                      <a:pt x="132428" y="100357"/>
                      <a:pt x="126344" y="121652"/>
                      <a:pt x="126344" y="121652"/>
                    </a:cubicBezTo>
                    <a:cubicBezTo>
                      <a:pt x="126344" y="121652"/>
                      <a:pt x="138512" y="117089"/>
                      <a:pt x="146117" y="109483"/>
                    </a:cubicBezTo>
                    <a:cubicBezTo>
                      <a:pt x="153723" y="101878"/>
                      <a:pt x="153723" y="82105"/>
                      <a:pt x="150680" y="69936"/>
                    </a:cubicBezTo>
                    <a:cubicBezTo>
                      <a:pt x="156765" y="72978"/>
                      <a:pt x="170454" y="62331"/>
                      <a:pt x="170454" y="62331"/>
                    </a:cubicBezTo>
                    <a:cubicBezTo>
                      <a:pt x="170454" y="62331"/>
                      <a:pt x="158286" y="57768"/>
                      <a:pt x="147638" y="50163"/>
                    </a:cubicBezTo>
                    <a:cubicBezTo>
                      <a:pt x="136991" y="45600"/>
                      <a:pt x="147638" y="22784"/>
                      <a:pt x="120260" y="6053"/>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9" name="Graphic 4">
                <a:extLst>
                  <a:ext uri="{FF2B5EF4-FFF2-40B4-BE49-F238E27FC236}">
                    <a16:creationId xmlns:a16="http://schemas.microsoft.com/office/drawing/2014/main" id="{47DBF0ED-2493-47C1-8418-8BBACE662FB1}"/>
                  </a:ext>
                </a:extLst>
              </p:cNvPr>
              <p:cNvGrpSpPr/>
              <p:nvPr/>
            </p:nvGrpSpPr>
            <p:grpSpPr>
              <a:xfrm>
                <a:off x="1916510" y="219310"/>
                <a:ext cx="283114" cy="127843"/>
                <a:chOff x="1916510" y="219310"/>
                <a:chExt cx="283114" cy="127843"/>
              </a:xfrm>
            </p:grpSpPr>
            <p:sp>
              <p:nvSpPr>
                <p:cNvPr id="194" name="Freeform: Shape 193">
                  <a:extLst>
                    <a:ext uri="{FF2B5EF4-FFF2-40B4-BE49-F238E27FC236}">
                      <a16:creationId xmlns:a16="http://schemas.microsoft.com/office/drawing/2014/main" id="{8DB04A97-CB2A-4C1F-8BEE-B54620E78040}"/>
                    </a:ext>
                  </a:extLst>
                </p:cNvPr>
                <p:cNvSpPr/>
                <p:nvPr/>
              </p:nvSpPr>
              <p:spPr>
                <a:xfrm>
                  <a:off x="1931720" y="219310"/>
                  <a:ext cx="267904" cy="98468"/>
                </a:xfrm>
                <a:custGeom>
                  <a:avLst/>
                  <a:gdLst>
                    <a:gd name="connsiteX0" fmla="*/ 200777 w 267904"/>
                    <a:gd name="connsiteY0" fmla="*/ 46754 h 98468"/>
                    <a:gd name="connsiteX1" fmla="*/ 98868 w 267904"/>
                    <a:gd name="connsiteY1" fmla="*/ 7206 h 98468"/>
                    <a:gd name="connsiteX2" fmla="*/ 0 w 267904"/>
                    <a:gd name="connsiteY2" fmla="*/ 17854 h 98468"/>
                    <a:gd name="connsiteX3" fmla="*/ 65405 w 267904"/>
                    <a:gd name="connsiteY3" fmla="*/ 72611 h 98468"/>
                    <a:gd name="connsiteX4" fmla="*/ 217509 w 267904"/>
                    <a:gd name="connsiteY4" fmla="*/ 89343 h 98468"/>
                    <a:gd name="connsiteX5" fmla="*/ 267703 w 267904"/>
                    <a:gd name="connsiteY5" fmla="*/ 98469 h 98468"/>
                    <a:gd name="connsiteX6" fmla="*/ 200777 w 267904"/>
                    <a:gd name="connsiteY6" fmla="*/ 46754 h 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04" h="98468">
                      <a:moveTo>
                        <a:pt x="200777" y="46754"/>
                      </a:moveTo>
                      <a:cubicBezTo>
                        <a:pt x="159709" y="37627"/>
                        <a:pt x="130810" y="20896"/>
                        <a:pt x="98868" y="7206"/>
                      </a:cubicBezTo>
                      <a:cubicBezTo>
                        <a:pt x="73010" y="-4962"/>
                        <a:pt x="33463" y="-1920"/>
                        <a:pt x="0" y="17854"/>
                      </a:cubicBezTo>
                      <a:cubicBezTo>
                        <a:pt x="27379" y="25459"/>
                        <a:pt x="44110" y="52838"/>
                        <a:pt x="65405" y="72611"/>
                      </a:cubicBezTo>
                      <a:cubicBezTo>
                        <a:pt x="106473" y="112158"/>
                        <a:pt x="167314" y="87822"/>
                        <a:pt x="217509" y="89343"/>
                      </a:cubicBezTo>
                      <a:cubicBezTo>
                        <a:pt x="232719" y="89343"/>
                        <a:pt x="250972" y="92385"/>
                        <a:pt x="267703" y="98469"/>
                      </a:cubicBezTo>
                      <a:cubicBezTo>
                        <a:pt x="270745" y="78695"/>
                        <a:pt x="238803" y="54359"/>
                        <a:pt x="200777" y="46754"/>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AAEAA15-ABFF-41EB-942B-41BE7A8AA462}"/>
                    </a:ext>
                  </a:extLst>
                </p:cNvPr>
                <p:cNvSpPr/>
                <p:nvPr/>
              </p:nvSpPr>
              <p:spPr>
                <a:xfrm>
                  <a:off x="1916510" y="237164"/>
                  <a:ext cx="281392" cy="109989"/>
                </a:xfrm>
                <a:custGeom>
                  <a:avLst/>
                  <a:gdLst>
                    <a:gd name="connsiteX0" fmla="*/ 79094 w 281392"/>
                    <a:gd name="connsiteY0" fmla="*/ 54757 h 109989"/>
                    <a:gd name="connsiteX1" fmla="*/ 13689 w 281392"/>
                    <a:gd name="connsiteY1" fmla="*/ 0 h 109989"/>
                    <a:gd name="connsiteX2" fmla="*/ 0 w 281392"/>
                    <a:gd name="connsiteY2" fmla="*/ 9126 h 109989"/>
                    <a:gd name="connsiteX3" fmla="*/ 42589 w 281392"/>
                    <a:gd name="connsiteY3" fmla="*/ 59321 h 109989"/>
                    <a:gd name="connsiteX4" fmla="*/ 158188 w 281392"/>
                    <a:gd name="connsiteY4" fmla="*/ 107994 h 109989"/>
                    <a:gd name="connsiteX5" fmla="*/ 273787 w 281392"/>
                    <a:gd name="connsiteY5" fmla="*/ 92783 h 109989"/>
                    <a:gd name="connsiteX6" fmla="*/ 278351 w 281392"/>
                    <a:gd name="connsiteY6" fmla="*/ 86699 h 109989"/>
                    <a:gd name="connsiteX7" fmla="*/ 281393 w 281392"/>
                    <a:gd name="connsiteY7" fmla="*/ 80615 h 109989"/>
                    <a:gd name="connsiteX8" fmla="*/ 231198 w 281392"/>
                    <a:gd name="connsiteY8" fmla="*/ 71489 h 109989"/>
                    <a:gd name="connsiteX9" fmla="*/ 79094 w 281392"/>
                    <a:gd name="connsiteY9" fmla="*/ 54757 h 1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92" h="109989">
                      <a:moveTo>
                        <a:pt x="79094" y="54757"/>
                      </a:moveTo>
                      <a:cubicBezTo>
                        <a:pt x="57800" y="34984"/>
                        <a:pt x="41068" y="7605"/>
                        <a:pt x="13689" y="0"/>
                      </a:cubicBezTo>
                      <a:cubicBezTo>
                        <a:pt x="9126" y="3042"/>
                        <a:pt x="4563" y="6084"/>
                        <a:pt x="0" y="9126"/>
                      </a:cubicBezTo>
                      <a:cubicBezTo>
                        <a:pt x="15210" y="22816"/>
                        <a:pt x="33463" y="39547"/>
                        <a:pt x="42589" y="59321"/>
                      </a:cubicBezTo>
                      <a:cubicBezTo>
                        <a:pt x="65405" y="101910"/>
                        <a:pt x="114078" y="115599"/>
                        <a:pt x="158188" y="107994"/>
                      </a:cubicBezTo>
                      <a:cubicBezTo>
                        <a:pt x="190130" y="103431"/>
                        <a:pt x="235761" y="88220"/>
                        <a:pt x="273787" y="92783"/>
                      </a:cubicBezTo>
                      <a:cubicBezTo>
                        <a:pt x="275308" y="91262"/>
                        <a:pt x="276829" y="88220"/>
                        <a:pt x="278351" y="86699"/>
                      </a:cubicBezTo>
                      <a:cubicBezTo>
                        <a:pt x="279871" y="85178"/>
                        <a:pt x="279871" y="82136"/>
                        <a:pt x="281393" y="80615"/>
                      </a:cubicBezTo>
                      <a:cubicBezTo>
                        <a:pt x="264661" y="74531"/>
                        <a:pt x="244888" y="71489"/>
                        <a:pt x="231198" y="71489"/>
                      </a:cubicBezTo>
                      <a:cubicBezTo>
                        <a:pt x="181004" y="69968"/>
                        <a:pt x="120162" y="94305"/>
                        <a:pt x="79094" y="54757"/>
                      </a:cubicBezTo>
                      <a:close/>
                    </a:path>
                  </a:pathLst>
                </a:custGeom>
                <a:solidFill>
                  <a:srgbClr val="9182A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0" name="Freeform: Shape 189">
                <a:extLst>
                  <a:ext uri="{FF2B5EF4-FFF2-40B4-BE49-F238E27FC236}">
                    <a16:creationId xmlns:a16="http://schemas.microsoft.com/office/drawing/2014/main" id="{F264AF4B-B02F-4B63-ACF6-8F9E6CDE95F2}"/>
                  </a:ext>
                </a:extLst>
              </p:cNvPr>
              <p:cNvSpPr/>
              <p:nvPr/>
            </p:nvSpPr>
            <p:spPr>
              <a:xfrm>
                <a:off x="2037778" y="524640"/>
                <a:ext cx="62047" cy="81245"/>
              </a:xfrm>
              <a:custGeom>
                <a:avLst/>
                <a:gdLst>
                  <a:gd name="connsiteX0" fmla="*/ 56693 w 62047"/>
                  <a:gd name="connsiteY0" fmla="*/ 1521 h 81245"/>
                  <a:gd name="connsiteX1" fmla="*/ 415 w 62047"/>
                  <a:gd name="connsiteY1" fmla="*/ 79094 h 81245"/>
                  <a:gd name="connsiteX2" fmla="*/ 3457 w 62047"/>
                  <a:gd name="connsiteY2" fmla="*/ 80615 h 81245"/>
                  <a:gd name="connsiteX3" fmla="*/ 49088 w 62047"/>
                  <a:gd name="connsiteY3" fmla="*/ 41068 h 81245"/>
                  <a:gd name="connsiteX4" fmla="*/ 61256 w 62047"/>
                  <a:gd name="connsiteY4" fmla="*/ 0 h 81245"/>
                  <a:gd name="connsiteX5" fmla="*/ 56693 w 62047"/>
                  <a:gd name="connsiteY5" fmla="*/ 1521 h 8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7" h="81245">
                    <a:moveTo>
                      <a:pt x="56693" y="1521"/>
                    </a:moveTo>
                    <a:cubicBezTo>
                      <a:pt x="62777" y="42589"/>
                      <a:pt x="15625" y="51715"/>
                      <a:pt x="415" y="79094"/>
                    </a:cubicBezTo>
                    <a:cubicBezTo>
                      <a:pt x="-1107" y="80615"/>
                      <a:pt x="1936" y="82136"/>
                      <a:pt x="3457" y="80615"/>
                    </a:cubicBezTo>
                    <a:cubicBezTo>
                      <a:pt x="18667" y="68447"/>
                      <a:pt x="35399" y="54757"/>
                      <a:pt x="49088" y="41068"/>
                    </a:cubicBezTo>
                    <a:cubicBezTo>
                      <a:pt x="58214" y="30421"/>
                      <a:pt x="64298" y="15210"/>
                      <a:pt x="61256" y="0"/>
                    </a:cubicBezTo>
                    <a:cubicBezTo>
                      <a:pt x="61256" y="1521"/>
                      <a:pt x="56693" y="1521"/>
                      <a:pt x="56693" y="15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F24824CA-DECB-4D4D-A8AC-9244CBC64141}"/>
                  </a:ext>
                </a:extLst>
              </p:cNvPr>
              <p:cNvSpPr/>
              <p:nvPr/>
            </p:nvSpPr>
            <p:spPr>
              <a:xfrm>
                <a:off x="2086160" y="735875"/>
                <a:ext cx="22183" cy="51905"/>
              </a:xfrm>
              <a:custGeom>
                <a:avLst/>
                <a:gdLst>
                  <a:gd name="connsiteX0" fmla="*/ 5269 w 22183"/>
                  <a:gd name="connsiteY0" fmla="*/ 1711 h 51905"/>
                  <a:gd name="connsiteX1" fmla="*/ 5269 w 22183"/>
                  <a:gd name="connsiteY1" fmla="*/ 32132 h 51905"/>
                  <a:gd name="connsiteX2" fmla="*/ 14395 w 22183"/>
                  <a:gd name="connsiteY2" fmla="*/ 51905 h 51905"/>
                  <a:gd name="connsiteX3" fmla="*/ 20480 w 22183"/>
                  <a:gd name="connsiteY3" fmla="*/ 15401 h 51905"/>
                  <a:gd name="connsiteX4" fmla="*/ 5269 w 22183"/>
                  <a:gd name="connsiteY4" fmla="*/ 1711 h 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3" h="51905">
                    <a:moveTo>
                      <a:pt x="5269" y="1711"/>
                    </a:moveTo>
                    <a:cubicBezTo>
                      <a:pt x="-3857" y="7795"/>
                      <a:pt x="706" y="21485"/>
                      <a:pt x="5269" y="32132"/>
                    </a:cubicBezTo>
                    <a:cubicBezTo>
                      <a:pt x="9832" y="42779"/>
                      <a:pt x="14395" y="51905"/>
                      <a:pt x="14395" y="51905"/>
                    </a:cubicBezTo>
                    <a:cubicBezTo>
                      <a:pt x="14395" y="51905"/>
                      <a:pt x="26564" y="29090"/>
                      <a:pt x="20480" y="15401"/>
                    </a:cubicBezTo>
                    <a:cubicBezTo>
                      <a:pt x="14395" y="1711"/>
                      <a:pt x="12874" y="-2852"/>
                      <a:pt x="5269" y="1711"/>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F30A5139-02B5-4B1C-A32F-687BF314A960}"/>
                  </a:ext>
                </a:extLst>
              </p:cNvPr>
              <p:cNvSpPr/>
              <p:nvPr/>
            </p:nvSpPr>
            <p:spPr>
              <a:xfrm>
                <a:off x="2057894" y="726464"/>
                <a:ext cx="19845" cy="53711"/>
              </a:xfrm>
              <a:custGeom>
                <a:avLst/>
                <a:gdLst>
                  <a:gd name="connsiteX0" fmla="*/ 6156 w 19845"/>
                  <a:gd name="connsiteY0" fmla="*/ 475 h 53711"/>
                  <a:gd name="connsiteX1" fmla="*/ 3114 w 19845"/>
                  <a:gd name="connsiteY1" fmla="*/ 32417 h 53711"/>
                  <a:gd name="connsiteX2" fmla="*/ 16803 w 19845"/>
                  <a:gd name="connsiteY2" fmla="*/ 53712 h 53711"/>
                  <a:gd name="connsiteX3" fmla="*/ 19846 w 19845"/>
                  <a:gd name="connsiteY3" fmla="*/ 14165 h 53711"/>
                  <a:gd name="connsiteX4" fmla="*/ 6156 w 19845"/>
                  <a:gd name="connsiteY4" fmla="*/ 475 h 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5" h="53711">
                    <a:moveTo>
                      <a:pt x="6156" y="475"/>
                    </a:moveTo>
                    <a:cubicBezTo>
                      <a:pt x="-1449" y="1996"/>
                      <a:pt x="-1449" y="20249"/>
                      <a:pt x="3114" y="32417"/>
                    </a:cubicBezTo>
                    <a:cubicBezTo>
                      <a:pt x="9198" y="44585"/>
                      <a:pt x="16803" y="53712"/>
                      <a:pt x="16803" y="53712"/>
                    </a:cubicBezTo>
                    <a:cubicBezTo>
                      <a:pt x="16803" y="53712"/>
                      <a:pt x="19846" y="26333"/>
                      <a:pt x="19846" y="14165"/>
                    </a:cubicBezTo>
                    <a:cubicBezTo>
                      <a:pt x="19846" y="475"/>
                      <a:pt x="15283" y="-1046"/>
                      <a:pt x="6156" y="475"/>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DB9C0703-C4CD-4F96-A05E-F545C6C30C08}"/>
                  </a:ext>
                </a:extLst>
              </p:cNvPr>
              <p:cNvSpPr/>
              <p:nvPr/>
            </p:nvSpPr>
            <p:spPr>
              <a:xfrm>
                <a:off x="2109492" y="705221"/>
                <a:ext cx="22762" cy="49096"/>
              </a:xfrm>
              <a:custGeom>
                <a:avLst/>
                <a:gdLst>
                  <a:gd name="connsiteX0" fmla="*/ 3232 w 22762"/>
                  <a:gd name="connsiteY0" fmla="*/ 1944 h 49096"/>
                  <a:gd name="connsiteX1" fmla="*/ 7795 w 22762"/>
                  <a:gd name="connsiteY1" fmla="*/ 24760 h 49096"/>
                  <a:gd name="connsiteX2" fmla="*/ 16921 w 22762"/>
                  <a:gd name="connsiteY2" fmla="*/ 49097 h 49096"/>
                  <a:gd name="connsiteX3" fmla="*/ 21485 w 22762"/>
                  <a:gd name="connsiteY3" fmla="*/ 15634 h 49096"/>
                  <a:gd name="connsiteX4" fmla="*/ 3232 w 22762"/>
                  <a:gd name="connsiteY4" fmla="*/ 1944 h 4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 h="49096">
                    <a:moveTo>
                      <a:pt x="3232" y="1944"/>
                    </a:moveTo>
                    <a:cubicBezTo>
                      <a:pt x="-4373" y="6507"/>
                      <a:pt x="3232" y="17155"/>
                      <a:pt x="7795" y="24760"/>
                    </a:cubicBezTo>
                    <a:cubicBezTo>
                      <a:pt x="13879" y="32365"/>
                      <a:pt x="16921" y="49097"/>
                      <a:pt x="16921" y="49097"/>
                    </a:cubicBezTo>
                    <a:cubicBezTo>
                      <a:pt x="16921" y="49097"/>
                      <a:pt x="26047" y="30844"/>
                      <a:pt x="21485" y="15634"/>
                    </a:cubicBezTo>
                    <a:cubicBezTo>
                      <a:pt x="18442" y="423"/>
                      <a:pt x="13879" y="-2619"/>
                      <a:pt x="3232" y="1944"/>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aphic 4">
              <a:extLst>
                <a:ext uri="{FF2B5EF4-FFF2-40B4-BE49-F238E27FC236}">
                  <a16:creationId xmlns:a16="http://schemas.microsoft.com/office/drawing/2014/main" id="{A7213FB2-AAE3-48B1-99BD-D291B0290585}"/>
                </a:ext>
              </a:extLst>
            </p:cNvPr>
            <p:cNvGrpSpPr/>
            <p:nvPr/>
          </p:nvGrpSpPr>
          <p:grpSpPr>
            <a:xfrm>
              <a:off x="4501772" y="1017458"/>
              <a:ext cx="775886" cy="1089233"/>
              <a:chOff x="4501772" y="1017458"/>
              <a:chExt cx="775886" cy="1089233"/>
            </a:xfrm>
          </p:grpSpPr>
          <p:sp>
            <p:nvSpPr>
              <p:cNvPr id="138" name="Freeform: Shape 137">
                <a:extLst>
                  <a:ext uri="{FF2B5EF4-FFF2-40B4-BE49-F238E27FC236}">
                    <a16:creationId xmlns:a16="http://schemas.microsoft.com/office/drawing/2014/main" id="{AE04FD63-FA76-4922-92ED-BB82697C47B0}"/>
                  </a:ext>
                </a:extLst>
              </p:cNvPr>
              <p:cNvSpPr/>
              <p:nvPr/>
            </p:nvSpPr>
            <p:spPr>
              <a:xfrm>
                <a:off x="4856681" y="1187814"/>
                <a:ext cx="118641" cy="138414"/>
              </a:xfrm>
              <a:custGeom>
                <a:avLst/>
                <a:gdLst>
                  <a:gd name="connsiteX0" fmla="*/ 0 w 118641"/>
                  <a:gd name="connsiteY0" fmla="*/ 33463 h 138414"/>
                  <a:gd name="connsiteX1" fmla="*/ 21295 w 118641"/>
                  <a:gd name="connsiteY1" fmla="*/ 91262 h 138414"/>
                  <a:gd name="connsiteX2" fmla="*/ 71489 w 118641"/>
                  <a:gd name="connsiteY2" fmla="*/ 138415 h 138414"/>
                  <a:gd name="connsiteX3" fmla="*/ 118641 w 118641"/>
                  <a:gd name="connsiteY3" fmla="*/ 62363 h 138414"/>
                  <a:gd name="connsiteX4" fmla="*/ 71489 w 118641"/>
                  <a:gd name="connsiteY4" fmla="*/ 0 h 138414"/>
                  <a:gd name="connsiteX5" fmla="*/ 0 w 118641"/>
                  <a:gd name="connsiteY5" fmla="*/ 33463 h 13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41" h="138414">
                    <a:moveTo>
                      <a:pt x="0" y="33463"/>
                    </a:moveTo>
                    <a:cubicBezTo>
                      <a:pt x="0" y="33463"/>
                      <a:pt x="25858" y="59321"/>
                      <a:pt x="21295" y="91262"/>
                    </a:cubicBezTo>
                    <a:cubicBezTo>
                      <a:pt x="16732" y="123204"/>
                      <a:pt x="71489" y="138415"/>
                      <a:pt x="71489" y="138415"/>
                    </a:cubicBezTo>
                    <a:lnTo>
                      <a:pt x="118641" y="62363"/>
                    </a:lnTo>
                    <a:lnTo>
                      <a:pt x="71489" y="0"/>
                    </a:lnTo>
                    <a:lnTo>
                      <a:pt x="0" y="33463"/>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07996855-D8FC-4FEF-B289-4A4B80299999}"/>
                  </a:ext>
                </a:extLst>
              </p:cNvPr>
              <p:cNvSpPr/>
              <p:nvPr/>
            </p:nvSpPr>
            <p:spPr>
              <a:xfrm>
                <a:off x="4833468" y="1113284"/>
                <a:ext cx="119772" cy="136892"/>
              </a:xfrm>
              <a:custGeom>
                <a:avLst/>
                <a:gdLst>
                  <a:gd name="connsiteX0" fmla="*/ 90140 w 119772"/>
                  <a:gd name="connsiteY0" fmla="*/ 4563 h 136892"/>
                  <a:gd name="connsiteX1" fmla="*/ 8003 w 119772"/>
                  <a:gd name="connsiteY1" fmla="*/ 44110 h 136892"/>
                  <a:gd name="connsiteX2" fmla="*/ 29298 w 119772"/>
                  <a:gd name="connsiteY2" fmla="*/ 132330 h 136892"/>
                  <a:gd name="connsiteX3" fmla="*/ 111434 w 119772"/>
                  <a:gd name="connsiteY3" fmla="*/ 92783 h 136892"/>
                  <a:gd name="connsiteX4" fmla="*/ 90140 w 119772"/>
                  <a:gd name="connsiteY4" fmla="*/ 4563 h 1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2" h="136892">
                    <a:moveTo>
                      <a:pt x="90140" y="4563"/>
                    </a:moveTo>
                    <a:cubicBezTo>
                      <a:pt x="61239" y="-9127"/>
                      <a:pt x="24734" y="9126"/>
                      <a:pt x="8003" y="44110"/>
                    </a:cubicBezTo>
                    <a:cubicBezTo>
                      <a:pt x="-8728" y="79094"/>
                      <a:pt x="1919" y="118641"/>
                      <a:pt x="29298" y="132330"/>
                    </a:cubicBezTo>
                    <a:cubicBezTo>
                      <a:pt x="58198" y="146019"/>
                      <a:pt x="94702" y="127767"/>
                      <a:pt x="111434" y="92783"/>
                    </a:cubicBezTo>
                    <a:cubicBezTo>
                      <a:pt x="128166" y="57799"/>
                      <a:pt x="119039" y="18252"/>
                      <a:pt x="90140" y="45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0" name="Graphic 4">
                <a:extLst>
                  <a:ext uri="{FF2B5EF4-FFF2-40B4-BE49-F238E27FC236}">
                    <a16:creationId xmlns:a16="http://schemas.microsoft.com/office/drawing/2014/main" id="{FAC90B1B-47B2-43EA-8E3E-799DBD60A69D}"/>
                  </a:ext>
                </a:extLst>
              </p:cNvPr>
              <p:cNvGrpSpPr/>
              <p:nvPr/>
            </p:nvGrpSpPr>
            <p:grpSpPr>
              <a:xfrm>
                <a:off x="4501772" y="1017458"/>
                <a:ext cx="205847" cy="964558"/>
                <a:chOff x="4501772" y="1017458"/>
                <a:chExt cx="205847" cy="964558"/>
              </a:xfrm>
            </p:grpSpPr>
            <p:sp>
              <p:nvSpPr>
                <p:cNvPr id="164" name="Freeform: Shape 163">
                  <a:extLst>
                    <a:ext uri="{FF2B5EF4-FFF2-40B4-BE49-F238E27FC236}">
                      <a16:creationId xmlns:a16="http://schemas.microsoft.com/office/drawing/2014/main" id="{7C435D0C-D6BA-4B8C-9046-56B298BBFDA9}"/>
                    </a:ext>
                  </a:extLst>
                </p:cNvPr>
                <p:cNvSpPr/>
                <p:nvPr/>
              </p:nvSpPr>
              <p:spPr>
                <a:xfrm>
                  <a:off x="4525995" y="1125652"/>
                  <a:ext cx="181624" cy="856364"/>
                </a:xfrm>
                <a:custGeom>
                  <a:avLst/>
                  <a:gdLst>
                    <a:gd name="connsiteX0" fmla="*/ 56899 w 181624"/>
                    <a:gd name="connsiteY0" fmla="*/ 215787 h 856364"/>
                    <a:gd name="connsiteX1" fmla="*/ 6705 w 181624"/>
                    <a:gd name="connsiteY1" fmla="*/ 1320 h 856364"/>
                    <a:gd name="connsiteX2" fmla="*/ 621 w 181624"/>
                    <a:gd name="connsiteY2" fmla="*/ 15010 h 856364"/>
                    <a:gd name="connsiteX3" fmla="*/ 35605 w 181624"/>
                    <a:gd name="connsiteY3" fmla="*/ 208182 h 856364"/>
                    <a:gd name="connsiteX4" fmla="*/ 113178 w 181624"/>
                    <a:gd name="connsiteY4" fmla="*/ 608216 h 856364"/>
                    <a:gd name="connsiteX5" fmla="*/ 154246 w 181624"/>
                    <a:gd name="connsiteY5" fmla="*/ 842456 h 856364"/>
                    <a:gd name="connsiteX6" fmla="*/ 181625 w 181624"/>
                    <a:gd name="connsiteY6" fmla="*/ 850061 h 856364"/>
                    <a:gd name="connsiteX7" fmla="*/ 129909 w 181624"/>
                    <a:gd name="connsiteY7" fmla="*/ 582358 h 856364"/>
                    <a:gd name="connsiteX8" fmla="*/ 56899 w 181624"/>
                    <a:gd name="connsiteY8" fmla="*/ 215787 h 8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24" h="856364">
                      <a:moveTo>
                        <a:pt x="56899" y="215787"/>
                      </a:moveTo>
                      <a:cubicBezTo>
                        <a:pt x="40168" y="110835"/>
                        <a:pt x="6705" y="1320"/>
                        <a:pt x="6705" y="1320"/>
                      </a:cubicBezTo>
                      <a:cubicBezTo>
                        <a:pt x="6705" y="1320"/>
                        <a:pt x="-2421" y="-6285"/>
                        <a:pt x="621" y="15010"/>
                      </a:cubicBezTo>
                      <a:cubicBezTo>
                        <a:pt x="8226" y="66725"/>
                        <a:pt x="24958" y="161030"/>
                        <a:pt x="35605" y="208182"/>
                      </a:cubicBezTo>
                      <a:cubicBezTo>
                        <a:pt x="53857" y="288797"/>
                        <a:pt x="94925" y="524558"/>
                        <a:pt x="113178" y="608216"/>
                      </a:cubicBezTo>
                      <a:cubicBezTo>
                        <a:pt x="119262" y="635594"/>
                        <a:pt x="142078" y="781614"/>
                        <a:pt x="154246" y="842456"/>
                      </a:cubicBezTo>
                      <a:cubicBezTo>
                        <a:pt x="157288" y="857666"/>
                        <a:pt x="169457" y="860708"/>
                        <a:pt x="181625" y="850061"/>
                      </a:cubicBezTo>
                      <a:cubicBezTo>
                        <a:pt x="181625" y="850061"/>
                        <a:pt x="142078" y="646242"/>
                        <a:pt x="129909" y="582358"/>
                      </a:cubicBezTo>
                      <a:cubicBezTo>
                        <a:pt x="113178" y="498701"/>
                        <a:pt x="61463" y="243166"/>
                        <a:pt x="56899" y="21578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FBDEFDE4-8A9B-453B-83CF-DE182E762095}"/>
                    </a:ext>
                  </a:extLst>
                </p:cNvPr>
                <p:cNvSpPr/>
                <p:nvPr/>
              </p:nvSpPr>
              <p:spPr>
                <a:xfrm>
                  <a:off x="4501772" y="1017458"/>
                  <a:ext cx="47734" cy="171877"/>
                </a:xfrm>
                <a:custGeom>
                  <a:avLst/>
                  <a:gdLst>
                    <a:gd name="connsiteX0" fmla="*/ 2028 w 47734"/>
                    <a:gd name="connsiteY0" fmla="*/ 0 h 171877"/>
                    <a:gd name="connsiteX1" fmla="*/ 2028 w 47734"/>
                    <a:gd name="connsiteY1" fmla="*/ 91262 h 171877"/>
                    <a:gd name="connsiteX2" fmla="*/ 30928 w 47734"/>
                    <a:gd name="connsiteY2" fmla="*/ 171878 h 171877"/>
                    <a:gd name="connsiteX3" fmla="*/ 47659 w 47734"/>
                    <a:gd name="connsiteY3" fmla="*/ 167314 h 171877"/>
                    <a:gd name="connsiteX4" fmla="*/ 38533 w 47734"/>
                    <a:gd name="connsiteY4" fmla="*/ 82136 h 171877"/>
                    <a:gd name="connsiteX5" fmla="*/ 2028 w 47734"/>
                    <a:gd name="connsiteY5" fmla="*/ 0 h 17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4" h="171877">
                      <a:moveTo>
                        <a:pt x="2028" y="0"/>
                      </a:moveTo>
                      <a:cubicBezTo>
                        <a:pt x="2028" y="0"/>
                        <a:pt x="-2535" y="57799"/>
                        <a:pt x="2028" y="91262"/>
                      </a:cubicBezTo>
                      <a:cubicBezTo>
                        <a:pt x="6591" y="124725"/>
                        <a:pt x="30928" y="171878"/>
                        <a:pt x="30928" y="171878"/>
                      </a:cubicBezTo>
                      <a:lnTo>
                        <a:pt x="47659" y="167314"/>
                      </a:lnTo>
                      <a:cubicBezTo>
                        <a:pt x="47659" y="167314"/>
                        <a:pt x="49181" y="115599"/>
                        <a:pt x="38533" y="82136"/>
                      </a:cubicBezTo>
                      <a:cubicBezTo>
                        <a:pt x="27886" y="48673"/>
                        <a:pt x="2028" y="0"/>
                        <a:pt x="2028" y="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93EFB700-752F-47D3-AB70-7F86B9109697}"/>
                    </a:ext>
                  </a:extLst>
                </p:cNvPr>
                <p:cNvSpPr/>
                <p:nvPr/>
              </p:nvSpPr>
              <p:spPr>
                <a:xfrm>
                  <a:off x="4509884" y="1067652"/>
                  <a:ext cx="27979" cy="92783"/>
                </a:xfrm>
                <a:custGeom>
                  <a:avLst/>
                  <a:gdLst>
                    <a:gd name="connsiteX0" fmla="*/ 0 w 27979"/>
                    <a:gd name="connsiteY0" fmla="*/ 0 h 92783"/>
                    <a:gd name="connsiteX1" fmla="*/ 7605 w 27979"/>
                    <a:gd name="connsiteY1" fmla="*/ 48673 h 92783"/>
                    <a:gd name="connsiteX2" fmla="*/ 27379 w 27979"/>
                    <a:gd name="connsiteY2" fmla="*/ 92784 h 92783"/>
                    <a:gd name="connsiteX3" fmla="*/ 22816 w 27979"/>
                    <a:gd name="connsiteY3" fmla="*/ 42589 h 92783"/>
                    <a:gd name="connsiteX4" fmla="*/ 0 w 27979"/>
                    <a:gd name="connsiteY4" fmla="*/ 0 h 9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9" h="92783">
                      <a:moveTo>
                        <a:pt x="0" y="0"/>
                      </a:moveTo>
                      <a:cubicBezTo>
                        <a:pt x="0" y="0"/>
                        <a:pt x="1521" y="28900"/>
                        <a:pt x="7605" y="48673"/>
                      </a:cubicBezTo>
                      <a:cubicBezTo>
                        <a:pt x="13689" y="68447"/>
                        <a:pt x="27379" y="92784"/>
                        <a:pt x="27379" y="92784"/>
                      </a:cubicBezTo>
                      <a:cubicBezTo>
                        <a:pt x="27379" y="92784"/>
                        <a:pt x="30421" y="66926"/>
                        <a:pt x="22816" y="42589"/>
                      </a:cubicBezTo>
                      <a:cubicBezTo>
                        <a:pt x="15210" y="19774"/>
                        <a:pt x="0" y="0"/>
                        <a:pt x="0" y="0"/>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76CD30CB-4B5C-4F18-B831-7CA3A8F0D59D}"/>
                    </a:ext>
                  </a:extLst>
                </p:cNvPr>
                <p:cNvSpPr/>
                <p:nvPr/>
              </p:nvSpPr>
              <p:spPr>
                <a:xfrm>
                  <a:off x="4529520" y="1182871"/>
                  <a:ext cx="27135" cy="40341"/>
                </a:xfrm>
                <a:custGeom>
                  <a:avLst/>
                  <a:gdLst>
                    <a:gd name="connsiteX0" fmla="*/ 7742 w 27135"/>
                    <a:gd name="connsiteY0" fmla="*/ 21675 h 40341"/>
                    <a:gd name="connsiteX1" fmla="*/ 13827 w 27135"/>
                    <a:gd name="connsiteY1" fmla="*/ 12549 h 40341"/>
                    <a:gd name="connsiteX2" fmla="*/ 21432 w 27135"/>
                    <a:gd name="connsiteY2" fmla="*/ 1901 h 40341"/>
                    <a:gd name="connsiteX3" fmla="*/ 12306 w 27135"/>
                    <a:gd name="connsiteY3" fmla="*/ 380 h 40341"/>
                    <a:gd name="connsiteX4" fmla="*/ 1658 w 27135"/>
                    <a:gd name="connsiteY4" fmla="*/ 3422 h 40341"/>
                    <a:gd name="connsiteX5" fmla="*/ 3179 w 27135"/>
                    <a:gd name="connsiteY5" fmla="*/ 7986 h 40341"/>
                    <a:gd name="connsiteX6" fmla="*/ 15347 w 27135"/>
                    <a:gd name="connsiteY6" fmla="*/ 4943 h 40341"/>
                    <a:gd name="connsiteX7" fmla="*/ 3179 w 27135"/>
                    <a:gd name="connsiteY7" fmla="*/ 23196 h 40341"/>
                    <a:gd name="connsiteX8" fmla="*/ 19911 w 27135"/>
                    <a:gd name="connsiteY8" fmla="*/ 30801 h 40341"/>
                    <a:gd name="connsiteX9" fmla="*/ 6221 w 27135"/>
                    <a:gd name="connsiteY9" fmla="*/ 36885 h 40341"/>
                    <a:gd name="connsiteX10" fmla="*/ 7742 w 27135"/>
                    <a:gd name="connsiteY10" fmla="*/ 39927 h 40341"/>
                    <a:gd name="connsiteX11" fmla="*/ 25995 w 27135"/>
                    <a:gd name="connsiteY11" fmla="*/ 33843 h 40341"/>
                    <a:gd name="connsiteX12" fmla="*/ 25995 w 27135"/>
                    <a:gd name="connsiteY12" fmla="*/ 29280 h 40341"/>
                    <a:gd name="connsiteX13" fmla="*/ 7742 w 27135"/>
                    <a:gd name="connsiteY13" fmla="*/ 21675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35" h="40341">
                      <a:moveTo>
                        <a:pt x="7742" y="21675"/>
                      </a:moveTo>
                      <a:cubicBezTo>
                        <a:pt x="9263" y="18633"/>
                        <a:pt x="12306" y="14070"/>
                        <a:pt x="13827" y="12549"/>
                      </a:cubicBezTo>
                      <a:cubicBezTo>
                        <a:pt x="15347" y="9507"/>
                        <a:pt x="21432" y="3422"/>
                        <a:pt x="21432" y="1901"/>
                      </a:cubicBezTo>
                      <a:cubicBezTo>
                        <a:pt x="19911" y="-1141"/>
                        <a:pt x="15347" y="380"/>
                        <a:pt x="12306" y="380"/>
                      </a:cubicBezTo>
                      <a:cubicBezTo>
                        <a:pt x="9263" y="1901"/>
                        <a:pt x="4700" y="1901"/>
                        <a:pt x="1658" y="3422"/>
                      </a:cubicBezTo>
                      <a:cubicBezTo>
                        <a:pt x="-1384" y="4943"/>
                        <a:pt x="137" y="6464"/>
                        <a:pt x="3179" y="7986"/>
                      </a:cubicBezTo>
                      <a:cubicBezTo>
                        <a:pt x="6221" y="7986"/>
                        <a:pt x="12306" y="4943"/>
                        <a:pt x="15347" y="4943"/>
                      </a:cubicBezTo>
                      <a:cubicBezTo>
                        <a:pt x="10784" y="9507"/>
                        <a:pt x="1658" y="20154"/>
                        <a:pt x="3179" y="23196"/>
                      </a:cubicBezTo>
                      <a:cubicBezTo>
                        <a:pt x="4700" y="26238"/>
                        <a:pt x="15347" y="30801"/>
                        <a:pt x="19911" y="30801"/>
                      </a:cubicBezTo>
                      <a:cubicBezTo>
                        <a:pt x="18390" y="30801"/>
                        <a:pt x="7742" y="36885"/>
                        <a:pt x="6221" y="36885"/>
                      </a:cubicBezTo>
                      <a:cubicBezTo>
                        <a:pt x="3179" y="38406"/>
                        <a:pt x="4700" y="41448"/>
                        <a:pt x="7742" y="39927"/>
                      </a:cubicBezTo>
                      <a:cubicBezTo>
                        <a:pt x="12306" y="38406"/>
                        <a:pt x="22953" y="36885"/>
                        <a:pt x="25995" y="33843"/>
                      </a:cubicBezTo>
                      <a:cubicBezTo>
                        <a:pt x="27516" y="32322"/>
                        <a:pt x="27516" y="29280"/>
                        <a:pt x="25995" y="29280"/>
                      </a:cubicBezTo>
                      <a:cubicBezTo>
                        <a:pt x="22953" y="26238"/>
                        <a:pt x="13827" y="23196"/>
                        <a:pt x="7742" y="21675"/>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1" name="Graphic 4">
                <a:extLst>
                  <a:ext uri="{FF2B5EF4-FFF2-40B4-BE49-F238E27FC236}">
                    <a16:creationId xmlns:a16="http://schemas.microsoft.com/office/drawing/2014/main" id="{01020239-BE65-45AA-A918-B57A5E52032D}"/>
                  </a:ext>
                </a:extLst>
              </p:cNvPr>
              <p:cNvGrpSpPr/>
              <p:nvPr/>
            </p:nvGrpSpPr>
            <p:grpSpPr>
              <a:xfrm>
                <a:off x="4543347" y="1239575"/>
                <a:ext cx="606895" cy="378734"/>
                <a:chOff x="4543347" y="1239575"/>
                <a:chExt cx="606895" cy="378734"/>
              </a:xfrm>
            </p:grpSpPr>
            <p:sp>
              <p:nvSpPr>
                <p:cNvPr id="161" name="Freeform: Shape 160">
                  <a:extLst>
                    <a:ext uri="{FF2B5EF4-FFF2-40B4-BE49-F238E27FC236}">
                      <a16:creationId xmlns:a16="http://schemas.microsoft.com/office/drawing/2014/main" id="{2240286C-0768-48B9-81AC-28E97B302F24}"/>
                    </a:ext>
                  </a:extLst>
                </p:cNvPr>
                <p:cNvSpPr/>
                <p:nvPr/>
              </p:nvSpPr>
              <p:spPr>
                <a:xfrm>
                  <a:off x="4543347" y="1239575"/>
                  <a:ext cx="606514" cy="378734"/>
                </a:xfrm>
                <a:custGeom>
                  <a:avLst/>
                  <a:gdLst>
                    <a:gd name="connsiteX0" fmla="*/ 568869 w 606514"/>
                    <a:gd name="connsiteY0" fmla="*/ 100343 h 378734"/>
                    <a:gd name="connsiteX1" fmla="*/ 501943 w 606514"/>
                    <a:gd name="connsiteY1" fmla="*/ 33417 h 378734"/>
                    <a:gd name="connsiteX2" fmla="*/ 422849 w 606514"/>
                    <a:gd name="connsiteY2" fmla="*/ 4517 h 378734"/>
                    <a:gd name="connsiteX3" fmla="*/ 366570 w 606514"/>
                    <a:gd name="connsiteY3" fmla="*/ 25812 h 378734"/>
                    <a:gd name="connsiteX4" fmla="*/ 263140 w 606514"/>
                    <a:gd name="connsiteY4" fmla="*/ 48627 h 378734"/>
                    <a:gd name="connsiteX5" fmla="*/ 181004 w 606514"/>
                    <a:gd name="connsiteY5" fmla="*/ 152058 h 378734"/>
                    <a:gd name="connsiteX6" fmla="*/ 126246 w 606514"/>
                    <a:gd name="connsiteY6" fmla="*/ 139890 h 378734"/>
                    <a:gd name="connsiteX7" fmla="*/ 57799 w 606514"/>
                    <a:gd name="connsiteY7" fmla="*/ 127722 h 378734"/>
                    <a:gd name="connsiteX8" fmla="*/ 39547 w 606514"/>
                    <a:gd name="connsiteY8" fmla="*/ 109469 h 378734"/>
                    <a:gd name="connsiteX9" fmla="*/ 0 w 606514"/>
                    <a:gd name="connsiteY9" fmla="*/ 121637 h 378734"/>
                    <a:gd name="connsiteX10" fmla="*/ 44110 w 606514"/>
                    <a:gd name="connsiteY10" fmla="*/ 179437 h 378734"/>
                    <a:gd name="connsiteX11" fmla="*/ 129288 w 606514"/>
                    <a:gd name="connsiteY11" fmla="*/ 209858 h 378734"/>
                    <a:gd name="connsiteX12" fmla="*/ 202298 w 606514"/>
                    <a:gd name="connsiteY12" fmla="*/ 237236 h 378734"/>
                    <a:gd name="connsiteX13" fmla="*/ 246408 w 606514"/>
                    <a:gd name="connsiteY13" fmla="*/ 194647 h 378734"/>
                    <a:gd name="connsiteX14" fmla="*/ 281393 w 606514"/>
                    <a:gd name="connsiteY14" fmla="*/ 145974 h 378734"/>
                    <a:gd name="connsiteX15" fmla="*/ 281393 w 606514"/>
                    <a:gd name="connsiteY15" fmla="*/ 144453 h 378734"/>
                    <a:gd name="connsiteX16" fmla="*/ 282913 w 606514"/>
                    <a:gd name="connsiteY16" fmla="*/ 147495 h 378734"/>
                    <a:gd name="connsiteX17" fmla="*/ 349839 w 606514"/>
                    <a:gd name="connsiteY17" fmla="*/ 226589 h 378734"/>
                    <a:gd name="connsiteX18" fmla="*/ 381781 w 606514"/>
                    <a:gd name="connsiteY18" fmla="*/ 366525 h 378734"/>
                    <a:gd name="connsiteX19" fmla="*/ 456312 w 606514"/>
                    <a:gd name="connsiteY19" fmla="*/ 378693 h 378734"/>
                    <a:gd name="connsiteX20" fmla="*/ 538448 w 606514"/>
                    <a:gd name="connsiteY20" fmla="*/ 339146 h 378734"/>
                    <a:gd name="connsiteX21" fmla="*/ 506506 w 606514"/>
                    <a:gd name="connsiteY21" fmla="*/ 191605 h 378734"/>
                    <a:gd name="connsiteX22" fmla="*/ 492817 w 606514"/>
                    <a:gd name="connsiteY22" fmla="*/ 130764 h 378734"/>
                    <a:gd name="connsiteX23" fmla="*/ 483691 w 606514"/>
                    <a:gd name="connsiteY23" fmla="*/ 68401 h 378734"/>
                    <a:gd name="connsiteX24" fmla="*/ 558222 w 606514"/>
                    <a:gd name="connsiteY24" fmla="*/ 162705 h 378734"/>
                    <a:gd name="connsiteX25" fmla="*/ 605374 w 606514"/>
                    <a:gd name="connsiteY25" fmla="*/ 179437 h 378734"/>
                    <a:gd name="connsiteX26" fmla="*/ 605374 w 606514"/>
                    <a:gd name="connsiteY26" fmla="*/ 162705 h 378734"/>
                    <a:gd name="connsiteX27" fmla="*/ 568869 w 606514"/>
                    <a:gd name="connsiteY27" fmla="*/ 100343 h 3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14" h="378734">
                      <a:moveTo>
                        <a:pt x="568869" y="100343"/>
                      </a:moveTo>
                      <a:cubicBezTo>
                        <a:pt x="529322" y="68401"/>
                        <a:pt x="518675" y="53191"/>
                        <a:pt x="501943" y="33417"/>
                      </a:cubicBezTo>
                      <a:cubicBezTo>
                        <a:pt x="476086" y="1475"/>
                        <a:pt x="448707" y="-6130"/>
                        <a:pt x="422849" y="4517"/>
                      </a:cubicBezTo>
                      <a:cubicBezTo>
                        <a:pt x="401555" y="12123"/>
                        <a:pt x="383302" y="16686"/>
                        <a:pt x="366570" y="25812"/>
                      </a:cubicBezTo>
                      <a:cubicBezTo>
                        <a:pt x="349839" y="33417"/>
                        <a:pt x="285955" y="31896"/>
                        <a:pt x="263140" y="48627"/>
                      </a:cubicBezTo>
                      <a:cubicBezTo>
                        <a:pt x="243367" y="63838"/>
                        <a:pt x="205340" y="129243"/>
                        <a:pt x="181004" y="152058"/>
                      </a:cubicBezTo>
                      <a:cubicBezTo>
                        <a:pt x="181004" y="152058"/>
                        <a:pt x="152104" y="144453"/>
                        <a:pt x="126246" y="139890"/>
                      </a:cubicBezTo>
                      <a:cubicBezTo>
                        <a:pt x="71489" y="127722"/>
                        <a:pt x="57799" y="127722"/>
                        <a:pt x="57799" y="127722"/>
                      </a:cubicBezTo>
                      <a:cubicBezTo>
                        <a:pt x="57799" y="127722"/>
                        <a:pt x="54757" y="123158"/>
                        <a:pt x="39547" y="109469"/>
                      </a:cubicBezTo>
                      <a:cubicBezTo>
                        <a:pt x="24336" y="95780"/>
                        <a:pt x="0" y="95780"/>
                        <a:pt x="0" y="121637"/>
                      </a:cubicBezTo>
                      <a:cubicBezTo>
                        <a:pt x="0" y="156621"/>
                        <a:pt x="15210" y="179437"/>
                        <a:pt x="44110" y="179437"/>
                      </a:cubicBezTo>
                      <a:cubicBezTo>
                        <a:pt x="79094" y="179437"/>
                        <a:pt x="101909" y="197689"/>
                        <a:pt x="129288" y="209858"/>
                      </a:cubicBezTo>
                      <a:cubicBezTo>
                        <a:pt x="147541" y="217463"/>
                        <a:pt x="202298" y="237236"/>
                        <a:pt x="202298" y="237236"/>
                      </a:cubicBezTo>
                      <a:cubicBezTo>
                        <a:pt x="202298" y="237236"/>
                        <a:pt x="228156" y="225068"/>
                        <a:pt x="246408" y="194647"/>
                      </a:cubicBezTo>
                      <a:cubicBezTo>
                        <a:pt x="260098" y="171832"/>
                        <a:pt x="272266" y="156621"/>
                        <a:pt x="281393" y="145974"/>
                      </a:cubicBezTo>
                      <a:cubicBezTo>
                        <a:pt x="281393" y="145974"/>
                        <a:pt x="281393" y="144453"/>
                        <a:pt x="281393" y="144453"/>
                      </a:cubicBezTo>
                      <a:cubicBezTo>
                        <a:pt x="281393" y="145974"/>
                        <a:pt x="281393" y="145974"/>
                        <a:pt x="282913" y="147495"/>
                      </a:cubicBezTo>
                      <a:cubicBezTo>
                        <a:pt x="287477" y="155100"/>
                        <a:pt x="320939" y="203774"/>
                        <a:pt x="349839" y="226589"/>
                      </a:cubicBezTo>
                      <a:cubicBezTo>
                        <a:pt x="380260" y="250926"/>
                        <a:pt x="381781" y="360441"/>
                        <a:pt x="381781" y="366525"/>
                      </a:cubicBezTo>
                      <a:cubicBezTo>
                        <a:pt x="404596" y="372609"/>
                        <a:pt x="435017" y="378693"/>
                        <a:pt x="456312" y="378693"/>
                      </a:cubicBezTo>
                      <a:cubicBezTo>
                        <a:pt x="494338" y="380214"/>
                        <a:pt x="538448" y="339146"/>
                        <a:pt x="538448" y="339146"/>
                      </a:cubicBezTo>
                      <a:cubicBezTo>
                        <a:pt x="538448" y="339146"/>
                        <a:pt x="517154" y="228110"/>
                        <a:pt x="506506" y="191605"/>
                      </a:cubicBezTo>
                      <a:cubicBezTo>
                        <a:pt x="497380" y="155100"/>
                        <a:pt x="492817" y="130764"/>
                        <a:pt x="492817" y="130764"/>
                      </a:cubicBezTo>
                      <a:lnTo>
                        <a:pt x="483691" y="68401"/>
                      </a:lnTo>
                      <a:cubicBezTo>
                        <a:pt x="483691" y="68401"/>
                        <a:pt x="527801" y="141411"/>
                        <a:pt x="558222" y="162705"/>
                      </a:cubicBezTo>
                      <a:cubicBezTo>
                        <a:pt x="574953" y="174874"/>
                        <a:pt x="591685" y="179437"/>
                        <a:pt x="605374" y="179437"/>
                      </a:cubicBezTo>
                      <a:cubicBezTo>
                        <a:pt x="606895" y="174874"/>
                        <a:pt x="606895" y="168790"/>
                        <a:pt x="605374" y="162705"/>
                      </a:cubicBezTo>
                      <a:cubicBezTo>
                        <a:pt x="602332" y="142932"/>
                        <a:pt x="581037" y="109469"/>
                        <a:pt x="568869" y="10034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1A2FE1C6-E475-4E8F-ADC0-04196B64CD54}"/>
                    </a:ext>
                  </a:extLst>
                </p:cNvPr>
                <p:cNvSpPr/>
                <p:nvPr/>
              </p:nvSpPr>
              <p:spPr>
                <a:xfrm>
                  <a:off x="5028559" y="1304934"/>
                  <a:ext cx="121683" cy="128501"/>
                </a:xfrm>
                <a:custGeom>
                  <a:avLst/>
                  <a:gdLst>
                    <a:gd name="connsiteX0" fmla="*/ 0 w 121683"/>
                    <a:gd name="connsiteY0" fmla="*/ 0 h 128501"/>
                    <a:gd name="connsiteX1" fmla="*/ 9126 w 121683"/>
                    <a:gd name="connsiteY1" fmla="*/ 62363 h 128501"/>
                    <a:gd name="connsiteX2" fmla="*/ 77573 w 121683"/>
                    <a:gd name="connsiteY2" fmla="*/ 123204 h 128501"/>
                    <a:gd name="connsiteX3" fmla="*/ 121683 w 121683"/>
                    <a:gd name="connsiteY3" fmla="*/ 111036 h 128501"/>
                    <a:gd name="connsiteX4" fmla="*/ 74531 w 121683"/>
                    <a:gd name="connsiteY4" fmla="*/ 94304 h 128501"/>
                    <a:gd name="connsiteX5" fmla="*/ 0 w 121683"/>
                    <a:gd name="connsiteY5" fmla="*/ 0 h 12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83" h="128501">
                      <a:moveTo>
                        <a:pt x="0" y="0"/>
                      </a:moveTo>
                      <a:lnTo>
                        <a:pt x="9126" y="62363"/>
                      </a:lnTo>
                      <a:cubicBezTo>
                        <a:pt x="9126" y="62363"/>
                        <a:pt x="44110" y="103431"/>
                        <a:pt x="77573" y="123204"/>
                      </a:cubicBezTo>
                      <a:cubicBezTo>
                        <a:pt x="94304" y="133852"/>
                        <a:pt x="117120" y="127767"/>
                        <a:pt x="121683" y="111036"/>
                      </a:cubicBezTo>
                      <a:cubicBezTo>
                        <a:pt x="107994" y="111036"/>
                        <a:pt x="91262" y="106473"/>
                        <a:pt x="74531" y="94304"/>
                      </a:cubicBezTo>
                      <a:cubicBezTo>
                        <a:pt x="42589" y="73010"/>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DAA07E36-AF19-49C6-9740-2CD6CB3DD127}"/>
                    </a:ext>
                  </a:extLst>
                </p:cNvPr>
                <p:cNvSpPr/>
                <p:nvPr/>
              </p:nvSpPr>
              <p:spPr>
                <a:xfrm>
                  <a:off x="4827781" y="1385549"/>
                  <a:ext cx="98867" cy="217508"/>
                </a:xfrm>
                <a:custGeom>
                  <a:avLst/>
                  <a:gdLst>
                    <a:gd name="connsiteX0" fmla="*/ 0 w 98867"/>
                    <a:gd name="connsiteY0" fmla="*/ 0 h 217508"/>
                    <a:gd name="connsiteX1" fmla="*/ 50195 w 98867"/>
                    <a:gd name="connsiteY1" fmla="*/ 98868 h 217508"/>
                    <a:gd name="connsiteX2" fmla="*/ 66926 w 98867"/>
                    <a:gd name="connsiteY2" fmla="*/ 209904 h 217508"/>
                    <a:gd name="connsiteX3" fmla="*/ 98868 w 98867"/>
                    <a:gd name="connsiteY3" fmla="*/ 217509 h 217508"/>
                    <a:gd name="connsiteX4" fmla="*/ 66926 w 98867"/>
                    <a:gd name="connsiteY4" fmla="*/ 77573 h 217508"/>
                    <a:gd name="connsiteX5" fmla="*/ 0 w 98867"/>
                    <a:gd name="connsiteY5" fmla="*/ 0 h 2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67" h="217508">
                      <a:moveTo>
                        <a:pt x="0" y="0"/>
                      </a:moveTo>
                      <a:cubicBezTo>
                        <a:pt x="6084" y="13689"/>
                        <a:pt x="15210" y="42589"/>
                        <a:pt x="50195" y="98868"/>
                      </a:cubicBezTo>
                      <a:cubicBezTo>
                        <a:pt x="65405" y="121683"/>
                        <a:pt x="66926" y="209904"/>
                        <a:pt x="66926" y="209904"/>
                      </a:cubicBezTo>
                      <a:cubicBezTo>
                        <a:pt x="66926" y="209904"/>
                        <a:pt x="80615" y="214467"/>
                        <a:pt x="98868" y="217509"/>
                      </a:cubicBezTo>
                      <a:cubicBezTo>
                        <a:pt x="98868" y="211425"/>
                        <a:pt x="97347" y="101910"/>
                        <a:pt x="66926" y="77573"/>
                      </a:cubicBezTo>
                      <a:cubicBezTo>
                        <a:pt x="38026" y="54757"/>
                        <a:pt x="4563" y="7605"/>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2" name="Graphic 4">
                <a:extLst>
                  <a:ext uri="{FF2B5EF4-FFF2-40B4-BE49-F238E27FC236}">
                    <a16:creationId xmlns:a16="http://schemas.microsoft.com/office/drawing/2014/main" id="{DE3C19C9-DBE4-49EE-BDF8-0969C0729703}"/>
                  </a:ext>
                </a:extLst>
              </p:cNvPr>
              <p:cNvGrpSpPr/>
              <p:nvPr/>
            </p:nvGrpSpPr>
            <p:grpSpPr>
              <a:xfrm>
                <a:off x="4820737" y="1642605"/>
                <a:ext cx="189569" cy="365049"/>
                <a:chOff x="4820737" y="1642605"/>
                <a:chExt cx="189569" cy="365049"/>
              </a:xfrm>
            </p:grpSpPr>
            <p:sp>
              <p:nvSpPr>
                <p:cNvPr id="159" name="Freeform: Shape 158">
                  <a:extLst>
                    <a:ext uri="{FF2B5EF4-FFF2-40B4-BE49-F238E27FC236}">
                      <a16:creationId xmlns:a16="http://schemas.microsoft.com/office/drawing/2014/main" id="{33EC0812-4A67-4526-BAFA-1799B892087D}"/>
                    </a:ext>
                  </a:extLst>
                </p:cNvPr>
                <p:cNvSpPr/>
                <p:nvPr/>
              </p:nvSpPr>
              <p:spPr>
                <a:xfrm>
                  <a:off x="4820737" y="1688236"/>
                  <a:ext cx="124164" cy="319418"/>
                </a:xfrm>
                <a:custGeom>
                  <a:avLst/>
                  <a:gdLst>
                    <a:gd name="connsiteX0" fmla="*/ 81575 w 124164"/>
                    <a:gd name="connsiteY0" fmla="*/ 106473 h 319418"/>
                    <a:gd name="connsiteX1" fmla="*/ 89180 w 124164"/>
                    <a:gd name="connsiteY1" fmla="*/ 97347 h 319418"/>
                    <a:gd name="connsiteX2" fmla="*/ 34423 w 124164"/>
                    <a:gd name="connsiteY2" fmla="*/ 0 h 319418"/>
                    <a:gd name="connsiteX3" fmla="*/ 8565 w 124164"/>
                    <a:gd name="connsiteY3" fmla="*/ 62363 h 319418"/>
                    <a:gd name="connsiteX4" fmla="*/ 8565 w 124164"/>
                    <a:gd name="connsiteY4" fmla="*/ 158188 h 319418"/>
                    <a:gd name="connsiteX5" fmla="*/ 72449 w 124164"/>
                    <a:gd name="connsiteY5" fmla="*/ 319419 h 319418"/>
                    <a:gd name="connsiteX6" fmla="*/ 124165 w 124164"/>
                    <a:gd name="connsiteY6" fmla="*/ 308771 h 319418"/>
                    <a:gd name="connsiteX7" fmla="*/ 104391 w 124164"/>
                    <a:gd name="connsiteY7" fmla="*/ 177962 h 319418"/>
                    <a:gd name="connsiteX8" fmla="*/ 81575 w 124164"/>
                    <a:gd name="connsiteY8" fmla="*/ 106473 h 31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64" h="319418">
                      <a:moveTo>
                        <a:pt x="81575" y="106473"/>
                      </a:moveTo>
                      <a:cubicBezTo>
                        <a:pt x="83096" y="106473"/>
                        <a:pt x="86139" y="103431"/>
                        <a:pt x="89180" y="97347"/>
                      </a:cubicBezTo>
                      <a:cubicBezTo>
                        <a:pt x="67886" y="69968"/>
                        <a:pt x="49634" y="33463"/>
                        <a:pt x="34423" y="0"/>
                      </a:cubicBezTo>
                      <a:cubicBezTo>
                        <a:pt x="23776" y="22816"/>
                        <a:pt x="13128" y="47152"/>
                        <a:pt x="8565" y="62363"/>
                      </a:cubicBezTo>
                      <a:cubicBezTo>
                        <a:pt x="-2082" y="91262"/>
                        <a:pt x="-3603" y="115599"/>
                        <a:pt x="8565" y="158188"/>
                      </a:cubicBezTo>
                      <a:cubicBezTo>
                        <a:pt x="20733" y="200777"/>
                        <a:pt x="72449" y="319419"/>
                        <a:pt x="72449" y="319419"/>
                      </a:cubicBezTo>
                      <a:lnTo>
                        <a:pt x="124165" y="308771"/>
                      </a:lnTo>
                      <a:cubicBezTo>
                        <a:pt x="124165" y="308771"/>
                        <a:pt x="108954" y="215988"/>
                        <a:pt x="104391" y="177962"/>
                      </a:cubicBezTo>
                      <a:cubicBezTo>
                        <a:pt x="99828" y="139936"/>
                        <a:pt x="73970" y="111036"/>
                        <a:pt x="81575" y="10647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7AC70442-2A3C-49D0-BA58-B8D8310637C9}"/>
                    </a:ext>
                  </a:extLst>
                </p:cNvPr>
                <p:cNvSpPr/>
                <p:nvPr/>
              </p:nvSpPr>
              <p:spPr>
                <a:xfrm>
                  <a:off x="4855160" y="1642605"/>
                  <a:ext cx="155145" cy="144498"/>
                </a:xfrm>
                <a:custGeom>
                  <a:avLst/>
                  <a:gdLst>
                    <a:gd name="connsiteX0" fmla="*/ 0 w 155145"/>
                    <a:gd name="connsiteY0" fmla="*/ 47152 h 144498"/>
                    <a:gd name="connsiteX1" fmla="*/ 54757 w 155145"/>
                    <a:gd name="connsiteY1" fmla="*/ 144499 h 144498"/>
                    <a:gd name="connsiteX2" fmla="*/ 155146 w 155145"/>
                    <a:gd name="connsiteY2" fmla="*/ 21295 h 144498"/>
                    <a:gd name="connsiteX3" fmla="*/ 22816 w 155145"/>
                    <a:gd name="connsiteY3" fmla="*/ 0 h 144498"/>
                    <a:gd name="connsiteX4" fmla="*/ 0 w 155145"/>
                    <a:gd name="connsiteY4" fmla="*/ 47152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5" h="144498">
                      <a:moveTo>
                        <a:pt x="0" y="47152"/>
                      </a:moveTo>
                      <a:cubicBezTo>
                        <a:pt x="13689" y="80615"/>
                        <a:pt x="33463" y="117120"/>
                        <a:pt x="54757" y="144499"/>
                      </a:cubicBezTo>
                      <a:cubicBezTo>
                        <a:pt x="80615" y="115599"/>
                        <a:pt x="155146" y="21295"/>
                        <a:pt x="155146" y="21295"/>
                      </a:cubicBezTo>
                      <a:lnTo>
                        <a:pt x="22816" y="0"/>
                      </a:lnTo>
                      <a:cubicBezTo>
                        <a:pt x="22816" y="0"/>
                        <a:pt x="12168" y="21295"/>
                        <a:pt x="0"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 name="Graphic 4">
                <a:extLst>
                  <a:ext uri="{FF2B5EF4-FFF2-40B4-BE49-F238E27FC236}">
                    <a16:creationId xmlns:a16="http://schemas.microsoft.com/office/drawing/2014/main" id="{16553CAB-F0DE-42A8-8B41-78434EF64744}"/>
                  </a:ext>
                </a:extLst>
              </p:cNvPr>
              <p:cNvGrpSpPr/>
              <p:nvPr/>
            </p:nvGrpSpPr>
            <p:grpSpPr>
              <a:xfrm>
                <a:off x="5028479" y="1613705"/>
                <a:ext cx="205420" cy="348318"/>
                <a:chOff x="5028479" y="1613705"/>
                <a:chExt cx="205420" cy="348318"/>
              </a:xfrm>
            </p:grpSpPr>
            <p:sp>
              <p:nvSpPr>
                <p:cNvPr id="157" name="Freeform: Shape 156">
                  <a:extLst>
                    <a:ext uri="{FF2B5EF4-FFF2-40B4-BE49-F238E27FC236}">
                      <a16:creationId xmlns:a16="http://schemas.microsoft.com/office/drawing/2014/main" id="{06D00D5A-10B1-4104-831E-BFF68C26EF42}"/>
                    </a:ext>
                  </a:extLst>
                </p:cNvPr>
                <p:cNvSpPr/>
                <p:nvPr/>
              </p:nvSpPr>
              <p:spPr>
                <a:xfrm>
                  <a:off x="5049854" y="1764288"/>
                  <a:ext cx="184046" cy="197735"/>
                </a:xfrm>
                <a:custGeom>
                  <a:avLst/>
                  <a:gdLst>
                    <a:gd name="connsiteX0" fmla="*/ 91262 w 184046"/>
                    <a:gd name="connsiteY0" fmla="*/ 10647 h 197735"/>
                    <a:gd name="connsiteX1" fmla="*/ 16732 w 184046"/>
                    <a:gd name="connsiteY1" fmla="*/ 0 h 197735"/>
                    <a:gd name="connsiteX2" fmla="*/ 0 w 184046"/>
                    <a:gd name="connsiteY2" fmla="*/ 38026 h 197735"/>
                    <a:gd name="connsiteX3" fmla="*/ 4563 w 184046"/>
                    <a:gd name="connsiteY3" fmla="*/ 42589 h 197735"/>
                    <a:gd name="connsiteX4" fmla="*/ 146020 w 184046"/>
                    <a:gd name="connsiteY4" fmla="*/ 197735 h 197735"/>
                    <a:gd name="connsiteX5" fmla="*/ 184046 w 184046"/>
                    <a:gd name="connsiteY5" fmla="*/ 182525 h 197735"/>
                    <a:gd name="connsiteX6" fmla="*/ 146020 w 184046"/>
                    <a:gd name="connsiteY6" fmla="*/ 95826 h 197735"/>
                    <a:gd name="connsiteX7" fmla="*/ 91262 w 184046"/>
                    <a:gd name="connsiteY7" fmla="*/ 10647 h 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46" h="197735">
                      <a:moveTo>
                        <a:pt x="91262" y="10647"/>
                      </a:moveTo>
                      <a:cubicBezTo>
                        <a:pt x="44110" y="22816"/>
                        <a:pt x="16732" y="0"/>
                        <a:pt x="16732" y="0"/>
                      </a:cubicBezTo>
                      <a:lnTo>
                        <a:pt x="0" y="38026"/>
                      </a:lnTo>
                      <a:cubicBezTo>
                        <a:pt x="1521" y="39547"/>
                        <a:pt x="3042" y="41068"/>
                        <a:pt x="4563" y="42589"/>
                      </a:cubicBezTo>
                      <a:cubicBezTo>
                        <a:pt x="28900" y="68447"/>
                        <a:pt x="146020" y="197735"/>
                        <a:pt x="146020" y="197735"/>
                      </a:cubicBezTo>
                      <a:lnTo>
                        <a:pt x="184046" y="182525"/>
                      </a:lnTo>
                      <a:cubicBezTo>
                        <a:pt x="184046" y="182525"/>
                        <a:pt x="162752" y="129288"/>
                        <a:pt x="146020" y="95826"/>
                      </a:cubicBezTo>
                      <a:cubicBezTo>
                        <a:pt x="135373" y="74531"/>
                        <a:pt x="109515" y="36505"/>
                        <a:pt x="91262"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EB1B2BC1-1387-4C0D-AA73-4F045CEF50F1}"/>
                    </a:ext>
                  </a:extLst>
                </p:cNvPr>
                <p:cNvSpPr/>
                <p:nvPr/>
              </p:nvSpPr>
              <p:spPr>
                <a:xfrm>
                  <a:off x="5028479" y="1613705"/>
                  <a:ext cx="112636" cy="188609"/>
                </a:xfrm>
                <a:custGeom>
                  <a:avLst/>
                  <a:gdLst>
                    <a:gd name="connsiteX0" fmla="*/ 82216 w 112636"/>
                    <a:gd name="connsiteY0" fmla="*/ 0 h 188609"/>
                    <a:gd name="connsiteX1" fmla="*/ 80 w 112636"/>
                    <a:gd name="connsiteY1" fmla="*/ 111036 h 188609"/>
                    <a:gd name="connsiteX2" fmla="*/ 21374 w 112636"/>
                    <a:gd name="connsiteY2" fmla="*/ 188609 h 188609"/>
                    <a:gd name="connsiteX3" fmla="*/ 38106 w 112636"/>
                    <a:gd name="connsiteY3" fmla="*/ 150583 h 188609"/>
                    <a:gd name="connsiteX4" fmla="*/ 112637 w 112636"/>
                    <a:gd name="connsiteY4" fmla="*/ 161230 h 188609"/>
                    <a:gd name="connsiteX5" fmla="*/ 92863 w 112636"/>
                    <a:gd name="connsiteY5" fmla="*/ 133852 h 188609"/>
                    <a:gd name="connsiteX6" fmla="*/ 82216 w 112636"/>
                    <a:gd name="connsiteY6" fmla="*/ 0 h 1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36" h="188609">
                      <a:moveTo>
                        <a:pt x="82216" y="0"/>
                      </a:moveTo>
                      <a:cubicBezTo>
                        <a:pt x="82216" y="0"/>
                        <a:pt x="-2963" y="89741"/>
                        <a:pt x="80" y="111036"/>
                      </a:cubicBezTo>
                      <a:cubicBezTo>
                        <a:pt x="3121" y="132331"/>
                        <a:pt x="1601" y="164272"/>
                        <a:pt x="21374" y="188609"/>
                      </a:cubicBezTo>
                      <a:lnTo>
                        <a:pt x="38106" y="150583"/>
                      </a:lnTo>
                      <a:cubicBezTo>
                        <a:pt x="38106" y="150583"/>
                        <a:pt x="63963" y="173399"/>
                        <a:pt x="112637" y="161230"/>
                      </a:cubicBezTo>
                      <a:cubicBezTo>
                        <a:pt x="101989" y="146020"/>
                        <a:pt x="92863" y="133852"/>
                        <a:pt x="92863" y="133852"/>
                      </a:cubicBezTo>
                      <a:lnTo>
                        <a:pt x="82216"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8B680D41-6CDE-40CD-9889-D2E8AA8E9FD1}"/>
                  </a:ext>
                </a:extLst>
              </p:cNvPr>
              <p:cNvSpPr/>
              <p:nvPr/>
            </p:nvSpPr>
            <p:spPr>
              <a:xfrm>
                <a:off x="4815613" y="1526626"/>
                <a:ext cx="322460" cy="268083"/>
              </a:xfrm>
              <a:custGeom>
                <a:avLst/>
                <a:gdLst>
                  <a:gd name="connsiteX0" fmla="*/ 267703 w 322460"/>
                  <a:gd name="connsiteY0" fmla="*/ 27759 h 268083"/>
                  <a:gd name="connsiteX1" fmla="*/ 269224 w 322460"/>
                  <a:gd name="connsiteY1" fmla="*/ 1901 h 268083"/>
                  <a:gd name="connsiteX2" fmla="*/ 257056 w 322460"/>
                  <a:gd name="connsiteY2" fmla="*/ 380 h 268083"/>
                  <a:gd name="connsiteX3" fmla="*/ 241845 w 322460"/>
                  <a:gd name="connsiteY3" fmla="*/ 11027 h 268083"/>
                  <a:gd name="connsiteX4" fmla="*/ 217509 w 322460"/>
                  <a:gd name="connsiteY4" fmla="*/ 21675 h 268083"/>
                  <a:gd name="connsiteX5" fmla="*/ 123204 w 322460"/>
                  <a:gd name="connsiteY5" fmla="*/ 26238 h 268083"/>
                  <a:gd name="connsiteX6" fmla="*/ 63883 w 322460"/>
                  <a:gd name="connsiteY6" fmla="*/ 42969 h 268083"/>
                  <a:gd name="connsiteX7" fmla="*/ 74531 w 322460"/>
                  <a:gd name="connsiteY7" fmla="*/ 50575 h 268083"/>
                  <a:gd name="connsiteX8" fmla="*/ 0 w 322460"/>
                  <a:gd name="connsiteY8" fmla="*/ 214847 h 268083"/>
                  <a:gd name="connsiteX9" fmla="*/ 91262 w 322460"/>
                  <a:gd name="connsiteY9" fmla="*/ 208763 h 268083"/>
                  <a:gd name="connsiteX10" fmla="*/ 138415 w 322460"/>
                  <a:gd name="connsiteY10" fmla="*/ 268083 h 268083"/>
                  <a:gd name="connsiteX11" fmla="*/ 168836 w 322460"/>
                  <a:gd name="connsiteY11" fmla="*/ 207242 h 268083"/>
                  <a:gd name="connsiteX12" fmla="*/ 209903 w 322460"/>
                  <a:gd name="connsiteY12" fmla="*/ 254394 h 268083"/>
                  <a:gd name="connsiteX13" fmla="*/ 232719 w 322460"/>
                  <a:gd name="connsiteY13" fmla="*/ 207242 h 268083"/>
                  <a:gd name="connsiteX14" fmla="*/ 270745 w 322460"/>
                  <a:gd name="connsiteY14" fmla="*/ 230057 h 268083"/>
                  <a:gd name="connsiteX15" fmla="*/ 276829 w 322460"/>
                  <a:gd name="connsiteY15" fmla="*/ 173779 h 268083"/>
                  <a:gd name="connsiteX16" fmla="*/ 322460 w 322460"/>
                  <a:gd name="connsiteY16" fmla="*/ 208763 h 268083"/>
                  <a:gd name="connsiteX17" fmla="*/ 305729 w 322460"/>
                  <a:gd name="connsiteY17" fmla="*/ 103811 h 268083"/>
                  <a:gd name="connsiteX18" fmla="*/ 267703 w 322460"/>
                  <a:gd name="connsiteY18" fmla="*/ 27759 h 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460" h="268083">
                    <a:moveTo>
                      <a:pt x="267703" y="27759"/>
                    </a:moveTo>
                    <a:cubicBezTo>
                      <a:pt x="272266" y="20154"/>
                      <a:pt x="278350" y="7985"/>
                      <a:pt x="269224" y="1901"/>
                    </a:cubicBezTo>
                    <a:cubicBezTo>
                      <a:pt x="266182" y="-1141"/>
                      <a:pt x="261619" y="380"/>
                      <a:pt x="257056" y="380"/>
                    </a:cubicBezTo>
                    <a:cubicBezTo>
                      <a:pt x="250972" y="1901"/>
                      <a:pt x="246408" y="7985"/>
                      <a:pt x="241845" y="11027"/>
                    </a:cubicBezTo>
                    <a:cubicBezTo>
                      <a:pt x="234240" y="15591"/>
                      <a:pt x="225114" y="18633"/>
                      <a:pt x="217509" y="21675"/>
                    </a:cubicBezTo>
                    <a:cubicBezTo>
                      <a:pt x="188609" y="30801"/>
                      <a:pt x="153625" y="29280"/>
                      <a:pt x="123204" y="26238"/>
                    </a:cubicBezTo>
                    <a:cubicBezTo>
                      <a:pt x="104952" y="24717"/>
                      <a:pt x="53236" y="21675"/>
                      <a:pt x="63883" y="42969"/>
                    </a:cubicBezTo>
                    <a:cubicBezTo>
                      <a:pt x="65405" y="46011"/>
                      <a:pt x="69968" y="49054"/>
                      <a:pt x="74531" y="50575"/>
                    </a:cubicBezTo>
                    <a:cubicBezTo>
                      <a:pt x="57799" y="108374"/>
                      <a:pt x="19773" y="164653"/>
                      <a:pt x="0" y="214847"/>
                    </a:cubicBezTo>
                    <a:cubicBezTo>
                      <a:pt x="15210" y="227015"/>
                      <a:pt x="91262" y="208763"/>
                      <a:pt x="91262" y="208763"/>
                    </a:cubicBezTo>
                    <a:cubicBezTo>
                      <a:pt x="91262" y="208763"/>
                      <a:pt x="109515" y="265041"/>
                      <a:pt x="138415" y="268083"/>
                    </a:cubicBezTo>
                    <a:cubicBezTo>
                      <a:pt x="150583" y="239184"/>
                      <a:pt x="168836" y="207242"/>
                      <a:pt x="168836" y="207242"/>
                    </a:cubicBezTo>
                    <a:cubicBezTo>
                      <a:pt x="168836" y="207242"/>
                      <a:pt x="181004" y="233099"/>
                      <a:pt x="209903" y="254394"/>
                    </a:cubicBezTo>
                    <a:cubicBezTo>
                      <a:pt x="215988" y="243747"/>
                      <a:pt x="220551" y="223973"/>
                      <a:pt x="232719" y="207242"/>
                    </a:cubicBezTo>
                    <a:cubicBezTo>
                      <a:pt x="240324" y="210284"/>
                      <a:pt x="270745" y="230057"/>
                      <a:pt x="270745" y="230057"/>
                    </a:cubicBezTo>
                    <a:cubicBezTo>
                      <a:pt x="270745" y="230057"/>
                      <a:pt x="276829" y="202679"/>
                      <a:pt x="276829" y="173779"/>
                    </a:cubicBezTo>
                    <a:cubicBezTo>
                      <a:pt x="288998" y="185947"/>
                      <a:pt x="322460" y="208763"/>
                      <a:pt x="322460" y="208763"/>
                    </a:cubicBezTo>
                    <a:cubicBezTo>
                      <a:pt x="322460" y="208763"/>
                      <a:pt x="313334" y="141837"/>
                      <a:pt x="305729" y="103811"/>
                    </a:cubicBezTo>
                    <a:cubicBezTo>
                      <a:pt x="299645" y="79474"/>
                      <a:pt x="278350" y="44490"/>
                      <a:pt x="267703" y="27759"/>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64EB862E-924E-458C-856D-8DAF77BF2493}"/>
                  </a:ext>
                </a:extLst>
              </p:cNvPr>
              <p:cNvSpPr/>
              <p:nvPr/>
            </p:nvSpPr>
            <p:spPr>
              <a:xfrm>
                <a:off x="4842992" y="1097451"/>
                <a:ext cx="173084" cy="242467"/>
              </a:xfrm>
              <a:custGeom>
                <a:avLst/>
                <a:gdLst>
                  <a:gd name="connsiteX0" fmla="*/ 139936 w 173084"/>
                  <a:gd name="connsiteY0" fmla="*/ 76674 h 242467"/>
                  <a:gd name="connsiteX1" fmla="*/ 101910 w 173084"/>
                  <a:gd name="connsiteY1" fmla="*/ 9748 h 242467"/>
                  <a:gd name="connsiteX2" fmla="*/ 27379 w 173084"/>
                  <a:gd name="connsiteY2" fmla="*/ 14311 h 242467"/>
                  <a:gd name="connsiteX3" fmla="*/ 0 w 173084"/>
                  <a:gd name="connsiteY3" fmla="*/ 32564 h 242467"/>
                  <a:gd name="connsiteX4" fmla="*/ 42589 w 173084"/>
                  <a:gd name="connsiteY4" fmla="*/ 73632 h 242467"/>
                  <a:gd name="connsiteX5" fmla="*/ 42589 w 173084"/>
                  <a:gd name="connsiteY5" fmla="*/ 81237 h 242467"/>
                  <a:gd name="connsiteX6" fmla="*/ 60842 w 173084"/>
                  <a:gd name="connsiteY6" fmla="*/ 166415 h 242467"/>
                  <a:gd name="connsiteX7" fmla="*/ 130810 w 173084"/>
                  <a:gd name="connsiteY7" fmla="*/ 230299 h 242467"/>
                  <a:gd name="connsiteX8" fmla="*/ 135373 w 173084"/>
                  <a:gd name="connsiteY8" fmla="*/ 242467 h 242467"/>
                  <a:gd name="connsiteX9" fmla="*/ 171878 w 173084"/>
                  <a:gd name="connsiteY9" fmla="*/ 148163 h 242467"/>
                  <a:gd name="connsiteX10" fmla="*/ 139936 w 173084"/>
                  <a:gd name="connsiteY10" fmla="*/ 76674 h 242467"/>
                  <a:gd name="connsiteX11" fmla="*/ 86700 w 173084"/>
                  <a:gd name="connsiteY11" fmla="*/ 184668 h 242467"/>
                  <a:gd name="connsiteX12" fmla="*/ 48673 w 173084"/>
                  <a:gd name="connsiteY12" fmla="*/ 120784 h 242467"/>
                  <a:gd name="connsiteX13" fmla="*/ 65405 w 173084"/>
                  <a:gd name="connsiteY13" fmla="*/ 148163 h 242467"/>
                  <a:gd name="connsiteX14" fmla="*/ 111036 w 173084"/>
                  <a:gd name="connsiteY14" fmla="*/ 199878 h 242467"/>
                  <a:gd name="connsiteX15" fmla="*/ 120162 w 173084"/>
                  <a:gd name="connsiteY15" fmla="*/ 212046 h 242467"/>
                  <a:gd name="connsiteX16" fmla="*/ 86700 w 173084"/>
                  <a:gd name="connsiteY16" fmla="*/ 184668 h 24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084" h="242467">
                    <a:moveTo>
                      <a:pt x="139936" y="76674"/>
                    </a:moveTo>
                    <a:cubicBezTo>
                      <a:pt x="130810" y="35606"/>
                      <a:pt x="123204" y="21916"/>
                      <a:pt x="101910" y="9748"/>
                    </a:cubicBezTo>
                    <a:cubicBezTo>
                      <a:pt x="57800" y="-14589"/>
                      <a:pt x="27379" y="14311"/>
                      <a:pt x="27379" y="14311"/>
                    </a:cubicBezTo>
                    <a:cubicBezTo>
                      <a:pt x="27379" y="14311"/>
                      <a:pt x="18253" y="11269"/>
                      <a:pt x="0" y="32564"/>
                    </a:cubicBezTo>
                    <a:cubicBezTo>
                      <a:pt x="6084" y="56900"/>
                      <a:pt x="42589" y="73632"/>
                      <a:pt x="42589" y="73632"/>
                    </a:cubicBezTo>
                    <a:cubicBezTo>
                      <a:pt x="42589" y="73632"/>
                      <a:pt x="42589" y="76674"/>
                      <a:pt x="42589" y="81237"/>
                    </a:cubicBezTo>
                    <a:cubicBezTo>
                      <a:pt x="41068" y="110137"/>
                      <a:pt x="44110" y="142079"/>
                      <a:pt x="60842" y="166415"/>
                    </a:cubicBezTo>
                    <a:cubicBezTo>
                      <a:pt x="79094" y="192273"/>
                      <a:pt x="109515" y="205962"/>
                      <a:pt x="130810" y="230299"/>
                    </a:cubicBezTo>
                    <a:cubicBezTo>
                      <a:pt x="133852" y="236383"/>
                      <a:pt x="135373" y="242467"/>
                      <a:pt x="135373" y="242467"/>
                    </a:cubicBezTo>
                    <a:cubicBezTo>
                      <a:pt x="135373" y="242467"/>
                      <a:pt x="181004" y="218131"/>
                      <a:pt x="171878" y="148163"/>
                    </a:cubicBezTo>
                    <a:cubicBezTo>
                      <a:pt x="167314" y="128389"/>
                      <a:pt x="141457" y="87321"/>
                      <a:pt x="139936" y="76674"/>
                    </a:cubicBezTo>
                    <a:close/>
                    <a:moveTo>
                      <a:pt x="86700" y="184668"/>
                    </a:moveTo>
                    <a:cubicBezTo>
                      <a:pt x="62363" y="166415"/>
                      <a:pt x="53236" y="145121"/>
                      <a:pt x="48673" y="120784"/>
                    </a:cubicBezTo>
                    <a:cubicBezTo>
                      <a:pt x="51715" y="129910"/>
                      <a:pt x="57800" y="140558"/>
                      <a:pt x="65405" y="148163"/>
                    </a:cubicBezTo>
                    <a:cubicBezTo>
                      <a:pt x="80615" y="163373"/>
                      <a:pt x="86700" y="172499"/>
                      <a:pt x="111036" y="199878"/>
                    </a:cubicBezTo>
                    <a:cubicBezTo>
                      <a:pt x="114078" y="202920"/>
                      <a:pt x="117120" y="207483"/>
                      <a:pt x="120162" y="212046"/>
                    </a:cubicBezTo>
                    <a:cubicBezTo>
                      <a:pt x="111036" y="201399"/>
                      <a:pt x="97347" y="192273"/>
                      <a:pt x="86700" y="18466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3BA075A6-2933-4A7C-9C1B-8C93F1AD3A43}"/>
                  </a:ext>
                </a:extLst>
              </p:cNvPr>
              <p:cNvSpPr/>
              <p:nvPr/>
            </p:nvSpPr>
            <p:spPr>
              <a:xfrm>
                <a:off x="4870256" y="1553545"/>
                <a:ext cx="240152" cy="65410"/>
              </a:xfrm>
              <a:custGeom>
                <a:avLst/>
                <a:gdLst>
                  <a:gd name="connsiteX0" fmla="*/ 235876 w 240152"/>
                  <a:gd name="connsiteY0" fmla="*/ 40387 h 65410"/>
                  <a:gd name="connsiteX1" fmla="*/ 121798 w 240152"/>
                  <a:gd name="connsiteY1" fmla="*/ 55598 h 65410"/>
                  <a:gd name="connsiteX2" fmla="*/ 95940 w 240152"/>
                  <a:gd name="connsiteY2" fmla="*/ 52555 h 65410"/>
                  <a:gd name="connsiteX3" fmla="*/ 100503 w 240152"/>
                  <a:gd name="connsiteY3" fmla="*/ 52555 h 65410"/>
                  <a:gd name="connsiteX4" fmla="*/ 171992 w 240152"/>
                  <a:gd name="connsiteY4" fmla="*/ 28219 h 65410"/>
                  <a:gd name="connsiteX5" fmla="*/ 214581 w 240152"/>
                  <a:gd name="connsiteY5" fmla="*/ 5403 h 65410"/>
                  <a:gd name="connsiteX6" fmla="*/ 211539 w 240152"/>
                  <a:gd name="connsiteY6" fmla="*/ 840 h 65410"/>
                  <a:gd name="connsiteX7" fmla="*/ 109629 w 240152"/>
                  <a:gd name="connsiteY7" fmla="*/ 26698 h 65410"/>
                  <a:gd name="connsiteX8" fmla="*/ 18367 w 240152"/>
                  <a:gd name="connsiteY8" fmla="*/ 23656 h 65410"/>
                  <a:gd name="connsiteX9" fmla="*/ 16846 w 240152"/>
                  <a:gd name="connsiteY9" fmla="*/ 28219 h 65410"/>
                  <a:gd name="connsiteX10" fmla="*/ 54872 w 240152"/>
                  <a:gd name="connsiteY10" fmla="*/ 52555 h 65410"/>
                  <a:gd name="connsiteX11" fmla="*/ 6199 w 240152"/>
                  <a:gd name="connsiteY11" fmla="*/ 57119 h 65410"/>
                  <a:gd name="connsiteX12" fmla="*/ 4678 w 240152"/>
                  <a:gd name="connsiteY12" fmla="*/ 64724 h 65410"/>
                  <a:gd name="connsiteX13" fmla="*/ 71603 w 240152"/>
                  <a:gd name="connsiteY13" fmla="*/ 58640 h 65410"/>
                  <a:gd name="connsiteX14" fmla="*/ 237397 w 240152"/>
                  <a:gd name="connsiteY14" fmla="*/ 49513 h 65410"/>
                  <a:gd name="connsiteX15" fmla="*/ 235876 w 240152"/>
                  <a:gd name="connsiteY15" fmla="*/ 40387 h 65410"/>
                  <a:gd name="connsiteX16" fmla="*/ 44225 w 240152"/>
                  <a:gd name="connsiteY16" fmla="*/ 35824 h 65410"/>
                  <a:gd name="connsiteX17" fmla="*/ 111151 w 240152"/>
                  <a:gd name="connsiteY17" fmla="*/ 34303 h 65410"/>
                  <a:gd name="connsiteX18" fmla="*/ 161345 w 240152"/>
                  <a:gd name="connsiteY18" fmla="*/ 28219 h 65410"/>
                  <a:gd name="connsiteX19" fmla="*/ 79209 w 240152"/>
                  <a:gd name="connsiteY19" fmla="*/ 51034 h 65410"/>
                  <a:gd name="connsiteX20" fmla="*/ 44225 w 240152"/>
                  <a:gd name="connsiteY20" fmla="*/ 35824 h 6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152" h="65410">
                    <a:moveTo>
                      <a:pt x="235876" y="40387"/>
                    </a:moveTo>
                    <a:cubicBezTo>
                      <a:pt x="197850" y="47992"/>
                      <a:pt x="161345" y="57119"/>
                      <a:pt x="121798" y="55598"/>
                    </a:cubicBezTo>
                    <a:cubicBezTo>
                      <a:pt x="112672" y="55598"/>
                      <a:pt x="105067" y="54076"/>
                      <a:pt x="95940" y="52555"/>
                    </a:cubicBezTo>
                    <a:cubicBezTo>
                      <a:pt x="97461" y="52555"/>
                      <a:pt x="98982" y="52555"/>
                      <a:pt x="100503" y="52555"/>
                    </a:cubicBezTo>
                    <a:cubicBezTo>
                      <a:pt x="126361" y="49513"/>
                      <a:pt x="150698" y="43429"/>
                      <a:pt x="171992" y="28219"/>
                    </a:cubicBezTo>
                    <a:cubicBezTo>
                      <a:pt x="173513" y="26698"/>
                      <a:pt x="199371" y="13008"/>
                      <a:pt x="214581" y="5403"/>
                    </a:cubicBezTo>
                    <a:cubicBezTo>
                      <a:pt x="219145" y="3882"/>
                      <a:pt x="216102" y="-2202"/>
                      <a:pt x="211539" y="840"/>
                    </a:cubicBezTo>
                    <a:cubicBezTo>
                      <a:pt x="178076" y="17572"/>
                      <a:pt x="146134" y="23656"/>
                      <a:pt x="109629" y="26698"/>
                    </a:cubicBezTo>
                    <a:cubicBezTo>
                      <a:pt x="79209" y="28219"/>
                      <a:pt x="47267" y="32782"/>
                      <a:pt x="18367" y="23656"/>
                    </a:cubicBezTo>
                    <a:cubicBezTo>
                      <a:pt x="18367" y="23656"/>
                      <a:pt x="13804" y="23656"/>
                      <a:pt x="16846" y="28219"/>
                    </a:cubicBezTo>
                    <a:cubicBezTo>
                      <a:pt x="25972" y="40387"/>
                      <a:pt x="41183" y="46471"/>
                      <a:pt x="54872" y="52555"/>
                    </a:cubicBezTo>
                    <a:cubicBezTo>
                      <a:pt x="41183" y="54076"/>
                      <a:pt x="19888" y="54076"/>
                      <a:pt x="6199" y="57119"/>
                    </a:cubicBezTo>
                    <a:cubicBezTo>
                      <a:pt x="4678" y="57119"/>
                      <a:pt x="-5970" y="64724"/>
                      <a:pt x="4678" y="64724"/>
                    </a:cubicBezTo>
                    <a:cubicBezTo>
                      <a:pt x="24451" y="64724"/>
                      <a:pt x="51830" y="61682"/>
                      <a:pt x="71603" y="58640"/>
                    </a:cubicBezTo>
                    <a:cubicBezTo>
                      <a:pt x="124840" y="73850"/>
                      <a:pt x="190245" y="60161"/>
                      <a:pt x="237397" y="49513"/>
                    </a:cubicBezTo>
                    <a:cubicBezTo>
                      <a:pt x="241960" y="44950"/>
                      <a:pt x="240439" y="38866"/>
                      <a:pt x="235876" y="40387"/>
                    </a:cubicBezTo>
                    <a:close/>
                    <a:moveTo>
                      <a:pt x="44225" y="35824"/>
                    </a:moveTo>
                    <a:cubicBezTo>
                      <a:pt x="65519" y="38866"/>
                      <a:pt x="94419" y="34303"/>
                      <a:pt x="111151" y="34303"/>
                    </a:cubicBezTo>
                    <a:cubicBezTo>
                      <a:pt x="127882" y="32782"/>
                      <a:pt x="144614" y="31261"/>
                      <a:pt x="161345" y="28219"/>
                    </a:cubicBezTo>
                    <a:cubicBezTo>
                      <a:pt x="135487" y="43429"/>
                      <a:pt x="108108" y="47992"/>
                      <a:pt x="79209" y="51034"/>
                    </a:cubicBezTo>
                    <a:cubicBezTo>
                      <a:pt x="67041" y="44950"/>
                      <a:pt x="56393" y="40387"/>
                      <a:pt x="44225" y="35824"/>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AE87E99F-477F-4ECE-835C-DEE2FA06E571}"/>
                  </a:ext>
                </a:extLst>
              </p:cNvPr>
              <p:cNvSpPr/>
              <p:nvPr/>
            </p:nvSpPr>
            <p:spPr>
              <a:xfrm>
                <a:off x="4841471" y="1624353"/>
                <a:ext cx="66926" cy="103430"/>
              </a:xfrm>
              <a:custGeom>
                <a:avLst/>
                <a:gdLst>
                  <a:gd name="connsiteX0" fmla="*/ 30421 w 66926"/>
                  <a:gd name="connsiteY0" fmla="*/ 42589 h 103430"/>
                  <a:gd name="connsiteX1" fmla="*/ 0 w 66926"/>
                  <a:gd name="connsiteY1" fmla="*/ 103431 h 103430"/>
                  <a:gd name="connsiteX2" fmla="*/ 41068 w 66926"/>
                  <a:gd name="connsiteY2" fmla="*/ 51715 h 103430"/>
                  <a:gd name="connsiteX3" fmla="*/ 66926 w 66926"/>
                  <a:gd name="connsiteY3" fmla="*/ 0 h 103430"/>
                  <a:gd name="connsiteX4" fmla="*/ 30421 w 66926"/>
                  <a:gd name="connsiteY4" fmla="*/ 42589 h 10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6" h="103430">
                    <a:moveTo>
                      <a:pt x="30421" y="42589"/>
                    </a:moveTo>
                    <a:cubicBezTo>
                      <a:pt x="15210" y="69968"/>
                      <a:pt x="0" y="103431"/>
                      <a:pt x="0" y="103431"/>
                    </a:cubicBezTo>
                    <a:cubicBezTo>
                      <a:pt x="0" y="103431"/>
                      <a:pt x="31942" y="71489"/>
                      <a:pt x="41068" y="51715"/>
                    </a:cubicBezTo>
                    <a:cubicBezTo>
                      <a:pt x="53236" y="25858"/>
                      <a:pt x="66926" y="0"/>
                      <a:pt x="66926" y="0"/>
                    </a:cubicBezTo>
                    <a:cubicBezTo>
                      <a:pt x="66926" y="0"/>
                      <a:pt x="44111" y="19773"/>
                      <a:pt x="30421" y="42589"/>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4C7F1A6-ACC4-4F60-BAE7-4F8D182DE2D4}"/>
                  </a:ext>
                </a:extLst>
              </p:cNvPr>
              <p:cNvSpPr/>
              <p:nvPr/>
            </p:nvSpPr>
            <p:spPr>
              <a:xfrm>
                <a:off x="4904077" y="1647168"/>
                <a:ext cx="11925" cy="88220"/>
              </a:xfrm>
              <a:custGeom>
                <a:avLst/>
                <a:gdLst>
                  <a:gd name="connsiteX0" fmla="*/ 1278 w 11925"/>
                  <a:gd name="connsiteY0" fmla="*/ 44110 h 88220"/>
                  <a:gd name="connsiteX1" fmla="*/ 11925 w 11925"/>
                  <a:gd name="connsiteY1" fmla="*/ 88220 h 88220"/>
                  <a:gd name="connsiteX2" fmla="*/ 11925 w 11925"/>
                  <a:gd name="connsiteY2" fmla="*/ 39547 h 88220"/>
                  <a:gd name="connsiteX3" fmla="*/ 5841 w 11925"/>
                  <a:gd name="connsiteY3" fmla="*/ 0 h 88220"/>
                  <a:gd name="connsiteX4" fmla="*/ 1278 w 11925"/>
                  <a:gd name="connsiteY4" fmla="*/ 44110 h 8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 h="88220">
                    <a:moveTo>
                      <a:pt x="1278" y="44110"/>
                    </a:moveTo>
                    <a:cubicBezTo>
                      <a:pt x="7362" y="65405"/>
                      <a:pt x="11925" y="88220"/>
                      <a:pt x="11925" y="88220"/>
                    </a:cubicBezTo>
                    <a:cubicBezTo>
                      <a:pt x="11925" y="88220"/>
                      <a:pt x="11925" y="59320"/>
                      <a:pt x="11925" y="39547"/>
                    </a:cubicBezTo>
                    <a:cubicBezTo>
                      <a:pt x="11925" y="19773"/>
                      <a:pt x="5841" y="0"/>
                      <a:pt x="5841" y="0"/>
                    </a:cubicBezTo>
                    <a:cubicBezTo>
                      <a:pt x="5841" y="0"/>
                      <a:pt x="-3285" y="24337"/>
                      <a:pt x="1278" y="441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9" name="Graphic 4">
                <a:extLst>
                  <a:ext uri="{FF2B5EF4-FFF2-40B4-BE49-F238E27FC236}">
                    <a16:creationId xmlns:a16="http://schemas.microsoft.com/office/drawing/2014/main" id="{DAAC7845-83C6-4521-9415-662DAFD8CD42}"/>
                  </a:ext>
                </a:extLst>
              </p:cNvPr>
              <p:cNvGrpSpPr/>
              <p:nvPr/>
            </p:nvGrpSpPr>
            <p:grpSpPr>
              <a:xfrm>
                <a:off x="4820338" y="1917914"/>
                <a:ext cx="165861" cy="188777"/>
                <a:chOff x="4820338" y="1917914"/>
                <a:chExt cx="165861" cy="188777"/>
              </a:xfrm>
            </p:grpSpPr>
            <p:sp>
              <p:nvSpPr>
                <p:cNvPr id="155" name="Freeform: Shape 154">
                  <a:extLst>
                    <a:ext uri="{FF2B5EF4-FFF2-40B4-BE49-F238E27FC236}">
                      <a16:creationId xmlns:a16="http://schemas.microsoft.com/office/drawing/2014/main" id="{8375393E-1330-4BC3-9D40-9D9C8AD432DD}"/>
                    </a:ext>
                  </a:extLst>
                </p:cNvPr>
                <p:cNvSpPr/>
                <p:nvPr/>
              </p:nvSpPr>
              <p:spPr>
                <a:xfrm>
                  <a:off x="4827453" y="1917914"/>
                  <a:ext cx="137318" cy="166405"/>
                </a:xfrm>
                <a:custGeom>
                  <a:avLst/>
                  <a:gdLst>
                    <a:gd name="connsiteX0" fmla="*/ 103759 w 137318"/>
                    <a:gd name="connsiteY0" fmla="*/ 30421 h 166405"/>
                    <a:gd name="connsiteX1" fmla="*/ 76380 w 137318"/>
                    <a:gd name="connsiteY1" fmla="*/ 0 h 166405"/>
                    <a:gd name="connsiteX2" fmla="*/ 71817 w 137318"/>
                    <a:gd name="connsiteY2" fmla="*/ 47152 h 166405"/>
                    <a:gd name="connsiteX3" fmla="*/ 30749 w 137318"/>
                    <a:gd name="connsiteY3" fmla="*/ 34984 h 166405"/>
                    <a:gd name="connsiteX4" fmla="*/ 67254 w 137318"/>
                    <a:gd name="connsiteY4" fmla="*/ 103431 h 166405"/>
                    <a:gd name="connsiteX5" fmla="*/ 7933 w 137318"/>
                    <a:gd name="connsiteY5" fmla="*/ 101910 h 166405"/>
                    <a:gd name="connsiteX6" fmla="*/ 3370 w 137318"/>
                    <a:gd name="connsiteY6" fmla="*/ 104952 h 166405"/>
                    <a:gd name="connsiteX7" fmla="*/ 56607 w 137318"/>
                    <a:gd name="connsiteY7" fmla="*/ 156667 h 166405"/>
                    <a:gd name="connsiteX8" fmla="*/ 132659 w 137318"/>
                    <a:gd name="connsiteY8" fmla="*/ 126246 h 166405"/>
                    <a:gd name="connsiteX9" fmla="*/ 103759 w 137318"/>
                    <a:gd name="connsiteY9" fmla="*/ 30421 h 16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166405">
                      <a:moveTo>
                        <a:pt x="103759" y="30421"/>
                      </a:moveTo>
                      <a:cubicBezTo>
                        <a:pt x="93112" y="19774"/>
                        <a:pt x="76380" y="0"/>
                        <a:pt x="76380" y="0"/>
                      </a:cubicBezTo>
                      <a:cubicBezTo>
                        <a:pt x="76380" y="0"/>
                        <a:pt x="76380" y="25858"/>
                        <a:pt x="71817" y="47152"/>
                      </a:cubicBezTo>
                      <a:cubicBezTo>
                        <a:pt x="59649" y="36505"/>
                        <a:pt x="39875" y="34984"/>
                        <a:pt x="30749" y="34984"/>
                      </a:cubicBezTo>
                      <a:cubicBezTo>
                        <a:pt x="45959" y="60842"/>
                        <a:pt x="67254" y="103431"/>
                        <a:pt x="67254" y="103431"/>
                      </a:cubicBezTo>
                      <a:cubicBezTo>
                        <a:pt x="67254" y="103431"/>
                        <a:pt x="35312" y="88220"/>
                        <a:pt x="7933" y="101910"/>
                      </a:cubicBezTo>
                      <a:cubicBezTo>
                        <a:pt x="6412" y="103431"/>
                        <a:pt x="4892" y="103431"/>
                        <a:pt x="3370" y="104952"/>
                      </a:cubicBezTo>
                      <a:cubicBezTo>
                        <a:pt x="-11840" y="136894"/>
                        <a:pt x="27707" y="149062"/>
                        <a:pt x="56607" y="156667"/>
                      </a:cubicBezTo>
                      <a:cubicBezTo>
                        <a:pt x="97675" y="167315"/>
                        <a:pt x="153953" y="181004"/>
                        <a:pt x="132659" y="126246"/>
                      </a:cubicBezTo>
                      <a:cubicBezTo>
                        <a:pt x="118970" y="89741"/>
                        <a:pt x="108322" y="59321"/>
                        <a:pt x="103759"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269025E6-AE28-4C6F-8288-DBBBB4380EAB}"/>
                    </a:ext>
                  </a:extLst>
                </p:cNvPr>
                <p:cNvSpPr/>
                <p:nvPr/>
              </p:nvSpPr>
              <p:spPr>
                <a:xfrm>
                  <a:off x="4820338" y="1919435"/>
                  <a:ext cx="165861" cy="187256"/>
                </a:xfrm>
                <a:custGeom>
                  <a:avLst/>
                  <a:gdLst>
                    <a:gd name="connsiteX0" fmla="*/ 129126 w 165861"/>
                    <a:gd name="connsiteY0" fmla="*/ 0 h 187256"/>
                    <a:gd name="connsiteX1" fmla="*/ 112395 w 165861"/>
                    <a:gd name="connsiteY1" fmla="*/ 31942 h 187256"/>
                    <a:gd name="connsiteX2" fmla="*/ 110874 w 165861"/>
                    <a:gd name="connsiteY2" fmla="*/ 30421 h 187256"/>
                    <a:gd name="connsiteX3" fmla="*/ 139774 w 165861"/>
                    <a:gd name="connsiteY3" fmla="*/ 126246 h 187256"/>
                    <a:gd name="connsiteX4" fmla="*/ 63722 w 165861"/>
                    <a:gd name="connsiteY4" fmla="*/ 156667 h 187256"/>
                    <a:gd name="connsiteX5" fmla="*/ 10485 w 165861"/>
                    <a:gd name="connsiteY5" fmla="*/ 104952 h 187256"/>
                    <a:gd name="connsiteX6" fmla="*/ 28738 w 165861"/>
                    <a:gd name="connsiteY6" fmla="*/ 156667 h 187256"/>
                    <a:gd name="connsiteX7" fmla="*/ 120000 w 165861"/>
                    <a:gd name="connsiteY7" fmla="*/ 187088 h 187256"/>
                    <a:gd name="connsiteX8" fmla="*/ 158026 w 165861"/>
                    <a:gd name="connsiteY8" fmla="*/ 173399 h 187256"/>
                    <a:gd name="connsiteX9" fmla="*/ 138253 w 165861"/>
                    <a:gd name="connsiteY9" fmla="*/ 77573 h 187256"/>
                    <a:gd name="connsiteX10" fmla="*/ 129126 w 165861"/>
                    <a:gd name="connsiteY10" fmla="*/ 0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61" h="187256">
                      <a:moveTo>
                        <a:pt x="129126" y="0"/>
                      </a:moveTo>
                      <a:cubicBezTo>
                        <a:pt x="129126" y="0"/>
                        <a:pt x="116958" y="13689"/>
                        <a:pt x="112395" y="31942"/>
                      </a:cubicBezTo>
                      <a:cubicBezTo>
                        <a:pt x="112395" y="31942"/>
                        <a:pt x="110874" y="30421"/>
                        <a:pt x="110874" y="30421"/>
                      </a:cubicBezTo>
                      <a:cubicBezTo>
                        <a:pt x="115437" y="59321"/>
                        <a:pt x="126084" y="88220"/>
                        <a:pt x="139774" y="126246"/>
                      </a:cubicBezTo>
                      <a:cubicBezTo>
                        <a:pt x="161068" y="179483"/>
                        <a:pt x="104790" y="167314"/>
                        <a:pt x="63722" y="156667"/>
                      </a:cubicBezTo>
                      <a:cubicBezTo>
                        <a:pt x="34822" y="149062"/>
                        <a:pt x="4401" y="127768"/>
                        <a:pt x="10485" y="104952"/>
                      </a:cubicBezTo>
                      <a:cubicBezTo>
                        <a:pt x="-10809" y="118641"/>
                        <a:pt x="2880" y="141457"/>
                        <a:pt x="28738" y="156667"/>
                      </a:cubicBezTo>
                      <a:cubicBezTo>
                        <a:pt x="50032" y="170357"/>
                        <a:pt x="91100" y="184046"/>
                        <a:pt x="120000" y="187088"/>
                      </a:cubicBezTo>
                      <a:cubicBezTo>
                        <a:pt x="135210" y="188609"/>
                        <a:pt x="151942" y="179483"/>
                        <a:pt x="158026" y="173399"/>
                      </a:cubicBezTo>
                      <a:cubicBezTo>
                        <a:pt x="179321" y="153625"/>
                        <a:pt x="151942" y="111036"/>
                        <a:pt x="138253" y="77573"/>
                      </a:cubicBezTo>
                      <a:cubicBezTo>
                        <a:pt x="132169" y="57800"/>
                        <a:pt x="129126" y="0"/>
                        <a:pt x="129126"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0" name="Graphic 4">
                <a:extLst>
                  <a:ext uri="{FF2B5EF4-FFF2-40B4-BE49-F238E27FC236}">
                    <a16:creationId xmlns:a16="http://schemas.microsoft.com/office/drawing/2014/main" id="{58B2157B-FDB4-4B07-A612-25C15686F877}"/>
                  </a:ext>
                </a:extLst>
              </p:cNvPr>
              <p:cNvGrpSpPr/>
              <p:nvPr/>
            </p:nvGrpSpPr>
            <p:grpSpPr>
              <a:xfrm>
                <a:off x="5115258" y="1828172"/>
                <a:ext cx="162400" cy="197115"/>
                <a:chOff x="5115258" y="1828172"/>
                <a:chExt cx="162400" cy="197115"/>
              </a:xfrm>
            </p:grpSpPr>
            <p:sp>
              <p:nvSpPr>
                <p:cNvPr id="153" name="Freeform: Shape 152">
                  <a:extLst>
                    <a:ext uri="{FF2B5EF4-FFF2-40B4-BE49-F238E27FC236}">
                      <a16:creationId xmlns:a16="http://schemas.microsoft.com/office/drawing/2014/main" id="{17E4A173-CDC4-47BC-8CDB-8D66EA26F468}"/>
                    </a:ext>
                  </a:extLst>
                </p:cNvPr>
                <p:cNvSpPr/>
                <p:nvPr/>
              </p:nvSpPr>
              <p:spPr>
                <a:xfrm>
                  <a:off x="5115258" y="1843383"/>
                  <a:ext cx="146077" cy="161568"/>
                </a:xfrm>
                <a:custGeom>
                  <a:avLst/>
                  <a:gdLst>
                    <a:gd name="connsiteX0" fmla="*/ 77573 w 146077"/>
                    <a:gd name="connsiteY0" fmla="*/ 3042 h 161568"/>
                    <a:gd name="connsiteX1" fmla="*/ 71489 w 146077"/>
                    <a:gd name="connsiteY1" fmla="*/ 27379 h 161568"/>
                    <a:gd name="connsiteX2" fmla="*/ 38026 w 146077"/>
                    <a:gd name="connsiteY2" fmla="*/ 0 h 161568"/>
                    <a:gd name="connsiteX3" fmla="*/ 33463 w 146077"/>
                    <a:gd name="connsiteY3" fmla="*/ 47152 h 161568"/>
                    <a:gd name="connsiteX4" fmla="*/ 0 w 146077"/>
                    <a:gd name="connsiteY4" fmla="*/ 42589 h 161568"/>
                    <a:gd name="connsiteX5" fmla="*/ 47152 w 146077"/>
                    <a:gd name="connsiteY5" fmla="*/ 92784 h 161568"/>
                    <a:gd name="connsiteX6" fmla="*/ 25858 w 146077"/>
                    <a:gd name="connsiteY6" fmla="*/ 115599 h 161568"/>
                    <a:gd name="connsiteX7" fmla="*/ 63884 w 146077"/>
                    <a:gd name="connsiteY7" fmla="*/ 146020 h 161568"/>
                    <a:gd name="connsiteX8" fmla="*/ 144499 w 146077"/>
                    <a:gd name="connsiteY8" fmla="*/ 155146 h 161568"/>
                    <a:gd name="connsiteX9" fmla="*/ 111036 w 146077"/>
                    <a:gd name="connsiteY9" fmla="*/ 77573 h 161568"/>
                    <a:gd name="connsiteX10" fmla="*/ 77573 w 146077"/>
                    <a:gd name="connsiteY10" fmla="*/ 3042 h 1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77" h="161568">
                      <a:moveTo>
                        <a:pt x="77573" y="3042"/>
                      </a:moveTo>
                      <a:cubicBezTo>
                        <a:pt x="74531" y="15210"/>
                        <a:pt x="71489" y="27379"/>
                        <a:pt x="71489" y="27379"/>
                      </a:cubicBezTo>
                      <a:cubicBezTo>
                        <a:pt x="71489" y="27379"/>
                        <a:pt x="56279" y="3042"/>
                        <a:pt x="38026" y="0"/>
                      </a:cubicBezTo>
                      <a:cubicBezTo>
                        <a:pt x="28900" y="16732"/>
                        <a:pt x="33463" y="47152"/>
                        <a:pt x="33463" y="47152"/>
                      </a:cubicBezTo>
                      <a:cubicBezTo>
                        <a:pt x="33463" y="47152"/>
                        <a:pt x="12169" y="36505"/>
                        <a:pt x="0" y="42589"/>
                      </a:cubicBezTo>
                      <a:cubicBezTo>
                        <a:pt x="15210" y="57800"/>
                        <a:pt x="47152" y="92784"/>
                        <a:pt x="47152" y="92784"/>
                      </a:cubicBezTo>
                      <a:cubicBezTo>
                        <a:pt x="47152" y="92784"/>
                        <a:pt x="36505" y="92784"/>
                        <a:pt x="25858" y="115599"/>
                      </a:cubicBezTo>
                      <a:cubicBezTo>
                        <a:pt x="33463" y="129288"/>
                        <a:pt x="41068" y="135373"/>
                        <a:pt x="63884" y="146020"/>
                      </a:cubicBezTo>
                      <a:cubicBezTo>
                        <a:pt x="88221" y="158188"/>
                        <a:pt x="136894" y="168836"/>
                        <a:pt x="144499" y="155146"/>
                      </a:cubicBezTo>
                      <a:cubicBezTo>
                        <a:pt x="152104" y="141457"/>
                        <a:pt x="130810" y="111036"/>
                        <a:pt x="111036" y="77573"/>
                      </a:cubicBezTo>
                      <a:cubicBezTo>
                        <a:pt x="97347" y="51715"/>
                        <a:pt x="83657" y="19774"/>
                        <a:pt x="77573" y="30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08BDEED-3B15-45B6-8B60-0EEE7A4D1B15}"/>
                    </a:ext>
                  </a:extLst>
                </p:cNvPr>
                <p:cNvSpPr/>
                <p:nvPr/>
              </p:nvSpPr>
              <p:spPr>
                <a:xfrm>
                  <a:off x="5139205" y="1828172"/>
                  <a:ext cx="138453" cy="197115"/>
                </a:xfrm>
                <a:custGeom>
                  <a:avLst/>
                  <a:gdLst>
                    <a:gd name="connsiteX0" fmla="*/ 61231 w 138453"/>
                    <a:gd name="connsiteY0" fmla="*/ 0 h 197115"/>
                    <a:gd name="connsiteX1" fmla="*/ 53626 w 138453"/>
                    <a:gd name="connsiteY1" fmla="*/ 18253 h 197115"/>
                    <a:gd name="connsiteX2" fmla="*/ 87089 w 138453"/>
                    <a:gd name="connsiteY2" fmla="*/ 91262 h 197115"/>
                    <a:gd name="connsiteX3" fmla="*/ 120552 w 138453"/>
                    <a:gd name="connsiteY3" fmla="*/ 168836 h 197115"/>
                    <a:gd name="connsiteX4" fmla="*/ 39937 w 138453"/>
                    <a:gd name="connsiteY4" fmla="*/ 159709 h 197115"/>
                    <a:gd name="connsiteX5" fmla="*/ 1911 w 138453"/>
                    <a:gd name="connsiteY5" fmla="*/ 129288 h 197115"/>
                    <a:gd name="connsiteX6" fmla="*/ 1911 w 138453"/>
                    <a:gd name="connsiteY6" fmla="*/ 130810 h 197115"/>
                    <a:gd name="connsiteX7" fmla="*/ 46021 w 138453"/>
                    <a:gd name="connsiteY7" fmla="*/ 181004 h 197115"/>
                    <a:gd name="connsiteX8" fmla="*/ 115989 w 138453"/>
                    <a:gd name="connsiteY8" fmla="*/ 196214 h 197115"/>
                    <a:gd name="connsiteX9" fmla="*/ 129678 w 138453"/>
                    <a:gd name="connsiteY9" fmla="*/ 130810 h 197115"/>
                    <a:gd name="connsiteX10" fmla="*/ 61231 w 138453"/>
                    <a:gd name="connsiteY10" fmla="*/ 0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3" h="197115">
                      <a:moveTo>
                        <a:pt x="61231" y="0"/>
                      </a:moveTo>
                      <a:cubicBezTo>
                        <a:pt x="58189" y="4563"/>
                        <a:pt x="55147" y="10647"/>
                        <a:pt x="53626" y="18253"/>
                      </a:cubicBezTo>
                      <a:cubicBezTo>
                        <a:pt x="59710" y="34984"/>
                        <a:pt x="73400" y="66926"/>
                        <a:pt x="87089" y="91262"/>
                      </a:cubicBezTo>
                      <a:cubicBezTo>
                        <a:pt x="106862" y="124725"/>
                        <a:pt x="128157" y="156667"/>
                        <a:pt x="120552" y="168836"/>
                      </a:cubicBezTo>
                      <a:cubicBezTo>
                        <a:pt x="112946" y="182525"/>
                        <a:pt x="65794" y="171878"/>
                        <a:pt x="39937" y="159709"/>
                      </a:cubicBezTo>
                      <a:cubicBezTo>
                        <a:pt x="18642" y="149062"/>
                        <a:pt x="9516" y="142978"/>
                        <a:pt x="1911" y="129288"/>
                      </a:cubicBezTo>
                      <a:cubicBezTo>
                        <a:pt x="1911" y="129288"/>
                        <a:pt x="1911" y="129288"/>
                        <a:pt x="1911" y="130810"/>
                      </a:cubicBezTo>
                      <a:cubicBezTo>
                        <a:pt x="-8737" y="150583"/>
                        <a:pt x="27768" y="173399"/>
                        <a:pt x="46021" y="181004"/>
                      </a:cubicBezTo>
                      <a:cubicBezTo>
                        <a:pt x="76441" y="194693"/>
                        <a:pt x="100778" y="199256"/>
                        <a:pt x="115989" y="196214"/>
                      </a:cubicBezTo>
                      <a:cubicBezTo>
                        <a:pt x="140325" y="190130"/>
                        <a:pt x="144888" y="164272"/>
                        <a:pt x="129678" y="130810"/>
                      </a:cubicBezTo>
                      <a:cubicBezTo>
                        <a:pt x="109905" y="88220"/>
                        <a:pt x="79484" y="53236"/>
                        <a:pt x="6123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1" name="Freeform: Shape 150">
                <a:extLst>
                  <a:ext uri="{FF2B5EF4-FFF2-40B4-BE49-F238E27FC236}">
                    <a16:creationId xmlns:a16="http://schemas.microsoft.com/office/drawing/2014/main" id="{2B3B12CE-B77F-4345-9E05-B72860D117B4}"/>
                  </a:ext>
                </a:extLst>
              </p:cNvPr>
              <p:cNvSpPr/>
              <p:nvPr/>
            </p:nvSpPr>
            <p:spPr>
              <a:xfrm>
                <a:off x="4879497" y="1965602"/>
                <a:ext cx="91100" cy="65879"/>
              </a:xfrm>
              <a:custGeom>
                <a:avLst/>
                <a:gdLst>
                  <a:gd name="connsiteX0" fmla="*/ 88221 w 91100"/>
                  <a:gd name="connsiteY0" fmla="*/ 49658 h 65879"/>
                  <a:gd name="connsiteX1" fmla="*/ 53236 w 91100"/>
                  <a:gd name="connsiteY1" fmla="*/ 58785 h 65879"/>
                  <a:gd name="connsiteX2" fmla="*/ 31942 w 91100"/>
                  <a:gd name="connsiteY2" fmla="*/ 55742 h 65879"/>
                  <a:gd name="connsiteX3" fmla="*/ 47152 w 91100"/>
                  <a:gd name="connsiteY3" fmla="*/ 46616 h 65879"/>
                  <a:gd name="connsiteX4" fmla="*/ 56279 w 91100"/>
                  <a:gd name="connsiteY4" fmla="*/ 39011 h 65879"/>
                  <a:gd name="connsiteX5" fmla="*/ 80615 w 91100"/>
                  <a:gd name="connsiteY5" fmla="*/ 26843 h 65879"/>
                  <a:gd name="connsiteX6" fmla="*/ 77573 w 91100"/>
                  <a:gd name="connsiteY6" fmla="*/ 23801 h 65879"/>
                  <a:gd name="connsiteX7" fmla="*/ 62363 w 91100"/>
                  <a:gd name="connsiteY7" fmla="*/ 34448 h 65879"/>
                  <a:gd name="connsiteX8" fmla="*/ 76052 w 91100"/>
                  <a:gd name="connsiteY8" fmla="*/ 7069 h 65879"/>
                  <a:gd name="connsiteX9" fmla="*/ 74531 w 91100"/>
                  <a:gd name="connsiteY9" fmla="*/ 985 h 65879"/>
                  <a:gd name="connsiteX10" fmla="*/ 51716 w 91100"/>
                  <a:gd name="connsiteY10" fmla="*/ 35969 h 65879"/>
                  <a:gd name="connsiteX11" fmla="*/ 51716 w 91100"/>
                  <a:gd name="connsiteY11" fmla="*/ 35969 h 65879"/>
                  <a:gd name="connsiteX12" fmla="*/ 1521 w 91100"/>
                  <a:gd name="connsiteY12" fmla="*/ 29885 h 65879"/>
                  <a:gd name="connsiteX13" fmla="*/ 0 w 91100"/>
                  <a:gd name="connsiteY13" fmla="*/ 29885 h 65879"/>
                  <a:gd name="connsiteX14" fmla="*/ 38026 w 91100"/>
                  <a:gd name="connsiteY14" fmla="*/ 40532 h 65879"/>
                  <a:gd name="connsiteX15" fmla="*/ 45631 w 91100"/>
                  <a:gd name="connsiteY15" fmla="*/ 40532 h 65879"/>
                  <a:gd name="connsiteX16" fmla="*/ 12169 w 91100"/>
                  <a:gd name="connsiteY16" fmla="*/ 54221 h 65879"/>
                  <a:gd name="connsiteX17" fmla="*/ 10647 w 91100"/>
                  <a:gd name="connsiteY17" fmla="*/ 55742 h 65879"/>
                  <a:gd name="connsiteX18" fmla="*/ 88221 w 91100"/>
                  <a:gd name="connsiteY18" fmla="*/ 52700 h 65879"/>
                  <a:gd name="connsiteX19" fmla="*/ 88221 w 91100"/>
                  <a:gd name="connsiteY19" fmla="*/ 49658 h 6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100" h="65879">
                    <a:moveTo>
                      <a:pt x="88221" y="49658"/>
                    </a:moveTo>
                    <a:cubicBezTo>
                      <a:pt x="76052" y="57263"/>
                      <a:pt x="66926" y="58785"/>
                      <a:pt x="53236" y="58785"/>
                    </a:cubicBezTo>
                    <a:cubicBezTo>
                      <a:pt x="45631" y="58785"/>
                      <a:pt x="38026" y="57263"/>
                      <a:pt x="31942" y="55742"/>
                    </a:cubicBezTo>
                    <a:cubicBezTo>
                      <a:pt x="38026" y="52700"/>
                      <a:pt x="44111" y="48137"/>
                      <a:pt x="47152" y="46616"/>
                    </a:cubicBezTo>
                    <a:cubicBezTo>
                      <a:pt x="50195" y="43574"/>
                      <a:pt x="53236" y="42053"/>
                      <a:pt x="56279" y="39011"/>
                    </a:cubicBezTo>
                    <a:cubicBezTo>
                      <a:pt x="65405" y="37490"/>
                      <a:pt x="74531" y="34448"/>
                      <a:pt x="80615" y="26843"/>
                    </a:cubicBezTo>
                    <a:cubicBezTo>
                      <a:pt x="82137" y="23801"/>
                      <a:pt x="79094" y="20759"/>
                      <a:pt x="77573" y="23801"/>
                    </a:cubicBezTo>
                    <a:cubicBezTo>
                      <a:pt x="74531" y="28364"/>
                      <a:pt x="68447" y="31406"/>
                      <a:pt x="62363" y="34448"/>
                    </a:cubicBezTo>
                    <a:cubicBezTo>
                      <a:pt x="68447" y="25322"/>
                      <a:pt x="73010" y="17716"/>
                      <a:pt x="76052" y="7069"/>
                    </a:cubicBezTo>
                    <a:cubicBezTo>
                      <a:pt x="77573" y="2506"/>
                      <a:pt x="76052" y="-2057"/>
                      <a:pt x="74531" y="985"/>
                    </a:cubicBezTo>
                    <a:cubicBezTo>
                      <a:pt x="68447" y="13153"/>
                      <a:pt x="60842" y="26843"/>
                      <a:pt x="51716" y="35969"/>
                    </a:cubicBezTo>
                    <a:cubicBezTo>
                      <a:pt x="51716" y="35969"/>
                      <a:pt x="51716" y="35969"/>
                      <a:pt x="51716" y="35969"/>
                    </a:cubicBezTo>
                    <a:cubicBezTo>
                      <a:pt x="33463" y="39011"/>
                      <a:pt x="12169" y="35969"/>
                      <a:pt x="1521" y="29885"/>
                    </a:cubicBezTo>
                    <a:cubicBezTo>
                      <a:pt x="1521" y="29885"/>
                      <a:pt x="0" y="29885"/>
                      <a:pt x="0" y="29885"/>
                    </a:cubicBezTo>
                    <a:cubicBezTo>
                      <a:pt x="4563" y="43574"/>
                      <a:pt x="27379" y="42053"/>
                      <a:pt x="38026" y="40532"/>
                    </a:cubicBezTo>
                    <a:cubicBezTo>
                      <a:pt x="41068" y="40532"/>
                      <a:pt x="42589" y="40532"/>
                      <a:pt x="45631" y="40532"/>
                    </a:cubicBezTo>
                    <a:cubicBezTo>
                      <a:pt x="36505" y="48137"/>
                      <a:pt x="22816" y="55742"/>
                      <a:pt x="12169" y="54221"/>
                    </a:cubicBezTo>
                    <a:cubicBezTo>
                      <a:pt x="12169" y="54221"/>
                      <a:pt x="10647" y="55742"/>
                      <a:pt x="10647" y="55742"/>
                    </a:cubicBezTo>
                    <a:cubicBezTo>
                      <a:pt x="27379" y="72474"/>
                      <a:pt x="69968" y="66390"/>
                      <a:pt x="88221" y="52700"/>
                    </a:cubicBezTo>
                    <a:cubicBezTo>
                      <a:pt x="92784" y="51179"/>
                      <a:pt x="91262" y="46616"/>
                      <a:pt x="88221" y="496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D560A662-7794-45A2-9BAB-88E0716DB843}"/>
                  </a:ext>
                </a:extLst>
              </p:cNvPr>
              <p:cNvSpPr/>
              <p:nvPr/>
            </p:nvSpPr>
            <p:spPr>
              <a:xfrm>
                <a:off x="5144656" y="1863536"/>
                <a:ext cx="104454" cy="75977"/>
              </a:xfrm>
              <a:custGeom>
                <a:avLst/>
                <a:gdLst>
                  <a:gd name="connsiteX0" fmla="*/ 99891 w 104454"/>
                  <a:gd name="connsiteY0" fmla="*/ 51335 h 75977"/>
                  <a:gd name="connsiteX1" fmla="*/ 36007 w 104454"/>
                  <a:gd name="connsiteY1" fmla="*/ 68067 h 75977"/>
                  <a:gd name="connsiteX2" fmla="*/ 60344 w 104454"/>
                  <a:gd name="connsiteY2" fmla="*/ 43730 h 75977"/>
                  <a:gd name="connsiteX3" fmla="*/ 84680 w 104454"/>
                  <a:gd name="connsiteY3" fmla="*/ 20914 h 75977"/>
                  <a:gd name="connsiteX4" fmla="*/ 81639 w 104454"/>
                  <a:gd name="connsiteY4" fmla="*/ 17872 h 75977"/>
                  <a:gd name="connsiteX5" fmla="*/ 67949 w 104454"/>
                  <a:gd name="connsiteY5" fmla="*/ 30041 h 75977"/>
                  <a:gd name="connsiteX6" fmla="*/ 74033 w 104454"/>
                  <a:gd name="connsiteY6" fmla="*/ 1141 h 75977"/>
                  <a:gd name="connsiteX7" fmla="*/ 72512 w 104454"/>
                  <a:gd name="connsiteY7" fmla="*/ 1141 h 75977"/>
                  <a:gd name="connsiteX8" fmla="*/ 57302 w 104454"/>
                  <a:gd name="connsiteY8" fmla="*/ 37646 h 75977"/>
                  <a:gd name="connsiteX9" fmla="*/ 1023 w 104454"/>
                  <a:gd name="connsiteY9" fmla="*/ 52856 h 75977"/>
                  <a:gd name="connsiteX10" fmla="*/ 4065 w 104454"/>
                  <a:gd name="connsiteY10" fmla="*/ 55898 h 75977"/>
                  <a:gd name="connsiteX11" fmla="*/ 49697 w 104454"/>
                  <a:gd name="connsiteY11" fmla="*/ 49814 h 75977"/>
                  <a:gd name="connsiteX12" fmla="*/ 16234 w 104454"/>
                  <a:gd name="connsiteY12" fmla="*/ 71109 h 75977"/>
                  <a:gd name="connsiteX13" fmla="*/ 17755 w 104454"/>
                  <a:gd name="connsiteY13" fmla="*/ 75672 h 75977"/>
                  <a:gd name="connsiteX14" fmla="*/ 32965 w 104454"/>
                  <a:gd name="connsiteY14" fmla="*/ 71109 h 75977"/>
                  <a:gd name="connsiteX15" fmla="*/ 104454 w 104454"/>
                  <a:gd name="connsiteY15" fmla="*/ 55898 h 75977"/>
                  <a:gd name="connsiteX16" fmla="*/ 99891 w 104454"/>
                  <a:gd name="connsiteY16" fmla="*/ 51335 h 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54" h="75977">
                    <a:moveTo>
                      <a:pt x="99891" y="51335"/>
                    </a:moveTo>
                    <a:cubicBezTo>
                      <a:pt x="77075" y="61982"/>
                      <a:pt x="60344" y="66546"/>
                      <a:pt x="36007" y="68067"/>
                    </a:cubicBezTo>
                    <a:cubicBezTo>
                      <a:pt x="45134" y="61982"/>
                      <a:pt x="54260" y="52856"/>
                      <a:pt x="60344" y="43730"/>
                    </a:cubicBezTo>
                    <a:cubicBezTo>
                      <a:pt x="69470" y="37646"/>
                      <a:pt x="78596" y="30041"/>
                      <a:pt x="84680" y="20914"/>
                    </a:cubicBezTo>
                    <a:cubicBezTo>
                      <a:pt x="86202" y="19393"/>
                      <a:pt x="83160" y="16351"/>
                      <a:pt x="81639" y="17872"/>
                    </a:cubicBezTo>
                    <a:cubicBezTo>
                      <a:pt x="77075" y="22435"/>
                      <a:pt x="72512" y="26999"/>
                      <a:pt x="67949" y="30041"/>
                    </a:cubicBezTo>
                    <a:cubicBezTo>
                      <a:pt x="70991" y="20914"/>
                      <a:pt x="74033" y="10267"/>
                      <a:pt x="74033" y="1141"/>
                    </a:cubicBezTo>
                    <a:cubicBezTo>
                      <a:pt x="74033" y="-380"/>
                      <a:pt x="72512" y="-380"/>
                      <a:pt x="72512" y="1141"/>
                    </a:cubicBezTo>
                    <a:cubicBezTo>
                      <a:pt x="67949" y="13309"/>
                      <a:pt x="63386" y="26999"/>
                      <a:pt x="57302" y="37646"/>
                    </a:cubicBezTo>
                    <a:cubicBezTo>
                      <a:pt x="40570" y="46772"/>
                      <a:pt x="22318" y="51335"/>
                      <a:pt x="1023" y="52856"/>
                    </a:cubicBezTo>
                    <a:cubicBezTo>
                      <a:pt x="-2019" y="52856"/>
                      <a:pt x="2544" y="55898"/>
                      <a:pt x="4065" y="55898"/>
                    </a:cubicBezTo>
                    <a:cubicBezTo>
                      <a:pt x="19276" y="57419"/>
                      <a:pt x="34486" y="55898"/>
                      <a:pt x="49697" y="49814"/>
                    </a:cubicBezTo>
                    <a:cubicBezTo>
                      <a:pt x="42091" y="60461"/>
                      <a:pt x="31444" y="68067"/>
                      <a:pt x="16234" y="71109"/>
                    </a:cubicBezTo>
                    <a:cubicBezTo>
                      <a:pt x="13192" y="72630"/>
                      <a:pt x="14713" y="77193"/>
                      <a:pt x="17755" y="75672"/>
                    </a:cubicBezTo>
                    <a:cubicBezTo>
                      <a:pt x="23839" y="74151"/>
                      <a:pt x="28402" y="72630"/>
                      <a:pt x="32965" y="71109"/>
                    </a:cubicBezTo>
                    <a:cubicBezTo>
                      <a:pt x="58823" y="74151"/>
                      <a:pt x="83160" y="71109"/>
                      <a:pt x="104454" y="55898"/>
                    </a:cubicBezTo>
                    <a:cubicBezTo>
                      <a:pt x="104454" y="52856"/>
                      <a:pt x="101412" y="49814"/>
                      <a:pt x="99891" y="51335"/>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aphic 4">
              <a:extLst>
                <a:ext uri="{FF2B5EF4-FFF2-40B4-BE49-F238E27FC236}">
                  <a16:creationId xmlns:a16="http://schemas.microsoft.com/office/drawing/2014/main" id="{9C9BFC68-0B11-4162-BFA6-F22C56D41DDD}"/>
                </a:ext>
              </a:extLst>
            </p:cNvPr>
            <p:cNvGrpSpPr/>
            <p:nvPr/>
          </p:nvGrpSpPr>
          <p:grpSpPr>
            <a:xfrm>
              <a:off x="370368" y="877002"/>
              <a:ext cx="705005" cy="1226478"/>
              <a:chOff x="370368" y="877002"/>
              <a:chExt cx="705005" cy="1226478"/>
            </a:xfrm>
          </p:grpSpPr>
          <p:grpSp>
            <p:nvGrpSpPr>
              <p:cNvPr id="100" name="Graphic 4">
                <a:extLst>
                  <a:ext uri="{FF2B5EF4-FFF2-40B4-BE49-F238E27FC236}">
                    <a16:creationId xmlns:a16="http://schemas.microsoft.com/office/drawing/2014/main" id="{AFB9210E-0F44-4376-A332-E71EEC796628}"/>
                  </a:ext>
                </a:extLst>
              </p:cNvPr>
              <p:cNvGrpSpPr/>
              <p:nvPr/>
            </p:nvGrpSpPr>
            <p:grpSpPr>
              <a:xfrm>
                <a:off x="370368" y="1095139"/>
                <a:ext cx="705005" cy="1008341"/>
                <a:chOff x="370368" y="1095139"/>
                <a:chExt cx="705005" cy="1008341"/>
              </a:xfrm>
            </p:grpSpPr>
            <p:sp>
              <p:nvSpPr>
                <p:cNvPr id="111" name="Freeform: Shape 110">
                  <a:extLst>
                    <a:ext uri="{FF2B5EF4-FFF2-40B4-BE49-F238E27FC236}">
                      <a16:creationId xmlns:a16="http://schemas.microsoft.com/office/drawing/2014/main" id="{3379429E-D867-4A9A-83E0-433CF2F0EC00}"/>
                    </a:ext>
                  </a:extLst>
                </p:cNvPr>
                <p:cNvSpPr/>
                <p:nvPr/>
              </p:nvSpPr>
              <p:spPr>
                <a:xfrm>
                  <a:off x="663172" y="1225840"/>
                  <a:ext cx="112557" cy="130809"/>
                </a:xfrm>
                <a:custGeom>
                  <a:avLst/>
                  <a:gdLst>
                    <a:gd name="connsiteX0" fmla="*/ 44110 w 112557"/>
                    <a:gd name="connsiteY0" fmla="*/ 0 h 130809"/>
                    <a:gd name="connsiteX1" fmla="*/ 0 w 112557"/>
                    <a:gd name="connsiteY1" fmla="*/ 59321 h 130809"/>
                    <a:gd name="connsiteX2" fmla="*/ 44110 w 112557"/>
                    <a:gd name="connsiteY2" fmla="*/ 130809 h 130809"/>
                    <a:gd name="connsiteX3" fmla="*/ 92784 w 112557"/>
                    <a:gd name="connsiteY3" fmla="*/ 86699 h 130809"/>
                    <a:gd name="connsiteX4" fmla="*/ 112557 w 112557"/>
                    <a:gd name="connsiteY4" fmla="*/ 30421 h 130809"/>
                    <a:gd name="connsiteX5" fmla="*/ 44110 w 112557"/>
                    <a:gd name="connsiteY5" fmla="*/ 0 h 1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57" h="130809">
                      <a:moveTo>
                        <a:pt x="44110" y="0"/>
                      </a:moveTo>
                      <a:lnTo>
                        <a:pt x="0" y="59321"/>
                      </a:lnTo>
                      <a:lnTo>
                        <a:pt x="44110" y="130809"/>
                      </a:lnTo>
                      <a:cubicBezTo>
                        <a:pt x="44110" y="130809"/>
                        <a:pt x="97347" y="117120"/>
                        <a:pt x="92784" y="86699"/>
                      </a:cubicBezTo>
                      <a:cubicBezTo>
                        <a:pt x="88220" y="56279"/>
                        <a:pt x="112557" y="30421"/>
                        <a:pt x="112557" y="30421"/>
                      </a:cubicBezTo>
                      <a:lnTo>
                        <a:pt x="44110"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FBB0897B-4D71-49B3-86A3-4CF8FCA03C5D}"/>
                    </a:ext>
                  </a:extLst>
                </p:cNvPr>
                <p:cNvSpPr/>
                <p:nvPr/>
              </p:nvSpPr>
              <p:spPr>
                <a:xfrm>
                  <a:off x="681703" y="1153429"/>
                  <a:ext cx="115043" cy="131133"/>
                </a:xfrm>
                <a:custGeom>
                  <a:avLst/>
                  <a:gdLst>
                    <a:gd name="connsiteX0" fmla="*/ 28622 w 115043"/>
                    <a:gd name="connsiteY0" fmla="*/ 3964 h 131133"/>
                    <a:gd name="connsiteX1" fmla="*/ 7327 w 115043"/>
                    <a:gd name="connsiteY1" fmla="*/ 89143 h 131133"/>
                    <a:gd name="connsiteX2" fmla="*/ 86421 w 115043"/>
                    <a:gd name="connsiteY2" fmla="*/ 127169 h 131133"/>
                    <a:gd name="connsiteX3" fmla="*/ 107716 w 115043"/>
                    <a:gd name="connsiteY3" fmla="*/ 41990 h 131133"/>
                    <a:gd name="connsiteX4" fmla="*/ 28622 w 115043"/>
                    <a:gd name="connsiteY4" fmla="*/ 3964 h 1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3" h="131133">
                      <a:moveTo>
                        <a:pt x="28622" y="3964"/>
                      </a:moveTo>
                      <a:cubicBezTo>
                        <a:pt x="1243" y="16133"/>
                        <a:pt x="-7883" y="54159"/>
                        <a:pt x="7327" y="89143"/>
                      </a:cubicBezTo>
                      <a:cubicBezTo>
                        <a:pt x="22538" y="122606"/>
                        <a:pt x="59043" y="139337"/>
                        <a:pt x="86421" y="127169"/>
                      </a:cubicBezTo>
                      <a:cubicBezTo>
                        <a:pt x="113800" y="115000"/>
                        <a:pt x="122926" y="76974"/>
                        <a:pt x="107716" y="41990"/>
                      </a:cubicBezTo>
                      <a:cubicBezTo>
                        <a:pt x="92506" y="8528"/>
                        <a:pt x="56001" y="-8204"/>
                        <a:pt x="28622" y="396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24BE181-BC0D-4E9C-91C4-F8F7ADA42C96}"/>
                    </a:ext>
                  </a:extLst>
                </p:cNvPr>
                <p:cNvSpPr/>
                <p:nvPr/>
              </p:nvSpPr>
              <p:spPr>
                <a:xfrm>
                  <a:off x="490953" y="1095139"/>
                  <a:ext cx="83540" cy="249126"/>
                </a:xfrm>
                <a:custGeom>
                  <a:avLst/>
                  <a:gdLst>
                    <a:gd name="connsiteX0" fmla="*/ 55099 w 83540"/>
                    <a:gd name="connsiteY0" fmla="*/ 7497 h 249126"/>
                    <a:gd name="connsiteX1" fmla="*/ 18594 w 83540"/>
                    <a:gd name="connsiteY1" fmla="*/ 75944 h 249126"/>
                    <a:gd name="connsiteX2" fmla="*/ 3383 w 83540"/>
                    <a:gd name="connsiteY2" fmla="*/ 235653 h 249126"/>
                    <a:gd name="connsiteX3" fmla="*/ 49014 w 83540"/>
                    <a:gd name="connsiteY3" fmla="*/ 228048 h 249126"/>
                    <a:gd name="connsiteX4" fmla="*/ 52057 w 83540"/>
                    <a:gd name="connsiteY4" fmla="*/ 106365 h 249126"/>
                    <a:gd name="connsiteX5" fmla="*/ 77914 w 83540"/>
                    <a:gd name="connsiteY5" fmla="*/ 66818 h 249126"/>
                    <a:gd name="connsiteX6" fmla="*/ 73351 w 83540"/>
                    <a:gd name="connsiteY6" fmla="*/ 15102 h 249126"/>
                    <a:gd name="connsiteX7" fmla="*/ 55099 w 83540"/>
                    <a:gd name="connsiteY7" fmla="*/ 7497 h 2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40" h="249126">
                      <a:moveTo>
                        <a:pt x="55099" y="7497"/>
                      </a:moveTo>
                      <a:cubicBezTo>
                        <a:pt x="44451" y="15102"/>
                        <a:pt x="20115" y="59212"/>
                        <a:pt x="18594" y="75944"/>
                      </a:cubicBezTo>
                      <a:cubicBezTo>
                        <a:pt x="15552" y="110928"/>
                        <a:pt x="-8785" y="199148"/>
                        <a:pt x="3383" y="235653"/>
                      </a:cubicBezTo>
                      <a:cubicBezTo>
                        <a:pt x="6425" y="246300"/>
                        <a:pt x="26199" y="263032"/>
                        <a:pt x="49014" y="228048"/>
                      </a:cubicBezTo>
                      <a:cubicBezTo>
                        <a:pt x="70309" y="193064"/>
                        <a:pt x="52057" y="124617"/>
                        <a:pt x="52057" y="106365"/>
                      </a:cubicBezTo>
                      <a:cubicBezTo>
                        <a:pt x="52057" y="89633"/>
                        <a:pt x="64225" y="78986"/>
                        <a:pt x="77914" y="66818"/>
                      </a:cubicBezTo>
                      <a:cubicBezTo>
                        <a:pt x="91604" y="54649"/>
                        <a:pt x="76393" y="27271"/>
                        <a:pt x="73351" y="15102"/>
                      </a:cubicBezTo>
                      <a:cubicBezTo>
                        <a:pt x="76393" y="5976"/>
                        <a:pt x="74872" y="-9234"/>
                        <a:pt x="55099" y="749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3DEB645F-7022-4947-A6D3-11429B592A87}"/>
                    </a:ext>
                  </a:extLst>
                </p:cNvPr>
                <p:cNvGrpSpPr/>
                <p:nvPr/>
              </p:nvGrpSpPr>
              <p:grpSpPr>
                <a:xfrm>
                  <a:off x="501199" y="1258917"/>
                  <a:ext cx="574175" cy="376082"/>
                  <a:chOff x="501199" y="1258917"/>
                  <a:chExt cx="574175" cy="376082"/>
                </a:xfrm>
              </p:grpSpPr>
              <p:sp>
                <p:nvSpPr>
                  <p:cNvPr id="136" name="Freeform: Shape 135">
                    <a:extLst>
                      <a:ext uri="{FF2B5EF4-FFF2-40B4-BE49-F238E27FC236}">
                        <a16:creationId xmlns:a16="http://schemas.microsoft.com/office/drawing/2014/main" id="{F4DA0077-5C56-41BB-B0CD-C08414CA287E}"/>
                      </a:ext>
                    </a:extLst>
                  </p:cNvPr>
                  <p:cNvSpPr/>
                  <p:nvPr/>
                </p:nvSpPr>
                <p:spPr>
                  <a:xfrm>
                    <a:off x="501199" y="1258917"/>
                    <a:ext cx="574175" cy="376082"/>
                  </a:xfrm>
                  <a:custGeom>
                    <a:avLst/>
                    <a:gdLst>
                      <a:gd name="connsiteX0" fmla="*/ 536150 w 574175"/>
                      <a:gd name="connsiteY0" fmla="*/ 119027 h 376082"/>
                      <a:gd name="connsiteX1" fmla="*/ 517897 w 574175"/>
                      <a:gd name="connsiteY1" fmla="*/ 137279 h 376082"/>
                      <a:gd name="connsiteX2" fmla="*/ 452492 w 574175"/>
                      <a:gd name="connsiteY2" fmla="*/ 149447 h 376082"/>
                      <a:gd name="connsiteX3" fmla="*/ 400777 w 574175"/>
                      <a:gd name="connsiteY3" fmla="*/ 161616 h 376082"/>
                      <a:gd name="connsiteX4" fmla="*/ 321683 w 574175"/>
                      <a:gd name="connsiteY4" fmla="*/ 61227 h 376082"/>
                      <a:gd name="connsiteX5" fmla="*/ 222815 w 574175"/>
                      <a:gd name="connsiteY5" fmla="*/ 38412 h 376082"/>
                      <a:gd name="connsiteX6" fmla="*/ 169579 w 574175"/>
                      <a:gd name="connsiteY6" fmla="*/ 18638 h 376082"/>
                      <a:gd name="connsiteX7" fmla="*/ 96569 w 574175"/>
                      <a:gd name="connsiteY7" fmla="*/ 3428 h 376082"/>
                      <a:gd name="connsiteX8" fmla="*/ 11391 w 574175"/>
                      <a:gd name="connsiteY8" fmla="*/ 18638 h 376082"/>
                      <a:gd name="connsiteX9" fmla="*/ 5306 w 574175"/>
                      <a:gd name="connsiteY9" fmla="*/ 79480 h 376082"/>
                      <a:gd name="connsiteX10" fmla="*/ 14433 w 574175"/>
                      <a:gd name="connsiteY10" fmla="*/ 84043 h 376082"/>
                      <a:gd name="connsiteX11" fmla="*/ 110258 w 574175"/>
                      <a:gd name="connsiteY11" fmla="*/ 77959 h 376082"/>
                      <a:gd name="connsiteX12" fmla="*/ 101132 w 574175"/>
                      <a:gd name="connsiteY12" fmla="*/ 137279 h 376082"/>
                      <a:gd name="connsiteX13" fmla="*/ 87443 w 574175"/>
                      <a:gd name="connsiteY13" fmla="*/ 196600 h 376082"/>
                      <a:gd name="connsiteX14" fmla="*/ 57022 w 574175"/>
                      <a:gd name="connsiteY14" fmla="*/ 338057 h 376082"/>
                      <a:gd name="connsiteX15" fmla="*/ 136116 w 574175"/>
                      <a:gd name="connsiteY15" fmla="*/ 376083 h 376082"/>
                      <a:gd name="connsiteX16" fmla="*/ 207605 w 574175"/>
                      <a:gd name="connsiteY16" fmla="*/ 363914 h 376082"/>
                      <a:gd name="connsiteX17" fmla="*/ 238026 w 574175"/>
                      <a:gd name="connsiteY17" fmla="*/ 230063 h 376082"/>
                      <a:gd name="connsiteX18" fmla="*/ 301909 w 574175"/>
                      <a:gd name="connsiteY18" fmla="*/ 154011 h 376082"/>
                      <a:gd name="connsiteX19" fmla="*/ 303430 w 574175"/>
                      <a:gd name="connsiteY19" fmla="*/ 150969 h 376082"/>
                      <a:gd name="connsiteX20" fmla="*/ 303430 w 574175"/>
                      <a:gd name="connsiteY20" fmla="*/ 152490 h 376082"/>
                      <a:gd name="connsiteX21" fmla="*/ 336893 w 574175"/>
                      <a:gd name="connsiteY21" fmla="*/ 199642 h 376082"/>
                      <a:gd name="connsiteX22" fmla="*/ 379482 w 574175"/>
                      <a:gd name="connsiteY22" fmla="*/ 240710 h 376082"/>
                      <a:gd name="connsiteX23" fmla="*/ 449450 w 574175"/>
                      <a:gd name="connsiteY23" fmla="*/ 213331 h 376082"/>
                      <a:gd name="connsiteX24" fmla="*/ 531587 w 574175"/>
                      <a:gd name="connsiteY24" fmla="*/ 184431 h 376082"/>
                      <a:gd name="connsiteX25" fmla="*/ 574176 w 574175"/>
                      <a:gd name="connsiteY25" fmla="*/ 128153 h 376082"/>
                      <a:gd name="connsiteX26" fmla="*/ 536150 w 574175"/>
                      <a:gd name="connsiteY26" fmla="*/ 119027 h 3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175" h="376082">
                        <a:moveTo>
                          <a:pt x="536150" y="119027"/>
                        </a:moveTo>
                        <a:cubicBezTo>
                          <a:pt x="520939" y="131195"/>
                          <a:pt x="517897" y="137279"/>
                          <a:pt x="517897" y="137279"/>
                        </a:cubicBezTo>
                        <a:cubicBezTo>
                          <a:pt x="517897" y="137279"/>
                          <a:pt x="504208" y="138800"/>
                          <a:pt x="452492" y="149447"/>
                        </a:cubicBezTo>
                        <a:cubicBezTo>
                          <a:pt x="428156" y="154011"/>
                          <a:pt x="400777" y="161616"/>
                          <a:pt x="400777" y="161616"/>
                        </a:cubicBezTo>
                        <a:cubicBezTo>
                          <a:pt x="376440" y="138800"/>
                          <a:pt x="341456" y="76438"/>
                          <a:pt x="321683" y="61227"/>
                        </a:cubicBezTo>
                        <a:cubicBezTo>
                          <a:pt x="300388" y="46017"/>
                          <a:pt x="239547" y="46017"/>
                          <a:pt x="222815" y="38412"/>
                        </a:cubicBezTo>
                        <a:cubicBezTo>
                          <a:pt x="206084" y="30806"/>
                          <a:pt x="189352" y="26243"/>
                          <a:pt x="169579" y="18638"/>
                        </a:cubicBezTo>
                        <a:cubicBezTo>
                          <a:pt x="143721" y="9512"/>
                          <a:pt x="149805" y="-7220"/>
                          <a:pt x="96569" y="3428"/>
                        </a:cubicBezTo>
                        <a:cubicBezTo>
                          <a:pt x="73753" y="7991"/>
                          <a:pt x="63106" y="11033"/>
                          <a:pt x="11391" y="18638"/>
                        </a:cubicBezTo>
                        <a:cubicBezTo>
                          <a:pt x="-778" y="44496"/>
                          <a:pt x="-3820" y="56664"/>
                          <a:pt x="5306" y="79480"/>
                        </a:cubicBezTo>
                        <a:cubicBezTo>
                          <a:pt x="6827" y="79480"/>
                          <a:pt x="12912" y="84043"/>
                          <a:pt x="14433" y="84043"/>
                        </a:cubicBezTo>
                        <a:cubicBezTo>
                          <a:pt x="70711" y="88606"/>
                          <a:pt x="110258" y="77959"/>
                          <a:pt x="110258" y="77959"/>
                        </a:cubicBezTo>
                        <a:lnTo>
                          <a:pt x="101132" y="137279"/>
                        </a:lnTo>
                        <a:cubicBezTo>
                          <a:pt x="101132" y="137279"/>
                          <a:pt x="96569" y="161616"/>
                          <a:pt x="87443" y="196600"/>
                        </a:cubicBezTo>
                        <a:cubicBezTo>
                          <a:pt x="78316" y="231584"/>
                          <a:pt x="57022" y="338057"/>
                          <a:pt x="57022" y="338057"/>
                        </a:cubicBezTo>
                        <a:cubicBezTo>
                          <a:pt x="57022" y="338057"/>
                          <a:pt x="99611" y="376083"/>
                          <a:pt x="136116" y="376083"/>
                        </a:cubicBezTo>
                        <a:cubicBezTo>
                          <a:pt x="155889" y="376083"/>
                          <a:pt x="186310" y="369998"/>
                          <a:pt x="207605" y="363914"/>
                        </a:cubicBezTo>
                        <a:cubicBezTo>
                          <a:pt x="207605" y="357830"/>
                          <a:pt x="209126" y="252878"/>
                          <a:pt x="238026" y="230063"/>
                        </a:cubicBezTo>
                        <a:cubicBezTo>
                          <a:pt x="265404" y="207247"/>
                          <a:pt x="297346" y="161616"/>
                          <a:pt x="301909" y="154011"/>
                        </a:cubicBezTo>
                        <a:cubicBezTo>
                          <a:pt x="301909" y="152490"/>
                          <a:pt x="301909" y="152490"/>
                          <a:pt x="303430" y="150969"/>
                        </a:cubicBezTo>
                        <a:cubicBezTo>
                          <a:pt x="303430" y="150969"/>
                          <a:pt x="303430" y="152490"/>
                          <a:pt x="303430" y="152490"/>
                        </a:cubicBezTo>
                        <a:cubicBezTo>
                          <a:pt x="312557" y="163137"/>
                          <a:pt x="323204" y="178347"/>
                          <a:pt x="336893" y="199642"/>
                        </a:cubicBezTo>
                        <a:cubicBezTo>
                          <a:pt x="355146" y="230063"/>
                          <a:pt x="379482" y="240710"/>
                          <a:pt x="379482" y="240710"/>
                        </a:cubicBezTo>
                        <a:cubicBezTo>
                          <a:pt x="379482" y="240710"/>
                          <a:pt x="432719" y="220936"/>
                          <a:pt x="449450" y="213331"/>
                        </a:cubicBezTo>
                        <a:cubicBezTo>
                          <a:pt x="476829" y="201163"/>
                          <a:pt x="498124" y="184431"/>
                          <a:pt x="531587" y="184431"/>
                        </a:cubicBezTo>
                        <a:cubicBezTo>
                          <a:pt x="558965" y="184431"/>
                          <a:pt x="574176" y="161616"/>
                          <a:pt x="574176" y="128153"/>
                        </a:cubicBezTo>
                        <a:cubicBezTo>
                          <a:pt x="574176" y="106858"/>
                          <a:pt x="551360" y="106858"/>
                          <a:pt x="536150" y="11902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FF45E58D-B3A0-4432-BC39-4CB3107E244C}"/>
                      </a:ext>
                    </a:extLst>
                  </p:cNvPr>
                  <p:cNvSpPr/>
                  <p:nvPr/>
                </p:nvSpPr>
                <p:spPr>
                  <a:xfrm>
                    <a:off x="708803" y="1415970"/>
                    <a:ext cx="94304" cy="208382"/>
                  </a:xfrm>
                  <a:custGeom>
                    <a:avLst/>
                    <a:gdLst>
                      <a:gd name="connsiteX0" fmla="*/ 30421 w 94304"/>
                      <a:gd name="connsiteY0" fmla="*/ 74531 h 208382"/>
                      <a:gd name="connsiteX1" fmla="*/ 0 w 94304"/>
                      <a:gd name="connsiteY1" fmla="*/ 208383 h 208382"/>
                      <a:gd name="connsiteX2" fmla="*/ 30421 w 94304"/>
                      <a:gd name="connsiteY2" fmla="*/ 200777 h 208382"/>
                      <a:gd name="connsiteX3" fmla="*/ 45631 w 94304"/>
                      <a:gd name="connsiteY3" fmla="*/ 94305 h 208382"/>
                      <a:gd name="connsiteX4" fmla="*/ 94305 w 94304"/>
                      <a:gd name="connsiteY4" fmla="*/ 0 h 208382"/>
                      <a:gd name="connsiteX5" fmla="*/ 30421 w 94304"/>
                      <a:gd name="connsiteY5" fmla="*/ 74531 h 2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04" h="208382">
                        <a:moveTo>
                          <a:pt x="30421" y="74531"/>
                        </a:moveTo>
                        <a:cubicBezTo>
                          <a:pt x="1521" y="98868"/>
                          <a:pt x="0" y="202298"/>
                          <a:pt x="0" y="208383"/>
                        </a:cubicBezTo>
                        <a:cubicBezTo>
                          <a:pt x="18253" y="203819"/>
                          <a:pt x="30421" y="200777"/>
                          <a:pt x="30421" y="200777"/>
                        </a:cubicBezTo>
                        <a:cubicBezTo>
                          <a:pt x="30421" y="200777"/>
                          <a:pt x="31942" y="115599"/>
                          <a:pt x="45631" y="94305"/>
                        </a:cubicBezTo>
                        <a:cubicBezTo>
                          <a:pt x="79094" y="39547"/>
                          <a:pt x="88220" y="12168"/>
                          <a:pt x="94305" y="0"/>
                        </a:cubicBezTo>
                        <a:cubicBezTo>
                          <a:pt x="89741" y="6084"/>
                          <a:pt x="57800" y="51715"/>
                          <a:pt x="30421"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5" name="Graphic 4">
                  <a:extLst>
                    <a:ext uri="{FF2B5EF4-FFF2-40B4-BE49-F238E27FC236}">
                      <a16:creationId xmlns:a16="http://schemas.microsoft.com/office/drawing/2014/main" id="{23C3EA58-C9A7-4537-BFC3-1E3A1A1CBE1E}"/>
                    </a:ext>
                  </a:extLst>
                </p:cNvPr>
                <p:cNvGrpSpPr/>
                <p:nvPr/>
              </p:nvGrpSpPr>
              <p:grpSpPr>
                <a:xfrm>
                  <a:off x="508026" y="1242571"/>
                  <a:ext cx="296602" cy="305729"/>
                  <a:chOff x="508026" y="1242571"/>
                  <a:chExt cx="296602" cy="305729"/>
                </a:xfrm>
              </p:grpSpPr>
              <p:sp>
                <p:nvSpPr>
                  <p:cNvPr id="134" name="Freeform: Shape 133">
                    <a:extLst>
                      <a:ext uri="{FF2B5EF4-FFF2-40B4-BE49-F238E27FC236}">
                        <a16:creationId xmlns:a16="http://schemas.microsoft.com/office/drawing/2014/main" id="{29A801ED-EBA5-44CE-AB38-5DE7DFB442A5}"/>
                      </a:ext>
                    </a:extLst>
                  </p:cNvPr>
                  <p:cNvSpPr/>
                  <p:nvPr/>
                </p:nvSpPr>
                <p:spPr>
                  <a:xfrm>
                    <a:off x="508026" y="1242571"/>
                    <a:ext cx="296602" cy="305729"/>
                  </a:xfrm>
                  <a:custGeom>
                    <a:avLst/>
                    <a:gdLst>
                      <a:gd name="connsiteX0" fmla="*/ 275308 w 296602"/>
                      <a:gd name="connsiteY0" fmla="*/ 54758 h 305729"/>
                      <a:gd name="connsiteX1" fmla="*/ 244888 w 296602"/>
                      <a:gd name="connsiteY1" fmla="*/ 48673 h 305729"/>
                      <a:gd name="connsiteX2" fmla="*/ 205340 w 296602"/>
                      <a:gd name="connsiteY2" fmla="*/ 112557 h 305729"/>
                      <a:gd name="connsiteX3" fmla="*/ 205340 w 296602"/>
                      <a:gd name="connsiteY3" fmla="*/ 193172 h 305729"/>
                      <a:gd name="connsiteX4" fmla="*/ 173399 w 296602"/>
                      <a:gd name="connsiteY4" fmla="*/ 176441 h 305729"/>
                      <a:gd name="connsiteX5" fmla="*/ 144499 w 296602"/>
                      <a:gd name="connsiteY5" fmla="*/ 226635 h 305729"/>
                      <a:gd name="connsiteX6" fmla="*/ 121683 w 296602"/>
                      <a:gd name="connsiteY6" fmla="*/ 170357 h 305729"/>
                      <a:gd name="connsiteX7" fmla="*/ 103431 w 296602"/>
                      <a:gd name="connsiteY7" fmla="*/ 211425 h 305729"/>
                      <a:gd name="connsiteX8" fmla="*/ 88220 w 296602"/>
                      <a:gd name="connsiteY8" fmla="*/ 170357 h 305729"/>
                      <a:gd name="connsiteX9" fmla="*/ 97347 w 296602"/>
                      <a:gd name="connsiteY9" fmla="*/ 106473 h 305729"/>
                      <a:gd name="connsiteX10" fmla="*/ 77573 w 296602"/>
                      <a:gd name="connsiteY10" fmla="*/ 121683 h 305729"/>
                      <a:gd name="connsiteX11" fmla="*/ 60842 w 296602"/>
                      <a:gd name="connsiteY11" fmla="*/ 126246 h 305729"/>
                      <a:gd name="connsiteX12" fmla="*/ 98868 w 296602"/>
                      <a:gd name="connsiteY12" fmla="*/ 66926 h 305729"/>
                      <a:gd name="connsiteX13" fmla="*/ 164272 w 296602"/>
                      <a:gd name="connsiteY13" fmla="*/ 12168 h 305729"/>
                      <a:gd name="connsiteX14" fmla="*/ 152104 w 296602"/>
                      <a:gd name="connsiteY14" fmla="*/ 0 h 305729"/>
                      <a:gd name="connsiteX15" fmla="*/ 82136 w 296602"/>
                      <a:gd name="connsiteY15" fmla="*/ 50194 h 305729"/>
                      <a:gd name="connsiteX16" fmla="*/ 0 w 296602"/>
                      <a:gd name="connsiteY16" fmla="*/ 127767 h 305729"/>
                      <a:gd name="connsiteX17" fmla="*/ 24337 w 296602"/>
                      <a:gd name="connsiteY17" fmla="*/ 127767 h 305729"/>
                      <a:gd name="connsiteX18" fmla="*/ 48673 w 296602"/>
                      <a:gd name="connsiteY18" fmla="*/ 115599 h 305729"/>
                      <a:gd name="connsiteX19" fmla="*/ 24337 w 296602"/>
                      <a:gd name="connsiteY19" fmla="*/ 181004 h 305729"/>
                      <a:gd name="connsiteX20" fmla="*/ 24337 w 296602"/>
                      <a:gd name="connsiteY20" fmla="*/ 234240 h 305729"/>
                      <a:gd name="connsiteX21" fmla="*/ 54757 w 296602"/>
                      <a:gd name="connsiteY21" fmla="*/ 203819 h 305729"/>
                      <a:gd name="connsiteX22" fmla="*/ 54757 w 296602"/>
                      <a:gd name="connsiteY22" fmla="*/ 260098 h 305729"/>
                      <a:gd name="connsiteX23" fmla="*/ 85178 w 296602"/>
                      <a:gd name="connsiteY23" fmla="*/ 296603 h 305729"/>
                      <a:gd name="connsiteX24" fmla="*/ 103431 w 296602"/>
                      <a:gd name="connsiteY24" fmla="*/ 264661 h 305729"/>
                      <a:gd name="connsiteX25" fmla="*/ 117120 w 296602"/>
                      <a:gd name="connsiteY25" fmla="*/ 305729 h 305729"/>
                      <a:gd name="connsiteX26" fmla="*/ 153625 w 296602"/>
                      <a:gd name="connsiteY26" fmla="*/ 290519 h 305729"/>
                      <a:gd name="connsiteX27" fmla="*/ 191651 w 296602"/>
                      <a:gd name="connsiteY27" fmla="*/ 261619 h 305729"/>
                      <a:gd name="connsiteX28" fmla="*/ 171878 w 296602"/>
                      <a:gd name="connsiteY28" fmla="*/ 295082 h 305729"/>
                      <a:gd name="connsiteX29" fmla="*/ 231198 w 296602"/>
                      <a:gd name="connsiteY29" fmla="*/ 264661 h 305729"/>
                      <a:gd name="connsiteX30" fmla="*/ 258577 w 296602"/>
                      <a:gd name="connsiteY30" fmla="*/ 197735 h 305729"/>
                      <a:gd name="connsiteX31" fmla="*/ 264661 w 296602"/>
                      <a:gd name="connsiteY31" fmla="*/ 123204 h 305729"/>
                      <a:gd name="connsiteX32" fmla="*/ 296603 w 296602"/>
                      <a:gd name="connsiteY32" fmla="*/ 141457 h 305729"/>
                      <a:gd name="connsiteX33" fmla="*/ 288998 w 296602"/>
                      <a:gd name="connsiteY33" fmla="*/ 97347 h 305729"/>
                      <a:gd name="connsiteX34" fmla="*/ 275308 w 296602"/>
                      <a:gd name="connsiteY34" fmla="*/ 54758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02" h="305729">
                        <a:moveTo>
                          <a:pt x="275308" y="54758"/>
                        </a:moveTo>
                        <a:cubicBezTo>
                          <a:pt x="266182" y="50194"/>
                          <a:pt x="252493" y="48673"/>
                          <a:pt x="244888" y="48673"/>
                        </a:cubicBezTo>
                        <a:cubicBezTo>
                          <a:pt x="229677" y="68447"/>
                          <a:pt x="211425" y="95826"/>
                          <a:pt x="205340" y="112557"/>
                        </a:cubicBezTo>
                        <a:cubicBezTo>
                          <a:pt x="187088" y="161230"/>
                          <a:pt x="205340" y="193172"/>
                          <a:pt x="205340" y="193172"/>
                        </a:cubicBezTo>
                        <a:cubicBezTo>
                          <a:pt x="205340" y="193172"/>
                          <a:pt x="182525" y="187088"/>
                          <a:pt x="173399" y="176441"/>
                        </a:cubicBezTo>
                        <a:cubicBezTo>
                          <a:pt x="167314" y="191651"/>
                          <a:pt x="158188" y="212946"/>
                          <a:pt x="144499" y="226635"/>
                        </a:cubicBezTo>
                        <a:cubicBezTo>
                          <a:pt x="127767" y="208383"/>
                          <a:pt x="121683" y="194693"/>
                          <a:pt x="121683" y="170357"/>
                        </a:cubicBezTo>
                        <a:cubicBezTo>
                          <a:pt x="106473" y="193172"/>
                          <a:pt x="103431" y="211425"/>
                          <a:pt x="103431" y="211425"/>
                        </a:cubicBezTo>
                        <a:cubicBezTo>
                          <a:pt x="103431" y="211425"/>
                          <a:pt x="89741" y="184046"/>
                          <a:pt x="88220" y="170357"/>
                        </a:cubicBezTo>
                        <a:cubicBezTo>
                          <a:pt x="86699" y="152104"/>
                          <a:pt x="97347" y="106473"/>
                          <a:pt x="97347" y="106473"/>
                        </a:cubicBezTo>
                        <a:cubicBezTo>
                          <a:pt x="97347" y="106473"/>
                          <a:pt x="86699" y="118641"/>
                          <a:pt x="77573" y="121683"/>
                        </a:cubicBezTo>
                        <a:cubicBezTo>
                          <a:pt x="69968" y="124725"/>
                          <a:pt x="60842" y="126246"/>
                          <a:pt x="60842" y="126246"/>
                        </a:cubicBezTo>
                        <a:cubicBezTo>
                          <a:pt x="60842" y="126246"/>
                          <a:pt x="82136" y="94305"/>
                          <a:pt x="98868" y="66926"/>
                        </a:cubicBezTo>
                        <a:cubicBezTo>
                          <a:pt x="112557" y="42589"/>
                          <a:pt x="153625" y="18253"/>
                          <a:pt x="164272" y="12168"/>
                        </a:cubicBezTo>
                        <a:cubicBezTo>
                          <a:pt x="156667" y="6084"/>
                          <a:pt x="152104" y="0"/>
                          <a:pt x="152104" y="0"/>
                        </a:cubicBezTo>
                        <a:cubicBezTo>
                          <a:pt x="152104" y="0"/>
                          <a:pt x="106473" y="16732"/>
                          <a:pt x="82136" y="50194"/>
                        </a:cubicBezTo>
                        <a:cubicBezTo>
                          <a:pt x="57800" y="83657"/>
                          <a:pt x="0" y="127767"/>
                          <a:pt x="0" y="127767"/>
                        </a:cubicBezTo>
                        <a:cubicBezTo>
                          <a:pt x="0" y="127767"/>
                          <a:pt x="15210" y="130810"/>
                          <a:pt x="24337" y="127767"/>
                        </a:cubicBezTo>
                        <a:cubicBezTo>
                          <a:pt x="33463" y="124725"/>
                          <a:pt x="48673" y="115599"/>
                          <a:pt x="48673" y="115599"/>
                        </a:cubicBezTo>
                        <a:cubicBezTo>
                          <a:pt x="48673" y="115599"/>
                          <a:pt x="25858" y="158188"/>
                          <a:pt x="24337" y="181004"/>
                        </a:cubicBezTo>
                        <a:cubicBezTo>
                          <a:pt x="22816" y="203819"/>
                          <a:pt x="24337" y="234240"/>
                          <a:pt x="24337" y="234240"/>
                        </a:cubicBezTo>
                        <a:lnTo>
                          <a:pt x="54757" y="203819"/>
                        </a:lnTo>
                        <a:cubicBezTo>
                          <a:pt x="54757" y="203819"/>
                          <a:pt x="47152" y="234240"/>
                          <a:pt x="54757" y="260098"/>
                        </a:cubicBezTo>
                        <a:cubicBezTo>
                          <a:pt x="59321" y="278351"/>
                          <a:pt x="85178" y="296603"/>
                          <a:pt x="85178" y="296603"/>
                        </a:cubicBezTo>
                        <a:cubicBezTo>
                          <a:pt x="85178" y="296603"/>
                          <a:pt x="91262" y="276829"/>
                          <a:pt x="103431" y="264661"/>
                        </a:cubicBezTo>
                        <a:cubicBezTo>
                          <a:pt x="106473" y="282914"/>
                          <a:pt x="117120" y="305729"/>
                          <a:pt x="117120" y="305729"/>
                        </a:cubicBezTo>
                        <a:cubicBezTo>
                          <a:pt x="117120" y="305729"/>
                          <a:pt x="139936" y="296603"/>
                          <a:pt x="153625" y="290519"/>
                        </a:cubicBezTo>
                        <a:cubicBezTo>
                          <a:pt x="167314" y="285956"/>
                          <a:pt x="182525" y="269224"/>
                          <a:pt x="191651" y="261619"/>
                        </a:cubicBezTo>
                        <a:cubicBezTo>
                          <a:pt x="188609" y="278351"/>
                          <a:pt x="171878" y="295082"/>
                          <a:pt x="171878" y="295082"/>
                        </a:cubicBezTo>
                        <a:cubicBezTo>
                          <a:pt x="171878" y="295082"/>
                          <a:pt x="214467" y="288998"/>
                          <a:pt x="231198" y="264661"/>
                        </a:cubicBezTo>
                        <a:cubicBezTo>
                          <a:pt x="246409" y="240324"/>
                          <a:pt x="250972" y="223593"/>
                          <a:pt x="258577" y="197735"/>
                        </a:cubicBezTo>
                        <a:cubicBezTo>
                          <a:pt x="266182" y="173399"/>
                          <a:pt x="261619" y="139936"/>
                          <a:pt x="264661" y="123204"/>
                        </a:cubicBezTo>
                        <a:cubicBezTo>
                          <a:pt x="278350" y="135373"/>
                          <a:pt x="296603" y="141457"/>
                          <a:pt x="296603" y="141457"/>
                        </a:cubicBezTo>
                        <a:cubicBezTo>
                          <a:pt x="296603" y="141457"/>
                          <a:pt x="287477" y="106473"/>
                          <a:pt x="288998" y="97347"/>
                        </a:cubicBezTo>
                        <a:cubicBezTo>
                          <a:pt x="288998" y="85178"/>
                          <a:pt x="292040" y="62363"/>
                          <a:pt x="275308" y="547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2EDBC59D-98DB-4D32-93DE-382EAC652EE4}"/>
                      </a:ext>
                    </a:extLst>
                  </p:cNvPr>
                  <p:cNvSpPr/>
                  <p:nvPr/>
                </p:nvSpPr>
                <p:spPr>
                  <a:xfrm>
                    <a:off x="568868" y="1254740"/>
                    <a:ext cx="187087" cy="214466"/>
                  </a:xfrm>
                  <a:custGeom>
                    <a:avLst/>
                    <a:gdLst>
                      <a:gd name="connsiteX0" fmla="*/ 103431 w 187087"/>
                      <a:gd name="connsiteY0" fmla="*/ 0 h 214466"/>
                      <a:gd name="connsiteX1" fmla="*/ 38026 w 187087"/>
                      <a:gd name="connsiteY1" fmla="*/ 54757 h 214466"/>
                      <a:gd name="connsiteX2" fmla="*/ 0 w 187087"/>
                      <a:gd name="connsiteY2" fmla="*/ 114078 h 214466"/>
                      <a:gd name="connsiteX3" fmla="*/ 16731 w 187087"/>
                      <a:gd name="connsiteY3" fmla="*/ 109515 h 214466"/>
                      <a:gd name="connsiteX4" fmla="*/ 36505 w 187087"/>
                      <a:gd name="connsiteY4" fmla="*/ 94304 h 214466"/>
                      <a:gd name="connsiteX5" fmla="*/ 27379 w 187087"/>
                      <a:gd name="connsiteY5" fmla="*/ 158188 h 214466"/>
                      <a:gd name="connsiteX6" fmla="*/ 42589 w 187087"/>
                      <a:gd name="connsiteY6" fmla="*/ 199256 h 214466"/>
                      <a:gd name="connsiteX7" fmla="*/ 60842 w 187087"/>
                      <a:gd name="connsiteY7" fmla="*/ 158188 h 214466"/>
                      <a:gd name="connsiteX8" fmla="*/ 83657 w 187087"/>
                      <a:gd name="connsiteY8" fmla="*/ 214467 h 214466"/>
                      <a:gd name="connsiteX9" fmla="*/ 112557 w 187087"/>
                      <a:gd name="connsiteY9" fmla="*/ 164272 h 214466"/>
                      <a:gd name="connsiteX10" fmla="*/ 144499 w 187087"/>
                      <a:gd name="connsiteY10" fmla="*/ 181004 h 214466"/>
                      <a:gd name="connsiteX11" fmla="*/ 147541 w 187087"/>
                      <a:gd name="connsiteY11" fmla="*/ 103431 h 214466"/>
                      <a:gd name="connsiteX12" fmla="*/ 187088 w 187087"/>
                      <a:gd name="connsiteY12" fmla="*/ 38026 h 214466"/>
                      <a:gd name="connsiteX13" fmla="*/ 144499 w 187087"/>
                      <a:gd name="connsiteY13" fmla="*/ 30421 h 214466"/>
                      <a:gd name="connsiteX14" fmla="*/ 103431 w 187087"/>
                      <a:gd name="connsiteY14" fmla="*/ 0 h 21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87" h="214466">
                        <a:moveTo>
                          <a:pt x="103431" y="0"/>
                        </a:moveTo>
                        <a:cubicBezTo>
                          <a:pt x="92783" y="6084"/>
                          <a:pt x="51715" y="30421"/>
                          <a:pt x="38026" y="54757"/>
                        </a:cubicBezTo>
                        <a:cubicBezTo>
                          <a:pt x="22816" y="82136"/>
                          <a:pt x="0" y="114078"/>
                          <a:pt x="0" y="114078"/>
                        </a:cubicBezTo>
                        <a:cubicBezTo>
                          <a:pt x="0" y="114078"/>
                          <a:pt x="9126" y="112557"/>
                          <a:pt x="16731" y="109515"/>
                        </a:cubicBezTo>
                        <a:cubicBezTo>
                          <a:pt x="25858" y="106473"/>
                          <a:pt x="36505" y="94304"/>
                          <a:pt x="36505" y="94304"/>
                        </a:cubicBezTo>
                        <a:cubicBezTo>
                          <a:pt x="36505" y="94304"/>
                          <a:pt x="25858" y="139936"/>
                          <a:pt x="27379" y="158188"/>
                        </a:cubicBezTo>
                        <a:cubicBezTo>
                          <a:pt x="28900" y="173399"/>
                          <a:pt x="42589" y="199256"/>
                          <a:pt x="42589" y="199256"/>
                        </a:cubicBezTo>
                        <a:cubicBezTo>
                          <a:pt x="42589" y="199256"/>
                          <a:pt x="47152" y="179483"/>
                          <a:pt x="60842" y="158188"/>
                        </a:cubicBezTo>
                        <a:cubicBezTo>
                          <a:pt x="62363" y="182525"/>
                          <a:pt x="66926" y="196214"/>
                          <a:pt x="83657" y="214467"/>
                        </a:cubicBezTo>
                        <a:cubicBezTo>
                          <a:pt x="97347" y="200777"/>
                          <a:pt x="106473" y="181004"/>
                          <a:pt x="112557" y="164272"/>
                        </a:cubicBezTo>
                        <a:cubicBezTo>
                          <a:pt x="123204" y="176441"/>
                          <a:pt x="144499" y="181004"/>
                          <a:pt x="144499" y="181004"/>
                        </a:cubicBezTo>
                        <a:cubicBezTo>
                          <a:pt x="144499" y="181004"/>
                          <a:pt x="129288" y="152104"/>
                          <a:pt x="147541" y="103431"/>
                        </a:cubicBezTo>
                        <a:cubicBezTo>
                          <a:pt x="153625" y="86699"/>
                          <a:pt x="170357" y="57800"/>
                          <a:pt x="187088" y="38026"/>
                        </a:cubicBezTo>
                        <a:cubicBezTo>
                          <a:pt x="174920" y="36505"/>
                          <a:pt x="165793" y="38026"/>
                          <a:pt x="144499" y="30421"/>
                        </a:cubicBezTo>
                        <a:cubicBezTo>
                          <a:pt x="132330" y="25858"/>
                          <a:pt x="115599" y="10647"/>
                          <a:pt x="103431"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6" name="Graphic 4">
                  <a:extLst>
                    <a:ext uri="{FF2B5EF4-FFF2-40B4-BE49-F238E27FC236}">
                      <a16:creationId xmlns:a16="http://schemas.microsoft.com/office/drawing/2014/main" id="{93FFE3AE-A99C-49CD-835A-84F630A27C4D}"/>
                    </a:ext>
                  </a:extLst>
                </p:cNvPr>
                <p:cNvGrpSpPr/>
                <p:nvPr/>
              </p:nvGrpSpPr>
              <p:grpSpPr>
                <a:xfrm>
                  <a:off x="628188" y="1660858"/>
                  <a:ext cx="179903" cy="351360"/>
                  <a:chOff x="628188" y="1660858"/>
                  <a:chExt cx="179903" cy="351360"/>
                </a:xfrm>
              </p:grpSpPr>
              <p:sp>
                <p:nvSpPr>
                  <p:cNvPr id="132" name="Freeform: Shape 131">
                    <a:extLst>
                      <a:ext uri="{FF2B5EF4-FFF2-40B4-BE49-F238E27FC236}">
                        <a16:creationId xmlns:a16="http://schemas.microsoft.com/office/drawing/2014/main" id="{8F9BA09F-1687-41D0-BFC5-B7D4A9708674}"/>
                      </a:ext>
                    </a:extLst>
                  </p:cNvPr>
                  <p:cNvSpPr/>
                  <p:nvPr/>
                </p:nvSpPr>
                <p:spPr>
                  <a:xfrm>
                    <a:off x="689030" y="1706489"/>
                    <a:ext cx="119061" cy="305729"/>
                  </a:xfrm>
                  <a:custGeom>
                    <a:avLst/>
                    <a:gdLst>
                      <a:gd name="connsiteX0" fmla="*/ 86699 w 119061"/>
                      <a:gd name="connsiteY0" fmla="*/ 0 h 305729"/>
                      <a:gd name="connsiteX1" fmla="*/ 34984 w 119061"/>
                      <a:gd name="connsiteY1" fmla="*/ 92784 h 305729"/>
                      <a:gd name="connsiteX2" fmla="*/ 42589 w 119061"/>
                      <a:gd name="connsiteY2" fmla="*/ 100389 h 305729"/>
                      <a:gd name="connsiteX3" fmla="*/ 19774 w 119061"/>
                      <a:gd name="connsiteY3" fmla="*/ 170357 h 305729"/>
                      <a:gd name="connsiteX4" fmla="*/ 0 w 119061"/>
                      <a:gd name="connsiteY4" fmla="*/ 295082 h 305729"/>
                      <a:gd name="connsiteX5" fmla="*/ 50194 w 119061"/>
                      <a:gd name="connsiteY5" fmla="*/ 305729 h 305729"/>
                      <a:gd name="connsiteX6" fmla="*/ 111036 w 119061"/>
                      <a:gd name="connsiteY6" fmla="*/ 150583 h 305729"/>
                      <a:gd name="connsiteX7" fmla="*/ 111036 w 119061"/>
                      <a:gd name="connsiteY7" fmla="*/ 59321 h 305729"/>
                      <a:gd name="connsiteX8" fmla="*/ 86699 w 119061"/>
                      <a:gd name="connsiteY8" fmla="*/ 0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1" h="305729">
                        <a:moveTo>
                          <a:pt x="86699" y="0"/>
                        </a:moveTo>
                        <a:cubicBezTo>
                          <a:pt x="73010" y="31942"/>
                          <a:pt x="54758" y="66926"/>
                          <a:pt x="34984" y="92784"/>
                        </a:cubicBezTo>
                        <a:cubicBezTo>
                          <a:pt x="39547" y="97347"/>
                          <a:pt x="41068" y="100389"/>
                          <a:pt x="42589" y="100389"/>
                        </a:cubicBezTo>
                        <a:cubicBezTo>
                          <a:pt x="50194" y="104952"/>
                          <a:pt x="24337" y="132331"/>
                          <a:pt x="19774" y="170357"/>
                        </a:cubicBezTo>
                        <a:cubicBezTo>
                          <a:pt x="15210" y="206862"/>
                          <a:pt x="0" y="295082"/>
                          <a:pt x="0" y="295082"/>
                        </a:cubicBezTo>
                        <a:lnTo>
                          <a:pt x="50194" y="305729"/>
                        </a:lnTo>
                        <a:cubicBezTo>
                          <a:pt x="50194" y="305729"/>
                          <a:pt x="98868" y="191651"/>
                          <a:pt x="111036" y="150583"/>
                        </a:cubicBezTo>
                        <a:cubicBezTo>
                          <a:pt x="123204" y="109515"/>
                          <a:pt x="120162" y="86699"/>
                          <a:pt x="111036" y="59321"/>
                        </a:cubicBezTo>
                        <a:cubicBezTo>
                          <a:pt x="107994" y="45631"/>
                          <a:pt x="97347" y="21295"/>
                          <a:pt x="86699"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C499B93F-9F1E-429B-AC7E-BA834FD6D5BF}"/>
                      </a:ext>
                    </a:extLst>
                  </p:cNvPr>
                  <p:cNvSpPr/>
                  <p:nvPr/>
                </p:nvSpPr>
                <p:spPr>
                  <a:xfrm>
                    <a:off x="628188" y="1660858"/>
                    <a:ext cx="147540" cy="138414"/>
                  </a:xfrm>
                  <a:custGeom>
                    <a:avLst/>
                    <a:gdLst>
                      <a:gd name="connsiteX0" fmla="*/ 0 w 147540"/>
                      <a:gd name="connsiteY0" fmla="*/ 19774 h 138414"/>
                      <a:gd name="connsiteX1" fmla="*/ 95826 w 147540"/>
                      <a:gd name="connsiteY1" fmla="*/ 138415 h 138414"/>
                      <a:gd name="connsiteX2" fmla="*/ 147541 w 147540"/>
                      <a:gd name="connsiteY2" fmla="*/ 45631 h 138414"/>
                      <a:gd name="connsiteX3" fmla="*/ 126246 w 147540"/>
                      <a:gd name="connsiteY3" fmla="*/ 0 h 138414"/>
                      <a:gd name="connsiteX4" fmla="*/ 0 w 147540"/>
                      <a:gd name="connsiteY4" fmla="*/ 19774 h 1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40" h="138414">
                        <a:moveTo>
                          <a:pt x="0" y="19774"/>
                        </a:moveTo>
                        <a:cubicBezTo>
                          <a:pt x="0" y="19774"/>
                          <a:pt x="71489" y="109515"/>
                          <a:pt x="95826" y="138415"/>
                        </a:cubicBezTo>
                        <a:cubicBezTo>
                          <a:pt x="115599" y="112557"/>
                          <a:pt x="133852" y="77573"/>
                          <a:pt x="147541" y="45631"/>
                        </a:cubicBezTo>
                        <a:cubicBezTo>
                          <a:pt x="136894" y="21295"/>
                          <a:pt x="126246" y="0"/>
                          <a:pt x="126246" y="0"/>
                        </a:cubicBezTo>
                        <a:lnTo>
                          <a:pt x="0" y="19774"/>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A0A8595-546B-42C2-883F-23F3EC80D8E1}"/>
                    </a:ext>
                  </a:extLst>
                </p:cNvPr>
                <p:cNvGrpSpPr/>
                <p:nvPr/>
              </p:nvGrpSpPr>
              <p:grpSpPr>
                <a:xfrm>
                  <a:off x="415243" y="1631958"/>
                  <a:ext cx="197817" cy="336149"/>
                  <a:chOff x="415243" y="1631958"/>
                  <a:chExt cx="197817" cy="336149"/>
                </a:xfrm>
              </p:grpSpPr>
              <p:sp>
                <p:nvSpPr>
                  <p:cNvPr id="130" name="Freeform: Shape 129">
                    <a:extLst>
                      <a:ext uri="{FF2B5EF4-FFF2-40B4-BE49-F238E27FC236}">
                        <a16:creationId xmlns:a16="http://schemas.microsoft.com/office/drawing/2014/main" id="{0D06B78B-0A95-4B2D-9E55-95597FE919D0}"/>
                      </a:ext>
                    </a:extLst>
                  </p:cNvPr>
                  <p:cNvSpPr/>
                  <p:nvPr/>
                </p:nvSpPr>
                <p:spPr>
                  <a:xfrm>
                    <a:off x="415243" y="1777978"/>
                    <a:ext cx="176440" cy="190129"/>
                  </a:xfrm>
                  <a:custGeom>
                    <a:avLst/>
                    <a:gdLst>
                      <a:gd name="connsiteX0" fmla="*/ 88220 w 176440"/>
                      <a:gd name="connsiteY0" fmla="*/ 10647 h 190129"/>
                      <a:gd name="connsiteX1" fmla="*/ 36505 w 176440"/>
                      <a:gd name="connsiteY1" fmla="*/ 91262 h 190129"/>
                      <a:gd name="connsiteX2" fmla="*/ 0 w 176440"/>
                      <a:gd name="connsiteY2" fmla="*/ 174920 h 190129"/>
                      <a:gd name="connsiteX3" fmla="*/ 36505 w 176440"/>
                      <a:gd name="connsiteY3" fmla="*/ 190130 h 190129"/>
                      <a:gd name="connsiteX4" fmla="*/ 171878 w 176440"/>
                      <a:gd name="connsiteY4" fmla="*/ 41068 h 190129"/>
                      <a:gd name="connsiteX5" fmla="*/ 176441 w 176440"/>
                      <a:gd name="connsiteY5" fmla="*/ 36505 h 190129"/>
                      <a:gd name="connsiteX6" fmla="*/ 159709 w 176440"/>
                      <a:gd name="connsiteY6" fmla="*/ 0 h 190129"/>
                      <a:gd name="connsiteX7" fmla="*/ 88220 w 176440"/>
                      <a:gd name="connsiteY7" fmla="*/ 10647 h 1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40" h="190129">
                        <a:moveTo>
                          <a:pt x="88220" y="10647"/>
                        </a:moveTo>
                        <a:cubicBezTo>
                          <a:pt x="71489" y="34984"/>
                          <a:pt x="45631" y="71489"/>
                          <a:pt x="36505" y="91262"/>
                        </a:cubicBezTo>
                        <a:cubicBezTo>
                          <a:pt x="21295" y="123204"/>
                          <a:pt x="0" y="174920"/>
                          <a:pt x="0" y="174920"/>
                        </a:cubicBezTo>
                        <a:lnTo>
                          <a:pt x="36505" y="190130"/>
                        </a:lnTo>
                        <a:cubicBezTo>
                          <a:pt x="36505" y="190130"/>
                          <a:pt x="147541" y="65405"/>
                          <a:pt x="171878" y="41068"/>
                        </a:cubicBezTo>
                        <a:cubicBezTo>
                          <a:pt x="173399" y="39547"/>
                          <a:pt x="174920" y="38026"/>
                          <a:pt x="176441" y="36505"/>
                        </a:cubicBezTo>
                        <a:lnTo>
                          <a:pt x="159709" y="0"/>
                        </a:lnTo>
                        <a:cubicBezTo>
                          <a:pt x="158188" y="0"/>
                          <a:pt x="133852" y="21295"/>
                          <a:pt x="88220"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3C157BAB-2DD5-44A5-B916-9137358ED2DD}"/>
                      </a:ext>
                    </a:extLst>
                  </p:cNvPr>
                  <p:cNvSpPr/>
                  <p:nvPr/>
                </p:nvSpPr>
                <p:spPr>
                  <a:xfrm>
                    <a:off x="503463" y="1631958"/>
                    <a:ext cx="109597" cy="181003"/>
                  </a:xfrm>
                  <a:custGeom>
                    <a:avLst/>
                    <a:gdLst>
                      <a:gd name="connsiteX0" fmla="*/ 18253 w 109597"/>
                      <a:gd name="connsiteY0" fmla="*/ 129288 h 181003"/>
                      <a:gd name="connsiteX1" fmla="*/ 0 w 109597"/>
                      <a:gd name="connsiteY1" fmla="*/ 155146 h 181003"/>
                      <a:gd name="connsiteX2" fmla="*/ 71489 w 109597"/>
                      <a:gd name="connsiteY2" fmla="*/ 144499 h 181003"/>
                      <a:gd name="connsiteX3" fmla="*/ 88220 w 109597"/>
                      <a:gd name="connsiteY3" fmla="*/ 181004 h 181003"/>
                      <a:gd name="connsiteX4" fmla="*/ 109515 w 109597"/>
                      <a:gd name="connsiteY4" fmla="*/ 106473 h 181003"/>
                      <a:gd name="connsiteX5" fmla="*/ 30421 w 109597"/>
                      <a:gd name="connsiteY5" fmla="*/ 0 h 181003"/>
                      <a:gd name="connsiteX6" fmla="*/ 18253 w 109597"/>
                      <a:gd name="connsiteY6" fmla="*/ 12928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7" h="181003">
                        <a:moveTo>
                          <a:pt x="18253" y="129288"/>
                        </a:moveTo>
                        <a:cubicBezTo>
                          <a:pt x="18253" y="129288"/>
                          <a:pt x="10647" y="139936"/>
                          <a:pt x="0" y="155146"/>
                        </a:cubicBezTo>
                        <a:cubicBezTo>
                          <a:pt x="45631" y="165793"/>
                          <a:pt x="71489" y="144499"/>
                          <a:pt x="71489" y="144499"/>
                        </a:cubicBezTo>
                        <a:lnTo>
                          <a:pt x="88220" y="181004"/>
                        </a:lnTo>
                        <a:cubicBezTo>
                          <a:pt x="107994" y="156667"/>
                          <a:pt x="106473" y="127767"/>
                          <a:pt x="109515" y="106473"/>
                        </a:cubicBezTo>
                        <a:cubicBezTo>
                          <a:pt x="112557" y="85178"/>
                          <a:pt x="30421" y="0"/>
                          <a:pt x="30421" y="0"/>
                        </a:cubicBezTo>
                        <a:lnTo>
                          <a:pt x="18253" y="12928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Freeform: Shape 117">
                  <a:extLst>
                    <a:ext uri="{FF2B5EF4-FFF2-40B4-BE49-F238E27FC236}">
                      <a16:creationId xmlns:a16="http://schemas.microsoft.com/office/drawing/2014/main" id="{CD2F68CD-DDEE-470A-8565-E3E848A6359C}"/>
                    </a:ext>
                  </a:extLst>
                </p:cNvPr>
                <p:cNvSpPr/>
                <p:nvPr/>
              </p:nvSpPr>
              <p:spPr>
                <a:xfrm>
                  <a:off x="504984" y="1548823"/>
                  <a:ext cx="308771" cy="258054"/>
                </a:xfrm>
                <a:custGeom>
                  <a:avLst/>
                  <a:gdLst>
                    <a:gd name="connsiteX0" fmla="*/ 247930 w 308771"/>
                    <a:gd name="connsiteY0" fmla="*/ 42067 h 258054"/>
                    <a:gd name="connsiteX1" fmla="*/ 191651 w 308771"/>
                    <a:gd name="connsiteY1" fmla="*/ 26857 h 258054"/>
                    <a:gd name="connsiteX2" fmla="*/ 101910 w 308771"/>
                    <a:gd name="connsiteY2" fmla="*/ 22294 h 258054"/>
                    <a:gd name="connsiteX3" fmla="*/ 77573 w 308771"/>
                    <a:gd name="connsiteY3" fmla="*/ 11646 h 258054"/>
                    <a:gd name="connsiteX4" fmla="*/ 62363 w 308771"/>
                    <a:gd name="connsiteY4" fmla="*/ 999 h 258054"/>
                    <a:gd name="connsiteX5" fmla="*/ 51715 w 308771"/>
                    <a:gd name="connsiteY5" fmla="*/ 2520 h 258054"/>
                    <a:gd name="connsiteX6" fmla="*/ 53236 w 308771"/>
                    <a:gd name="connsiteY6" fmla="*/ 26857 h 258054"/>
                    <a:gd name="connsiteX7" fmla="*/ 16731 w 308771"/>
                    <a:gd name="connsiteY7" fmla="*/ 98346 h 258054"/>
                    <a:gd name="connsiteX8" fmla="*/ 0 w 308771"/>
                    <a:gd name="connsiteY8" fmla="*/ 198734 h 258054"/>
                    <a:gd name="connsiteX9" fmla="*/ 44110 w 308771"/>
                    <a:gd name="connsiteY9" fmla="*/ 165271 h 258054"/>
                    <a:gd name="connsiteX10" fmla="*/ 50194 w 308771"/>
                    <a:gd name="connsiteY10" fmla="*/ 220029 h 258054"/>
                    <a:gd name="connsiteX11" fmla="*/ 86699 w 308771"/>
                    <a:gd name="connsiteY11" fmla="*/ 198734 h 258054"/>
                    <a:gd name="connsiteX12" fmla="*/ 107994 w 308771"/>
                    <a:gd name="connsiteY12" fmla="*/ 244366 h 258054"/>
                    <a:gd name="connsiteX13" fmla="*/ 147541 w 308771"/>
                    <a:gd name="connsiteY13" fmla="*/ 198734 h 258054"/>
                    <a:gd name="connsiteX14" fmla="*/ 176441 w 308771"/>
                    <a:gd name="connsiteY14" fmla="*/ 258055 h 258054"/>
                    <a:gd name="connsiteX15" fmla="*/ 222072 w 308771"/>
                    <a:gd name="connsiteY15" fmla="*/ 200255 h 258054"/>
                    <a:gd name="connsiteX16" fmla="*/ 308771 w 308771"/>
                    <a:gd name="connsiteY16" fmla="*/ 206340 h 258054"/>
                    <a:gd name="connsiteX17" fmla="*/ 237282 w 308771"/>
                    <a:gd name="connsiteY17" fmla="*/ 48151 h 258054"/>
                    <a:gd name="connsiteX18" fmla="*/ 247930 w 308771"/>
                    <a:gd name="connsiteY18" fmla="*/ 42067 h 2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771" h="258054">
                      <a:moveTo>
                        <a:pt x="247930" y="42067"/>
                      </a:moveTo>
                      <a:cubicBezTo>
                        <a:pt x="258577" y="22294"/>
                        <a:pt x="209904" y="25336"/>
                        <a:pt x="191651" y="26857"/>
                      </a:cubicBezTo>
                      <a:cubicBezTo>
                        <a:pt x="162751" y="28378"/>
                        <a:pt x="129288" y="29899"/>
                        <a:pt x="101910" y="22294"/>
                      </a:cubicBezTo>
                      <a:cubicBezTo>
                        <a:pt x="94305" y="19252"/>
                        <a:pt x="85178" y="16209"/>
                        <a:pt x="77573" y="11646"/>
                      </a:cubicBezTo>
                      <a:cubicBezTo>
                        <a:pt x="73010" y="8604"/>
                        <a:pt x="68447" y="2520"/>
                        <a:pt x="62363" y="999"/>
                      </a:cubicBezTo>
                      <a:cubicBezTo>
                        <a:pt x="57800" y="-522"/>
                        <a:pt x="54757" y="-522"/>
                        <a:pt x="51715" y="2520"/>
                      </a:cubicBezTo>
                      <a:cubicBezTo>
                        <a:pt x="42589" y="8604"/>
                        <a:pt x="47152" y="19252"/>
                        <a:pt x="53236" y="26857"/>
                      </a:cubicBezTo>
                      <a:cubicBezTo>
                        <a:pt x="42589" y="42067"/>
                        <a:pt x="21295" y="77051"/>
                        <a:pt x="16731" y="98346"/>
                      </a:cubicBezTo>
                      <a:cubicBezTo>
                        <a:pt x="9126" y="134851"/>
                        <a:pt x="0" y="198734"/>
                        <a:pt x="0" y="198734"/>
                      </a:cubicBezTo>
                      <a:cubicBezTo>
                        <a:pt x="0" y="198734"/>
                        <a:pt x="31942" y="177440"/>
                        <a:pt x="44110" y="165271"/>
                      </a:cubicBezTo>
                      <a:cubicBezTo>
                        <a:pt x="44110" y="194171"/>
                        <a:pt x="50194" y="220029"/>
                        <a:pt x="50194" y="220029"/>
                      </a:cubicBezTo>
                      <a:cubicBezTo>
                        <a:pt x="50194" y="220029"/>
                        <a:pt x="79094" y="201776"/>
                        <a:pt x="86699" y="198734"/>
                      </a:cubicBezTo>
                      <a:cubicBezTo>
                        <a:pt x="98868" y="215466"/>
                        <a:pt x="101910" y="233718"/>
                        <a:pt x="107994" y="244366"/>
                      </a:cubicBezTo>
                      <a:cubicBezTo>
                        <a:pt x="135373" y="224592"/>
                        <a:pt x="147541" y="198734"/>
                        <a:pt x="147541" y="198734"/>
                      </a:cubicBezTo>
                      <a:cubicBezTo>
                        <a:pt x="147541" y="198734"/>
                        <a:pt x="165793" y="230676"/>
                        <a:pt x="176441" y="258055"/>
                      </a:cubicBezTo>
                      <a:cubicBezTo>
                        <a:pt x="205340" y="255013"/>
                        <a:pt x="222072" y="200255"/>
                        <a:pt x="222072" y="200255"/>
                      </a:cubicBezTo>
                      <a:cubicBezTo>
                        <a:pt x="222072" y="200255"/>
                        <a:pt x="293561" y="218508"/>
                        <a:pt x="308771" y="206340"/>
                      </a:cubicBezTo>
                      <a:cubicBezTo>
                        <a:pt x="288998" y="159187"/>
                        <a:pt x="254014" y="104430"/>
                        <a:pt x="237282" y="48151"/>
                      </a:cubicBezTo>
                      <a:cubicBezTo>
                        <a:pt x="243367" y="48151"/>
                        <a:pt x="246409" y="45109"/>
                        <a:pt x="247930" y="4206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6D79EF1D-352A-4251-8BD7-3A3749F78768}"/>
                    </a:ext>
                  </a:extLst>
                </p:cNvPr>
                <p:cNvSpPr/>
                <p:nvPr/>
              </p:nvSpPr>
              <p:spPr>
                <a:xfrm>
                  <a:off x="531129" y="1576894"/>
                  <a:ext cx="229915" cy="60313"/>
                </a:xfrm>
                <a:custGeom>
                  <a:avLst/>
                  <a:gdLst>
                    <a:gd name="connsiteX0" fmla="*/ 224827 w 229915"/>
                    <a:gd name="connsiteY0" fmla="*/ 52022 h 60313"/>
                    <a:gd name="connsiteX1" fmla="*/ 177675 w 229915"/>
                    <a:gd name="connsiteY1" fmla="*/ 47458 h 60313"/>
                    <a:gd name="connsiteX2" fmla="*/ 214180 w 229915"/>
                    <a:gd name="connsiteY2" fmla="*/ 24643 h 60313"/>
                    <a:gd name="connsiteX3" fmla="*/ 212659 w 229915"/>
                    <a:gd name="connsiteY3" fmla="*/ 21601 h 60313"/>
                    <a:gd name="connsiteX4" fmla="*/ 124438 w 229915"/>
                    <a:gd name="connsiteY4" fmla="*/ 24643 h 60313"/>
                    <a:gd name="connsiteX5" fmla="*/ 27092 w 229915"/>
                    <a:gd name="connsiteY5" fmla="*/ 306 h 60313"/>
                    <a:gd name="connsiteX6" fmla="*/ 24050 w 229915"/>
                    <a:gd name="connsiteY6" fmla="*/ 4869 h 60313"/>
                    <a:gd name="connsiteX7" fmla="*/ 65118 w 229915"/>
                    <a:gd name="connsiteY7" fmla="*/ 26164 h 60313"/>
                    <a:gd name="connsiteX8" fmla="*/ 133565 w 229915"/>
                    <a:gd name="connsiteY8" fmla="*/ 50501 h 60313"/>
                    <a:gd name="connsiteX9" fmla="*/ 138128 w 229915"/>
                    <a:gd name="connsiteY9" fmla="*/ 50501 h 60313"/>
                    <a:gd name="connsiteX10" fmla="*/ 113791 w 229915"/>
                    <a:gd name="connsiteY10" fmla="*/ 53543 h 60313"/>
                    <a:gd name="connsiteX11" fmla="*/ 4276 w 229915"/>
                    <a:gd name="connsiteY11" fmla="*/ 38332 h 60313"/>
                    <a:gd name="connsiteX12" fmla="*/ 2755 w 229915"/>
                    <a:gd name="connsiteY12" fmla="*/ 44416 h 60313"/>
                    <a:gd name="connsiteX13" fmla="*/ 160943 w 229915"/>
                    <a:gd name="connsiteY13" fmla="*/ 53543 h 60313"/>
                    <a:gd name="connsiteX14" fmla="*/ 224827 w 229915"/>
                    <a:gd name="connsiteY14" fmla="*/ 59627 h 60313"/>
                    <a:gd name="connsiteX15" fmla="*/ 224827 w 229915"/>
                    <a:gd name="connsiteY15" fmla="*/ 52022 h 60313"/>
                    <a:gd name="connsiteX16" fmla="*/ 156380 w 229915"/>
                    <a:gd name="connsiteY16" fmla="*/ 45937 h 60313"/>
                    <a:gd name="connsiteX17" fmla="*/ 77286 w 229915"/>
                    <a:gd name="connsiteY17" fmla="*/ 24643 h 60313"/>
                    <a:gd name="connsiteX18" fmla="*/ 124438 w 229915"/>
                    <a:gd name="connsiteY18" fmla="*/ 30727 h 60313"/>
                    <a:gd name="connsiteX19" fmla="*/ 188322 w 229915"/>
                    <a:gd name="connsiteY19" fmla="*/ 32248 h 60313"/>
                    <a:gd name="connsiteX20" fmla="*/ 156380 w 229915"/>
                    <a:gd name="connsiteY20" fmla="*/ 45937 h 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5" h="60313">
                      <a:moveTo>
                        <a:pt x="224827" y="52022"/>
                      </a:moveTo>
                      <a:cubicBezTo>
                        <a:pt x="211138" y="50501"/>
                        <a:pt x="191364" y="48979"/>
                        <a:pt x="177675" y="47458"/>
                      </a:cubicBezTo>
                      <a:cubicBezTo>
                        <a:pt x="191364" y="41374"/>
                        <a:pt x="205054" y="36811"/>
                        <a:pt x="214180" y="24643"/>
                      </a:cubicBezTo>
                      <a:cubicBezTo>
                        <a:pt x="217222" y="21601"/>
                        <a:pt x="212659" y="20080"/>
                        <a:pt x="212659" y="21601"/>
                      </a:cubicBezTo>
                      <a:cubicBezTo>
                        <a:pt x="183759" y="30727"/>
                        <a:pt x="154859" y="26164"/>
                        <a:pt x="124438" y="24643"/>
                      </a:cubicBezTo>
                      <a:cubicBezTo>
                        <a:pt x="89455" y="21601"/>
                        <a:pt x="59034" y="15517"/>
                        <a:pt x="27092" y="306"/>
                      </a:cubicBezTo>
                      <a:cubicBezTo>
                        <a:pt x="22529" y="-1215"/>
                        <a:pt x="21008" y="3348"/>
                        <a:pt x="24050" y="4869"/>
                      </a:cubicBezTo>
                      <a:cubicBezTo>
                        <a:pt x="37739" y="10953"/>
                        <a:pt x="63597" y="24643"/>
                        <a:pt x="65118" y="26164"/>
                      </a:cubicBezTo>
                      <a:cubicBezTo>
                        <a:pt x="86412" y="39853"/>
                        <a:pt x="109228" y="45937"/>
                        <a:pt x="133565" y="50501"/>
                      </a:cubicBezTo>
                      <a:cubicBezTo>
                        <a:pt x="135086" y="50501"/>
                        <a:pt x="136607" y="50501"/>
                        <a:pt x="138128" y="50501"/>
                      </a:cubicBezTo>
                      <a:cubicBezTo>
                        <a:pt x="130523" y="52022"/>
                        <a:pt x="122917" y="53543"/>
                        <a:pt x="113791" y="53543"/>
                      </a:cubicBezTo>
                      <a:cubicBezTo>
                        <a:pt x="77286" y="55064"/>
                        <a:pt x="40781" y="45937"/>
                        <a:pt x="4276" y="38332"/>
                      </a:cubicBezTo>
                      <a:cubicBezTo>
                        <a:pt x="-287" y="36811"/>
                        <a:pt x="-1808" y="42895"/>
                        <a:pt x="2755" y="44416"/>
                      </a:cubicBezTo>
                      <a:cubicBezTo>
                        <a:pt x="48386" y="55064"/>
                        <a:pt x="110749" y="68753"/>
                        <a:pt x="160943" y="53543"/>
                      </a:cubicBezTo>
                      <a:cubicBezTo>
                        <a:pt x="179196" y="55064"/>
                        <a:pt x="206575" y="59627"/>
                        <a:pt x="224827" y="59627"/>
                      </a:cubicBezTo>
                      <a:cubicBezTo>
                        <a:pt x="235474" y="58106"/>
                        <a:pt x="226348" y="52022"/>
                        <a:pt x="224827" y="52022"/>
                      </a:cubicBezTo>
                      <a:close/>
                      <a:moveTo>
                        <a:pt x="156380" y="45937"/>
                      </a:moveTo>
                      <a:cubicBezTo>
                        <a:pt x="129002" y="42895"/>
                        <a:pt x="101623" y="38332"/>
                        <a:pt x="77286" y="24643"/>
                      </a:cubicBezTo>
                      <a:cubicBezTo>
                        <a:pt x="92497" y="27685"/>
                        <a:pt x="109228" y="30727"/>
                        <a:pt x="124438" y="30727"/>
                      </a:cubicBezTo>
                      <a:cubicBezTo>
                        <a:pt x="139649" y="32248"/>
                        <a:pt x="167028" y="36811"/>
                        <a:pt x="188322" y="32248"/>
                      </a:cubicBezTo>
                      <a:cubicBezTo>
                        <a:pt x="177675" y="38332"/>
                        <a:pt x="167028" y="42895"/>
                        <a:pt x="156380" y="4593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5D4C4FFC-5820-490D-B3C4-F5727FC07F95}"/>
                    </a:ext>
                  </a:extLst>
                </p:cNvPr>
                <p:cNvSpPr/>
                <p:nvPr/>
              </p:nvSpPr>
              <p:spPr>
                <a:xfrm>
                  <a:off x="724014" y="1644126"/>
                  <a:ext cx="65404" cy="97346"/>
                </a:xfrm>
                <a:custGeom>
                  <a:avLst/>
                  <a:gdLst>
                    <a:gd name="connsiteX0" fmla="*/ 0 w 65404"/>
                    <a:gd name="connsiteY0" fmla="*/ 0 h 97346"/>
                    <a:gd name="connsiteX1" fmla="*/ 25858 w 65404"/>
                    <a:gd name="connsiteY1" fmla="*/ 48673 h 97346"/>
                    <a:gd name="connsiteX2" fmla="*/ 65405 w 65404"/>
                    <a:gd name="connsiteY2" fmla="*/ 97347 h 97346"/>
                    <a:gd name="connsiteX3" fmla="*/ 36505 w 65404"/>
                    <a:gd name="connsiteY3" fmla="*/ 38026 h 97346"/>
                    <a:gd name="connsiteX4" fmla="*/ 0 w 65404"/>
                    <a:gd name="connsiteY4" fmla="*/ 0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97346">
                      <a:moveTo>
                        <a:pt x="0" y="0"/>
                      </a:moveTo>
                      <a:cubicBezTo>
                        <a:pt x="0" y="0"/>
                        <a:pt x="13689" y="22816"/>
                        <a:pt x="25858" y="48673"/>
                      </a:cubicBezTo>
                      <a:cubicBezTo>
                        <a:pt x="34984" y="68447"/>
                        <a:pt x="65405" y="97347"/>
                        <a:pt x="65405" y="97347"/>
                      </a:cubicBezTo>
                      <a:cubicBezTo>
                        <a:pt x="65405" y="97347"/>
                        <a:pt x="51715" y="63884"/>
                        <a:pt x="36505" y="38026"/>
                      </a:cubicBezTo>
                      <a:cubicBezTo>
                        <a:pt x="24337" y="18253"/>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B0A00412-C7D1-4639-97E0-45CCFD09D405}"/>
                    </a:ext>
                  </a:extLst>
                </p:cNvPr>
                <p:cNvSpPr/>
                <p:nvPr/>
              </p:nvSpPr>
              <p:spPr>
                <a:xfrm>
                  <a:off x="717930" y="1665421"/>
                  <a:ext cx="12525" cy="85178"/>
                </a:xfrm>
                <a:custGeom>
                  <a:avLst/>
                  <a:gdLst>
                    <a:gd name="connsiteX0" fmla="*/ 0 w 12525"/>
                    <a:gd name="connsiteY0" fmla="*/ 38026 h 85178"/>
                    <a:gd name="connsiteX1" fmla="*/ 0 w 12525"/>
                    <a:gd name="connsiteY1" fmla="*/ 85178 h 85178"/>
                    <a:gd name="connsiteX2" fmla="*/ 10647 w 12525"/>
                    <a:gd name="connsiteY2" fmla="*/ 42589 h 85178"/>
                    <a:gd name="connsiteX3" fmla="*/ 6084 w 12525"/>
                    <a:gd name="connsiteY3" fmla="*/ 0 h 85178"/>
                    <a:gd name="connsiteX4" fmla="*/ 0 w 12525"/>
                    <a:gd name="connsiteY4" fmla="*/ 38026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 h="85178">
                      <a:moveTo>
                        <a:pt x="0" y="38026"/>
                      </a:moveTo>
                      <a:cubicBezTo>
                        <a:pt x="0" y="56278"/>
                        <a:pt x="0" y="85178"/>
                        <a:pt x="0" y="85178"/>
                      </a:cubicBezTo>
                      <a:cubicBezTo>
                        <a:pt x="0" y="85178"/>
                        <a:pt x="4563" y="62363"/>
                        <a:pt x="10647" y="42589"/>
                      </a:cubicBezTo>
                      <a:cubicBezTo>
                        <a:pt x="16731" y="22816"/>
                        <a:pt x="6084" y="0"/>
                        <a:pt x="6084" y="0"/>
                      </a:cubicBezTo>
                      <a:cubicBezTo>
                        <a:pt x="6084" y="0"/>
                        <a:pt x="0" y="19774"/>
                        <a:pt x="0" y="38026"/>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2" name="Graphic 4">
                  <a:extLst>
                    <a:ext uri="{FF2B5EF4-FFF2-40B4-BE49-F238E27FC236}">
                      <a16:creationId xmlns:a16="http://schemas.microsoft.com/office/drawing/2014/main" id="{7F3CBEB7-9599-4F54-A137-052F9ACDD099}"/>
                    </a:ext>
                  </a:extLst>
                </p:cNvPr>
                <p:cNvGrpSpPr/>
                <p:nvPr/>
              </p:nvGrpSpPr>
              <p:grpSpPr>
                <a:xfrm>
                  <a:off x="648355" y="1923998"/>
                  <a:ext cx="161795" cy="179482"/>
                  <a:chOff x="648355" y="1923998"/>
                  <a:chExt cx="161795" cy="179482"/>
                </a:xfrm>
              </p:grpSpPr>
              <p:sp>
                <p:nvSpPr>
                  <p:cNvPr id="128" name="Freeform: Shape 127">
                    <a:extLst>
                      <a:ext uri="{FF2B5EF4-FFF2-40B4-BE49-F238E27FC236}">
                        <a16:creationId xmlns:a16="http://schemas.microsoft.com/office/drawing/2014/main" id="{1F7AF164-491B-4DF3-B192-55685697F4FF}"/>
                      </a:ext>
                    </a:extLst>
                  </p:cNvPr>
                  <p:cNvSpPr/>
                  <p:nvPr/>
                </p:nvSpPr>
                <p:spPr>
                  <a:xfrm>
                    <a:off x="672599" y="1927040"/>
                    <a:ext cx="132364" cy="159962"/>
                  </a:xfrm>
                  <a:custGeom>
                    <a:avLst/>
                    <a:gdLst>
                      <a:gd name="connsiteX0" fmla="*/ 122904 w 132364"/>
                      <a:gd name="connsiteY0" fmla="*/ 97347 h 159962"/>
                      <a:gd name="connsiteX1" fmla="*/ 66626 w 132364"/>
                      <a:gd name="connsiteY1" fmla="*/ 98868 h 159962"/>
                      <a:gd name="connsiteX2" fmla="*/ 101610 w 132364"/>
                      <a:gd name="connsiteY2" fmla="*/ 33463 h 159962"/>
                      <a:gd name="connsiteX3" fmla="*/ 62062 w 132364"/>
                      <a:gd name="connsiteY3" fmla="*/ 45631 h 159962"/>
                      <a:gd name="connsiteX4" fmla="*/ 57499 w 132364"/>
                      <a:gd name="connsiteY4" fmla="*/ 0 h 159962"/>
                      <a:gd name="connsiteX5" fmla="*/ 31642 w 132364"/>
                      <a:gd name="connsiteY5" fmla="*/ 28900 h 159962"/>
                      <a:gd name="connsiteX6" fmla="*/ 4263 w 132364"/>
                      <a:gd name="connsiteY6" fmla="*/ 121683 h 159962"/>
                      <a:gd name="connsiteX7" fmla="*/ 77273 w 132364"/>
                      <a:gd name="connsiteY7" fmla="*/ 150583 h 159962"/>
                      <a:gd name="connsiteX8" fmla="*/ 128988 w 132364"/>
                      <a:gd name="connsiteY8" fmla="*/ 101910 h 159962"/>
                      <a:gd name="connsiteX9" fmla="*/ 122904 w 132364"/>
                      <a:gd name="connsiteY9" fmla="*/ 97347 h 1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64" h="159962">
                        <a:moveTo>
                          <a:pt x="122904" y="97347"/>
                        </a:moveTo>
                        <a:cubicBezTo>
                          <a:pt x="97046" y="85178"/>
                          <a:pt x="66626" y="98868"/>
                          <a:pt x="66626" y="98868"/>
                        </a:cubicBezTo>
                        <a:cubicBezTo>
                          <a:pt x="66626" y="98868"/>
                          <a:pt x="86399" y="57800"/>
                          <a:pt x="101610" y="33463"/>
                        </a:cubicBezTo>
                        <a:cubicBezTo>
                          <a:pt x="92483" y="33463"/>
                          <a:pt x="72710" y="36505"/>
                          <a:pt x="62062" y="45631"/>
                        </a:cubicBezTo>
                        <a:cubicBezTo>
                          <a:pt x="57499" y="24337"/>
                          <a:pt x="57499" y="0"/>
                          <a:pt x="57499" y="0"/>
                        </a:cubicBezTo>
                        <a:cubicBezTo>
                          <a:pt x="57499" y="0"/>
                          <a:pt x="40768" y="18253"/>
                          <a:pt x="31642" y="28900"/>
                        </a:cubicBezTo>
                        <a:cubicBezTo>
                          <a:pt x="27079" y="56278"/>
                          <a:pt x="17952" y="85178"/>
                          <a:pt x="4263" y="121683"/>
                        </a:cubicBezTo>
                        <a:cubicBezTo>
                          <a:pt x="-15511" y="173399"/>
                          <a:pt x="37726" y="161230"/>
                          <a:pt x="77273" y="150583"/>
                        </a:cubicBezTo>
                        <a:cubicBezTo>
                          <a:pt x="104652" y="142978"/>
                          <a:pt x="144199" y="132330"/>
                          <a:pt x="128988" y="101910"/>
                        </a:cubicBezTo>
                        <a:cubicBezTo>
                          <a:pt x="125946" y="98868"/>
                          <a:pt x="124425" y="97347"/>
                          <a:pt x="122904" y="973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7D5F939-7AC9-439A-AF7C-A49B6A1A5DC7}"/>
                      </a:ext>
                    </a:extLst>
                  </p:cNvPr>
                  <p:cNvSpPr/>
                  <p:nvPr/>
                </p:nvSpPr>
                <p:spPr>
                  <a:xfrm>
                    <a:off x="648355" y="1923998"/>
                    <a:ext cx="161795" cy="179482"/>
                  </a:xfrm>
                  <a:custGeom>
                    <a:avLst/>
                    <a:gdLst>
                      <a:gd name="connsiteX0" fmla="*/ 151711 w 161795"/>
                      <a:gd name="connsiteY0" fmla="*/ 101910 h 179482"/>
                      <a:gd name="connsiteX1" fmla="*/ 99996 w 161795"/>
                      <a:gd name="connsiteY1" fmla="*/ 150583 h 179482"/>
                      <a:gd name="connsiteX2" fmla="*/ 26986 w 161795"/>
                      <a:gd name="connsiteY2" fmla="*/ 121683 h 179482"/>
                      <a:gd name="connsiteX3" fmla="*/ 54364 w 161795"/>
                      <a:gd name="connsiteY3" fmla="*/ 28900 h 179482"/>
                      <a:gd name="connsiteX4" fmla="*/ 52843 w 161795"/>
                      <a:gd name="connsiteY4" fmla="*/ 30421 h 179482"/>
                      <a:gd name="connsiteX5" fmla="*/ 36112 w 161795"/>
                      <a:gd name="connsiteY5" fmla="*/ 0 h 179482"/>
                      <a:gd name="connsiteX6" fmla="*/ 25465 w 161795"/>
                      <a:gd name="connsiteY6" fmla="*/ 74531 h 179482"/>
                      <a:gd name="connsiteX7" fmla="*/ 7212 w 161795"/>
                      <a:gd name="connsiteY7" fmla="*/ 165793 h 179482"/>
                      <a:gd name="connsiteX8" fmla="*/ 43717 w 161795"/>
                      <a:gd name="connsiteY8" fmla="*/ 179483 h 179482"/>
                      <a:gd name="connsiteX9" fmla="*/ 131937 w 161795"/>
                      <a:gd name="connsiteY9" fmla="*/ 150583 h 179482"/>
                      <a:gd name="connsiteX10" fmla="*/ 151711 w 161795"/>
                      <a:gd name="connsiteY10" fmla="*/ 101910 h 1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95" h="179482">
                        <a:moveTo>
                          <a:pt x="151711" y="101910"/>
                        </a:moveTo>
                        <a:cubicBezTo>
                          <a:pt x="157795" y="123204"/>
                          <a:pt x="128895" y="144499"/>
                          <a:pt x="99996" y="150583"/>
                        </a:cubicBezTo>
                        <a:cubicBezTo>
                          <a:pt x="60448" y="161230"/>
                          <a:pt x="7212" y="173399"/>
                          <a:pt x="26986" y="121683"/>
                        </a:cubicBezTo>
                        <a:cubicBezTo>
                          <a:pt x="40675" y="85178"/>
                          <a:pt x="49801" y="56278"/>
                          <a:pt x="54364" y="28900"/>
                        </a:cubicBezTo>
                        <a:cubicBezTo>
                          <a:pt x="54364" y="28900"/>
                          <a:pt x="52843" y="30421"/>
                          <a:pt x="52843" y="30421"/>
                        </a:cubicBezTo>
                        <a:cubicBezTo>
                          <a:pt x="46759" y="13689"/>
                          <a:pt x="36112" y="0"/>
                          <a:pt x="36112" y="0"/>
                        </a:cubicBezTo>
                        <a:cubicBezTo>
                          <a:pt x="36112" y="0"/>
                          <a:pt x="33070" y="54758"/>
                          <a:pt x="25465" y="74531"/>
                        </a:cubicBezTo>
                        <a:cubicBezTo>
                          <a:pt x="13296" y="106473"/>
                          <a:pt x="-12561" y="147541"/>
                          <a:pt x="7212" y="165793"/>
                        </a:cubicBezTo>
                        <a:cubicBezTo>
                          <a:pt x="13296" y="171878"/>
                          <a:pt x="30028" y="179483"/>
                          <a:pt x="43717" y="179483"/>
                        </a:cubicBezTo>
                        <a:cubicBezTo>
                          <a:pt x="72617" y="177962"/>
                          <a:pt x="110643" y="164272"/>
                          <a:pt x="131937" y="150583"/>
                        </a:cubicBezTo>
                        <a:cubicBezTo>
                          <a:pt x="157795" y="138415"/>
                          <a:pt x="173005" y="117120"/>
                          <a:pt x="151711" y="10191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3" name="Graphic 4">
                  <a:extLst>
                    <a:ext uri="{FF2B5EF4-FFF2-40B4-BE49-F238E27FC236}">
                      <a16:creationId xmlns:a16="http://schemas.microsoft.com/office/drawing/2014/main" id="{5F5D60B6-41F3-4E4F-B818-2624CD8A82A4}"/>
                    </a:ext>
                  </a:extLst>
                </p:cNvPr>
                <p:cNvGrpSpPr/>
                <p:nvPr/>
              </p:nvGrpSpPr>
              <p:grpSpPr>
                <a:xfrm>
                  <a:off x="370368" y="1837298"/>
                  <a:ext cx="157431" cy="187988"/>
                  <a:chOff x="370368" y="1837298"/>
                  <a:chExt cx="157431" cy="187988"/>
                </a:xfrm>
              </p:grpSpPr>
              <p:sp>
                <p:nvSpPr>
                  <p:cNvPr id="126" name="Freeform: Shape 125">
                    <a:extLst>
                      <a:ext uri="{FF2B5EF4-FFF2-40B4-BE49-F238E27FC236}">
                        <a16:creationId xmlns:a16="http://schemas.microsoft.com/office/drawing/2014/main" id="{49E4E38B-258F-4877-AE74-4C04ED9DF60D}"/>
                      </a:ext>
                    </a:extLst>
                  </p:cNvPr>
                  <p:cNvSpPr/>
                  <p:nvPr/>
                </p:nvSpPr>
                <p:spPr>
                  <a:xfrm>
                    <a:off x="387802" y="1852509"/>
                    <a:ext cx="139997" cy="154808"/>
                  </a:xfrm>
                  <a:custGeom>
                    <a:avLst/>
                    <a:gdLst>
                      <a:gd name="connsiteX0" fmla="*/ 108056 w 139997"/>
                      <a:gd name="connsiteY0" fmla="*/ 44110 h 154808"/>
                      <a:gd name="connsiteX1" fmla="*/ 103493 w 139997"/>
                      <a:gd name="connsiteY1" fmla="*/ 0 h 154808"/>
                      <a:gd name="connsiteX2" fmla="*/ 71551 w 139997"/>
                      <a:gd name="connsiteY2" fmla="*/ 27379 h 154808"/>
                      <a:gd name="connsiteX3" fmla="*/ 65467 w 139997"/>
                      <a:gd name="connsiteY3" fmla="*/ 4563 h 154808"/>
                      <a:gd name="connsiteX4" fmla="*/ 33525 w 139997"/>
                      <a:gd name="connsiteY4" fmla="*/ 74531 h 154808"/>
                      <a:gd name="connsiteX5" fmla="*/ 1583 w 139997"/>
                      <a:gd name="connsiteY5" fmla="*/ 149062 h 154808"/>
                      <a:gd name="connsiteX6" fmla="*/ 79156 w 139997"/>
                      <a:gd name="connsiteY6" fmla="*/ 139936 h 154808"/>
                      <a:gd name="connsiteX7" fmla="*/ 115661 w 139997"/>
                      <a:gd name="connsiteY7" fmla="*/ 111036 h 154808"/>
                      <a:gd name="connsiteX8" fmla="*/ 94367 w 139997"/>
                      <a:gd name="connsiteY8" fmla="*/ 88220 h 154808"/>
                      <a:gd name="connsiteX9" fmla="*/ 139998 w 139997"/>
                      <a:gd name="connsiteY9" fmla="*/ 41068 h 154808"/>
                      <a:gd name="connsiteX10" fmla="*/ 108056 w 139997"/>
                      <a:gd name="connsiteY10" fmla="*/ 44110 h 15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97" h="154808">
                        <a:moveTo>
                          <a:pt x="108056" y="44110"/>
                        </a:moveTo>
                        <a:cubicBezTo>
                          <a:pt x="108056" y="44110"/>
                          <a:pt x="112619" y="15210"/>
                          <a:pt x="103493" y="0"/>
                        </a:cubicBezTo>
                        <a:cubicBezTo>
                          <a:pt x="85240" y="3042"/>
                          <a:pt x="71551" y="27379"/>
                          <a:pt x="71551" y="27379"/>
                        </a:cubicBezTo>
                        <a:cubicBezTo>
                          <a:pt x="71551" y="27379"/>
                          <a:pt x="70030" y="15210"/>
                          <a:pt x="65467" y="4563"/>
                        </a:cubicBezTo>
                        <a:cubicBezTo>
                          <a:pt x="59383" y="21294"/>
                          <a:pt x="47214" y="51715"/>
                          <a:pt x="33525" y="74531"/>
                        </a:cubicBezTo>
                        <a:cubicBezTo>
                          <a:pt x="15272" y="106473"/>
                          <a:pt x="-6022" y="136894"/>
                          <a:pt x="1583" y="149062"/>
                        </a:cubicBezTo>
                        <a:cubicBezTo>
                          <a:pt x="9188" y="161230"/>
                          <a:pt x="54820" y="152104"/>
                          <a:pt x="79156" y="139936"/>
                        </a:cubicBezTo>
                        <a:cubicBezTo>
                          <a:pt x="100451" y="129288"/>
                          <a:pt x="108056" y="124725"/>
                          <a:pt x="115661" y="111036"/>
                        </a:cubicBezTo>
                        <a:cubicBezTo>
                          <a:pt x="105014" y="89741"/>
                          <a:pt x="94367" y="88220"/>
                          <a:pt x="94367" y="88220"/>
                        </a:cubicBezTo>
                        <a:cubicBezTo>
                          <a:pt x="94367" y="88220"/>
                          <a:pt x="126308" y="56278"/>
                          <a:pt x="139998" y="41068"/>
                        </a:cubicBezTo>
                        <a:cubicBezTo>
                          <a:pt x="127830" y="34984"/>
                          <a:pt x="108056" y="44110"/>
                          <a:pt x="108056" y="4411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BE42F9CC-06F0-41EB-94D1-FC1D8717BFCD}"/>
                      </a:ext>
                    </a:extLst>
                  </p:cNvPr>
                  <p:cNvSpPr/>
                  <p:nvPr/>
                </p:nvSpPr>
                <p:spPr>
                  <a:xfrm>
                    <a:off x="370368" y="1837298"/>
                    <a:ext cx="133550" cy="187988"/>
                  </a:xfrm>
                  <a:custGeom>
                    <a:avLst/>
                    <a:gdLst>
                      <a:gd name="connsiteX0" fmla="*/ 131574 w 133550"/>
                      <a:gd name="connsiteY0" fmla="*/ 124725 h 187988"/>
                      <a:gd name="connsiteX1" fmla="*/ 95069 w 133550"/>
                      <a:gd name="connsiteY1" fmla="*/ 153625 h 187988"/>
                      <a:gd name="connsiteX2" fmla="*/ 17495 w 133550"/>
                      <a:gd name="connsiteY2" fmla="*/ 162751 h 187988"/>
                      <a:gd name="connsiteX3" fmla="*/ 49437 w 133550"/>
                      <a:gd name="connsiteY3" fmla="*/ 88220 h 187988"/>
                      <a:gd name="connsiteX4" fmla="*/ 81379 w 133550"/>
                      <a:gd name="connsiteY4" fmla="*/ 18252 h 187988"/>
                      <a:gd name="connsiteX5" fmla="*/ 73774 w 133550"/>
                      <a:gd name="connsiteY5" fmla="*/ 0 h 187988"/>
                      <a:gd name="connsiteX6" fmla="*/ 8369 w 133550"/>
                      <a:gd name="connsiteY6" fmla="*/ 124725 h 187988"/>
                      <a:gd name="connsiteX7" fmla="*/ 22059 w 133550"/>
                      <a:gd name="connsiteY7" fmla="*/ 187088 h 187988"/>
                      <a:gd name="connsiteX8" fmla="*/ 88984 w 133550"/>
                      <a:gd name="connsiteY8" fmla="*/ 171878 h 187988"/>
                      <a:gd name="connsiteX9" fmla="*/ 131574 w 133550"/>
                      <a:gd name="connsiteY9" fmla="*/ 124725 h 187988"/>
                      <a:gd name="connsiteX10" fmla="*/ 131574 w 133550"/>
                      <a:gd name="connsiteY10" fmla="*/ 124725 h 1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0" h="187988">
                        <a:moveTo>
                          <a:pt x="131574" y="124725"/>
                        </a:moveTo>
                        <a:cubicBezTo>
                          <a:pt x="123968" y="138415"/>
                          <a:pt x="116363" y="142978"/>
                          <a:pt x="95069" y="153625"/>
                        </a:cubicBezTo>
                        <a:cubicBezTo>
                          <a:pt x="70732" y="165793"/>
                          <a:pt x="25101" y="174920"/>
                          <a:pt x="17495" y="162751"/>
                        </a:cubicBezTo>
                        <a:cubicBezTo>
                          <a:pt x="9890" y="150583"/>
                          <a:pt x="29664" y="120162"/>
                          <a:pt x="49437" y="88220"/>
                        </a:cubicBezTo>
                        <a:cubicBezTo>
                          <a:pt x="63127" y="65405"/>
                          <a:pt x="75295" y="34984"/>
                          <a:pt x="81379" y="18252"/>
                        </a:cubicBezTo>
                        <a:cubicBezTo>
                          <a:pt x="79858" y="12168"/>
                          <a:pt x="76816" y="4563"/>
                          <a:pt x="73774" y="0"/>
                        </a:cubicBezTo>
                        <a:cubicBezTo>
                          <a:pt x="55522" y="51715"/>
                          <a:pt x="28143" y="85178"/>
                          <a:pt x="8369" y="124725"/>
                        </a:cubicBezTo>
                        <a:cubicBezTo>
                          <a:pt x="-6841" y="156667"/>
                          <a:pt x="-757" y="181004"/>
                          <a:pt x="22059" y="187088"/>
                        </a:cubicBezTo>
                        <a:cubicBezTo>
                          <a:pt x="35748" y="190130"/>
                          <a:pt x="58564" y="185567"/>
                          <a:pt x="88984" y="171878"/>
                        </a:cubicBezTo>
                        <a:cubicBezTo>
                          <a:pt x="107237" y="165793"/>
                          <a:pt x="142221" y="146020"/>
                          <a:pt x="131574" y="124725"/>
                        </a:cubicBezTo>
                        <a:cubicBezTo>
                          <a:pt x="133095" y="126246"/>
                          <a:pt x="133095" y="126246"/>
                          <a:pt x="131574" y="1247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4" name="Freeform: Shape 123">
                  <a:extLst>
                    <a:ext uri="{FF2B5EF4-FFF2-40B4-BE49-F238E27FC236}">
                      <a16:creationId xmlns:a16="http://schemas.microsoft.com/office/drawing/2014/main" id="{3856EE7D-3548-45B0-A13D-4743CC80CE04}"/>
                    </a:ext>
                  </a:extLst>
                </p:cNvPr>
                <p:cNvSpPr/>
                <p:nvPr/>
              </p:nvSpPr>
              <p:spPr>
                <a:xfrm>
                  <a:off x="667598" y="1970165"/>
                  <a:ext cx="85315" cy="64765"/>
                </a:xfrm>
                <a:custGeom>
                  <a:avLst/>
                  <a:gdLst>
                    <a:gd name="connsiteX0" fmla="*/ 85315 w 85315"/>
                    <a:gd name="connsiteY0" fmla="*/ 28364 h 64765"/>
                    <a:gd name="connsiteX1" fmla="*/ 36642 w 85315"/>
                    <a:gd name="connsiteY1" fmla="*/ 34448 h 64765"/>
                    <a:gd name="connsiteX2" fmla="*/ 36642 w 85315"/>
                    <a:gd name="connsiteY2" fmla="*/ 34448 h 64765"/>
                    <a:gd name="connsiteX3" fmla="*/ 15348 w 85315"/>
                    <a:gd name="connsiteY3" fmla="*/ 985 h 64765"/>
                    <a:gd name="connsiteX4" fmla="*/ 13827 w 85315"/>
                    <a:gd name="connsiteY4" fmla="*/ 7069 h 64765"/>
                    <a:gd name="connsiteX5" fmla="*/ 27516 w 85315"/>
                    <a:gd name="connsiteY5" fmla="*/ 32927 h 64765"/>
                    <a:gd name="connsiteX6" fmla="*/ 12305 w 85315"/>
                    <a:gd name="connsiteY6" fmla="*/ 23801 h 64765"/>
                    <a:gd name="connsiteX7" fmla="*/ 9263 w 85315"/>
                    <a:gd name="connsiteY7" fmla="*/ 26843 h 64765"/>
                    <a:gd name="connsiteX8" fmla="*/ 33600 w 85315"/>
                    <a:gd name="connsiteY8" fmla="*/ 39011 h 64765"/>
                    <a:gd name="connsiteX9" fmla="*/ 42726 w 85315"/>
                    <a:gd name="connsiteY9" fmla="*/ 46616 h 64765"/>
                    <a:gd name="connsiteX10" fmla="*/ 57937 w 85315"/>
                    <a:gd name="connsiteY10" fmla="*/ 55742 h 64765"/>
                    <a:gd name="connsiteX11" fmla="*/ 36642 w 85315"/>
                    <a:gd name="connsiteY11" fmla="*/ 58784 h 64765"/>
                    <a:gd name="connsiteX12" fmla="*/ 3179 w 85315"/>
                    <a:gd name="connsiteY12" fmla="*/ 49658 h 64765"/>
                    <a:gd name="connsiteX13" fmla="*/ 1658 w 85315"/>
                    <a:gd name="connsiteY13" fmla="*/ 52700 h 64765"/>
                    <a:gd name="connsiteX14" fmla="*/ 76189 w 85315"/>
                    <a:gd name="connsiteY14" fmla="*/ 55742 h 64765"/>
                    <a:gd name="connsiteX15" fmla="*/ 74668 w 85315"/>
                    <a:gd name="connsiteY15" fmla="*/ 54222 h 64765"/>
                    <a:gd name="connsiteX16" fmla="*/ 42726 w 85315"/>
                    <a:gd name="connsiteY16" fmla="*/ 40532 h 64765"/>
                    <a:gd name="connsiteX17" fmla="*/ 50332 w 85315"/>
                    <a:gd name="connsiteY17" fmla="*/ 40532 h 64765"/>
                    <a:gd name="connsiteX18" fmla="*/ 85315 w 85315"/>
                    <a:gd name="connsiteY18" fmla="*/ 28364 h 64765"/>
                    <a:gd name="connsiteX19" fmla="*/ 85315 w 85315"/>
                    <a:gd name="connsiteY19" fmla="*/ 28364 h 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15" h="64765">
                      <a:moveTo>
                        <a:pt x="85315" y="28364"/>
                      </a:moveTo>
                      <a:cubicBezTo>
                        <a:pt x="74668" y="34448"/>
                        <a:pt x="54895" y="37490"/>
                        <a:pt x="36642" y="34448"/>
                      </a:cubicBezTo>
                      <a:cubicBezTo>
                        <a:pt x="36642" y="34448"/>
                        <a:pt x="36642" y="34448"/>
                        <a:pt x="36642" y="34448"/>
                      </a:cubicBezTo>
                      <a:cubicBezTo>
                        <a:pt x="27516" y="25322"/>
                        <a:pt x="19911" y="11632"/>
                        <a:pt x="15348" y="985"/>
                      </a:cubicBezTo>
                      <a:cubicBezTo>
                        <a:pt x="13827" y="-2057"/>
                        <a:pt x="12305" y="2506"/>
                        <a:pt x="13827" y="7069"/>
                      </a:cubicBezTo>
                      <a:cubicBezTo>
                        <a:pt x="16869" y="16195"/>
                        <a:pt x="19911" y="23801"/>
                        <a:pt x="27516" y="32927"/>
                      </a:cubicBezTo>
                      <a:cubicBezTo>
                        <a:pt x="21432" y="31406"/>
                        <a:pt x="15348" y="26843"/>
                        <a:pt x="12305" y="23801"/>
                      </a:cubicBezTo>
                      <a:cubicBezTo>
                        <a:pt x="10784" y="20758"/>
                        <a:pt x="6221" y="25322"/>
                        <a:pt x="9263" y="26843"/>
                      </a:cubicBezTo>
                      <a:cubicBezTo>
                        <a:pt x="15348" y="34448"/>
                        <a:pt x="24474" y="37490"/>
                        <a:pt x="33600" y="39011"/>
                      </a:cubicBezTo>
                      <a:cubicBezTo>
                        <a:pt x="36642" y="42053"/>
                        <a:pt x="39684" y="45095"/>
                        <a:pt x="42726" y="46616"/>
                      </a:cubicBezTo>
                      <a:cubicBezTo>
                        <a:pt x="45768" y="48137"/>
                        <a:pt x="51853" y="52700"/>
                        <a:pt x="57937" y="55742"/>
                      </a:cubicBezTo>
                      <a:cubicBezTo>
                        <a:pt x="50332" y="57264"/>
                        <a:pt x="44247" y="58784"/>
                        <a:pt x="36642" y="58784"/>
                      </a:cubicBezTo>
                      <a:cubicBezTo>
                        <a:pt x="22953" y="58784"/>
                        <a:pt x="13827" y="57264"/>
                        <a:pt x="3179" y="49658"/>
                      </a:cubicBezTo>
                      <a:cubicBezTo>
                        <a:pt x="137" y="48137"/>
                        <a:pt x="-1384" y="51179"/>
                        <a:pt x="1658" y="52700"/>
                      </a:cubicBezTo>
                      <a:cubicBezTo>
                        <a:pt x="19911" y="64869"/>
                        <a:pt x="60979" y="70953"/>
                        <a:pt x="76189" y="55742"/>
                      </a:cubicBezTo>
                      <a:cubicBezTo>
                        <a:pt x="76189" y="55742"/>
                        <a:pt x="76189" y="54222"/>
                        <a:pt x="74668" y="54222"/>
                      </a:cubicBezTo>
                      <a:cubicBezTo>
                        <a:pt x="64021" y="55742"/>
                        <a:pt x="51853" y="48137"/>
                        <a:pt x="42726" y="40532"/>
                      </a:cubicBezTo>
                      <a:cubicBezTo>
                        <a:pt x="45768" y="40532"/>
                        <a:pt x="47289" y="40532"/>
                        <a:pt x="50332" y="40532"/>
                      </a:cubicBezTo>
                      <a:cubicBezTo>
                        <a:pt x="59458" y="40532"/>
                        <a:pt x="82273" y="42053"/>
                        <a:pt x="85315" y="28364"/>
                      </a:cubicBezTo>
                      <a:cubicBezTo>
                        <a:pt x="85315" y="28364"/>
                        <a:pt x="85315" y="28364"/>
                        <a:pt x="85315" y="28364"/>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294D58C1-6BC0-427A-80EC-2E378C86A765}"/>
                    </a:ext>
                  </a:extLst>
                </p:cNvPr>
                <p:cNvSpPr/>
                <p:nvPr/>
              </p:nvSpPr>
              <p:spPr>
                <a:xfrm>
                  <a:off x="401416" y="1871606"/>
                  <a:ext cx="102461" cy="73686"/>
                </a:xfrm>
                <a:custGeom>
                  <a:avLst/>
                  <a:gdLst>
                    <a:gd name="connsiteX0" fmla="*/ 44247 w 102461"/>
                    <a:gd name="connsiteY0" fmla="*/ 35660 h 73686"/>
                    <a:gd name="connsiteX1" fmla="*/ 30558 w 102461"/>
                    <a:gd name="connsiteY1" fmla="*/ 676 h 73686"/>
                    <a:gd name="connsiteX2" fmla="*/ 29037 w 102461"/>
                    <a:gd name="connsiteY2" fmla="*/ 676 h 73686"/>
                    <a:gd name="connsiteX3" fmla="*/ 35121 w 102461"/>
                    <a:gd name="connsiteY3" fmla="*/ 29576 h 73686"/>
                    <a:gd name="connsiteX4" fmla="*/ 21432 w 102461"/>
                    <a:gd name="connsiteY4" fmla="*/ 17407 h 73686"/>
                    <a:gd name="connsiteX5" fmla="*/ 18390 w 102461"/>
                    <a:gd name="connsiteY5" fmla="*/ 20450 h 73686"/>
                    <a:gd name="connsiteX6" fmla="*/ 41205 w 102461"/>
                    <a:gd name="connsiteY6" fmla="*/ 41744 h 73686"/>
                    <a:gd name="connsiteX7" fmla="*/ 64021 w 102461"/>
                    <a:gd name="connsiteY7" fmla="*/ 66081 h 73686"/>
                    <a:gd name="connsiteX8" fmla="*/ 3179 w 102461"/>
                    <a:gd name="connsiteY8" fmla="*/ 50870 h 73686"/>
                    <a:gd name="connsiteX9" fmla="*/ 1658 w 102461"/>
                    <a:gd name="connsiteY9" fmla="*/ 53912 h 73686"/>
                    <a:gd name="connsiteX10" fmla="*/ 70105 w 102461"/>
                    <a:gd name="connsiteY10" fmla="*/ 69123 h 73686"/>
                    <a:gd name="connsiteX11" fmla="*/ 85315 w 102461"/>
                    <a:gd name="connsiteY11" fmla="*/ 73686 h 73686"/>
                    <a:gd name="connsiteX12" fmla="*/ 86836 w 102461"/>
                    <a:gd name="connsiteY12" fmla="*/ 69123 h 73686"/>
                    <a:gd name="connsiteX13" fmla="*/ 54895 w 102461"/>
                    <a:gd name="connsiteY13" fmla="*/ 47828 h 73686"/>
                    <a:gd name="connsiteX14" fmla="*/ 99005 w 102461"/>
                    <a:gd name="connsiteY14" fmla="*/ 53912 h 73686"/>
                    <a:gd name="connsiteX15" fmla="*/ 102047 w 102461"/>
                    <a:gd name="connsiteY15" fmla="*/ 50870 h 73686"/>
                    <a:gd name="connsiteX16" fmla="*/ 44247 w 102461"/>
                    <a:gd name="connsiteY16" fmla="*/ 35660 h 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61" h="73686">
                      <a:moveTo>
                        <a:pt x="44247" y="35660"/>
                      </a:moveTo>
                      <a:cubicBezTo>
                        <a:pt x="38163" y="25013"/>
                        <a:pt x="33600" y="12844"/>
                        <a:pt x="30558" y="676"/>
                      </a:cubicBezTo>
                      <a:cubicBezTo>
                        <a:pt x="30558" y="-845"/>
                        <a:pt x="29037" y="676"/>
                        <a:pt x="29037" y="676"/>
                      </a:cubicBezTo>
                      <a:cubicBezTo>
                        <a:pt x="29037" y="9802"/>
                        <a:pt x="32079" y="20450"/>
                        <a:pt x="35121" y="29576"/>
                      </a:cubicBezTo>
                      <a:cubicBezTo>
                        <a:pt x="30558" y="26534"/>
                        <a:pt x="25995" y="21971"/>
                        <a:pt x="21432" y="17407"/>
                      </a:cubicBezTo>
                      <a:cubicBezTo>
                        <a:pt x="19911" y="15886"/>
                        <a:pt x="16869" y="17407"/>
                        <a:pt x="18390" y="20450"/>
                      </a:cubicBezTo>
                      <a:cubicBezTo>
                        <a:pt x="24474" y="29576"/>
                        <a:pt x="32079" y="37181"/>
                        <a:pt x="41205" y="41744"/>
                      </a:cubicBezTo>
                      <a:cubicBezTo>
                        <a:pt x="47289" y="50870"/>
                        <a:pt x="54895" y="59997"/>
                        <a:pt x="64021" y="66081"/>
                      </a:cubicBezTo>
                      <a:cubicBezTo>
                        <a:pt x="41205" y="64560"/>
                        <a:pt x="24474" y="61518"/>
                        <a:pt x="3179" y="50870"/>
                      </a:cubicBezTo>
                      <a:cubicBezTo>
                        <a:pt x="137" y="49349"/>
                        <a:pt x="-1384" y="52391"/>
                        <a:pt x="1658" y="53912"/>
                      </a:cubicBezTo>
                      <a:cubicBezTo>
                        <a:pt x="21432" y="69123"/>
                        <a:pt x="44247" y="72165"/>
                        <a:pt x="70105" y="69123"/>
                      </a:cubicBezTo>
                      <a:cubicBezTo>
                        <a:pt x="74668" y="70644"/>
                        <a:pt x="79231" y="72165"/>
                        <a:pt x="85315" y="73686"/>
                      </a:cubicBezTo>
                      <a:cubicBezTo>
                        <a:pt x="88358" y="73686"/>
                        <a:pt x="89879" y="69123"/>
                        <a:pt x="86836" y="69123"/>
                      </a:cubicBezTo>
                      <a:cubicBezTo>
                        <a:pt x="71626" y="66081"/>
                        <a:pt x="62500" y="58476"/>
                        <a:pt x="54895" y="47828"/>
                      </a:cubicBezTo>
                      <a:cubicBezTo>
                        <a:pt x="68584" y="53912"/>
                        <a:pt x="83794" y="55433"/>
                        <a:pt x="99005" y="53912"/>
                      </a:cubicBezTo>
                      <a:cubicBezTo>
                        <a:pt x="100526" y="53912"/>
                        <a:pt x="103568" y="50870"/>
                        <a:pt x="102047" y="50870"/>
                      </a:cubicBezTo>
                      <a:cubicBezTo>
                        <a:pt x="77710" y="49349"/>
                        <a:pt x="59458" y="44786"/>
                        <a:pt x="44247" y="3566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aphic 4">
                <a:extLst>
                  <a:ext uri="{FF2B5EF4-FFF2-40B4-BE49-F238E27FC236}">
                    <a16:creationId xmlns:a16="http://schemas.microsoft.com/office/drawing/2014/main" id="{3E67A5B3-68EE-43C9-81C3-6115DEAA917E}"/>
                  </a:ext>
                </a:extLst>
              </p:cNvPr>
              <p:cNvGrpSpPr/>
              <p:nvPr/>
            </p:nvGrpSpPr>
            <p:grpSpPr>
              <a:xfrm>
                <a:off x="385436" y="877002"/>
                <a:ext cx="201405" cy="329853"/>
                <a:chOff x="385436" y="877002"/>
                <a:chExt cx="201405" cy="329853"/>
              </a:xfrm>
            </p:grpSpPr>
            <p:sp>
              <p:nvSpPr>
                <p:cNvPr id="109" name="Freeform: Shape 108">
                  <a:extLst>
                    <a:ext uri="{FF2B5EF4-FFF2-40B4-BE49-F238E27FC236}">
                      <a16:creationId xmlns:a16="http://schemas.microsoft.com/office/drawing/2014/main" id="{AE9B1135-94DA-4A0C-BC1A-0BF4C18159A8}"/>
                    </a:ext>
                  </a:extLst>
                </p:cNvPr>
                <p:cNvSpPr/>
                <p:nvPr/>
              </p:nvSpPr>
              <p:spPr>
                <a:xfrm>
                  <a:off x="390906" y="877002"/>
                  <a:ext cx="195935" cy="315375"/>
                </a:xfrm>
                <a:custGeom>
                  <a:avLst/>
                  <a:gdLst>
                    <a:gd name="connsiteX0" fmla="*/ 149062 w 195935"/>
                    <a:gd name="connsiteY0" fmla="*/ 175440 h 315375"/>
                    <a:gd name="connsiteX1" fmla="*/ 129288 w 195935"/>
                    <a:gd name="connsiteY1" fmla="*/ 81135 h 315375"/>
                    <a:gd name="connsiteX2" fmla="*/ 104952 w 195935"/>
                    <a:gd name="connsiteY2" fmla="*/ 33983 h 315375"/>
                    <a:gd name="connsiteX3" fmla="*/ 89741 w 195935"/>
                    <a:gd name="connsiteY3" fmla="*/ 40067 h 315375"/>
                    <a:gd name="connsiteX4" fmla="*/ 50194 w 195935"/>
                    <a:gd name="connsiteY4" fmla="*/ 520 h 315375"/>
                    <a:gd name="connsiteX5" fmla="*/ 3042 w 195935"/>
                    <a:gd name="connsiteY5" fmla="*/ 20294 h 315375"/>
                    <a:gd name="connsiteX6" fmla="*/ 0 w 195935"/>
                    <a:gd name="connsiteY6" fmla="*/ 29420 h 315375"/>
                    <a:gd name="connsiteX7" fmla="*/ 27379 w 195935"/>
                    <a:gd name="connsiteY7" fmla="*/ 73530 h 315375"/>
                    <a:gd name="connsiteX8" fmla="*/ 88220 w 195935"/>
                    <a:gd name="connsiteY8" fmla="*/ 149582 h 315375"/>
                    <a:gd name="connsiteX9" fmla="*/ 141457 w 195935"/>
                    <a:gd name="connsiteY9" fmla="*/ 224113 h 315375"/>
                    <a:gd name="connsiteX10" fmla="*/ 173399 w 195935"/>
                    <a:gd name="connsiteY10" fmla="*/ 306249 h 315375"/>
                    <a:gd name="connsiteX11" fmla="*/ 193172 w 195935"/>
                    <a:gd name="connsiteY11" fmla="*/ 315376 h 315375"/>
                    <a:gd name="connsiteX12" fmla="*/ 170357 w 195935"/>
                    <a:gd name="connsiteY12" fmla="*/ 239323 h 315375"/>
                    <a:gd name="connsiteX13" fmla="*/ 149062 w 195935"/>
                    <a:gd name="connsiteY13" fmla="*/ 175440 h 31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935" h="315375">
                      <a:moveTo>
                        <a:pt x="149062" y="175440"/>
                      </a:moveTo>
                      <a:cubicBezTo>
                        <a:pt x="138415" y="141977"/>
                        <a:pt x="132331" y="100909"/>
                        <a:pt x="129288" y="81135"/>
                      </a:cubicBezTo>
                      <a:cubicBezTo>
                        <a:pt x="126246" y="61362"/>
                        <a:pt x="104952" y="33983"/>
                        <a:pt x="104952" y="33983"/>
                      </a:cubicBezTo>
                      <a:cubicBezTo>
                        <a:pt x="104952" y="33983"/>
                        <a:pt x="91262" y="38546"/>
                        <a:pt x="89741" y="40067"/>
                      </a:cubicBezTo>
                      <a:cubicBezTo>
                        <a:pt x="88220" y="41588"/>
                        <a:pt x="66926" y="-2522"/>
                        <a:pt x="50194" y="520"/>
                      </a:cubicBezTo>
                      <a:cubicBezTo>
                        <a:pt x="33463" y="3562"/>
                        <a:pt x="13689" y="-10127"/>
                        <a:pt x="3042" y="20294"/>
                      </a:cubicBezTo>
                      <a:cubicBezTo>
                        <a:pt x="1521" y="23336"/>
                        <a:pt x="1521" y="26378"/>
                        <a:pt x="0" y="29420"/>
                      </a:cubicBezTo>
                      <a:cubicBezTo>
                        <a:pt x="0" y="29420"/>
                        <a:pt x="6084" y="59841"/>
                        <a:pt x="27379" y="73530"/>
                      </a:cubicBezTo>
                      <a:cubicBezTo>
                        <a:pt x="47152" y="88740"/>
                        <a:pt x="76052" y="131330"/>
                        <a:pt x="88220" y="149582"/>
                      </a:cubicBezTo>
                      <a:cubicBezTo>
                        <a:pt x="100389" y="169356"/>
                        <a:pt x="130809" y="207382"/>
                        <a:pt x="141457" y="224113"/>
                      </a:cubicBezTo>
                      <a:cubicBezTo>
                        <a:pt x="152104" y="242365"/>
                        <a:pt x="153625" y="297123"/>
                        <a:pt x="173399" y="306249"/>
                      </a:cubicBezTo>
                      <a:cubicBezTo>
                        <a:pt x="181004" y="309291"/>
                        <a:pt x="187088" y="312333"/>
                        <a:pt x="193172" y="315376"/>
                      </a:cubicBezTo>
                      <a:cubicBezTo>
                        <a:pt x="203819" y="295602"/>
                        <a:pt x="181004" y="260618"/>
                        <a:pt x="170357" y="239323"/>
                      </a:cubicBezTo>
                      <a:cubicBezTo>
                        <a:pt x="158188" y="221071"/>
                        <a:pt x="159709" y="208903"/>
                        <a:pt x="149062" y="17544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BDEB36BC-0D98-4CB0-BEE6-A3DBF0E81E0C}"/>
                    </a:ext>
                  </a:extLst>
                </p:cNvPr>
                <p:cNvSpPr/>
                <p:nvPr/>
              </p:nvSpPr>
              <p:spPr>
                <a:xfrm>
                  <a:off x="385436" y="909464"/>
                  <a:ext cx="195600" cy="297391"/>
                </a:xfrm>
                <a:custGeom>
                  <a:avLst/>
                  <a:gdLst>
                    <a:gd name="connsiteX0" fmla="*/ 145406 w 195600"/>
                    <a:gd name="connsiteY0" fmla="*/ 194693 h 297391"/>
                    <a:gd name="connsiteX1" fmla="*/ 92170 w 195600"/>
                    <a:gd name="connsiteY1" fmla="*/ 120162 h 297391"/>
                    <a:gd name="connsiteX2" fmla="*/ 31328 w 195600"/>
                    <a:gd name="connsiteY2" fmla="*/ 44110 h 297391"/>
                    <a:gd name="connsiteX3" fmla="*/ 3949 w 195600"/>
                    <a:gd name="connsiteY3" fmla="*/ 0 h 297391"/>
                    <a:gd name="connsiteX4" fmla="*/ 25244 w 195600"/>
                    <a:gd name="connsiteY4" fmla="*/ 69968 h 297391"/>
                    <a:gd name="connsiteX5" fmla="*/ 122590 w 195600"/>
                    <a:gd name="connsiteY5" fmla="*/ 197735 h 297391"/>
                    <a:gd name="connsiteX6" fmla="*/ 162138 w 195600"/>
                    <a:gd name="connsiteY6" fmla="*/ 276829 h 297391"/>
                    <a:gd name="connsiteX7" fmla="*/ 195600 w 195600"/>
                    <a:gd name="connsiteY7" fmla="*/ 288998 h 297391"/>
                    <a:gd name="connsiteX8" fmla="*/ 195600 w 195600"/>
                    <a:gd name="connsiteY8" fmla="*/ 287477 h 297391"/>
                    <a:gd name="connsiteX9" fmla="*/ 175827 w 195600"/>
                    <a:gd name="connsiteY9" fmla="*/ 278350 h 297391"/>
                    <a:gd name="connsiteX10" fmla="*/ 145406 w 195600"/>
                    <a:gd name="connsiteY10" fmla="*/ 194693 h 2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0" h="297391">
                      <a:moveTo>
                        <a:pt x="145406" y="194693"/>
                      </a:moveTo>
                      <a:cubicBezTo>
                        <a:pt x="134759" y="176441"/>
                        <a:pt x="104338" y="138415"/>
                        <a:pt x="92170" y="120162"/>
                      </a:cubicBezTo>
                      <a:cubicBezTo>
                        <a:pt x="80001" y="100389"/>
                        <a:pt x="51102" y="57800"/>
                        <a:pt x="31328" y="44110"/>
                      </a:cubicBezTo>
                      <a:cubicBezTo>
                        <a:pt x="11554" y="28900"/>
                        <a:pt x="3949" y="0"/>
                        <a:pt x="3949" y="0"/>
                      </a:cubicBezTo>
                      <a:cubicBezTo>
                        <a:pt x="-3656" y="22816"/>
                        <a:pt x="-2135" y="31942"/>
                        <a:pt x="25244" y="69968"/>
                      </a:cubicBezTo>
                      <a:cubicBezTo>
                        <a:pt x="55665" y="112557"/>
                        <a:pt x="89128" y="162751"/>
                        <a:pt x="122590" y="197735"/>
                      </a:cubicBezTo>
                      <a:cubicBezTo>
                        <a:pt x="156053" y="232719"/>
                        <a:pt x="159095" y="263140"/>
                        <a:pt x="162138" y="276829"/>
                      </a:cubicBezTo>
                      <a:cubicBezTo>
                        <a:pt x="165180" y="288998"/>
                        <a:pt x="183432" y="308771"/>
                        <a:pt x="195600" y="288998"/>
                      </a:cubicBezTo>
                      <a:cubicBezTo>
                        <a:pt x="195600" y="288998"/>
                        <a:pt x="195600" y="287477"/>
                        <a:pt x="195600" y="287477"/>
                      </a:cubicBezTo>
                      <a:cubicBezTo>
                        <a:pt x="189516" y="285956"/>
                        <a:pt x="183432" y="282914"/>
                        <a:pt x="175827" y="278350"/>
                      </a:cubicBezTo>
                      <a:cubicBezTo>
                        <a:pt x="159095" y="267703"/>
                        <a:pt x="156053" y="212946"/>
                        <a:pt x="145406" y="19469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 name="Freeform: Shape 101">
                <a:extLst>
                  <a:ext uri="{FF2B5EF4-FFF2-40B4-BE49-F238E27FC236}">
                    <a16:creationId xmlns:a16="http://schemas.microsoft.com/office/drawing/2014/main" id="{B1C78FE5-0ACA-41AF-9824-BD9F5D61BF43}"/>
                  </a:ext>
                </a:extLst>
              </p:cNvPr>
              <p:cNvSpPr/>
              <p:nvPr/>
            </p:nvSpPr>
            <p:spPr>
              <a:xfrm>
                <a:off x="512589" y="1102636"/>
                <a:ext cx="38786" cy="75581"/>
              </a:xfrm>
              <a:custGeom>
                <a:avLst/>
                <a:gdLst>
                  <a:gd name="connsiteX0" fmla="*/ 13689 w 38786"/>
                  <a:gd name="connsiteY0" fmla="*/ 24337 h 75581"/>
                  <a:gd name="connsiteX1" fmla="*/ 0 w 38786"/>
                  <a:gd name="connsiteY1" fmla="*/ 57800 h 75581"/>
                  <a:gd name="connsiteX2" fmla="*/ 30421 w 38786"/>
                  <a:gd name="connsiteY2" fmla="*/ 73010 h 75581"/>
                  <a:gd name="connsiteX3" fmla="*/ 34984 w 38786"/>
                  <a:gd name="connsiteY3" fmla="*/ 25858 h 75581"/>
                  <a:gd name="connsiteX4" fmla="*/ 38026 w 38786"/>
                  <a:gd name="connsiteY4" fmla="*/ 0 h 75581"/>
                  <a:gd name="connsiteX5" fmla="*/ 13689 w 38786"/>
                  <a:gd name="connsiteY5" fmla="*/ 24337 h 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6" h="75581">
                    <a:moveTo>
                      <a:pt x="13689" y="24337"/>
                    </a:moveTo>
                    <a:cubicBezTo>
                      <a:pt x="10647" y="28900"/>
                      <a:pt x="0" y="57800"/>
                      <a:pt x="0" y="57800"/>
                    </a:cubicBezTo>
                    <a:cubicBezTo>
                      <a:pt x="0" y="57800"/>
                      <a:pt x="21295" y="83657"/>
                      <a:pt x="30421" y="73010"/>
                    </a:cubicBezTo>
                    <a:cubicBezTo>
                      <a:pt x="38026" y="62363"/>
                      <a:pt x="27379" y="34984"/>
                      <a:pt x="34984" y="25858"/>
                    </a:cubicBezTo>
                    <a:cubicBezTo>
                      <a:pt x="41068" y="15210"/>
                      <a:pt x="38026" y="0"/>
                      <a:pt x="38026" y="0"/>
                    </a:cubicBezTo>
                    <a:cubicBezTo>
                      <a:pt x="38026" y="0"/>
                      <a:pt x="19774" y="13689"/>
                      <a:pt x="13689" y="2433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69C030F-04E8-467B-9C59-E667665C238E}"/>
                  </a:ext>
                </a:extLst>
              </p:cNvPr>
              <p:cNvSpPr/>
              <p:nvPr/>
            </p:nvSpPr>
            <p:spPr>
              <a:xfrm>
                <a:off x="545746" y="1099594"/>
                <a:ext cx="33769" cy="59444"/>
              </a:xfrm>
              <a:custGeom>
                <a:avLst/>
                <a:gdLst>
                  <a:gd name="connsiteX0" fmla="*/ 27685 w 33769"/>
                  <a:gd name="connsiteY0" fmla="*/ 21294 h 59444"/>
                  <a:gd name="connsiteX1" fmla="*/ 18559 w 33769"/>
                  <a:gd name="connsiteY1" fmla="*/ 10647 h 59444"/>
                  <a:gd name="connsiteX2" fmla="*/ 10953 w 33769"/>
                  <a:gd name="connsiteY2" fmla="*/ 0 h 59444"/>
                  <a:gd name="connsiteX3" fmla="*/ 4869 w 33769"/>
                  <a:gd name="connsiteY3" fmla="*/ 22816 h 59444"/>
                  <a:gd name="connsiteX4" fmla="*/ 306 w 33769"/>
                  <a:gd name="connsiteY4" fmla="*/ 41068 h 59444"/>
                  <a:gd name="connsiteX5" fmla="*/ 9432 w 33769"/>
                  <a:gd name="connsiteY5" fmla="*/ 42589 h 59444"/>
                  <a:gd name="connsiteX6" fmla="*/ 10953 w 33769"/>
                  <a:gd name="connsiteY6" fmla="*/ 54757 h 59444"/>
                  <a:gd name="connsiteX7" fmla="*/ 17038 w 33769"/>
                  <a:gd name="connsiteY7" fmla="*/ 53236 h 59444"/>
                  <a:gd name="connsiteX8" fmla="*/ 23122 w 33769"/>
                  <a:gd name="connsiteY8" fmla="*/ 59320 h 59444"/>
                  <a:gd name="connsiteX9" fmla="*/ 32248 w 33769"/>
                  <a:gd name="connsiteY9" fmla="*/ 39547 h 59444"/>
                  <a:gd name="connsiteX10" fmla="*/ 27685 w 33769"/>
                  <a:gd name="connsiteY10" fmla="*/ 21294 h 5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69" h="59444">
                    <a:moveTo>
                      <a:pt x="27685" y="21294"/>
                    </a:moveTo>
                    <a:cubicBezTo>
                      <a:pt x="27685" y="13689"/>
                      <a:pt x="26164" y="6084"/>
                      <a:pt x="18559" y="10647"/>
                    </a:cubicBezTo>
                    <a:cubicBezTo>
                      <a:pt x="9432" y="13689"/>
                      <a:pt x="10953" y="0"/>
                      <a:pt x="10953" y="0"/>
                    </a:cubicBezTo>
                    <a:cubicBezTo>
                      <a:pt x="10953" y="0"/>
                      <a:pt x="7911" y="12168"/>
                      <a:pt x="4869" y="22816"/>
                    </a:cubicBezTo>
                    <a:cubicBezTo>
                      <a:pt x="3348" y="28900"/>
                      <a:pt x="-1215" y="38026"/>
                      <a:pt x="306" y="41068"/>
                    </a:cubicBezTo>
                    <a:cubicBezTo>
                      <a:pt x="1827" y="45631"/>
                      <a:pt x="7911" y="44110"/>
                      <a:pt x="9432" y="42589"/>
                    </a:cubicBezTo>
                    <a:cubicBezTo>
                      <a:pt x="7911" y="47152"/>
                      <a:pt x="7911" y="50194"/>
                      <a:pt x="10953" y="54757"/>
                    </a:cubicBezTo>
                    <a:cubicBezTo>
                      <a:pt x="12474" y="56278"/>
                      <a:pt x="15517" y="54757"/>
                      <a:pt x="17038" y="53236"/>
                    </a:cubicBezTo>
                    <a:cubicBezTo>
                      <a:pt x="15517" y="60842"/>
                      <a:pt x="23122" y="59320"/>
                      <a:pt x="23122" y="59320"/>
                    </a:cubicBezTo>
                    <a:cubicBezTo>
                      <a:pt x="23122" y="59320"/>
                      <a:pt x="32248" y="45631"/>
                      <a:pt x="32248" y="39547"/>
                    </a:cubicBezTo>
                    <a:cubicBezTo>
                      <a:pt x="35290" y="30421"/>
                      <a:pt x="33769" y="24337"/>
                      <a:pt x="27685" y="2129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6E533A0-569C-4907-8893-B49A5D36CC57}"/>
                  </a:ext>
                </a:extLst>
              </p:cNvPr>
              <p:cNvSpPr/>
              <p:nvPr/>
            </p:nvSpPr>
            <p:spPr>
              <a:xfrm>
                <a:off x="466958" y="971762"/>
                <a:ext cx="39748" cy="62427"/>
              </a:xfrm>
              <a:custGeom>
                <a:avLst/>
                <a:gdLst>
                  <a:gd name="connsiteX0" fmla="*/ 33463 w 39748"/>
                  <a:gd name="connsiteY0" fmla="*/ 65 h 62427"/>
                  <a:gd name="connsiteX1" fmla="*/ 30421 w 39748"/>
                  <a:gd name="connsiteY1" fmla="*/ 24401 h 62427"/>
                  <a:gd name="connsiteX2" fmla="*/ 0 w 39748"/>
                  <a:gd name="connsiteY2" fmla="*/ 65 h 62427"/>
                  <a:gd name="connsiteX3" fmla="*/ 18252 w 39748"/>
                  <a:gd name="connsiteY3" fmla="*/ 32006 h 62427"/>
                  <a:gd name="connsiteX4" fmla="*/ 39547 w 39748"/>
                  <a:gd name="connsiteY4" fmla="*/ 62427 h 62427"/>
                  <a:gd name="connsiteX5" fmla="*/ 39547 w 39748"/>
                  <a:gd name="connsiteY5" fmla="*/ 32006 h 62427"/>
                  <a:gd name="connsiteX6" fmla="*/ 33463 w 39748"/>
                  <a:gd name="connsiteY6" fmla="*/ 65 h 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8" h="62427">
                    <a:moveTo>
                      <a:pt x="33463" y="65"/>
                    </a:moveTo>
                    <a:lnTo>
                      <a:pt x="30421" y="24401"/>
                    </a:lnTo>
                    <a:cubicBezTo>
                      <a:pt x="30421" y="24401"/>
                      <a:pt x="13689" y="-1457"/>
                      <a:pt x="0" y="65"/>
                    </a:cubicBezTo>
                    <a:cubicBezTo>
                      <a:pt x="0" y="65"/>
                      <a:pt x="10647" y="22880"/>
                      <a:pt x="18252" y="32006"/>
                    </a:cubicBezTo>
                    <a:cubicBezTo>
                      <a:pt x="25858" y="41133"/>
                      <a:pt x="39547" y="62427"/>
                      <a:pt x="39547" y="62427"/>
                    </a:cubicBezTo>
                    <a:cubicBezTo>
                      <a:pt x="39547" y="62427"/>
                      <a:pt x="38026" y="45696"/>
                      <a:pt x="39547" y="32006"/>
                    </a:cubicBezTo>
                    <a:cubicBezTo>
                      <a:pt x="41068" y="18317"/>
                      <a:pt x="33463" y="65"/>
                      <a:pt x="33463" y="6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27697DE5-BAFB-47EF-882E-21D9A2EB3436}"/>
                  </a:ext>
                </a:extLst>
              </p:cNvPr>
              <p:cNvSpPr/>
              <p:nvPr/>
            </p:nvSpPr>
            <p:spPr>
              <a:xfrm>
                <a:off x="447184" y="907943"/>
                <a:ext cx="26829" cy="53236"/>
              </a:xfrm>
              <a:custGeom>
                <a:avLst/>
                <a:gdLst>
                  <a:gd name="connsiteX0" fmla="*/ 0 w 26829"/>
                  <a:gd name="connsiteY0" fmla="*/ 0 h 53236"/>
                  <a:gd name="connsiteX1" fmla="*/ 13689 w 26829"/>
                  <a:gd name="connsiteY1" fmla="*/ 30421 h 53236"/>
                  <a:gd name="connsiteX2" fmla="*/ 25858 w 26829"/>
                  <a:gd name="connsiteY2" fmla="*/ 53236 h 53236"/>
                  <a:gd name="connsiteX3" fmla="*/ 19774 w 26829"/>
                  <a:gd name="connsiteY3" fmla="*/ 15210 h 53236"/>
                  <a:gd name="connsiteX4" fmla="*/ 0 w 26829"/>
                  <a:gd name="connsiteY4" fmla="*/ 0 h 5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 h="53236">
                    <a:moveTo>
                      <a:pt x="0" y="0"/>
                    </a:moveTo>
                    <a:cubicBezTo>
                      <a:pt x="0" y="0"/>
                      <a:pt x="9126" y="19774"/>
                      <a:pt x="13689" y="30421"/>
                    </a:cubicBezTo>
                    <a:cubicBezTo>
                      <a:pt x="18253" y="41068"/>
                      <a:pt x="25858" y="53236"/>
                      <a:pt x="25858" y="53236"/>
                    </a:cubicBezTo>
                    <a:cubicBezTo>
                      <a:pt x="25858" y="53236"/>
                      <a:pt x="30421" y="25858"/>
                      <a:pt x="19774" y="15210"/>
                    </a:cubicBezTo>
                    <a:cubicBezTo>
                      <a:pt x="10647" y="4563"/>
                      <a:pt x="0" y="0"/>
                      <a:pt x="0"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462AD14D-E019-469F-8E70-B157C2163995}"/>
                  </a:ext>
                </a:extLst>
              </p:cNvPr>
              <p:cNvSpPr/>
              <p:nvPr/>
            </p:nvSpPr>
            <p:spPr>
              <a:xfrm>
                <a:off x="488253" y="927716"/>
                <a:ext cx="24336" cy="44110"/>
              </a:xfrm>
              <a:custGeom>
                <a:avLst/>
                <a:gdLst>
                  <a:gd name="connsiteX0" fmla="*/ 0 w 24336"/>
                  <a:gd name="connsiteY0" fmla="*/ 0 h 44110"/>
                  <a:gd name="connsiteX1" fmla="*/ 12168 w 24336"/>
                  <a:gd name="connsiteY1" fmla="*/ 19774 h 44110"/>
                  <a:gd name="connsiteX2" fmla="*/ 24337 w 24336"/>
                  <a:gd name="connsiteY2" fmla="*/ 44110 h 44110"/>
                  <a:gd name="connsiteX3" fmla="*/ 19774 w 24336"/>
                  <a:gd name="connsiteY3" fmla="*/ 12168 h 44110"/>
                  <a:gd name="connsiteX4" fmla="*/ 0 w 24336"/>
                  <a:gd name="connsiteY4" fmla="*/ 0 h 4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 h="44110">
                    <a:moveTo>
                      <a:pt x="0" y="0"/>
                    </a:moveTo>
                    <a:cubicBezTo>
                      <a:pt x="0" y="0"/>
                      <a:pt x="6084" y="7605"/>
                      <a:pt x="12168" y="19774"/>
                    </a:cubicBezTo>
                    <a:cubicBezTo>
                      <a:pt x="13689" y="24337"/>
                      <a:pt x="24337" y="44110"/>
                      <a:pt x="24337" y="44110"/>
                    </a:cubicBezTo>
                    <a:cubicBezTo>
                      <a:pt x="24337" y="44110"/>
                      <a:pt x="24337" y="19774"/>
                      <a:pt x="19774" y="12168"/>
                    </a:cubicBezTo>
                    <a:cubicBezTo>
                      <a:pt x="13689" y="304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57ABD818-DD04-47C5-A3A8-3119B967B57B}"/>
                  </a:ext>
                </a:extLst>
              </p:cNvPr>
              <p:cNvSpPr/>
              <p:nvPr/>
            </p:nvSpPr>
            <p:spPr>
              <a:xfrm>
                <a:off x="523237" y="1035710"/>
                <a:ext cx="15210" cy="47152"/>
              </a:xfrm>
              <a:custGeom>
                <a:avLst/>
                <a:gdLst>
                  <a:gd name="connsiteX0" fmla="*/ 0 w 15210"/>
                  <a:gd name="connsiteY0" fmla="*/ 0 h 47152"/>
                  <a:gd name="connsiteX1" fmla="*/ 3042 w 15210"/>
                  <a:gd name="connsiteY1" fmla="*/ 24337 h 47152"/>
                  <a:gd name="connsiteX2" fmla="*/ 15210 w 15210"/>
                  <a:gd name="connsiteY2" fmla="*/ 47152 h 47152"/>
                  <a:gd name="connsiteX3" fmla="*/ 10647 w 15210"/>
                  <a:gd name="connsiteY3" fmla="*/ 21295 h 47152"/>
                  <a:gd name="connsiteX4" fmla="*/ 0 w 15210"/>
                  <a:gd name="connsiteY4" fmla="*/ 0 h 4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 h="47152">
                    <a:moveTo>
                      <a:pt x="0" y="0"/>
                    </a:moveTo>
                    <a:cubicBezTo>
                      <a:pt x="0" y="0"/>
                      <a:pt x="0" y="13689"/>
                      <a:pt x="3042" y="24337"/>
                    </a:cubicBezTo>
                    <a:cubicBezTo>
                      <a:pt x="6084" y="39547"/>
                      <a:pt x="15210" y="47152"/>
                      <a:pt x="15210" y="47152"/>
                    </a:cubicBezTo>
                    <a:cubicBezTo>
                      <a:pt x="15210" y="47152"/>
                      <a:pt x="13689" y="34984"/>
                      <a:pt x="10647" y="21295"/>
                    </a:cubicBezTo>
                    <a:cubicBezTo>
                      <a:pt x="9126" y="6084"/>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C58D0816-2B5E-4089-B449-C7B7ACBA6E24}"/>
                  </a:ext>
                </a:extLst>
              </p:cNvPr>
              <p:cNvSpPr/>
              <p:nvPr/>
            </p:nvSpPr>
            <p:spPr>
              <a:xfrm>
                <a:off x="635793" y="1123930"/>
                <a:ext cx="140816" cy="203880"/>
              </a:xfrm>
              <a:custGeom>
                <a:avLst/>
                <a:gdLst>
                  <a:gd name="connsiteX0" fmla="*/ 103431 w 140816"/>
                  <a:gd name="connsiteY0" fmla="*/ 16731 h 203880"/>
                  <a:gd name="connsiteX1" fmla="*/ 69968 w 140816"/>
                  <a:gd name="connsiteY1" fmla="*/ 0 h 203880"/>
                  <a:gd name="connsiteX2" fmla="*/ 69968 w 140816"/>
                  <a:gd name="connsiteY2" fmla="*/ 16731 h 203880"/>
                  <a:gd name="connsiteX3" fmla="*/ 44110 w 140816"/>
                  <a:gd name="connsiteY3" fmla="*/ 25858 h 203880"/>
                  <a:gd name="connsiteX4" fmla="*/ 7605 w 140816"/>
                  <a:gd name="connsiteY4" fmla="*/ 57799 h 203880"/>
                  <a:gd name="connsiteX5" fmla="*/ 31942 w 140816"/>
                  <a:gd name="connsiteY5" fmla="*/ 56278 h 203880"/>
                  <a:gd name="connsiteX6" fmla="*/ 10647 w 140816"/>
                  <a:gd name="connsiteY6" fmla="*/ 83657 h 203880"/>
                  <a:gd name="connsiteX7" fmla="*/ 0 w 140816"/>
                  <a:gd name="connsiteY7" fmla="*/ 121683 h 203880"/>
                  <a:gd name="connsiteX8" fmla="*/ 10647 w 140816"/>
                  <a:gd name="connsiteY8" fmla="*/ 114078 h 203880"/>
                  <a:gd name="connsiteX9" fmla="*/ 12168 w 140816"/>
                  <a:gd name="connsiteY9" fmla="*/ 149062 h 203880"/>
                  <a:gd name="connsiteX10" fmla="*/ 7605 w 140816"/>
                  <a:gd name="connsiteY10" fmla="*/ 185567 h 203880"/>
                  <a:gd name="connsiteX11" fmla="*/ 28900 w 140816"/>
                  <a:gd name="connsiteY11" fmla="*/ 159709 h 203880"/>
                  <a:gd name="connsiteX12" fmla="*/ 39547 w 140816"/>
                  <a:gd name="connsiteY12" fmla="*/ 193172 h 203880"/>
                  <a:gd name="connsiteX13" fmla="*/ 66926 w 140816"/>
                  <a:gd name="connsiteY13" fmla="*/ 203819 h 203880"/>
                  <a:gd name="connsiteX14" fmla="*/ 62363 w 140816"/>
                  <a:gd name="connsiteY14" fmla="*/ 177962 h 203880"/>
                  <a:gd name="connsiteX15" fmla="*/ 79094 w 140816"/>
                  <a:gd name="connsiteY15" fmla="*/ 191651 h 203880"/>
                  <a:gd name="connsiteX16" fmla="*/ 103431 w 140816"/>
                  <a:gd name="connsiteY16" fmla="*/ 197735 h 203880"/>
                  <a:gd name="connsiteX17" fmla="*/ 92784 w 140816"/>
                  <a:gd name="connsiteY17" fmla="*/ 144499 h 203880"/>
                  <a:gd name="connsiteX18" fmla="*/ 112557 w 140816"/>
                  <a:gd name="connsiteY18" fmla="*/ 101910 h 203880"/>
                  <a:gd name="connsiteX19" fmla="*/ 138415 w 140816"/>
                  <a:gd name="connsiteY19" fmla="*/ 39547 h 203880"/>
                  <a:gd name="connsiteX20" fmla="*/ 103431 w 140816"/>
                  <a:gd name="connsiteY20" fmla="*/ 16731 h 2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16" h="203880">
                    <a:moveTo>
                      <a:pt x="103431" y="16731"/>
                    </a:moveTo>
                    <a:cubicBezTo>
                      <a:pt x="85178" y="18252"/>
                      <a:pt x="69968" y="0"/>
                      <a:pt x="69968" y="0"/>
                    </a:cubicBezTo>
                    <a:cubicBezTo>
                      <a:pt x="69968" y="0"/>
                      <a:pt x="63884" y="10647"/>
                      <a:pt x="69968" y="16731"/>
                    </a:cubicBezTo>
                    <a:cubicBezTo>
                      <a:pt x="66926" y="16731"/>
                      <a:pt x="53236" y="10647"/>
                      <a:pt x="44110" y="25858"/>
                    </a:cubicBezTo>
                    <a:cubicBezTo>
                      <a:pt x="31942" y="45631"/>
                      <a:pt x="7605" y="57799"/>
                      <a:pt x="7605" y="57799"/>
                    </a:cubicBezTo>
                    <a:lnTo>
                      <a:pt x="31942" y="56278"/>
                    </a:lnTo>
                    <a:cubicBezTo>
                      <a:pt x="31942" y="56278"/>
                      <a:pt x="18253" y="62363"/>
                      <a:pt x="10647" y="83657"/>
                    </a:cubicBezTo>
                    <a:cubicBezTo>
                      <a:pt x="6084" y="95825"/>
                      <a:pt x="0" y="121683"/>
                      <a:pt x="0" y="121683"/>
                    </a:cubicBezTo>
                    <a:lnTo>
                      <a:pt x="10647" y="114078"/>
                    </a:lnTo>
                    <a:cubicBezTo>
                      <a:pt x="10647" y="114078"/>
                      <a:pt x="6084" y="123204"/>
                      <a:pt x="12168" y="149062"/>
                    </a:cubicBezTo>
                    <a:cubicBezTo>
                      <a:pt x="15210" y="162751"/>
                      <a:pt x="7605" y="185567"/>
                      <a:pt x="7605" y="185567"/>
                    </a:cubicBezTo>
                    <a:lnTo>
                      <a:pt x="28900" y="159709"/>
                    </a:lnTo>
                    <a:cubicBezTo>
                      <a:pt x="28900" y="159709"/>
                      <a:pt x="28900" y="181004"/>
                      <a:pt x="39547" y="193172"/>
                    </a:cubicBezTo>
                    <a:cubicBezTo>
                      <a:pt x="50194" y="205340"/>
                      <a:pt x="66926" y="203819"/>
                      <a:pt x="66926" y="203819"/>
                    </a:cubicBezTo>
                    <a:cubicBezTo>
                      <a:pt x="66926" y="203819"/>
                      <a:pt x="56279" y="194693"/>
                      <a:pt x="62363" y="177962"/>
                    </a:cubicBezTo>
                    <a:cubicBezTo>
                      <a:pt x="66926" y="184046"/>
                      <a:pt x="69968" y="188609"/>
                      <a:pt x="79094" y="191651"/>
                    </a:cubicBezTo>
                    <a:cubicBezTo>
                      <a:pt x="89741" y="196214"/>
                      <a:pt x="103431" y="197735"/>
                      <a:pt x="103431" y="197735"/>
                    </a:cubicBezTo>
                    <a:cubicBezTo>
                      <a:pt x="103431" y="197735"/>
                      <a:pt x="76052" y="171878"/>
                      <a:pt x="92784" y="144499"/>
                    </a:cubicBezTo>
                    <a:cubicBezTo>
                      <a:pt x="98868" y="133852"/>
                      <a:pt x="112557" y="141457"/>
                      <a:pt x="112557" y="101910"/>
                    </a:cubicBezTo>
                    <a:cubicBezTo>
                      <a:pt x="112557" y="83657"/>
                      <a:pt x="150583" y="66926"/>
                      <a:pt x="138415" y="39547"/>
                    </a:cubicBezTo>
                    <a:cubicBezTo>
                      <a:pt x="135373" y="24337"/>
                      <a:pt x="121683" y="13689"/>
                      <a:pt x="103431" y="167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aphic 4">
              <a:extLst>
                <a:ext uri="{FF2B5EF4-FFF2-40B4-BE49-F238E27FC236}">
                  <a16:creationId xmlns:a16="http://schemas.microsoft.com/office/drawing/2014/main" id="{F207A7C3-878C-461F-8666-294B495B6DD7}"/>
                </a:ext>
              </a:extLst>
            </p:cNvPr>
            <p:cNvGrpSpPr/>
            <p:nvPr/>
          </p:nvGrpSpPr>
          <p:grpSpPr>
            <a:xfrm>
              <a:off x="2041235" y="267887"/>
              <a:ext cx="2205573" cy="1815704"/>
              <a:chOff x="2041235" y="267887"/>
              <a:chExt cx="2205573" cy="1815704"/>
            </a:xfrm>
          </p:grpSpPr>
          <p:grpSp>
            <p:nvGrpSpPr>
              <p:cNvPr id="28" name="Graphic 4">
                <a:extLst>
                  <a:ext uri="{FF2B5EF4-FFF2-40B4-BE49-F238E27FC236}">
                    <a16:creationId xmlns:a16="http://schemas.microsoft.com/office/drawing/2014/main" id="{15DC0C67-87E9-4FDF-8660-D94B96AEA130}"/>
                  </a:ext>
                </a:extLst>
              </p:cNvPr>
              <p:cNvGrpSpPr/>
              <p:nvPr/>
            </p:nvGrpSpPr>
            <p:grpSpPr>
              <a:xfrm>
                <a:off x="2054925" y="1017019"/>
                <a:ext cx="551195" cy="410550"/>
                <a:chOff x="2054925" y="1017019"/>
                <a:chExt cx="551195" cy="410550"/>
              </a:xfrm>
              <a:solidFill>
                <a:srgbClr val="E3B561"/>
              </a:solidFill>
            </p:grpSpPr>
            <p:sp>
              <p:nvSpPr>
                <p:cNvPr id="98" name="Freeform: Shape 97">
                  <a:extLst>
                    <a:ext uri="{FF2B5EF4-FFF2-40B4-BE49-F238E27FC236}">
                      <a16:creationId xmlns:a16="http://schemas.microsoft.com/office/drawing/2014/main" id="{020C84A8-83A2-49DB-8696-4128C59D141F}"/>
                    </a:ext>
                  </a:extLst>
                </p:cNvPr>
                <p:cNvSpPr/>
                <p:nvPr/>
              </p:nvSpPr>
              <p:spPr>
                <a:xfrm>
                  <a:off x="2054925" y="1017019"/>
                  <a:ext cx="532364" cy="382253"/>
                </a:xfrm>
                <a:custGeom>
                  <a:avLst/>
                  <a:gdLst>
                    <a:gd name="connsiteX0" fmla="*/ 444144 w 532364"/>
                    <a:gd name="connsiteY0" fmla="*/ 35423 h 382253"/>
                    <a:gd name="connsiteX1" fmla="*/ 371134 w 532364"/>
                    <a:gd name="connsiteY1" fmla="*/ 211864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4"/>
                      </a:cubicBezTo>
                      <a:cubicBezTo>
                        <a:pt x="327024" y="287916"/>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6" y="-7166"/>
                        <a:pt x="460875" y="-10209"/>
                        <a:pt x="444144" y="35423"/>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DBCA900E-5B71-44A9-87D1-30549884D7BD}"/>
                    </a:ext>
                  </a:extLst>
                </p:cNvPr>
                <p:cNvSpPr/>
                <p:nvPr/>
              </p:nvSpPr>
              <p:spPr>
                <a:xfrm>
                  <a:off x="2054925" y="1034189"/>
                  <a:ext cx="551195" cy="393380"/>
                </a:xfrm>
                <a:custGeom>
                  <a:avLst/>
                  <a:gdLst>
                    <a:gd name="connsiteX0" fmla="*/ 232719 w 551195"/>
                    <a:gd name="connsiteY0" fmla="*/ 363529 h 393380"/>
                    <a:gd name="connsiteX1" fmla="*/ 0 w 551195"/>
                    <a:gd name="connsiteY1" fmla="*/ 171878 h 393380"/>
                    <a:gd name="connsiteX2" fmla="*/ 82136 w 551195"/>
                    <a:gd name="connsiteY2" fmla="*/ 330066 h 393380"/>
                    <a:gd name="connsiteX3" fmla="*/ 390907 w 551195"/>
                    <a:gd name="connsiteY3" fmla="*/ 330066 h 393380"/>
                    <a:gd name="connsiteX4" fmla="*/ 549096 w 551195"/>
                    <a:gd name="connsiteY4" fmla="*/ 54757 h 393380"/>
                    <a:gd name="connsiteX5" fmla="*/ 532364 w 551195"/>
                    <a:gd name="connsiteY5" fmla="*/ 0 h 393380"/>
                    <a:gd name="connsiteX6" fmla="*/ 232719 w 551195"/>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5"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6991"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Shape 28">
                <a:extLst>
                  <a:ext uri="{FF2B5EF4-FFF2-40B4-BE49-F238E27FC236}">
                    <a16:creationId xmlns:a16="http://schemas.microsoft.com/office/drawing/2014/main" id="{43ECEF8A-4018-4820-B596-C5DB9372BF7B}"/>
                  </a:ext>
                </a:extLst>
              </p:cNvPr>
              <p:cNvSpPr/>
              <p:nvPr/>
            </p:nvSpPr>
            <p:spPr>
              <a:xfrm>
                <a:off x="2820008" y="1444870"/>
                <a:ext cx="321615" cy="620427"/>
              </a:xfrm>
              <a:custGeom>
                <a:avLst/>
                <a:gdLst>
                  <a:gd name="connsiteX0" fmla="*/ 278351 w 321615"/>
                  <a:gd name="connsiteY0" fmla="*/ 243367 h 620427"/>
                  <a:gd name="connsiteX1" fmla="*/ 194693 w 321615"/>
                  <a:gd name="connsiteY1" fmla="*/ 0 h 620427"/>
                  <a:gd name="connsiteX2" fmla="*/ 0 w 321615"/>
                  <a:gd name="connsiteY2" fmla="*/ 42589 h 620427"/>
                  <a:gd name="connsiteX3" fmla="*/ 95826 w 321615"/>
                  <a:gd name="connsiteY3" fmla="*/ 349839 h 620427"/>
                  <a:gd name="connsiteX4" fmla="*/ 118641 w 321615"/>
                  <a:gd name="connsiteY4" fmla="*/ 495859 h 620427"/>
                  <a:gd name="connsiteX5" fmla="*/ 139936 w 321615"/>
                  <a:gd name="connsiteY5" fmla="*/ 617543 h 620427"/>
                  <a:gd name="connsiteX6" fmla="*/ 177962 w 321615"/>
                  <a:gd name="connsiteY6" fmla="*/ 609937 h 620427"/>
                  <a:gd name="connsiteX7" fmla="*/ 225114 w 321615"/>
                  <a:gd name="connsiteY7" fmla="*/ 616022 h 620427"/>
                  <a:gd name="connsiteX8" fmla="*/ 250972 w 321615"/>
                  <a:gd name="connsiteY8" fmla="*/ 596248 h 620427"/>
                  <a:gd name="connsiteX9" fmla="*/ 254014 w 321615"/>
                  <a:gd name="connsiteY9" fmla="*/ 597769 h 620427"/>
                  <a:gd name="connsiteX10" fmla="*/ 301166 w 321615"/>
                  <a:gd name="connsiteY10" fmla="*/ 594727 h 620427"/>
                  <a:gd name="connsiteX11" fmla="*/ 319419 w 321615"/>
                  <a:gd name="connsiteY11" fmla="*/ 556701 h 620427"/>
                  <a:gd name="connsiteX12" fmla="*/ 292040 w 321615"/>
                  <a:gd name="connsiteY12" fmla="*/ 368092 h 620427"/>
                  <a:gd name="connsiteX13" fmla="*/ 278351 w 321615"/>
                  <a:gd name="connsiteY13" fmla="*/ 243367 h 6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15" h="620427">
                    <a:moveTo>
                      <a:pt x="278351" y="243367"/>
                    </a:moveTo>
                    <a:cubicBezTo>
                      <a:pt x="254014" y="146020"/>
                      <a:pt x="194693" y="0"/>
                      <a:pt x="194693" y="0"/>
                    </a:cubicBezTo>
                    <a:lnTo>
                      <a:pt x="0" y="42589"/>
                    </a:lnTo>
                    <a:cubicBezTo>
                      <a:pt x="0" y="42589"/>
                      <a:pt x="86700" y="285956"/>
                      <a:pt x="95826" y="349839"/>
                    </a:cubicBezTo>
                    <a:cubicBezTo>
                      <a:pt x="103431" y="404597"/>
                      <a:pt x="115599" y="476086"/>
                      <a:pt x="118641" y="495859"/>
                    </a:cubicBezTo>
                    <a:cubicBezTo>
                      <a:pt x="121683" y="535406"/>
                      <a:pt x="115599" y="608416"/>
                      <a:pt x="139936" y="617543"/>
                    </a:cubicBezTo>
                    <a:cubicBezTo>
                      <a:pt x="164272" y="626669"/>
                      <a:pt x="165794" y="606895"/>
                      <a:pt x="177962" y="609937"/>
                    </a:cubicBezTo>
                    <a:cubicBezTo>
                      <a:pt x="191651" y="611458"/>
                      <a:pt x="205340" y="628190"/>
                      <a:pt x="225114" y="616022"/>
                    </a:cubicBezTo>
                    <a:cubicBezTo>
                      <a:pt x="243367" y="605374"/>
                      <a:pt x="243367" y="594727"/>
                      <a:pt x="250972" y="596248"/>
                    </a:cubicBezTo>
                    <a:cubicBezTo>
                      <a:pt x="252493" y="596248"/>
                      <a:pt x="252493" y="596248"/>
                      <a:pt x="254014" y="597769"/>
                    </a:cubicBezTo>
                    <a:cubicBezTo>
                      <a:pt x="266182" y="602332"/>
                      <a:pt x="288998" y="611458"/>
                      <a:pt x="301166" y="594727"/>
                    </a:cubicBezTo>
                    <a:cubicBezTo>
                      <a:pt x="314856" y="579517"/>
                      <a:pt x="314856" y="571911"/>
                      <a:pt x="319419" y="556701"/>
                    </a:cubicBezTo>
                    <a:cubicBezTo>
                      <a:pt x="328545" y="523238"/>
                      <a:pt x="307250" y="442623"/>
                      <a:pt x="292040" y="368092"/>
                    </a:cubicBezTo>
                    <a:cubicBezTo>
                      <a:pt x="292040" y="323982"/>
                      <a:pt x="287477" y="279872"/>
                      <a:pt x="278351" y="243367"/>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aphic 4">
                <a:extLst>
                  <a:ext uri="{FF2B5EF4-FFF2-40B4-BE49-F238E27FC236}">
                    <a16:creationId xmlns:a16="http://schemas.microsoft.com/office/drawing/2014/main" id="{8E0ED100-323A-4C90-9A09-CF67E2ACA24C}"/>
                  </a:ext>
                </a:extLst>
              </p:cNvPr>
              <p:cNvGrpSpPr/>
              <p:nvPr/>
            </p:nvGrpSpPr>
            <p:grpSpPr>
              <a:xfrm>
                <a:off x="2461042" y="330950"/>
                <a:ext cx="620922" cy="467477"/>
                <a:chOff x="2461042" y="330950"/>
                <a:chExt cx="620922" cy="467477"/>
              </a:xfrm>
            </p:grpSpPr>
            <p:sp>
              <p:nvSpPr>
                <p:cNvPr id="96" name="Freeform: Shape 95">
                  <a:extLst>
                    <a:ext uri="{FF2B5EF4-FFF2-40B4-BE49-F238E27FC236}">
                      <a16:creationId xmlns:a16="http://schemas.microsoft.com/office/drawing/2014/main" id="{35617DDB-F743-4F08-8392-B763C55A703E}"/>
                    </a:ext>
                  </a:extLst>
                </p:cNvPr>
                <p:cNvSpPr/>
                <p:nvPr/>
              </p:nvSpPr>
              <p:spPr>
                <a:xfrm>
                  <a:off x="2517321" y="330950"/>
                  <a:ext cx="293560" cy="97864"/>
                </a:xfrm>
                <a:custGeom>
                  <a:avLst/>
                  <a:gdLst>
                    <a:gd name="connsiteX0" fmla="*/ 133852 w 293560"/>
                    <a:gd name="connsiteY0" fmla="*/ 3560 h 97864"/>
                    <a:gd name="connsiteX1" fmla="*/ 0 w 293560"/>
                    <a:gd name="connsiteY1" fmla="*/ 97865 h 97864"/>
                    <a:gd name="connsiteX2" fmla="*/ 293561 w 293560"/>
                    <a:gd name="connsiteY2" fmla="*/ 38544 h 97864"/>
                    <a:gd name="connsiteX3" fmla="*/ 133852 w 293560"/>
                    <a:gd name="connsiteY3" fmla="*/ 3560 h 97864"/>
                  </a:gdLst>
                  <a:ahLst/>
                  <a:cxnLst>
                    <a:cxn ang="0">
                      <a:pos x="connsiteX0" y="connsiteY0"/>
                    </a:cxn>
                    <a:cxn ang="0">
                      <a:pos x="connsiteX1" y="connsiteY1"/>
                    </a:cxn>
                    <a:cxn ang="0">
                      <a:pos x="connsiteX2" y="connsiteY2"/>
                    </a:cxn>
                    <a:cxn ang="0">
                      <a:pos x="connsiteX3" y="connsiteY3"/>
                    </a:cxn>
                  </a:cxnLst>
                  <a:rect l="l" t="t" r="r" b="b"/>
                  <a:pathLst>
                    <a:path w="293560" h="97864">
                      <a:moveTo>
                        <a:pt x="133852" y="3560"/>
                      </a:moveTo>
                      <a:cubicBezTo>
                        <a:pt x="79094" y="21813"/>
                        <a:pt x="34984" y="40065"/>
                        <a:pt x="0" y="97865"/>
                      </a:cubicBezTo>
                      <a:cubicBezTo>
                        <a:pt x="79094" y="59839"/>
                        <a:pt x="193172" y="40065"/>
                        <a:pt x="293561" y="38544"/>
                      </a:cubicBezTo>
                      <a:cubicBezTo>
                        <a:pt x="229677" y="6602"/>
                        <a:pt x="164272" y="-7087"/>
                        <a:pt x="133852" y="3560"/>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7B3206F5-168A-4B94-B165-6F642ED0F732}"/>
                    </a:ext>
                  </a:extLst>
                </p:cNvPr>
                <p:cNvSpPr/>
                <p:nvPr/>
              </p:nvSpPr>
              <p:spPr>
                <a:xfrm>
                  <a:off x="2461042" y="367973"/>
                  <a:ext cx="620922" cy="430454"/>
                </a:xfrm>
                <a:custGeom>
                  <a:avLst/>
                  <a:gdLst>
                    <a:gd name="connsiteX0" fmla="*/ 494338 w 620922"/>
                    <a:gd name="connsiteY0" fmla="*/ 138415 h 430454"/>
                    <a:gd name="connsiteX1" fmla="*/ 349839 w 620922"/>
                    <a:gd name="connsiteY1" fmla="*/ 0 h 430454"/>
                    <a:gd name="connsiteX2" fmla="*/ 56278 w 620922"/>
                    <a:gd name="connsiteY2" fmla="*/ 59321 h 430454"/>
                    <a:gd name="connsiteX3" fmla="*/ 19774 w 620922"/>
                    <a:gd name="connsiteY3" fmla="*/ 142978 h 430454"/>
                    <a:gd name="connsiteX4" fmla="*/ 0 w 620922"/>
                    <a:gd name="connsiteY4" fmla="*/ 217509 h 430454"/>
                    <a:gd name="connsiteX5" fmla="*/ 34984 w 620922"/>
                    <a:gd name="connsiteY5" fmla="*/ 266182 h 430454"/>
                    <a:gd name="connsiteX6" fmla="*/ 56278 w 620922"/>
                    <a:gd name="connsiteY6" fmla="*/ 311813 h 430454"/>
                    <a:gd name="connsiteX7" fmla="*/ 86699 w 620922"/>
                    <a:gd name="connsiteY7" fmla="*/ 258577 h 430454"/>
                    <a:gd name="connsiteX8" fmla="*/ 126246 w 620922"/>
                    <a:gd name="connsiteY8" fmla="*/ 348318 h 430454"/>
                    <a:gd name="connsiteX9" fmla="*/ 165793 w 620922"/>
                    <a:gd name="connsiteY9" fmla="*/ 389386 h 430454"/>
                    <a:gd name="connsiteX10" fmla="*/ 156667 w 620922"/>
                    <a:gd name="connsiteY10" fmla="*/ 331587 h 430454"/>
                    <a:gd name="connsiteX11" fmla="*/ 228156 w 620922"/>
                    <a:gd name="connsiteY11" fmla="*/ 380260 h 430454"/>
                    <a:gd name="connsiteX12" fmla="*/ 269224 w 620922"/>
                    <a:gd name="connsiteY12" fmla="*/ 430455 h 430454"/>
                    <a:gd name="connsiteX13" fmla="*/ 299645 w 620922"/>
                    <a:gd name="connsiteY13" fmla="*/ 371134 h 430454"/>
                    <a:gd name="connsiteX14" fmla="*/ 313334 w 620922"/>
                    <a:gd name="connsiteY14" fmla="*/ 328545 h 430454"/>
                    <a:gd name="connsiteX15" fmla="*/ 374176 w 620922"/>
                    <a:gd name="connsiteY15" fmla="*/ 390907 h 430454"/>
                    <a:gd name="connsiteX16" fmla="*/ 439581 w 620922"/>
                    <a:gd name="connsiteY16" fmla="*/ 389386 h 430454"/>
                    <a:gd name="connsiteX17" fmla="*/ 410681 w 620922"/>
                    <a:gd name="connsiteY17" fmla="*/ 328545 h 430454"/>
                    <a:gd name="connsiteX18" fmla="*/ 489775 w 620922"/>
                    <a:gd name="connsiteY18" fmla="*/ 354402 h 430454"/>
                    <a:gd name="connsiteX19" fmla="*/ 465438 w 620922"/>
                    <a:gd name="connsiteY19" fmla="*/ 288998 h 430454"/>
                    <a:gd name="connsiteX20" fmla="*/ 539969 w 620922"/>
                    <a:gd name="connsiteY20" fmla="*/ 298124 h 430454"/>
                    <a:gd name="connsiteX21" fmla="*/ 515633 w 620922"/>
                    <a:gd name="connsiteY21" fmla="*/ 237282 h 430454"/>
                    <a:gd name="connsiteX22" fmla="*/ 574953 w 620922"/>
                    <a:gd name="connsiteY22" fmla="*/ 237282 h 430454"/>
                    <a:gd name="connsiteX23" fmla="*/ 602332 w 620922"/>
                    <a:gd name="connsiteY23" fmla="*/ 97347 h 430454"/>
                    <a:gd name="connsiteX24" fmla="*/ 494338 w 620922"/>
                    <a:gd name="connsiteY24" fmla="*/ 138415 h 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922" h="430454">
                      <a:moveTo>
                        <a:pt x="494338" y="138415"/>
                      </a:moveTo>
                      <a:cubicBezTo>
                        <a:pt x="470001" y="79094"/>
                        <a:pt x="410681" y="31942"/>
                        <a:pt x="349839" y="0"/>
                      </a:cubicBezTo>
                      <a:cubicBezTo>
                        <a:pt x="247930" y="1521"/>
                        <a:pt x="135373" y="21295"/>
                        <a:pt x="56278" y="59321"/>
                      </a:cubicBezTo>
                      <a:cubicBezTo>
                        <a:pt x="42589" y="80615"/>
                        <a:pt x="31942" y="107994"/>
                        <a:pt x="19774" y="142978"/>
                      </a:cubicBezTo>
                      <a:cubicBezTo>
                        <a:pt x="13689" y="162751"/>
                        <a:pt x="6084" y="190130"/>
                        <a:pt x="0" y="217509"/>
                      </a:cubicBezTo>
                      <a:cubicBezTo>
                        <a:pt x="13689" y="234240"/>
                        <a:pt x="27379" y="252493"/>
                        <a:pt x="34984" y="266182"/>
                      </a:cubicBezTo>
                      <a:cubicBezTo>
                        <a:pt x="51715" y="301166"/>
                        <a:pt x="56278" y="311813"/>
                        <a:pt x="56278" y="311813"/>
                      </a:cubicBezTo>
                      <a:lnTo>
                        <a:pt x="86699" y="258577"/>
                      </a:lnTo>
                      <a:cubicBezTo>
                        <a:pt x="86699" y="258577"/>
                        <a:pt x="92783" y="313334"/>
                        <a:pt x="126246" y="348318"/>
                      </a:cubicBezTo>
                      <a:cubicBezTo>
                        <a:pt x="135373" y="357445"/>
                        <a:pt x="165793" y="389386"/>
                        <a:pt x="165793" y="389386"/>
                      </a:cubicBezTo>
                      <a:lnTo>
                        <a:pt x="156667" y="331587"/>
                      </a:lnTo>
                      <a:cubicBezTo>
                        <a:pt x="156667" y="331587"/>
                        <a:pt x="191651" y="357445"/>
                        <a:pt x="228156" y="380260"/>
                      </a:cubicBezTo>
                      <a:cubicBezTo>
                        <a:pt x="250972" y="395471"/>
                        <a:pt x="269224" y="430455"/>
                        <a:pt x="269224" y="430455"/>
                      </a:cubicBezTo>
                      <a:cubicBezTo>
                        <a:pt x="269224" y="430455"/>
                        <a:pt x="285956" y="403076"/>
                        <a:pt x="299645" y="371134"/>
                      </a:cubicBezTo>
                      <a:cubicBezTo>
                        <a:pt x="308771" y="349839"/>
                        <a:pt x="313334" y="328545"/>
                        <a:pt x="313334" y="328545"/>
                      </a:cubicBezTo>
                      <a:cubicBezTo>
                        <a:pt x="313334" y="328545"/>
                        <a:pt x="343755" y="378739"/>
                        <a:pt x="374176" y="390907"/>
                      </a:cubicBezTo>
                      <a:cubicBezTo>
                        <a:pt x="404597" y="403076"/>
                        <a:pt x="439581" y="389386"/>
                        <a:pt x="439581" y="389386"/>
                      </a:cubicBezTo>
                      <a:lnTo>
                        <a:pt x="410681" y="328545"/>
                      </a:lnTo>
                      <a:cubicBezTo>
                        <a:pt x="410681" y="328545"/>
                        <a:pt x="450228" y="349839"/>
                        <a:pt x="489775" y="354402"/>
                      </a:cubicBezTo>
                      <a:cubicBezTo>
                        <a:pt x="480649" y="323982"/>
                        <a:pt x="465438" y="288998"/>
                        <a:pt x="465438" y="288998"/>
                      </a:cubicBezTo>
                      <a:cubicBezTo>
                        <a:pt x="465438" y="288998"/>
                        <a:pt x="501943" y="304208"/>
                        <a:pt x="539969" y="298124"/>
                      </a:cubicBezTo>
                      <a:cubicBezTo>
                        <a:pt x="535406" y="269224"/>
                        <a:pt x="515633" y="237282"/>
                        <a:pt x="515633" y="237282"/>
                      </a:cubicBezTo>
                      <a:cubicBezTo>
                        <a:pt x="515633" y="237282"/>
                        <a:pt x="561264" y="243367"/>
                        <a:pt x="574953" y="237282"/>
                      </a:cubicBezTo>
                      <a:cubicBezTo>
                        <a:pt x="611458" y="222072"/>
                        <a:pt x="641879" y="173399"/>
                        <a:pt x="602332" y="97347"/>
                      </a:cubicBezTo>
                      <a:cubicBezTo>
                        <a:pt x="543012" y="114078"/>
                        <a:pt x="494338" y="138415"/>
                        <a:pt x="494338" y="13841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aphic 4">
                <a:extLst>
                  <a:ext uri="{FF2B5EF4-FFF2-40B4-BE49-F238E27FC236}">
                    <a16:creationId xmlns:a16="http://schemas.microsoft.com/office/drawing/2014/main" id="{3F89E900-AD38-423A-9CC5-64AF95B28665}"/>
                  </a:ext>
                </a:extLst>
              </p:cNvPr>
              <p:cNvGrpSpPr/>
              <p:nvPr/>
            </p:nvGrpSpPr>
            <p:grpSpPr>
              <a:xfrm>
                <a:off x="2141605" y="457531"/>
                <a:ext cx="2103262" cy="1614209"/>
                <a:chOff x="2141605" y="457531"/>
                <a:chExt cx="2103262" cy="1614209"/>
              </a:xfrm>
            </p:grpSpPr>
            <p:sp>
              <p:nvSpPr>
                <p:cNvPr id="94" name="Freeform: Shape 93">
                  <a:extLst>
                    <a:ext uri="{FF2B5EF4-FFF2-40B4-BE49-F238E27FC236}">
                      <a16:creationId xmlns:a16="http://schemas.microsoft.com/office/drawing/2014/main" id="{A3C33666-4490-479E-A827-F19012A4E62C}"/>
                    </a:ext>
                  </a:extLst>
                </p:cNvPr>
                <p:cNvSpPr/>
                <p:nvPr/>
              </p:nvSpPr>
              <p:spPr>
                <a:xfrm>
                  <a:off x="2141605" y="457531"/>
                  <a:ext cx="2050381" cy="1614209"/>
                </a:xfrm>
                <a:custGeom>
                  <a:avLst/>
                  <a:gdLst>
                    <a:gd name="connsiteX0" fmla="*/ 1998666 w 2050381"/>
                    <a:gd name="connsiteY0" fmla="*/ 1394978 h 1614209"/>
                    <a:gd name="connsiteX1" fmla="*/ 1942388 w 2050381"/>
                    <a:gd name="connsiteY1" fmla="*/ 1343263 h 1614209"/>
                    <a:gd name="connsiteX2" fmla="*/ 1880025 w 2050381"/>
                    <a:gd name="connsiteY2" fmla="*/ 1305237 h 1614209"/>
                    <a:gd name="connsiteX3" fmla="*/ 1784200 w 2050381"/>
                    <a:gd name="connsiteY3" fmla="*/ 1235269 h 1614209"/>
                    <a:gd name="connsiteX4" fmla="*/ 1829831 w 2050381"/>
                    <a:gd name="connsiteY4" fmla="*/ 1239832 h 1614209"/>
                    <a:gd name="connsiteX5" fmla="*/ 1883067 w 2050381"/>
                    <a:gd name="connsiteY5" fmla="*/ 1242874 h 1614209"/>
                    <a:gd name="connsiteX6" fmla="*/ 1820704 w 2050381"/>
                    <a:gd name="connsiteY6" fmla="*/ 1183553 h 1614209"/>
                    <a:gd name="connsiteX7" fmla="*/ 1787241 w 2050381"/>
                    <a:gd name="connsiteY7" fmla="*/ 1096854 h 1614209"/>
                    <a:gd name="connsiteX8" fmla="*/ 1759863 w 2050381"/>
                    <a:gd name="connsiteY8" fmla="*/ 999507 h 1614209"/>
                    <a:gd name="connsiteX9" fmla="*/ 1791805 w 2050381"/>
                    <a:gd name="connsiteY9" fmla="*/ 1028407 h 1614209"/>
                    <a:gd name="connsiteX10" fmla="*/ 1822226 w 2050381"/>
                    <a:gd name="connsiteY10" fmla="*/ 1057307 h 1614209"/>
                    <a:gd name="connsiteX11" fmla="*/ 1805494 w 2050381"/>
                    <a:gd name="connsiteY11" fmla="*/ 1004070 h 1614209"/>
                    <a:gd name="connsiteX12" fmla="*/ 1791805 w 2050381"/>
                    <a:gd name="connsiteY12" fmla="*/ 932582 h 1614209"/>
                    <a:gd name="connsiteX13" fmla="*/ 1828310 w 2050381"/>
                    <a:gd name="connsiteY13" fmla="*/ 967565 h 1614209"/>
                    <a:gd name="connsiteX14" fmla="*/ 1857209 w 2050381"/>
                    <a:gd name="connsiteY14" fmla="*/ 1002549 h 1614209"/>
                    <a:gd name="connsiteX15" fmla="*/ 1869378 w 2050381"/>
                    <a:gd name="connsiteY15" fmla="*/ 931061 h 1614209"/>
                    <a:gd name="connsiteX16" fmla="*/ 1872420 w 2050381"/>
                    <a:gd name="connsiteY16" fmla="*/ 821546 h 1614209"/>
                    <a:gd name="connsiteX17" fmla="*/ 1852646 w 2050381"/>
                    <a:gd name="connsiteY17" fmla="*/ 751578 h 1614209"/>
                    <a:gd name="connsiteX18" fmla="*/ 1773552 w 2050381"/>
                    <a:gd name="connsiteY18" fmla="*/ 515816 h 1614209"/>
                    <a:gd name="connsiteX19" fmla="*/ 1572775 w 2050381"/>
                    <a:gd name="connsiteY19" fmla="*/ 264845 h 1614209"/>
                    <a:gd name="connsiteX20" fmla="*/ 1270088 w 2050381"/>
                    <a:gd name="connsiteY20" fmla="*/ 111220 h 1614209"/>
                    <a:gd name="connsiteX21" fmla="*/ 1044974 w 2050381"/>
                    <a:gd name="connsiteY21" fmla="*/ 6268 h 1614209"/>
                    <a:gd name="connsiteX22" fmla="*/ 920248 w 2050381"/>
                    <a:gd name="connsiteY22" fmla="*/ 7789 h 1614209"/>
                    <a:gd name="connsiteX23" fmla="*/ 892870 w 2050381"/>
                    <a:gd name="connsiteY23" fmla="*/ 147725 h 1614209"/>
                    <a:gd name="connsiteX24" fmla="*/ 833549 w 2050381"/>
                    <a:gd name="connsiteY24" fmla="*/ 147725 h 1614209"/>
                    <a:gd name="connsiteX25" fmla="*/ 857886 w 2050381"/>
                    <a:gd name="connsiteY25" fmla="*/ 208566 h 1614209"/>
                    <a:gd name="connsiteX26" fmla="*/ 783355 w 2050381"/>
                    <a:gd name="connsiteY26" fmla="*/ 199440 h 1614209"/>
                    <a:gd name="connsiteX27" fmla="*/ 807691 w 2050381"/>
                    <a:gd name="connsiteY27" fmla="*/ 264845 h 1614209"/>
                    <a:gd name="connsiteX28" fmla="*/ 728597 w 2050381"/>
                    <a:gd name="connsiteY28" fmla="*/ 238987 h 1614209"/>
                    <a:gd name="connsiteX29" fmla="*/ 757497 w 2050381"/>
                    <a:gd name="connsiteY29" fmla="*/ 299829 h 1614209"/>
                    <a:gd name="connsiteX30" fmla="*/ 692092 w 2050381"/>
                    <a:gd name="connsiteY30" fmla="*/ 301350 h 1614209"/>
                    <a:gd name="connsiteX31" fmla="*/ 631251 w 2050381"/>
                    <a:gd name="connsiteY31" fmla="*/ 238987 h 1614209"/>
                    <a:gd name="connsiteX32" fmla="*/ 617561 w 2050381"/>
                    <a:gd name="connsiteY32" fmla="*/ 281576 h 1614209"/>
                    <a:gd name="connsiteX33" fmla="*/ 587140 w 2050381"/>
                    <a:gd name="connsiteY33" fmla="*/ 340897 h 1614209"/>
                    <a:gd name="connsiteX34" fmla="*/ 546072 w 2050381"/>
                    <a:gd name="connsiteY34" fmla="*/ 290702 h 1614209"/>
                    <a:gd name="connsiteX35" fmla="*/ 474583 w 2050381"/>
                    <a:gd name="connsiteY35" fmla="*/ 242029 h 1614209"/>
                    <a:gd name="connsiteX36" fmla="*/ 483710 w 2050381"/>
                    <a:gd name="connsiteY36" fmla="*/ 299829 h 1614209"/>
                    <a:gd name="connsiteX37" fmla="*/ 444163 w 2050381"/>
                    <a:gd name="connsiteY37" fmla="*/ 258761 h 1614209"/>
                    <a:gd name="connsiteX38" fmla="*/ 404615 w 2050381"/>
                    <a:gd name="connsiteY38" fmla="*/ 169019 h 1614209"/>
                    <a:gd name="connsiteX39" fmla="*/ 374195 w 2050381"/>
                    <a:gd name="connsiteY39" fmla="*/ 222256 h 1614209"/>
                    <a:gd name="connsiteX40" fmla="*/ 352900 w 2050381"/>
                    <a:gd name="connsiteY40" fmla="*/ 176624 h 1614209"/>
                    <a:gd name="connsiteX41" fmla="*/ 317916 w 2050381"/>
                    <a:gd name="connsiteY41" fmla="*/ 127951 h 1614209"/>
                    <a:gd name="connsiteX42" fmla="*/ 281411 w 2050381"/>
                    <a:gd name="connsiteY42" fmla="*/ 263324 h 1614209"/>
                    <a:gd name="connsiteX43" fmla="*/ 203838 w 2050381"/>
                    <a:gd name="connsiteY43" fmla="*/ 642063 h 1614209"/>
                    <a:gd name="connsiteX44" fmla="*/ 167333 w 2050381"/>
                    <a:gd name="connsiteY44" fmla="*/ 1072517 h 1614209"/>
                    <a:gd name="connsiteX45" fmla="*/ 22834 w 2050381"/>
                    <a:gd name="connsiteY45" fmla="*/ 1221579 h 1614209"/>
                    <a:gd name="connsiteX46" fmla="*/ 19 w 2050381"/>
                    <a:gd name="connsiteY46" fmla="*/ 1235269 h 1614209"/>
                    <a:gd name="connsiteX47" fmla="*/ 53255 w 2050381"/>
                    <a:gd name="connsiteY47" fmla="*/ 1268732 h 1614209"/>
                    <a:gd name="connsiteX48" fmla="*/ 237301 w 2050381"/>
                    <a:gd name="connsiteY48" fmla="*/ 1043618 h 1614209"/>
                    <a:gd name="connsiteX49" fmla="*/ 317916 w 2050381"/>
                    <a:gd name="connsiteY49" fmla="*/ 622289 h 1614209"/>
                    <a:gd name="connsiteX50" fmla="*/ 375716 w 2050381"/>
                    <a:gd name="connsiteY50" fmla="*/ 496043 h 1614209"/>
                    <a:gd name="connsiteX51" fmla="*/ 345295 w 2050381"/>
                    <a:gd name="connsiteY51" fmla="*/ 632937 h 1614209"/>
                    <a:gd name="connsiteX52" fmla="*/ 345295 w 2050381"/>
                    <a:gd name="connsiteY52" fmla="*/ 626852 h 1614209"/>
                    <a:gd name="connsiteX53" fmla="*/ 381800 w 2050381"/>
                    <a:gd name="connsiteY53" fmla="*/ 651189 h 1614209"/>
                    <a:gd name="connsiteX54" fmla="*/ 427431 w 2050381"/>
                    <a:gd name="connsiteY54" fmla="*/ 661836 h 1614209"/>
                    <a:gd name="connsiteX55" fmla="*/ 435036 w 2050381"/>
                    <a:gd name="connsiteY55" fmla="*/ 642063 h 1614209"/>
                    <a:gd name="connsiteX56" fmla="*/ 435036 w 2050381"/>
                    <a:gd name="connsiteY56" fmla="*/ 663357 h 1614209"/>
                    <a:gd name="connsiteX57" fmla="*/ 465457 w 2050381"/>
                    <a:gd name="connsiteY57" fmla="*/ 655752 h 1614209"/>
                    <a:gd name="connsiteX58" fmla="*/ 514131 w 2050381"/>
                    <a:gd name="connsiteY58" fmla="*/ 566011 h 1614209"/>
                    <a:gd name="connsiteX59" fmla="*/ 541509 w 2050381"/>
                    <a:gd name="connsiteY59" fmla="*/ 625331 h 1614209"/>
                    <a:gd name="connsiteX60" fmla="*/ 541509 w 2050381"/>
                    <a:gd name="connsiteY60" fmla="*/ 674005 h 1614209"/>
                    <a:gd name="connsiteX61" fmla="*/ 578014 w 2050381"/>
                    <a:gd name="connsiteY61" fmla="*/ 626852 h 1614209"/>
                    <a:gd name="connsiteX62" fmla="*/ 641898 w 2050381"/>
                    <a:gd name="connsiteY62" fmla="*/ 588826 h 1614209"/>
                    <a:gd name="connsiteX63" fmla="*/ 587140 w 2050381"/>
                    <a:gd name="connsiteY63" fmla="*/ 695299 h 1614209"/>
                    <a:gd name="connsiteX64" fmla="*/ 568888 w 2050381"/>
                    <a:gd name="connsiteY64" fmla="*/ 734846 h 1614209"/>
                    <a:gd name="connsiteX65" fmla="*/ 521736 w 2050381"/>
                    <a:gd name="connsiteY65" fmla="*/ 1113585 h 1614209"/>
                    <a:gd name="connsiteX66" fmla="*/ 498920 w 2050381"/>
                    <a:gd name="connsiteY66" fmla="*/ 1404104 h 1614209"/>
                    <a:gd name="connsiteX67" fmla="*/ 498920 w 2050381"/>
                    <a:gd name="connsiteY67" fmla="*/ 1404104 h 1614209"/>
                    <a:gd name="connsiteX68" fmla="*/ 479147 w 2050381"/>
                    <a:gd name="connsiteY68" fmla="*/ 1495367 h 1614209"/>
                    <a:gd name="connsiteX69" fmla="*/ 468499 w 2050381"/>
                    <a:gd name="connsiteY69" fmla="*/ 1595755 h 1614209"/>
                    <a:gd name="connsiteX70" fmla="*/ 509567 w 2050381"/>
                    <a:gd name="connsiteY70" fmla="*/ 1595755 h 1614209"/>
                    <a:gd name="connsiteX71" fmla="*/ 556720 w 2050381"/>
                    <a:gd name="connsiteY71" fmla="*/ 1612487 h 1614209"/>
                    <a:gd name="connsiteX72" fmla="*/ 587140 w 2050381"/>
                    <a:gd name="connsiteY72" fmla="*/ 1598797 h 1614209"/>
                    <a:gd name="connsiteX73" fmla="*/ 608435 w 2050381"/>
                    <a:gd name="connsiteY73" fmla="*/ 1518182 h 1614209"/>
                    <a:gd name="connsiteX74" fmla="*/ 616040 w 2050381"/>
                    <a:gd name="connsiteY74" fmla="*/ 1480156 h 1614209"/>
                    <a:gd name="connsiteX75" fmla="*/ 617561 w 2050381"/>
                    <a:gd name="connsiteY75" fmla="*/ 1480156 h 1614209"/>
                    <a:gd name="connsiteX76" fmla="*/ 622124 w 2050381"/>
                    <a:gd name="connsiteY76" fmla="*/ 1445172 h 1614209"/>
                    <a:gd name="connsiteX77" fmla="*/ 625166 w 2050381"/>
                    <a:gd name="connsiteY77" fmla="*/ 1425399 h 1614209"/>
                    <a:gd name="connsiteX78" fmla="*/ 625166 w 2050381"/>
                    <a:gd name="connsiteY78" fmla="*/ 1425399 h 1614209"/>
                    <a:gd name="connsiteX79" fmla="*/ 629730 w 2050381"/>
                    <a:gd name="connsiteY79" fmla="*/ 1379768 h 1614209"/>
                    <a:gd name="connsiteX80" fmla="*/ 629730 w 2050381"/>
                    <a:gd name="connsiteY80" fmla="*/ 1277858 h 1614209"/>
                    <a:gd name="connsiteX81" fmla="*/ 643419 w 2050381"/>
                    <a:gd name="connsiteY81" fmla="*/ 1321968 h 1614209"/>
                    <a:gd name="connsiteX82" fmla="*/ 655587 w 2050381"/>
                    <a:gd name="connsiteY82" fmla="*/ 1394978 h 1614209"/>
                    <a:gd name="connsiteX83" fmla="*/ 678403 w 2050381"/>
                    <a:gd name="connsiteY83" fmla="*/ 1328052 h 1614209"/>
                    <a:gd name="connsiteX84" fmla="*/ 762060 w 2050381"/>
                    <a:gd name="connsiteY84" fmla="*/ 1150090 h 1614209"/>
                    <a:gd name="connsiteX85" fmla="*/ 806170 w 2050381"/>
                    <a:gd name="connsiteY85" fmla="*/ 982776 h 1614209"/>
                    <a:gd name="connsiteX86" fmla="*/ 883743 w 2050381"/>
                    <a:gd name="connsiteY86" fmla="*/ 1057307 h 1614209"/>
                    <a:gd name="connsiteX87" fmla="*/ 903517 w 2050381"/>
                    <a:gd name="connsiteY87" fmla="*/ 991902 h 1614209"/>
                    <a:gd name="connsiteX88" fmla="*/ 933938 w 2050381"/>
                    <a:gd name="connsiteY88" fmla="*/ 1043618 h 1614209"/>
                    <a:gd name="connsiteX89" fmla="*/ 1061705 w 2050381"/>
                    <a:gd name="connsiteY89" fmla="*/ 1075559 h 1614209"/>
                    <a:gd name="connsiteX90" fmla="*/ 1154489 w 2050381"/>
                    <a:gd name="connsiteY90" fmla="*/ 1049702 h 1614209"/>
                    <a:gd name="connsiteX91" fmla="*/ 1229020 w 2050381"/>
                    <a:gd name="connsiteY91" fmla="*/ 987339 h 1614209"/>
                    <a:gd name="connsiteX92" fmla="*/ 1227499 w 2050381"/>
                    <a:gd name="connsiteY92" fmla="*/ 1034491 h 1614209"/>
                    <a:gd name="connsiteX93" fmla="*/ 1204683 w 2050381"/>
                    <a:gd name="connsiteY93" fmla="*/ 1074038 h 1614209"/>
                    <a:gd name="connsiteX94" fmla="*/ 1251835 w 2050381"/>
                    <a:gd name="connsiteY94" fmla="*/ 1067954 h 1614209"/>
                    <a:gd name="connsiteX95" fmla="*/ 1305072 w 2050381"/>
                    <a:gd name="connsiteY95" fmla="*/ 1037533 h 1614209"/>
                    <a:gd name="connsiteX96" fmla="*/ 1256398 w 2050381"/>
                    <a:gd name="connsiteY96" fmla="*/ 1099896 h 1614209"/>
                    <a:gd name="connsiteX97" fmla="*/ 1256398 w 2050381"/>
                    <a:gd name="connsiteY97" fmla="*/ 1099896 h 1614209"/>
                    <a:gd name="connsiteX98" fmla="*/ 1253356 w 2050381"/>
                    <a:gd name="connsiteY98" fmla="*/ 1104459 h 1614209"/>
                    <a:gd name="connsiteX99" fmla="*/ 1292903 w 2050381"/>
                    <a:gd name="connsiteY99" fmla="*/ 1081644 h 1614209"/>
                    <a:gd name="connsiteX100" fmla="*/ 1358308 w 2050381"/>
                    <a:gd name="connsiteY100" fmla="*/ 1081644 h 1614209"/>
                    <a:gd name="connsiteX101" fmla="*/ 1426755 w 2050381"/>
                    <a:gd name="connsiteY101" fmla="*/ 1070996 h 1614209"/>
                    <a:gd name="connsiteX102" fmla="*/ 1476949 w 2050381"/>
                    <a:gd name="connsiteY102" fmla="*/ 1116628 h 1614209"/>
                    <a:gd name="connsiteX103" fmla="*/ 1531707 w 2050381"/>
                    <a:gd name="connsiteY103" fmla="*/ 1099896 h 1614209"/>
                    <a:gd name="connsiteX104" fmla="*/ 1545396 w 2050381"/>
                    <a:gd name="connsiteY104" fmla="*/ 1139443 h 1614209"/>
                    <a:gd name="connsiteX105" fmla="*/ 1569733 w 2050381"/>
                    <a:gd name="connsiteY105" fmla="*/ 1122712 h 1614209"/>
                    <a:gd name="connsiteX106" fmla="*/ 1695979 w 2050381"/>
                    <a:gd name="connsiteY106" fmla="*/ 1276337 h 1614209"/>
                    <a:gd name="connsiteX107" fmla="*/ 1831352 w 2050381"/>
                    <a:gd name="connsiteY107" fmla="*/ 1414751 h 1614209"/>
                    <a:gd name="connsiteX108" fmla="*/ 1883067 w 2050381"/>
                    <a:gd name="connsiteY108" fmla="*/ 1496888 h 1614209"/>
                    <a:gd name="connsiteX109" fmla="*/ 1954556 w 2050381"/>
                    <a:gd name="connsiteY109" fmla="*/ 1585108 h 1614209"/>
                    <a:gd name="connsiteX110" fmla="*/ 1986498 w 2050381"/>
                    <a:gd name="connsiteY110" fmla="*/ 1553166 h 1614209"/>
                    <a:gd name="connsiteX111" fmla="*/ 2036692 w 2050381"/>
                    <a:gd name="connsiteY111" fmla="*/ 1528830 h 1614209"/>
                    <a:gd name="connsiteX112" fmla="*/ 2050382 w 2050381"/>
                    <a:gd name="connsiteY112" fmla="*/ 1492325 h 1614209"/>
                    <a:gd name="connsiteX113" fmla="*/ 1998666 w 2050381"/>
                    <a:gd name="connsiteY113" fmla="*/ 1394978 h 16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50381" h="1614209">
                      <a:moveTo>
                        <a:pt x="1998666" y="1394978"/>
                      </a:moveTo>
                      <a:cubicBezTo>
                        <a:pt x="1972809" y="1376725"/>
                        <a:pt x="1966724" y="1375204"/>
                        <a:pt x="1942388" y="1343263"/>
                      </a:cubicBezTo>
                      <a:cubicBezTo>
                        <a:pt x="1942388" y="1343263"/>
                        <a:pt x="1890672" y="1312842"/>
                        <a:pt x="1880025" y="1305237"/>
                      </a:cubicBezTo>
                      <a:cubicBezTo>
                        <a:pt x="1832873" y="1268732"/>
                        <a:pt x="1784200" y="1235269"/>
                        <a:pt x="1784200" y="1235269"/>
                      </a:cubicBezTo>
                      <a:cubicBezTo>
                        <a:pt x="1784200" y="1235269"/>
                        <a:pt x="1810057" y="1236790"/>
                        <a:pt x="1829831" y="1239832"/>
                      </a:cubicBezTo>
                      <a:cubicBezTo>
                        <a:pt x="1838957" y="1241353"/>
                        <a:pt x="1883067" y="1242874"/>
                        <a:pt x="1883067" y="1242874"/>
                      </a:cubicBezTo>
                      <a:cubicBezTo>
                        <a:pt x="1883067" y="1242874"/>
                        <a:pt x="1834394" y="1207890"/>
                        <a:pt x="1820704" y="1183553"/>
                      </a:cubicBezTo>
                      <a:cubicBezTo>
                        <a:pt x="1807015" y="1159217"/>
                        <a:pt x="1793326" y="1118149"/>
                        <a:pt x="1787241" y="1096854"/>
                      </a:cubicBezTo>
                      <a:cubicBezTo>
                        <a:pt x="1776594" y="1058828"/>
                        <a:pt x="1759863" y="999507"/>
                        <a:pt x="1759863" y="999507"/>
                      </a:cubicBezTo>
                      <a:cubicBezTo>
                        <a:pt x="1759863" y="999507"/>
                        <a:pt x="1779636" y="1016239"/>
                        <a:pt x="1791805" y="1028407"/>
                      </a:cubicBezTo>
                      <a:cubicBezTo>
                        <a:pt x="1803973" y="1040575"/>
                        <a:pt x="1822226" y="1057307"/>
                        <a:pt x="1822226" y="1057307"/>
                      </a:cubicBezTo>
                      <a:cubicBezTo>
                        <a:pt x="1822226" y="1057307"/>
                        <a:pt x="1817662" y="1031449"/>
                        <a:pt x="1805494" y="1004070"/>
                      </a:cubicBezTo>
                      <a:cubicBezTo>
                        <a:pt x="1793326" y="975171"/>
                        <a:pt x="1791805" y="932582"/>
                        <a:pt x="1791805" y="932582"/>
                      </a:cubicBezTo>
                      <a:cubicBezTo>
                        <a:pt x="1791805" y="932582"/>
                        <a:pt x="1811578" y="943229"/>
                        <a:pt x="1828310" y="967565"/>
                      </a:cubicBezTo>
                      <a:cubicBezTo>
                        <a:pt x="1845041" y="993423"/>
                        <a:pt x="1857209" y="1002549"/>
                        <a:pt x="1857209" y="1002549"/>
                      </a:cubicBezTo>
                      <a:cubicBezTo>
                        <a:pt x="1857209" y="1002549"/>
                        <a:pt x="1866336" y="969087"/>
                        <a:pt x="1869378" y="931061"/>
                      </a:cubicBezTo>
                      <a:cubicBezTo>
                        <a:pt x="1872420" y="896077"/>
                        <a:pt x="1872420" y="855009"/>
                        <a:pt x="1872420" y="821546"/>
                      </a:cubicBezTo>
                      <a:cubicBezTo>
                        <a:pt x="1867857" y="798730"/>
                        <a:pt x="1861773" y="775914"/>
                        <a:pt x="1852646" y="751578"/>
                      </a:cubicBezTo>
                      <a:cubicBezTo>
                        <a:pt x="1816142" y="655752"/>
                        <a:pt x="1803973" y="597953"/>
                        <a:pt x="1773552" y="515816"/>
                      </a:cubicBezTo>
                      <a:cubicBezTo>
                        <a:pt x="1743131" y="433680"/>
                        <a:pt x="1670122" y="318081"/>
                        <a:pt x="1572775" y="264845"/>
                      </a:cubicBezTo>
                      <a:cubicBezTo>
                        <a:pt x="1475428" y="211608"/>
                        <a:pt x="1323324" y="147725"/>
                        <a:pt x="1270088" y="111220"/>
                      </a:cubicBezTo>
                      <a:cubicBezTo>
                        <a:pt x="1215330" y="74715"/>
                        <a:pt x="1148405" y="33647"/>
                        <a:pt x="1044974" y="6268"/>
                      </a:cubicBezTo>
                      <a:cubicBezTo>
                        <a:pt x="1003906" y="-4380"/>
                        <a:pt x="959795" y="184"/>
                        <a:pt x="920248" y="7789"/>
                      </a:cubicBezTo>
                      <a:cubicBezTo>
                        <a:pt x="958274" y="82320"/>
                        <a:pt x="927854" y="132514"/>
                        <a:pt x="892870" y="147725"/>
                      </a:cubicBezTo>
                      <a:cubicBezTo>
                        <a:pt x="879180" y="153809"/>
                        <a:pt x="833549" y="147725"/>
                        <a:pt x="833549" y="147725"/>
                      </a:cubicBezTo>
                      <a:cubicBezTo>
                        <a:pt x="833549" y="147725"/>
                        <a:pt x="851802" y="179666"/>
                        <a:pt x="857886" y="208566"/>
                      </a:cubicBezTo>
                      <a:cubicBezTo>
                        <a:pt x="819860" y="214650"/>
                        <a:pt x="783355" y="199440"/>
                        <a:pt x="783355" y="199440"/>
                      </a:cubicBezTo>
                      <a:cubicBezTo>
                        <a:pt x="783355" y="199440"/>
                        <a:pt x="798565" y="234424"/>
                        <a:pt x="807691" y="264845"/>
                      </a:cubicBezTo>
                      <a:cubicBezTo>
                        <a:pt x="768144" y="260282"/>
                        <a:pt x="728597" y="238987"/>
                        <a:pt x="728597" y="238987"/>
                      </a:cubicBezTo>
                      <a:lnTo>
                        <a:pt x="757497" y="299829"/>
                      </a:lnTo>
                      <a:cubicBezTo>
                        <a:pt x="757497" y="299829"/>
                        <a:pt x="722513" y="313518"/>
                        <a:pt x="692092" y="301350"/>
                      </a:cubicBezTo>
                      <a:cubicBezTo>
                        <a:pt x="661672" y="289181"/>
                        <a:pt x="631251" y="238987"/>
                        <a:pt x="631251" y="238987"/>
                      </a:cubicBezTo>
                      <a:cubicBezTo>
                        <a:pt x="631251" y="238987"/>
                        <a:pt x="626688" y="258761"/>
                        <a:pt x="617561" y="281576"/>
                      </a:cubicBezTo>
                      <a:cubicBezTo>
                        <a:pt x="603872" y="313518"/>
                        <a:pt x="587140" y="340897"/>
                        <a:pt x="587140" y="340897"/>
                      </a:cubicBezTo>
                      <a:cubicBezTo>
                        <a:pt x="587140" y="340897"/>
                        <a:pt x="570409" y="304392"/>
                        <a:pt x="546072" y="290702"/>
                      </a:cubicBezTo>
                      <a:cubicBezTo>
                        <a:pt x="509567" y="267887"/>
                        <a:pt x="474583" y="242029"/>
                        <a:pt x="474583" y="242029"/>
                      </a:cubicBezTo>
                      <a:lnTo>
                        <a:pt x="483710" y="299829"/>
                      </a:lnTo>
                      <a:cubicBezTo>
                        <a:pt x="483710" y="299829"/>
                        <a:pt x="453289" y="267887"/>
                        <a:pt x="444163" y="258761"/>
                      </a:cubicBezTo>
                      <a:cubicBezTo>
                        <a:pt x="410700" y="223777"/>
                        <a:pt x="404615" y="169019"/>
                        <a:pt x="404615" y="169019"/>
                      </a:cubicBezTo>
                      <a:lnTo>
                        <a:pt x="374195" y="222256"/>
                      </a:lnTo>
                      <a:cubicBezTo>
                        <a:pt x="374195" y="222256"/>
                        <a:pt x="368111" y="211608"/>
                        <a:pt x="352900" y="176624"/>
                      </a:cubicBezTo>
                      <a:cubicBezTo>
                        <a:pt x="346816" y="162935"/>
                        <a:pt x="333127" y="144682"/>
                        <a:pt x="317916" y="127951"/>
                      </a:cubicBezTo>
                      <a:cubicBezTo>
                        <a:pt x="304227" y="182708"/>
                        <a:pt x="290537" y="243550"/>
                        <a:pt x="281411" y="263324"/>
                      </a:cubicBezTo>
                      <a:cubicBezTo>
                        <a:pt x="269243" y="293745"/>
                        <a:pt x="193191" y="506690"/>
                        <a:pt x="203838" y="642063"/>
                      </a:cubicBezTo>
                      <a:cubicBezTo>
                        <a:pt x="214485" y="778957"/>
                        <a:pt x="203838" y="1011676"/>
                        <a:pt x="167333" y="1072517"/>
                      </a:cubicBezTo>
                      <a:cubicBezTo>
                        <a:pt x="138433" y="1118149"/>
                        <a:pt x="59339" y="1191159"/>
                        <a:pt x="22834" y="1221579"/>
                      </a:cubicBezTo>
                      <a:cubicBezTo>
                        <a:pt x="-1502" y="1217016"/>
                        <a:pt x="19" y="1235269"/>
                        <a:pt x="19" y="1235269"/>
                      </a:cubicBezTo>
                      <a:cubicBezTo>
                        <a:pt x="19" y="1235269"/>
                        <a:pt x="21313" y="1247437"/>
                        <a:pt x="53255" y="1268732"/>
                      </a:cubicBezTo>
                      <a:cubicBezTo>
                        <a:pt x="101928" y="1220058"/>
                        <a:pt x="212964" y="1095333"/>
                        <a:pt x="237301" y="1043618"/>
                      </a:cubicBezTo>
                      <a:cubicBezTo>
                        <a:pt x="279890" y="955397"/>
                        <a:pt x="304227" y="737888"/>
                        <a:pt x="317916" y="622289"/>
                      </a:cubicBezTo>
                      <a:cubicBezTo>
                        <a:pt x="331606" y="506690"/>
                        <a:pt x="375716" y="496043"/>
                        <a:pt x="375716" y="496043"/>
                      </a:cubicBezTo>
                      <a:cubicBezTo>
                        <a:pt x="375716" y="496043"/>
                        <a:pt x="330085" y="594911"/>
                        <a:pt x="345295" y="632937"/>
                      </a:cubicBezTo>
                      <a:cubicBezTo>
                        <a:pt x="345295" y="629894"/>
                        <a:pt x="345295" y="626852"/>
                        <a:pt x="345295" y="626852"/>
                      </a:cubicBezTo>
                      <a:lnTo>
                        <a:pt x="381800" y="651189"/>
                      </a:lnTo>
                      <a:cubicBezTo>
                        <a:pt x="400053" y="655752"/>
                        <a:pt x="413742" y="660315"/>
                        <a:pt x="427431" y="661836"/>
                      </a:cubicBezTo>
                      <a:lnTo>
                        <a:pt x="435036" y="642063"/>
                      </a:lnTo>
                      <a:cubicBezTo>
                        <a:pt x="435036" y="642063"/>
                        <a:pt x="435036" y="651189"/>
                        <a:pt x="435036" y="663357"/>
                      </a:cubicBezTo>
                      <a:cubicBezTo>
                        <a:pt x="445684" y="663357"/>
                        <a:pt x="454810" y="661836"/>
                        <a:pt x="465457" y="655752"/>
                      </a:cubicBezTo>
                      <a:cubicBezTo>
                        <a:pt x="506525" y="629894"/>
                        <a:pt x="514131" y="566011"/>
                        <a:pt x="514131" y="566011"/>
                      </a:cubicBezTo>
                      <a:cubicBezTo>
                        <a:pt x="514131" y="566011"/>
                        <a:pt x="535425" y="584263"/>
                        <a:pt x="541509" y="625331"/>
                      </a:cubicBezTo>
                      <a:cubicBezTo>
                        <a:pt x="544551" y="640542"/>
                        <a:pt x="541509" y="674005"/>
                        <a:pt x="541509" y="674005"/>
                      </a:cubicBezTo>
                      <a:cubicBezTo>
                        <a:pt x="541509" y="674005"/>
                        <a:pt x="558241" y="642063"/>
                        <a:pt x="578014" y="626852"/>
                      </a:cubicBezTo>
                      <a:cubicBezTo>
                        <a:pt x="603872" y="607079"/>
                        <a:pt x="641898" y="588826"/>
                        <a:pt x="641898" y="588826"/>
                      </a:cubicBezTo>
                      <a:cubicBezTo>
                        <a:pt x="641898" y="588826"/>
                        <a:pt x="635814" y="614684"/>
                        <a:pt x="587140" y="695299"/>
                      </a:cubicBezTo>
                      <a:cubicBezTo>
                        <a:pt x="579535" y="708989"/>
                        <a:pt x="573451" y="721157"/>
                        <a:pt x="568888" y="734846"/>
                      </a:cubicBezTo>
                      <a:cubicBezTo>
                        <a:pt x="552157" y="870219"/>
                        <a:pt x="535425" y="1013197"/>
                        <a:pt x="521736" y="1113585"/>
                      </a:cubicBezTo>
                      <a:cubicBezTo>
                        <a:pt x="512609" y="1182032"/>
                        <a:pt x="505004" y="1314363"/>
                        <a:pt x="498920" y="1404104"/>
                      </a:cubicBezTo>
                      <a:lnTo>
                        <a:pt x="498920" y="1404104"/>
                      </a:lnTo>
                      <a:cubicBezTo>
                        <a:pt x="498920" y="1404104"/>
                        <a:pt x="491315" y="1455820"/>
                        <a:pt x="479147" y="1495367"/>
                      </a:cubicBezTo>
                      <a:cubicBezTo>
                        <a:pt x="466978" y="1534914"/>
                        <a:pt x="445684" y="1582066"/>
                        <a:pt x="468499" y="1595755"/>
                      </a:cubicBezTo>
                      <a:cubicBezTo>
                        <a:pt x="491315" y="1610966"/>
                        <a:pt x="495878" y="1591192"/>
                        <a:pt x="509567" y="1595755"/>
                      </a:cubicBezTo>
                      <a:cubicBezTo>
                        <a:pt x="523257" y="1600319"/>
                        <a:pt x="533904" y="1620092"/>
                        <a:pt x="556720" y="1612487"/>
                      </a:cubicBezTo>
                      <a:cubicBezTo>
                        <a:pt x="578014" y="1604882"/>
                        <a:pt x="579535" y="1594234"/>
                        <a:pt x="587140" y="1598797"/>
                      </a:cubicBezTo>
                      <a:cubicBezTo>
                        <a:pt x="594746" y="1571419"/>
                        <a:pt x="605393" y="1536435"/>
                        <a:pt x="608435" y="1518182"/>
                      </a:cubicBezTo>
                      <a:cubicBezTo>
                        <a:pt x="609956" y="1506014"/>
                        <a:pt x="612998" y="1493846"/>
                        <a:pt x="616040" y="1480156"/>
                      </a:cubicBezTo>
                      <a:lnTo>
                        <a:pt x="617561" y="1480156"/>
                      </a:lnTo>
                      <a:cubicBezTo>
                        <a:pt x="619082" y="1469509"/>
                        <a:pt x="620603" y="1457341"/>
                        <a:pt x="622124" y="1445172"/>
                      </a:cubicBezTo>
                      <a:cubicBezTo>
                        <a:pt x="623645" y="1439088"/>
                        <a:pt x="623645" y="1433004"/>
                        <a:pt x="625166" y="1425399"/>
                      </a:cubicBezTo>
                      <a:lnTo>
                        <a:pt x="625166" y="1425399"/>
                      </a:lnTo>
                      <a:cubicBezTo>
                        <a:pt x="626688" y="1408667"/>
                        <a:pt x="628209" y="1391936"/>
                        <a:pt x="629730" y="1379768"/>
                      </a:cubicBezTo>
                      <a:cubicBezTo>
                        <a:pt x="632772" y="1341742"/>
                        <a:pt x="629730" y="1277858"/>
                        <a:pt x="629730" y="1277858"/>
                      </a:cubicBezTo>
                      <a:cubicBezTo>
                        <a:pt x="629730" y="1277858"/>
                        <a:pt x="631251" y="1291547"/>
                        <a:pt x="643419" y="1321968"/>
                      </a:cubicBezTo>
                      <a:cubicBezTo>
                        <a:pt x="655587" y="1352389"/>
                        <a:pt x="655587" y="1394978"/>
                        <a:pt x="655587" y="1394978"/>
                      </a:cubicBezTo>
                      <a:cubicBezTo>
                        <a:pt x="655587" y="1394978"/>
                        <a:pt x="663192" y="1363036"/>
                        <a:pt x="678403" y="1328052"/>
                      </a:cubicBezTo>
                      <a:cubicBezTo>
                        <a:pt x="693613" y="1293068"/>
                        <a:pt x="740766" y="1212453"/>
                        <a:pt x="762060" y="1150090"/>
                      </a:cubicBezTo>
                      <a:cubicBezTo>
                        <a:pt x="784876" y="1087728"/>
                        <a:pt x="806170" y="982776"/>
                        <a:pt x="806170" y="982776"/>
                      </a:cubicBezTo>
                      <a:cubicBezTo>
                        <a:pt x="832028" y="1011676"/>
                        <a:pt x="853322" y="1048181"/>
                        <a:pt x="883743" y="1057307"/>
                      </a:cubicBezTo>
                      <a:cubicBezTo>
                        <a:pt x="882222" y="1039054"/>
                        <a:pt x="903517" y="991902"/>
                        <a:pt x="903517" y="991902"/>
                      </a:cubicBezTo>
                      <a:cubicBezTo>
                        <a:pt x="903517" y="991902"/>
                        <a:pt x="908080" y="1019281"/>
                        <a:pt x="933938" y="1043618"/>
                      </a:cubicBezTo>
                      <a:cubicBezTo>
                        <a:pt x="959795" y="1066433"/>
                        <a:pt x="1006948" y="1075559"/>
                        <a:pt x="1061705" y="1075559"/>
                      </a:cubicBezTo>
                      <a:cubicBezTo>
                        <a:pt x="1116463" y="1075559"/>
                        <a:pt x="1130152" y="1063391"/>
                        <a:pt x="1154489" y="1049702"/>
                      </a:cubicBezTo>
                      <a:cubicBezTo>
                        <a:pt x="1189473" y="1029928"/>
                        <a:pt x="1229020" y="987339"/>
                        <a:pt x="1229020" y="987339"/>
                      </a:cubicBezTo>
                      <a:cubicBezTo>
                        <a:pt x="1229020" y="987339"/>
                        <a:pt x="1232062" y="1010155"/>
                        <a:pt x="1227499" y="1034491"/>
                      </a:cubicBezTo>
                      <a:cubicBezTo>
                        <a:pt x="1224457" y="1054265"/>
                        <a:pt x="1204683" y="1074038"/>
                        <a:pt x="1204683" y="1074038"/>
                      </a:cubicBezTo>
                      <a:cubicBezTo>
                        <a:pt x="1204683" y="1074038"/>
                        <a:pt x="1233583" y="1075559"/>
                        <a:pt x="1251835" y="1067954"/>
                      </a:cubicBezTo>
                      <a:cubicBezTo>
                        <a:pt x="1270088" y="1060349"/>
                        <a:pt x="1305072" y="1037533"/>
                        <a:pt x="1305072" y="1037533"/>
                      </a:cubicBezTo>
                      <a:cubicBezTo>
                        <a:pt x="1305072" y="1037533"/>
                        <a:pt x="1273130" y="1074038"/>
                        <a:pt x="1256398" y="1099896"/>
                      </a:cubicBezTo>
                      <a:cubicBezTo>
                        <a:pt x="1256398" y="1099896"/>
                        <a:pt x="1256398" y="1099896"/>
                        <a:pt x="1256398" y="1099896"/>
                      </a:cubicBezTo>
                      <a:cubicBezTo>
                        <a:pt x="1256398" y="1099896"/>
                        <a:pt x="1254877" y="1101417"/>
                        <a:pt x="1253356" y="1104459"/>
                      </a:cubicBezTo>
                      <a:cubicBezTo>
                        <a:pt x="1267046" y="1095333"/>
                        <a:pt x="1280735" y="1086207"/>
                        <a:pt x="1292903" y="1081644"/>
                      </a:cubicBezTo>
                      <a:cubicBezTo>
                        <a:pt x="1335493" y="1066433"/>
                        <a:pt x="1358308" y="1081644"/>
                        <a:pt x="1358308" y="1081644"/>
                      </a:cubicBezTo>
                      <a:lnTo>
                        <a:pt x="1426755" y="1070996"/>
                      </a:lnTo>
                      <a:cubicBezTo>
                        <a:pt x="1426755" y="1070996"/>
                        <a:pt x="1472386" y="1121191"/>
                        <a:pt x="1476949" y="1116628"/>
                      </a:cubicBezTo>
                      <a:cubicBezTo>
                        <a:pt x="1481512" y="1113585"/>
                        <a:pt x="1531707" y="1099896"/>
                        <a:pt x="1531707" y="1099896"/>
                      </a:cubicBezTo>
                      <a:lnTo>
                        <a:pt x="1545396" y="1139443"/>
                      </a:lnTo>
                      <a:cubicBezTo>
                        <a:pt x="1559086" y="1128796"/>
                        <a:pt x="1569733" y="1122712"/>
                        <a:pt x="1569733" y="1122712"/>
                      </a:cubicBezTo>
                      <a:cubicBezTo>
                        <a:pt x="1569733" y="1122712"/>
                        <a:pt x="1624490" y="1213974"/>
                        <a:pt x="1695979" y="1276337"/>
                      </a:cubicBezTo>
                      <a:cubicBezTo>
                        <a:pt x="1727921" y="1305237"/>
                        <a:pt x="1790284" y="1370641"/>
                        <a:pt x="1831352" y="1414751"/>
                      </a:cubicBezTo>
                      <a:cubicBezTo>
                        <a:pt x="1841999" y="1428441"/>
                        <a:pt x="1866336" y="1463425"/>
                        <a:pt x="1883067" y="1496888"/>
                      </a:cubicBezTo>
                      <a:cubicBezTo>
                        <a:pt x="1904362" y="1537956"/>
                        <a:pt x="1924135" y="1591192"/>
                        <a:pt x="1954556" y="1585108"/>
                      </a:cubicBezTo>
                      <a:cubicBezTo>
                        <a:pt x="1984977" y="1579024"/>
                        <a:pt x="1972809" y="1559250"/>
                        <a:pt x="1986498" y="1553166"/>
                      </a:cubicBezTo>
                      <a:cubicBezTo>
                        <a:pt x="2000187" y="1547082"/>
                        <a:pt x="2026045" y="1553166"/>
                        <a:pt x="2036692" y="1528830"/>
                      </a:cubicBezTo>
                      <a:cubicBezTo>
                        <a:pt x="2047339" y="1506014"/>
                        <a:pt x="2041255" y="1496888"/>
                        <a:pt x="2050382" y="1492325"/>
                      </a:cubicBezTo>
                      <a:cubicBezTo>
                        <a:pt x="2033650" y="1469509"/>
                        <a:pt x="2016919" y="1407146"/>
                        <a:pt x="1998666" y="1394978"/>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4C9558C2-1055-4C25-A411-231AF90C2ED5}"/>
                    </a:ext>
                  </a:extLst>
                </p:cNvPr>
                <p:cNvSpPr/>
                <p:nvPr/>
              </p:nvSpPr>
              <p:spPr>
                <a:xfrm>
                  <a:off x="3902989" y="1282119"/>
                  <a:ext cx="341878" cy="676863"/>
                </a:xfrm>
                <a:custGeom>
                  <a:avLst/>
                  <a:gdLst>
                    <a:gd name="connsiteX0" fmla="*/ 237282 w 341878"/>
                    <a:gd name="connsiteY0" fmla="*/ 465438 h 676863"/>
                    <a:gd name="connsiteX1" fmla="*/ 123204 w 341878"/>
                    <a:gd name="connsiteY1" fmla="*/ 328545 h 676863"/>
                    <a:gd name="connsiteX2" fmla="*/ 123204 w 341878"/>
                    <a:gd name="connsiteY2" fmla="*/ 179483 h 676863"/>
                    <a:gd name="connsiteX3" fmla="*/ 112557 w 341878"/>
                    <a:gd name="connsiteY3" fmla="*/ 0 h 676863"/>
                    <a:gd name="connsiteX4" fmla="*/ 109515 w 341878"/>
                    <a:gd name="connsiteY4" fmla="*/ 109515 h 676863"/>
                    <a:gd name="connsiteX5" fmla="*/ 97347 w 341878"/>
                    <a:gd name="connsiteY5" fmla="*/ 181004 h 676863"/>
                    <a:gd name="connsiteX6" fmla="*/ 68447 w 341878"/>
                    <a:gd name="connsiteY6" fmla="*/ 146020 h 676863"/>
                    <a:gd name="connsiteX7" fmla="*/ 31942 w 341878"/>
                    <a:gd name="connsiteY7" fmla="*/ 111036 h 676863"/>
                    <a:gd name="connsiteX8" fmla="*/ 45631 w 341878"/>
                    <a:gd name="connsiteY8" fmla="*/ 182525 h 676863"/>
                    <a:gd name="connsiteX9" fmla="*/ 62363 w 341878"/>
                    <a:gd name="connsiteY9" fmla="*/ 235761 h 676863"/>
                    <a:gd name="connsiteX10" fmla="*/ 31942 w 341878"/>
                    <a:gd name="connsiteY10" fmla="*/ 206862 h 676863"/>
                    <a:gd name="connsiteX11" fmla="*/ 0 w 341878"/>
                    <a:gd name="connsiteY11" fmla="*/ 177962 h 676863"/>
                    <a:gd name="connsiteX12" fmla="*/ 27379 w 341878"/>
                    <a:gd name="connsiteY12" fmla="*/ 275308 h 676863"/>
                    <a:gd name="connsiteX13" fmla="*/ 60842 w 341878"/>
                    <a:gd name="connsiteY13" fmla="*/ 362008 h 676863"/>
                    <a:gd name="connsiteX14" fmla="*/ 123204 w 341878"/>
                    <a:gd name="connsiteY14" fmla="*/ 421328 h 676863"/>
                    <a:gd name="connsiteX15" fmla="*/ 69968 w 341878"/>
                    <a:gd name="connsiteY15" fmla="*/ 418286 h 676863"/>
                    <a:gd name="connsiteX16" fmla="*/ 24337 w 341878"/>
                    <a:gd name="connsiteY16" fmla="*/ 413723 h 676863"/>
                    <a:gd name="connsiteX17" fmla="*/ 120162 w 341878"/>
                    <a:gd name="connsiteY17" fmla="*/ 483691 h 676863"/>
                    <a:gd name="connsiteX18" fmla="*/ 290519 w 341878"/>
                    <a:gd name="connsiteY18" fmla="*/ 676863 h 676863"/>
                    <a:gd name="connsiteX19" fmla="*/ 295082 w 341878"/>
                    <a:gd name="connsiteY19" fmla="*/ 675342 h 676863"/>
                    <a:gd name="connsiteX20" fmla="*/ 340713 w 341878"/>
                    <a:gd name="connsiteY20" fmla="*/ 641879 h 676863"/>
                    <a:gd name="connsiteX21" fmla="*/ 333108 w 341878"/>
                    <a:gd name="connsiteY21" fmla="*/ 593206 h 676863"/>
                    <a:gd name="connsiteX22" fmla="*/ 237282 w 341878"/>
                    <a:gd name="connsiteY22" fmla="*/ 465438 h 6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878" h="676863">
                      <a:moveTo>
                        <a:pt x="237282" y="465438"/>
                      </a:moveTo>
                      <a:cubicBezTo>
                        <a:pt x="193172" y="413723"/>
                        <a:pt x="127767" y="345276"/>
                        <a:pt x="123204" y="328545"/>
                      </a:cubicBezTo>
                      <a:cubicBezTo>
                        <a:pt x="117120" y="302687"/>
                        <a:pt x="124725" y="220551"/>
                        <a:pt x="123204" y="179483"/>
                      </a:cubicBezTo>
                      <a:cubicBezTo>
                        <a:pt x="121683" y="135373"/>
                        <a:pt x="126246" y="69968"/>
                        <a:pt x="112557" y="0"/>
                      </a:cubicBezTo>
                      <a:cubicBezTo>
                        <a:pt x="112557" y="33463"/>
                        <a:pt x="112557" y="74531"/>
                        <a:pt x="109515" y="109515"/>
                      </a:cubicBezTo>
                      <a:cubicBezTo>
                        <a:pt x="106473" y="147541"/>
                        <a:pt x="97347" y="181004"/>
                        <a:pt x="97347" y="181004"/>
                      </a:cubicBezTo>
                      <a:cubicBezTo>
                        <a:pt x="97347" y="181004"/>
                        <a:pt x="83657" y="170357"/>
                        <a:pt x="68447" y="146020"/>
                      </a:cubicBezTo>
                      <a:cubicBezTo>
                        <a:pt x="51715" y="120162"/>
                        <a:pt x="31942" y="111036"/>
                        <a:pt x="31942" y="111036"/>
                      </a:cubicBezTo>
                      <a:cubicBezTo>
                        <a:pt x="31942" y="111036"/>
                        <a:pt x="33463" y="153625"/>
                        <a:pt x="45631" y="182525"/>
                      </a:cubicBezTo>
                      <a:cubicBezTo>
                        <a:pt x="57799" y="211425"/>
                        <a:pt x="62363" y="235761"/>
                        <a:pt x="62363" y="235761"/>
                      </a:cubicBezTo>
                      <a:cubicBezTo>
                        <a:pt x="62363" y="235761"/>
                        <a:pt x="44110" y="219030"/>
                        <a:pt x="31942" y="206862"/>
                      </a:cubicBezTo>
                      <a:cubicBezTo>
                        <a:pt x="19773" y="194693"/>
                        <a:pt x="0" y="177962"/>
                        <a:pt x="0" y="177962"/>
                      </a:cubicBezTo>
                      <a:cubicBezTo>
                        <a:pt x="0" y="177962"/>
                        <a:pt x="16732" y="237282"/>
                        <a:pt x="27379" y="275308"/>
                      </a:cubicBezTo>
                      <a:cubicBezTo>
                        <a:pt x="33463" y="295082"/>
                        <a:pt x="47152" y="337671"/>
                        <a:pt x="60842" y="362008"/>
                      </a:cubicBezTo>
                      <a:cubicBezTo>
                        <a:pt x="74531" y="386344"/>
                        <a:pt x="123204" y="421328"/>
                        <a:pt x="123204" y="421328"/>
                      </a:cubicBezTo>
                      <a:cubicBezTo>
                        <a:pt x="123204" y="421328"/>
                        <a:pt x="79094" y="419807"/>
                        <a:pt x="69968" y="418286"/>
                      </a:cubicBezTo>
                      <a:cubicBezTo>
                        <a:pt x="50194" y="415244"/>
                        <a:pt x="24337" y="413723"/>
                        <a:pt x="24337" y="413723"/>
                      </a:cubicBezTo>
                      <a:cubicBezTo>
                        <a:pt x="24337" y="413723"/>
                        <a:pt x="74531" y="447186"/>
                        <a:pt x="120162" y="483691"/>
                      </a:cubicBezTo>
                      <a:cubicBezTo>
                        <a:pt x="138415" y="497380"/>
                        <a:pt x="273787" y="647963"/>
                        <a:pt x="290519" y="676863"/>
                      </a:cubicBezTo>
                      <a:cubicBezTo>
                        <a:pt x="292040" y="676863"/>
                        <a:pt x="293561" y="675342"/>
                        <a:pt x="295082" y="675342"/>
                      </a:cubicBezTo>
                      <a:cubicBezTo>
                        <a:pt x="310292" y="672300"/>
                        <a:pt x="337671" y="666216"/>
                        <a:pt x="340713" y="641879"/>
                      </a:cubicBezTo>
                      <a:cubicBezTo>
                        <a:pt x="343755" y="617543"/>
                        <a:pt x="340713" y="611458"/>
                        <a:pt x="333108" y="593206"/>
                      </a:cubicBezTo>
                      <a:cubicBezTo>
                        <a:pt x="317897" y="550617"/>
                        <a:pt x="298124" y="530843"/>
                        <a:pt x="237282" y="46543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Shape 31">
                <a:extLst>
                  <a:ext uri="{FF2B5EF4-FFF2-40B4-BE49-F238E27FC236}">
                    <a16:creationId xmlns:a16="http://schemas.microsoft.com/office/drawing/2014/main" id="{B6C334A6-6190-48BD-A7B2-A55A697E1611}"/>
                  </a:ext>
                </a:extLst>
              </p:cNvPr>
              <p:cNvSpPr/>
              <p:nvPr/>
            </p:nvSpPr>
            <p:spPr>
              <a:xfrm>
                <a:off x="2730266" y="1446391"/>
                <a:ext cx="714889" cy="630982"/>
              </a:xfrm>
              <a:custGeom>
                <a:avLst/>
                <a:gdLst>
                  <a:gd name="connsiteX0" fmla="*/ 616022 w 714889"/>
                  <a:gd name="connsiteY0" fmla="*/ 91262 h 630982"/>
                  <a:gd name="connsiteX1" fmla="*/ 638837 w 714889"/>
                  <a:gd name="connsiteY1" fmla="*/ 51715 h 630982"/>
                  <a:gd name="connsiteX2" fmla="*/ 640358 w 714889"/>
                  <a:gd name="connsiteY2" fmla="*/ 4563 h 630982"/>
                  <a:gd name="connsiteX3" fmla="*/ 565827 w 714889"/>
                  <a:gd name="connsiteY3" fmla="*/ 66926 h 630982"/>
                  <a:gd name="connsiteX4" fmla="*/ 473044 w 714889"/>
                  <a:gd name="connsiteY4" fmla="*/ 92783 h 630982"/>
                  <a:gd name="connsiteX5" fmla="*/ 345276 w 714889"/>
                  <a:gd name="connsiteY5" fmla="*/ 60842 h 630982"/>
                  <a:gd name="connsiteX6" fmla="*/ 314855 w 714889"/>
                  <a:gd name="connsiteY6" fmla="*/ 9126 h 630982"/>
                  <a:gd name="connsiteX7" fmla="*/ 295082 w 714889"/>
                  <a:gd name="connsiteY7" fmla="*/ 74531 h 630982"/>
                  <a:gd name="connsiteX8" fmla="*/ 217509 w 714889"/>
                  <a:gd name="connsiteY8" fmla="*/ 0 h 630982"/>
                  <a:gd name="connsiteX9" fmla="*/ 173399 w 714889"/>
                  <a:gd name="connsiteY9" fmla="*/ 167314 h 630982"/>
                  <a:gd name="connsiteX10" fmla="*/ 89741 w 714889"/>
                  <a:gd name="connsiteY10" fmla="*/ 345276 h 630982"/>
                  <a:gd name="connsiteX11" fmla="*/ 66926 w 714889"/>
                  <a:gd name="connsiteY11" fmla="*/ 412202 h 630982"/>
                  <a:gd name="connsiteX12" fmla="*/ 54758 w 714889"/>
                  <a:gd name="connsiteY12" fmla="*/ 339192 h 630982"/>
                  <a:gd name="connsiteX13" fmla="*/ 41068 w 714889"/>
                  <a:gd name="connsiteY13" fmla="*/ 295082 h 630982"/>
                  <a:gd name="connsiteX14" fmla="*/ 41068 w 714889"/>
                  <a:gd name="connsiteY14" fmla="*/ 396992 h 630982"/>
                  <a:gd name="connsiteX15" fmla="*/ 34984 w 714889"/>
                  <a:gd name="connsiteY15" fmla="*/ 462396 h 630982"/>
                  <a:gd name="connsiteX16" fmla="*/ 21294 w 714889"/>
                  <a:gd name="connsiteY16" fmla="*/ 535406 h 630982"/>
                  <a:gd name="connsiteX17" fmla="*/ 0 w 714889"/>
                  <a:gd name="connsiteY17" fmla="*/ 616022 h 630982"/>
                  <a:gd name="connsiteX18" fmla="*/ 3042 w 714889"/>
                  <a:gd name="connsiteY18" fmla="*/ 617543 h 630982"/>
                  <a:gd name="connsiteX19" fmla="*/ 53236 w 714889"/>
                  <a:gd name="connsiteY19" fmla="*/ 625148 h 630982"/>
                  <a:gd name="connsiteX20" fmla="*/ 80615 w 714889"/>
                  <a:gd name="connsiteY20" fmla="*/ 590164 h 630982"/>
                  <a:gd name="connsiteX21" fmla="*/ 88220 w 714889"/>
                  <a:gd name="connsiteY21" fmla="*/ 459354 h 630982"/>
                  <a:gd name="connsiteX22" fmla="*/ 147541 w 714889"/>
                  <a:gd name="connsiteY22" fmla="*/ 284435 h 630982"/>
                  <a:gd name="connsiteX23" fmla="*/ 225114 w 714889"/>
                  <a:gd name="connsiteY23" fmla="*/ 97347 h 630982"/>
                  <a:gd name="connsiteX24" fmla="*/ 266182 w 714889"/>
                  <a:gd name="connsiteY24" fmla="*/ 136894 h 630982"/>
                  <a:gd name="connsiteX25" fmla="*/ 284435 w 714889"/>
                  <a:gd name="connsiteY25" fmla="*/ 97347 h 630982"/>
                  <a:gd name="connsiteX26" fmla="*/ 339192 w 714889"/>
                  <a:gd name="connsiteY26" fmla="*/ 138415 h 630982"/>
                  <a:gd name="connsiteX27" fmla="*/ 568869 w 714889"/>
                  <a:gd name="connsiteY27" fmla="*/ 135373 h 630982"/>
                  <a:gd name="connsiteX28" fmla="*/ 588643 w 714889"/>
                  <a:gd name="connsiteY28" fmla="*/ 167314 h 630982"/>
                  <a:gd name="connsiteX29" fmla="*/ 666216 w 714889"/>
                  <a:gd name="connsiteY29" fmla="*/ 120162 h 630982"/>
                  <a:gd name="connsiteX30" fmla="*/ 714889 w 714889"/>
                  <a:gd name="connsiteY30" fmla="*/ 57800 h 630982"/>
                  <a:gd name="connsiteX31" fmla="*/ 661653 w 714889"/>
                  <a:gd name="connsiteY31" fmla="*/ 88220 h 630982"/>
                  <a:gd name="connsiteX32" fmla="*/ 616022 w 714889"/>
                  <a:gd name="connsiteY32" fmla="*/ 91262 h 6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4889" h="630982">
                    <a:moveTo>
                      <a:pt x="616022" y="91262"/>
                    </a:moveTo>
                    <a:cubicBezTo>
                      <a:pt x="616022" y="91262"/>
                      <a:pt x="635795" y="71489"/>
                      <a:pt x="638837" y="51715"/>
                    </a:cubicBezTo>
                    <a:cubicBezTo>
                      <a:pt x="643400" y="27379"/>
                      <a:pt x="640358" y="4563"/>
                      <a:pt x="640358" y="4563"/>
                    </a:cubicBezTo>
                    <a:cubicBezTo>
                      <a:pt x="640358" y="4563"/>
                      <a:pt x="599290" y="47152"/>
                      <a:pt x="565827" y="66926"/>
                    </a:cubicBezTo>
                    <a:cubicBezTo>
                      <a:pt x="543012" y="79094"/>
                      <a:pt x="527801" y="92783"/>
                      <a:pt x="473044" y="92783"/>
                    </a:cubicBezTo>
                    <a:cubicBezTo>
                      <a:pt x="418286" y="92783"/>
                      <a:pt x="371134" y="83657"/>
                      <a:pt x="345276" y="60842"/>
                    </a:cubicBezTo>
                    <a:cubicBezTo>
                      <a:pt x="319419" y="36505"/>
                      <a:pt x="314855" y="9126"/>
                      <a:pt x="314855" y="9126"/>
                    </a:cubicBezTo>
                    <a:cubicBezTo>
                      <a:pt x="314855" y="9126"/>
                      <a:pt x="293561" y="56279"/>
                      <a:pt x="295082" y="74531"/>
                    </a:cubicBezTo>
                    <a:cubicBezTo>
                      <a:pt x="264661" y="65405"/>
                      <a:pt x="244888" y="28900"/>
                      <a:pt x="217509" y="0"/>
                    </a:cubicBezTo>
                    <a:cubicBezTo>
                      <a:pt x="217509" y="0"/>
                      <a:pt x="194693" y="104952"/>
                      <a:pt x="173399" y="167314"/>
                    </a:cubicBezTo>
                    <a:cubicBezTo>
                      <a:pt x="150583" y="229677"/>
                      <a:pt x="104952" y="311813"/>
                      <a:pt x="89741" y="345276"/>
                    </a:cubicBezTo>
                    <a:cubicBezTo>
                      <a:pt x="74531" y="380260"/>
                      <a:pt x="66926" y="412202"/>
                      <a:pt x="66926" y="412202"/>
                    </a:cubicBezTo>
                    <a:cubicBezTo>
                      <a:pt x="66926" y="412202"/>
                      <a:pt x="66926" y="369613"/>
                      <a:pt x="54758" y="339192"/>
                    </a:cubicBezTo>
                    <a:cubicBezTo>
                      <a:pt x="42589" y="308771"/>
                      <a:pt x="41068" y="295082"/>
                      <a:pt x="41068" y="295082"/>
                    </a:cubicBezTo>
                    <a:cubicBezTo>
                      <a:pt x="41068" y="295082"/>
                      <a:pt x="44110" y="357445"/>
                      <a:pt x="41068" y="396992"/>
                    </a:cubicBezTo>
                    <a:cubicBezTo>
                      <a:pt x="39547" y="412202"/>
                      <a:pt x="36505" y="438060"/>
                      <a:pt x="34984" y="462396"/>
                    </a:cubicBezTo>
                    <a:cubicBezTo>
                      <a:pt x="30421" y="489775"/>
                      <a:pt x="24337" y="514112"/>
                      <a:pt x="21294" y="535406"/>
                    </a:cubicBezTo>
                    <a:cubicBezTo>
                      <a:pt x="18252" y="553659"/>
                      <a:pt x="9126" y="588643"/>
                      <a:pt x="0" y="616022"/>
                    </a:cubicBezTo>
                    <a:cubicBezTo>
                      <a:pt x="1521" y="616022"/>
                      <a:pt x="1521" y="617543"/>
                      <a:pt x="3042" y="617543"/>
                    </a:cubicBezTo>
                    <a:cubicBezTo>
                      <a:pt x="15210" y="625148"/>
                      <a:pt x="34984" y="638837"/>
                      <a:pt x="53236" y="625148"/>
                    </a:cubicBezTo>
                    <a:cubicBezTo>
                      <a:pt x="69968" y="611458"/>
                      <a:pt x="73010" y="605374"/>
                      <a:pt x="80615" y="590164"/>
                    </a:cubicBezTo>
                    <a:cubicBezTo>
                      <a:pt x="95826" y="559743"/>
                      <a:pt x="83657" y="509549"/>
                      <a:pt x="88220" y="459354"/>
                    </a:cubicBezTo>
                    <a:cubicBezTo>
                      <a:pt x="103431" y="395471"/>
                      <a:pt x="135373" y="320940"/>
                      <a:pt x="147541" y="284435"/>
                    </a:cubicBezTo>
                    <a:cubicBezTo>
                      <a:pt x="171878" y="215988"/>
                      <a:pt x="225114" y="97347"/>
                      <a:pt x="225114" y="97347"/>
                    </a:cubicBezTo>
                    <a:cubicBezTo>
                      <a:pt x="225114" y="97347"/>
                      <a:pt x="235761" y="118641"/>
                      <a:pt x="266182" y="136894"/>
                    </a:cubicBezTo>
                    <a:cubicBezTo>
                      <a:pt x="272266" y="132331"/>
                      <a:pt x="284435" y="104952"/>
                      <a:pt x="284435" y="97347"/>
                    </a:cubicBezTo>
                    <a:cubicBezTo>
                      <a:pt x="302687" y="123204"/>
                      <a:pt x="316377" y="129288"/>
                      <a:pt x="339192" y="138415"/>
                    </a:cubicBezTo>
                    <a:cubicBezTo>
                      <a:pt x="368092" y="150583"/>
                      <a:pt x="485212" y="165793"/>
                      <a:pt x="568869" y="135373"/>
                    </a:cubicBezTo>
                    <a:cubicBezTo>
                      <a:pt x="579517" y="149062"/>
                      <a:pt x="581038" y="156667"/>
                      <a:pt x="588643" y="167314"/>
                    </a:cubicBezTo>
                    <a:cubicBezTo>
                      <a:pt x="629711" y="158188"/>
                      <a:pt x="666216" y="120162"/>
                      <a:pt x="666216" y="120162"/>
                    </a:cubicBezTo>
                    <a:cubicBezTo>
                      <a:pt x="682947" y="94305"/>
                      <a:pt x="714889" y="57800"/>
                      <a:pt x="714889" y="57800"/>
                    </a:cubicBezTo>
                    <a:cubicBezTo>
                      <a:pt x="714889" y="57800"/>
                      <a:pt x="679905" y="79094"/>
                      <a:pt x="661653" y="88220"/>
                    </a:cubicBezTo>
                    <a:cubicBezTo>
                      <a:pt x="644921" y="92783"/>
                      <a:pt x="616022" y="91262"/>
                      <a:pt x="616022" y="9126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aphic 4">
                <a:extLst>
                  <a:ext uri="{FF2B5EF4-FFF2-40B4-BE49-F238E27FC236}">
                    <a16:creationId xmlns:a16="http://schemas.microsoft.com/office/drawing/2014/main" id="{5E08DF88-09AE-41F5-A831-105294457C62}"/>
                  </a:ext>
                </a:extLst>
              </p:cNvPr>
              <p:cNvGrpSpPr/>
              <p:nvPr/>
            </p:nvGrpSpPr>
            <p:grpSpPr>
              <a:xfrm>
                <a:off x="3337162" y="1536132"/>
                <a:ext cx="348318" cy="545328"/>
                <a:chOff x="3337162" y="1536132"/>
                <a:chExt cx="348318" cy="545328"/>
              </a:xfrm>
            </p:grpSpPr>
            <p:sp>
              <p:nvSpPr>
                <p:cNvPr id="92" name="Freeform: Shape 91">
                  <a:extLst>
                    <a:ext uri="{FF2B5EF4-FFF2-40B4-BE49-F238E27FC236}">
                      <a16:creationId xmlns:a16="http://schemas.microsoft.com/office/drawing/2014/main" id="{30A7935E-0319-4F5D-8A4B-15A04FA5704C}"/>
                    </a:ext>
                  </a:extLst>
                </p:cNvPr>
                <p:cNvSpPr/>
                <p:nvPr/>
              </p:nvSpPr>
              <p:spPr>
                <a:xfrm>
                  <a:off x="3344256" y="1536132"/>
                  <a:ext cx="341223" cy="539304"/>
                </a:xfrm>
                <a:custGeom>
                  <a:avLst/>
                  <a:gdLst>
                    <a:gd name="connsiteX0" fmla="*/ 274298 w 341223"/>
                    <a:gd name="connsiteY0" fmla="*/ 45631 h 539304"/>
                    <a:gd name="connsiteX1" fmla="*/ 224104 w 341223"/>
                    <a:gd name="connsiteY1" fmla="*/ 0 h 539304"/>
                    <a:gd name="connsiteX2" fmla="*/ 155657 w 341223"/>
                    <a:gd name="connsiteY2" fmla="*/ 10647 h 539304"/>
                    <a:gd name="connsiteX3" fmla="*/ 90252 w 341223"/>
                    <a:gd name="connsiteY3" fmla="*/ 10647 h 539304"/>
                    <a:gd name="connsiteX4" fmla="*/ 50705 w 341223"/>
                    <a:gd name="connsiteY4" fmla="*/ 33463 h 539304"/>
                    <a:gd name="connsiteX5" fmla="*/ 33974 w 341223"/>
                    <a:gd name="connsiteY5" fmla="*/ 63884 h 539304"/>
                    <a:gd name="connsiteX6" fmla="*/ 23326 w 341223"/>
                    <a:gd name="connsiteY6" fmla="*/ 88220 h 539304"/>
                    <a:gd name="connsiteX7" fmla="*/ 9637 w 341223"/>
                    <a:gd name="connsiteY7" fmla="*/ 127767 h 539304"/>
                    <a:gd name="connsiteX8" fmla="*/ 20284 w 341223"/>
                    <a:gd name="connsiteY8" fmla="*/ 328545 h 539304"/>
                    <a:gd name="connsiteX9" fmla="*/ 12679 w 341223"/>
                    <a:gd name="connsiteY9" fmla="*/ 435018 h 539304"/>
                    <a:gd name="connsiteX10" fmla="*/ 11158 w 341223"/>
                    <a:gd name="connsiteY10" fmla="*/ 521717 h 539304"/>
                    <a:gd name="connsiteX11" fmla="*/ 50705 w 341223"/>
                    <a:gd name="connsiteY11" fmla="*/ 521717 h 539304"/>
                    <a:gd name="connsiteX12" fmla="*/ 96336 w 341223"/>
                    <a:gd name="connsiteY12" fmla="*/ 536927 h 539304"/>
                    <a:gd name="connsiteX13" fmla="*/ 126757 w 341223"/>
                    <a:gd name="connsiteY13" fmla="*/ 523238 h 539304"/>
                    <a:gd name="connsiteX14" fmla="*/ 129799 w 341223"/>
                    <a:gd name="connsiteY14" fmla="*/ 524759 h 539304"/>
                    <a:gd name="connsiteX15" fmla="*/ 176951 w 341223"/>
                    <a:gd name="connsiteY15" fmla="*/ 532364 h 539304"/>
                    <a:gd name="connsiteX16" fmla="*/ 202809 w 341223"/>
                    <a:gd name="connsiteY16" fmla="*/ 498901 h 539304"/>
                    <a:gd name="connsiteX17" fmla="*/ 208893 w 341223"/>
                    <a:gd name="connsiteY17" fmla="*/ 331587 h 539304"/>
                    <a:gd name="connsiteX18" fmla="*/ 208893 w 341223"/>
                    <a:gd name="connsiteY18" fmla="*/ 331587 h 539304"/>
                    <a:gd name="connsiteX19" fmla="*/ 225625 w 341223"/>
                    <a:gd name="connsiteY19" fmla="*/ 176441 h 539304"/>
                    <a:gd name="connsiteX20" fmla="*/ 341224 w 341223"/>
                    <a:gd name="connsiteY20" fmla="*/ 71489 h 539304"/>
                    <a:gd name="connsiteX21" fmla="*/ 327534 w 341223"/>
                    <a:gd name="connsiteY21" fmla="*/ 31942 h 539304"/>
                    <a:gd name="connsiteX22" fmla="*/ 274298 w 341223"/>
                    <a:gd name="connsiteY22" fmla="*/ 45631 h 53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23" h="539304">
                      <a:moveTo>
                        <a:pt x="274298" y="45631"/>
                      </a:moveTo>
                      <a:cubicBezTo>
                        <a:pt x="269735" y="48673"/>
                        <a:pt x="224104" y="0"/>
                        <a:pt x="224104" y="0"/>
                      </a:cubicBezTo>
                      <a:lnTo>
                        <a:pt x="155657" y="10647"/>
                      </a:lnTo>
                      <a:cubicBezTo>
                        <a:pt x="155657" y="10647"/>
                        <a:pt x="132841" y="-4563"/>
                        <a:pt x="90252" y="10647"/>
                      </a:cubicBezTo>
                      <a:cubicBezTo>
                        <a:pt x="78084" y="15210"/>
                        <a:pt x="64395" y="22816"/>
                        <a:pt x="50705" y="33463"/>
                      </a:cubicBezTo>
                      <a:cubicBezTo>
                        <a:pt x="47663" y="39547"/>
                        <a:pt x="41579" y="50194"/>
                        <a:pt x="33974" y="63884"/>
                      </a:cubicBezTo>
                      <a:cubicBezTo>
                        <a:pt x="27889" y="77573"/>
                        <a:pt x="23326" y="88220"/>
                        <a:pt x="23326" y="88220"/>
                      </a:cubicBezTo>
                      <a:cubicBezTo>
                        <a:pt x="18763" y="100389"/>
                        <a:pt x="12679" y="114078"/>
                        <a:pt x="9637" y="127767"/>
                      </a:cubicBezTo>
                      <a:cubicBezTo>
                        <a:pt x="3553" y="153625"/>
                        <a:pt x="12679" y="254014"/>
                        <a:pt x="20284" y="328545"/>
                      </a:cubicBezTo>
                      <a:cubicBezTo>
                        <a:pt x="20284" y="343755"/>
                        <a:pt x="18763" y="392429"/>
                        <a:pt x="12679" y="435018"/>
                      </a:cubicBezTo>
                      <a:cubicBezTo>
                        <a:pt x="6595" y="474565"/>
                        <a:pt x="-11657" y="506507"/>
                        <a:pt x="11158" y="521717"/>
                      </a:cubicBezTo>
                      <a:cubicBezTo>
                        <a:pt x="33974" y="535406"/>
                        <a:pt x="38537" y="517154"/>
                        <a:pt x="50705" y="521717"/>
                      </a:cubicBezTo>
                      <a:cubicBezTo>
                        <a:pt x="62873" y="526280"/>
                        <a:pt x="73521" y="546054"/>
                        <a:pt x="96336" y="536927"/>
                      </a:cubicBezTo>
                      <a:cubicBezTo>
                        <a:pt x="116110" y="529322"/>
                        <a:pt x="117631" y="520196"/>
                        <a:pt x="126757" y="523238"/>
                      </a:cubicBezTo>
                      <a:cubicBezTo>
                        <a:pt x="128278" y="523238"/>
                        <a:pt x="128278" y="524759"/>
                        <a:pt x="129799" y="524759"/>
                      </a:cubicBezTo>
                      <a:cubicBezTo>
                        <a:pt x="140447" y="532364"/>
                        <a:pt x="160220" y="544533"/>
                        <a:pt x="176951" y="532364"/>
                      </a:cubicBezTo>
                      <a:cubicBezTo>
                        <a:pt x="193683" y="520196"/>
                        <a:pt x="195204" y="512591"/>
                        <a:pt x="202809" y="498901"/>
                      </a:cubicBezTo>
                      <a:cubicBezTo>
                        <a:pt x="218020" y="466959"/>
                        <a:pt x="207372" y="407639"/>
                        <a:pt x="208893" y="331587"/>
                      </a:cubicBezTo>
                      <a:lnTo>
                        <a:pt x="208893" y="331587"/>
                      </a:lnTo>
                      <a:cubicBezTo>
                        <a:pt x="210414" y="279872"/>
                        <a:pt x="214977" y="214467"/>
                        <a:pt x="225625" y="176441"/>
                      </a:cubicBezTo>
                      <a:cubicBezTo>
                        <a:pt x="231709" y="155146"/>
                        <a:pt x="303198" y="100389"/>
                        <a:pt x="341224" y="71489"/>
                      </a:cubicBezTo>
                      <a:lnTo>
                        <a:pt x="327534" y="31942"/>
                      </a:lnTo>
                      <a:cubicBezTo>
                        <a:pt x="329056" y="27379"/>
                        <a:pt x="278861" y="41068"/>
                        <a:pt x="274298" y="4563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0DAD02CE-225E-46D5-A9E4-4D96CD413CDB}"/>
                    </a:ext>
                  </a:extLst>
                </p:cNvPr>
                <p:cNvSpPr/>
                <p:nvPr/>
              </p:nvSpPr>
              <p:spPr>
                <a:xfrm>
                  <a:off x="3337162" y="2021344"/>
                  <a:ext cx="187423" cy="60116"/>
                </a:xfrm>
                <a:custGeom>
                  <a:avLst/>
                  <a:gdLst>
                    <a:gd name="connsiteX0" fmla="*/ 156667 w 187423"/>
                    <a:gd name="connsiteY0" fmla="*/ 13690 h 60116"/>
                    <a:gd name="connsiteX1" fmla="*/ 136894 w 187423"/>
                    <a:gd name="connsiteY1" fmla="*/ 31942 h 60116"/>
                    <a:gd name="connsiteX2" fmla="*/ 101910 w 187423"/>
                    <a:gd name="connsiteY2" fmla="*/ 10647 h 60116"/>
                    <a:gd name="connsiteX3" fmla="*/ 82136 w 187423"/>
                    <a:gd name="connsiteY3" fmla="*/ 31942 h 60116"/>
                    <a:gd name="connsiteX4" fmla="*/ 59321 w 187423"/>
                    <a:gd name="connsiteY4" fmla="*/ 9126 h 60116"/>
                    <a:gd name="connsiteX5" fmla="*/ 42589 w 187423"/>
                    <a:gd name="connsiteY5" fmla="*/ 21295 h 60116"/>
                    <a:gd name="connsiteX6" fmla="*/ 42589 w 187423"/>
                    <a:gd name="connsiteY6" fmla="*/ 21295 h 60116"/>
                    <a:gd name="connsiteX7" fmla="*/ 21295 w 187423"/>
                    <a:gd name="connsiteY7" fmla="*/ 0 h 60116"/>
                    <a:gd name="connsiteX8" fmla="*/ 0 w 187423"/>
                    <a:gd name="connsiteY8" fmla="*/ 42589 h 60116"/>
                    <a:gd name="connsiteX9" fmla="*/ 38026 w 187423"/>
                    <a:gd name="connsiteY9" fmla="*/ 47152 h 60116"/>
                    <a:gd name="connsiteX10" fmla="*/ 60842 w 187423"/>
                    <a:gd name="connsiteY10" fmla="*/ 56279 h 60116"/>
                    <a:gd name="connsiteX11" fmla="*/ 82136 w 187423"/>
                    <a:gd name="connsiteY11" fmla="*/ 50194 h 60116"/>
                    <a:gd name="connsiteX12" fmla="*/ 135373 w 187423"/>
                    <a:gd name="connsiteY12" fmla="*/ 50194 h 60116"/>
                    <a:gd name="connsiteX13" fmla="*/ 187088 w 187423"/>
                    <a:gd name="connsiteY13" fmla="*/ 51716 h 60116"/>
                    <a:gd name="connsiteX14" fmla="*/ 156667 w 187423"/>
                    <a:gd name="connsiteY14" fmla="*/ 13690 h 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423" h="60116">
                      <a:moveTo>
                        <a:pt x="156667" y="13690"/>
                      </a:moveTo>
                      <a:cubicBezTo>
                        <a:pt x="149062" y="15210"/>
                        <a:pt x="139936" y="24337"/>
                        <a:pt x="136894" y="31942"/>
                      </a:cubicBezTo>
                      <a:cubicBezTo>
                        <a:pt x="130810" y="18253"/>
                        <a:pt x="115599" y="6084"/>
                        <a:pt x="101910" y="10647"/>
                      </a:cubicBezTo>
                      <a:cubicBezTo>
                        <a:pt x="94305" y="13690"/>
                        <a:pt x="83657" y="30421"/>
                        <a:pt x="82136" y="31942"/>
                      </a:cubicBezTo>
                      <a:cubicBezTo>
                        <a:pt x="80615" y="28900"/>
                        <a:pt x="69968" y="9126"/>
                        <a:pt x="59321" y="9126"/>
                      </a:cubicBezTo>
                      <a:cubicBezTo>
                        <a:pt x="50194" y="9126"/>
                        <a:pt x="45631" y="15210"/>
                        <a:pt x="42589" y="21295"/>
                      </a:cubicBezTo>
                      <a:cubicBezTo>
                        <a:pt x="42589" y="21295"/>
                        <a:pt x="42589" y="21295"/>
                        <a:pt x="42589" y="21295"/>
                      </a:cubicBezTo>
                      <a:cubicBezTo>
                        <a:pt x="39547" y="13690"/>
                        <a:pt x="30421" y="0"/>
                        <a:pt x="21295" y="0"/>
                      </a:cubicBezTo>
                      <a:cubicBezTo>
                        <a:pt x="15210" y="0"/>
                        <a:pt x="0" y="10647"/>
                        <a:pt x="0" y="42589"/>
                      </a:cubicBezTo>
                      <a:cubicBezTo>
                        <a:pt x="0" y="45631"/>
                        <a:pt x="21295" y="57800"/>
                        <a:pt x="38026" y="47152"/>
                      </a:cubicBezTo>
                      <a:cubicBezTo>
                        <a:pt x="45631" y="53236"/>
                        <a:pt x="51716" y="54758"/>
                        <a:pt x="60842" y="56279"/>
                      </a:cubicBezTo>
                      <a:cubicBezTo>
                        <a:pt x="69968" y="57800"/>
                        <a:pt x="77573" y="51716"/>
                        <a:pt x="82136" y="50194"/>
                      </a:cubicBezTo>
                      <a:cubicBezTo>
                        <a:pt x="97347" y="60842"/>
                        <a:pt x="114078" y="65405"/>
                        <a:pt x="135373" y="50194"/>
                      </a:cubicBezTo>
                      <a:cubicBezTo>
                        <a:pt x="147541" y="62363"/>
                        <a:pt x="177962" y="63884"/>
                        <a:pt x="187088" y="51716"/>
                      </a:cubicBezTo>
                      <a:cubicBezTo>
                        <a:pt x="190130" y="25858"/>
                        <a:pt x="171878" y="10647"/>
                        <a:pt x="156667" y="1369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Shape 33">
                <a:extLst>
                  <a:ext uri="{FF2B5EF4-FFF2-40B4-BE49-F238E27FC236}">
                    <a16:creationId xmlns:a16="http://schemas.microsoft.com/office/drawing/2014/main" id="{7B06A907-B3A4-40EF-97BB-8ECE17DB99BB}"/>
                  </a:ext>
                </a:extLst>
              </p:cNvPr>
              <p:cNvSpPr/>
              <p:nvPr/>
            </p:nvSpPr>
            <p:spPr>
              <a:xfrm>
                <a:off x="2939449" y="2013033"/>
                <a:ext cx="186287" cy="69198"/>
              </a:xfrm>
              <a:custGeom>
                <a:avLst/>
                <a:gdLst>
                  <a:gd name="connsiteX0" fmla="*/ 151304 w 186287"/>
                  <a:gd name="connsiteY0" fmla="*/ 2227 h 69198"/>
                  <a:gd name="connsiteX1" fmla="*/ 134573 w 186287"/>
                  <a:gd name="connsiteY1" fmla="*/ 25043 h 69198"/>
                  <a:gd name="connsiteX2" fmla="*/ 96547 w 186287"/>
                  <a:gd name="connsiteY2" fmla="*/ 11354 h 69198"/>
                  <a:gd name="connsiteX3" fmla="*/ 82857 w 186287"/>
                  <a:gd name="connsiteY3" fmla="*/ 35690 h 69198"/>
                  <a:gd name="connsiteX4" fmla="*/ 55478 w 186287"/>
                  <a:gd name="connsiteY4" fmla="*/ 18959 h 69198"/>
                  <a:gd name="connsiteX5" fmla="*/ 40268 w 186287"/>
                  <a:gd name="connsiteY5" fmla="*/ 35690 h 69198"/>
                  <a:gd name="connsiteX6" fmla="*/ 40268 w 186287"/>
                  <a:gd name="connsiteY6" fmla="*/ 35690 h 69198"/>
                  <a:gd name="connsiteX7" fmla="*/ 14410 w 186287"/>
                  <a:gd name="connsiteY7" fmla="*/ 18959 h 69198"/>
                  <a:gd name="connsiteX8" fmla="*/ 2242 w 186287"/>
                  <a:gd name="connsiteY8" fmla="*/ 64590 h 69198"/>
                  <a:gd name="connsiteX9" fmla="*/ 40268 w 186287"/>
                  <a:gd name="connsiteY9" fmla="*/ 60027 h 69198"/>
                  <a:gd name="connsiteX10" fmla="*/ 64605 w 186287"/>
                  <a:gd name="connsiteY10" fmla="*/ 64590 h 69198"/>
                  <a:gd name="connsiteX11" fmla="*/ 84378 w 186287"/>
                  <a:gd name="connsiteY11" fmla="*/ 53943 h 69198"/>
                  <a:gd name="connsiteX12" fmla="*/ 136093 w 186287"/>
                  <a:gd name="connsiteY12" fmla="*/ 43295 h 69198"/>
                  <a:gd name="connsiteX13" fmla="*/ 186288 w 186287"/>
                  <a:gd name="connsiteY13" fmla="*/ 34169 h 69198"/>
                  <a:gd name="connsiteX14" fmla="*/ 151304 w 186287"/>
                  <a:gd name="connsiteY14" fmla="*/ 2227 h 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87" h="69198">
                    <a:moveTo>
                      <a:pt x="151304" y="2227"/>
                    </a:moveTo>
                    <a:cubicBezTo>
                      <a:pt x="143699" y="5269"/>
                      <a:pt x="136093" y="15917"/>
                      <a:pt x="134573" y="25043"/>
                    </a:cubicBezTo>
                    <a:cubicBezTo>
                      <a:pt x="126967" y="12875"/>
                      <a:pt x="108715" y="3749"/>
                      <a:pt x="96547" y="11354"/>
                    </a:cubicBezTo>
                    <a:cubicBezTo>
                      <a:pt x="88941" y="15917"/>
                      <a:pt x="82857" y="34169"/>
                      <a:pt x="82857" y="35690"/>
                    </a:cubicBezTo>
                    <a:cubicBezTo>
                      <a:pt x="81336" y="32648"/>
                      <a:pt x="66126" y="14396"/>
                      <a:pt x="55478" y="18959"/>
                    </a:cubicBezTo>
                    <a:cubicBezTo>
                      <a:pt x="47873" y="22001"/>
                      <a:pt x="43310" y="28085"/>
                      <a:pt x="40268" y="35690"/>
                    </a:cubicBezTo>
                    <a:cubicBezTo>
                      <a:pt x="40268" y="35690"/>
                      <a:pt x="40268" y="35690"/>
                      <a:pt x="40268" y="35690"/>
                    </a:cubicBezTo>
                    <a:cubicBezTo>
                      <a:pt x="35705" y="28085"/>
                      <a:pt x="25057" y="17438"/>
                      <a:pt x="14410" y="18959"/>
                    </a:cubicBezTo>
                    <a:cubicBezTo>
                      <a:pt x="8326" y="20480"/>
                      <a:pt x="-5363" y="34169"/>
                      <a:pt x="2242" y="64590"/>
                    </a:cubicBezTo>
                    <a:cubicBezTo>
                      <a:pt x="2242" y="67632"/>
                      <a:pt x="25057" y="75237"/>
                      <a:pt x="40268" y="60027"/>
                    </a:cubicBezTo>
                    <a:cubicBezTo>
                      <a:pt x="47873" y="64590"/>
                      <a:pt x="55478" y="64590"/>
                      <a:pt x="64605" y="64590"/>
                    </a:cubicBezTo>
                    <a:cubicBezTo>
                      <a:pt x="75252" y="64590"/>
                      <a:pt x="81336" y="56985"/>
                      <a:pt x="84378" y="53943"/>
                    </a:cubicBezTo>
                    <a:cubicBezTo>
                      <a:pt x="102631" y="61548"/>
                      <a:pt x="119362" y="61548"/>
                      <a:pt x="136093" y="43295"/>
                    </a:cubicBezTo>
                    <a:cubicBezTo>
                      <a:pt x="149783" y="52422"/>
                      <a:pt x="180204" y="47859"/>
                      <a:pt x="186288" y="34169"/>
                    </a:cubicBezTo>
                    <a:cubicBezTo>
                      <a:pt x="184767" y="6791"/>
                      <a:pt x="164993" y="-5378"/>
                      <a:pt x="151304" y="2227"/>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4DDB5860-3F23-4DED-A64A-7856682B5568}"/>
                  </a:ext>
                </a:extLst>
              </p:cNvPr>
              <p:cNvSpPr/>
              <p:nvPr/>
            </p:nvSpPr>
            <p:spPr>
              <a:xfrm>
                <a:off x="2193339" y="956616"/>
                <a:ext cx="325502" cy="783335"/>
              </a:xfrm>
              <a:custGeom>
                <a:avLst/>
                <a:gdLst>
                  <a:gd name="connsiteX0" fmla="*/ 267703 w 325502"/>
                  <a:gd name="connsiteY0" fmla="*/ 124725 h 783335"/>
                  <a:gd name="connsiteX1" fmla="*/ 181004 w 325502"/>
                  <a:gd name="connsiteY1" fmla="*/ 544533 h 783335"/>
                  <a:gd name="connsiteX2" fmla="*/ 0 w 325502"/>
                  <a:gd name="connsiteY2" fmla="*/ 768126 h 783335"/>
                  <a:gd name="connsiteX3" fmla="*/ 16732 w 325502"/>
                  <a:gd name="connsiteY3" fmla="*/ 783336 h 783335"/>
                  <a:gd name="connsiteX4" fmla="*/ 188609 w 325502"/>
                  <a:gd name="connsiteY4" fmla="*/ 603853 h 783335"/>
                  <a:gd name="connsiteX5" fmla="*/ 261619 w 325502"/>
                  <a:gd name="connsiteY5" fmla="*/ 371134 h 783335"/>
                  <a:gd name="connsiteX6" fmla="*/ 295082 w 325502"/>
                  <a:gd name="connsiteY6" fmla="*/ 136894 h 783335"/>
                  <a:gd name="connsiteX7" fmla="*/ 325503 w 325502"/>
                  <a:gd name="connsiteY7" fmla="*/ 0 h 783335"/>
                  <a:gd name="connsiteX8" fmla="*/ 267703 w 325502"/>
                  <a:gd name="connsiteY8" fmla="*/ 124725 h 78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2" h="783335">
                    <a:moveTo>
                      <a:pt x="267703" y="124725"/>
                    </a:moveTo>
                    <a:cubicBezTo>
                      <a:pt x="254014" y="240324"/>
                      <a:pt x="223593" y="456312"/>
                      <a:pt x="181004" y="544533"/>
                    </a:cubicBezTo>
                    <a:cubicBezTo>
                      <a:pt x="138415" y="631232"/>
                      <a:pt x="48673" y="717931"/>
                      <a:pt x="0" y="768126"/>
                    </a:cubicBezTo>
                    <a:cubicBezTo>
                      <a:pt x="0" y="768126"/>
                      <a:pt x="16732" y="783336"/>
                      <a:pt x="16732" y="783336"/>
                    </a:cubicBezTo>
                    <a:cubicBezTo>
                      <a:pt x="31942" y="766605"/>
                      <a:pt x="129288" y="681426"/>
                      <a:pt x="188609" y="603853"/>
                    </a:cubicBezTo>
                    <a:cubicBezTo>
                      <a:pt x="215988" y="568869"/>
                      <a:pt x="232719" y="539969"/>
                      <a:pt x="261619" y="371134"/>
                    </a:cubicBezTo>
                    <a:cubicBezTo>
                      <a:pt x="269224" y="328545"/>
                      <a:pt x="292040" y="168835"/>
                      <a:pt x="295082" y="136894"/>
                    </a:cubicBezTo>
                    <a:cubicBezTo>
                      <a:pt x="278351" y="98868"/>
                      <a:pt x="325503" y="0"/>
                      <a:pt x="325503" y="0"/>
                    </a:cubicBezTo>
                    <a:cubicBezTo>
                      <a:pt x="325503" y="0"/>
                      <a:pt x="281393" y="10647"/>
                      <a:pt x="267703" y="12472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7D7835C0-FEBB-4898-8408-2F2468E57710}"/>
                  </a:ext>
                </a:extLst>
              </p:cNvPr>
              <p:cNvSpPr/>
              <p:nvPr/>
            </p:nvSpPr>
            <p:spPr>
              <a:xfrm>
                <a:off x="2578162" y="1026584"/>
                <a:ext cx="205340" cy="203819"/>
              </a:xfrm>
              <a:custGeom>
                <a:avLst/>
                <a:gdLst>
                  <a:gd name="connsiteX0" fmla="*/ 106473 w 205340"/>
                  <a:gd name="connsiteY0" fmla="*/ 107994 h 203819"/>
                  <a:gd name="connsiteX1" fmla="*/ 106473 w 205340"/>
                  <a:gd name="connsiteY1" fmla="*/ 59321 h 203819"/>
                  <a:gd name="connsiteX2" fmla="*/ 79094 w 205340"/>
                  <a:gd name="connsiteY2" fmla="*/ 0 h 203819"/>
                  <a:gd name="connsiteX3" fmla="*/ 30421 w 205340"/>
                  <a:gd name="connsiteY3" fmla="*/ 89741 h 203819"/>
                  <a:gd name="connsiteX4" fmla="*/ 0 w 205340"/>
                  <a:gd name="connsiteY4" fmla="*/ 97347 h 203819"/>
                  <a:gd name="connsiteX5" fmla="*/ 18252 w 205340"/>
                  <a:gd name="connsiteY5" fmla="*/ 159709 h 203819"/>
                  <a:gd name="connsiteX6" fmla="*/ 57800 w 205340"/>
                  <a:gd name="connsiteY6" fmla="*/ 106473 h 203819"/>
                  <a:gd name="connsiteX7" fmla="*/ 91262 w 205340"/>
                  <a:gd name="connsiteY7" fmla="*/ 203819 h 203819"/>
                  <a:gd name="connsiteX8" fmla="*/ 133852 w 205340"/>
                  <a:gd name="connsiteY8" fmla="*/ 156667 h 203819"/>
                  <a:gd name="connsiteX9" fmla="*/ 132330 w 205340"/>
                  <a:gd name="connsiteY9" fmla="*/ 170357 h 203819"/>
                  <a:gd name="connsiteX10" fmla="*/ 150583 w 205340"/>
                  <a:gd name="connsiteY10" fmla="*/ 130809 h 203819"/>
                  <a:gd name="connsiteX11" fmla="*/ 205340 w 205340"/>
                  <a:gd name="connsiteY11" fmla="*/ 24337 h 203819"/>
                  <a:gd name="connsiteX12" fmla="*/ 141457 w 205340"/>
                  <a:gd name="connsiteY12" fmla="*/ 62363 h 203819"/>
                  <a:gd name="connsiteX13" fmla="*/ 106473 w 205340"/>
                  <a:gd name="connsiteY13" fmla="*/ 107994 h 2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40" h="203819">
                    <a:moveTo>
                      <a:pt x="106473" y="107994"/>
                    </a:moveTo>
                    <a:cubicBezTo>
                      <a:pt x="106473" y="107994"/>
                      <a:pt x="109515" y="74531"/>
                      <a:pt x="106473" y="59321"/>
                    </a:cubicBezTo>
                    <a:cubicBezTo>
                      <a:pt x="100389" y="18252"/>
                      <a:pt x="79094" y="0"/>
                      <a:pt x="79094" y="0"/>
                    </a:cubicBezTo>
                    <a:cubicBezTo>
                      <a:pt x="79094" y="0"/>
                      <a:pt x="71489" y="62363"/>
                      <a:pt x="30421" y="89741"/>
                    </a:cubicBezTo>
                    <a:cubicBezTo>
                      <a:pt x="19774" y="95826"/>
                      <a:pt x="10647" y="98868"/>
                      <a:pt x="0" y="97347"/>
                    </a:cubicBezTo>
                    <a:cubicBezTo>
                      <a:pt x="1521" y="115599"/>
                      <a:pt x="4563" y="142978"/>
                      <a:pt x="18252" y="159709"/>
                    </a:cubicBezTo>
                    <a:cubicBezTo>
                      <a:pt x="30421" y="135373"/>
                      <a:pt x="57800" y="106473"/>
                      <a:pt x="57800" y="106473"/>
                    </a:cubicBezTo>
                    <a:cubicBezTo>
                      <a:pt x="57800" y="106473"/>
                      <a:pt x="66926" y="179483"/>
                      <a:pt x="91262" y="203819"/>
                    </a:cubicBezTo>
                    <a:cubicBezTo>
                      <a:pt x="100389" y="185567"/>
                      <a:pt x="115599" y="181004"/>
                      <a:pt x="133852" y="156667"/>
                    </a:cubicBezTo>
                    <a:cubicBezTo>
                      <a:pt x="133852" y="161230"/>
                      <a:pt x="132330" y="165793"/>
                      <a:pt x="132330" y="170357"/>
                    </a:cubicBezTo>
                    <a:cubicBezTo>
                      <a:pt x="136894" y="158188"/>
                      <a:pt x="142978" y="144499"/>
                      <a:pt x="150583" y="130809"/>
                    </a:cubicBezTo>
                    <a:cubicBezTo>
                      <a:pt x="199256" y="50194"/>
                      <a:pt x="205340" y="24337"/>
                      <a:pt x="205340" y="24337"/>
                    </a:cubicBezTo>
                    <a:cubicBezTo>
                      <a:pt x="205340" y="24337"/>
                      <a:pt x="167314" y="42589"/>
                      <a:pt x="141457" y="62363"/>
                    </a:cubicBezTo>
                    <a:cubicBezTo>
                      <a:pt x="123204" y="76052"/>
                      <a:pt x="106473" y="107994"/>
                      <a:pt x="106473" y="107994"/>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aphic 4">
                <a:extLst>
                  <a:ext uri="{FF2B5EF4-FFF2-40B4-BE49-F238E27FC236}">
                    <a16:creationId xmlns:a16="http://schemas.microsoft.com/office/drawing/2014/main" id="{08A72675-6B7E-4876-BA06-F85825FBB257}"/>
                  </a:ext>
                </a:extLst>
              </p:cNvPr>
              <p:cNvGrpSpPr/>
              <p:nvPr/>
            </p:nvGrpSpPr>
            <p:grpSpPr>
              <a:xfrm>
                <a:off x="2041235" y="1052003"/>
                <a:ext cx="551196" cy="410550"/>
                <a:chOff x="2041235" y="1052003"/>
                <a:chExt cx="551196" cy="410550"/>
              </a:xfrm>
            </p:grpSpPr>
            <p:sp>
              <p:nvSpPr>
                <p:cNvPr id="90" name="Freeform: Shape 89">
                  <a:extLst>
                    <a:ext uri="{FF2B5EF4-FFF2-40B4-BE49-F238E27FC236}">
                      <a16:creationId xmlns:a16="http://schemas.microsoft.com/office/drawing/2014/main" id="{785EBB2E-C7C7-4A13-A4CB-083A163DF2B4}"/>
                    </a:ext>
                  </a:extLst>
                </p:cNvPr>
                <p:cNvSpPr/>
                <p:nvPr/>
              </p:nvSpPr>
              <p:spPr>
                <a:xfrm>
                  <a:off x="2042756" y="1052003"/>
                  <a:ext cx="532364" cy="382253"/>
                </a:xfrm>
                <a:custGeom>
                  <a:avLst/>
                  <a:gdLst>
                    <a:gd name="connsiteX0" fmla="*/ 444144 w 532364"/>
                    <a:gd name="connsiteY0" fmla="*/ 35423 h 382253"/>
                    <a:gd name="connsiteX1" fmla="*/ 371134 w 532364"/>
                    <a:gd name="connsiteY1" fmla="*/ 211863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3"/>
                      </a:cubicBezTo>
                      <a:cubicBezTo>
                        <a:pt x="327024" y="287915"/>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7" y="-7166"/>
                        <a:pt x="460875" y="-10208"/>
                        <a:pt x="444144" y="35423"/>
                      </a:cubicBezTo>
                      <a:close/>
                    </a:path>
                  </a:pathLst>
                </a:custGeom>
                <a:solidFill>
                  <a:srgbClr val="F8D77E"/>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D666C8AB-2090-45FD-9894-20EE39F80A25}"/>
                    </a:ext>
                  </a:extLst>
                </p:cNvPr>
                <p:cNvSpPr/>
                <p:nvPr/>
              </p:nvSpPr>
              <p:spPr>
                <a:xfrm>
                  <a:off x="2041235" y="1069173"/>
                  <a:ext cx="551196" cy="393380"/>
                </a:xfrm>
                <a:custGeom>
                  <a:avLst/>
                  <a:gdLst>
                    <a:gd name="connsiteX0" fmla="*/ 232719 w 551196"/>
                    <a:gd name="connsiteY0" fmla="*/ 363529 h 393380"/>
                    <a:gd name="connsiteX1" fmla="*/ 0 w 551196"/>
                    <a:gd name="connsiteY1" fmla="*/ 171878 h 393380"/>
                    <a:gd name="connsiteX2" fmla="*/ 82136 w 551196"/>
                    <a:gd name="connsiteY2" fmla="*/ 330066 h 393380"/>
                    <a:gd name="connsiteX3" fmla="*/ 390907 w 551196"/>
                    <a:gd name="connsiteY3" fmla="*/ 330066 h 393380"/>
                    <a:gd name="connsiteX4" fmla="*/ 549096 w 551196"/>
                    <a:gd name="connsiteY4" fmla="*/ 54757 h 393380"/>
                    <a:gd name="connsiteX5" fmla="*/ 532364 w 551196"/>
                    <a:gd name="connsiteY5" fmla="*/ 0 h 393380"/>
                    <a:gd name="connsiteX6" fmla="*/ 232719 w 551196"/>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6"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8513"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aphic 4">
                <a:extLst>
                  <a:ext uri="{FF2B5EF4-FFF2-40B4-BE49-F238E27FC236}">
                    <a16:creationId xmlns:a16="http://schemas.microsoft.com/office/drawing/2014/main" id="{8F086E4F-C683-448A-8866-B27DBA57CB71}"/>
                  </a:ext>
                </a:extLst>
              </p:cNvPr>
              <p:cNvGrpSpPr/>
              <p:nvPr/>
            </p:nvGrpSpPr>
            <p:grpSpPr>
              <a:xfrm>
                <a:off x="2435185" y="267887"/>
                <a:ext cx="565500" cy="462093"/>
                <a:chOff x="2435185" y="267887"/>
                <a:chExt cx="565500" cy="462093"/>
              </a:xfrm>
            </p:grpSpPr>
            <p:sp>
              <p:nvSpPr>
                <p:cNvPr id="88" name="Freeform: Shape 87">
                  <a:extLst>
                    <a:ext uri="{FF2B5EF4-FFF2-40B4-BE49-F238E27FC236}">
                      <a16:creationId xmlns:a16="http://schemas.microsoft.com/office/drawing/2014/main" id="{F818D738-C821-471D-ADF4-734D5929C442}"/>
                    </a:ext>
                  </a:extLst>
                </p:cNvPr>
                <p:cNvSpPr/>
                <p:nvPr/>
              </p:nvSpPr>
              <p:spPr>
                <a:xfrm>
                  <a:off x="2439748" y="267887"/>
                  <a:ext cx="544532" cy="379957"/>
                </a:xfrm>
                <a:custGeom>
                  <a:avLst/>
                  <a:gdLst>
                    <a:gd name="connsiteX0" fmla="*/ 521717 w 544532"/>
                    <a:gd name="connsiteY0" fmla="*/ 167012 h 379957"/>
                    <a:gd name="connsiteX1" fmla="*/ 460875 w 544532"/>
                    <a:gd name="connsiteY1" fmla="*/ 74228 h 379957"/>
                    <a:gd name="connsiteX2" fmla="*/ 351361 w 544532"/>
                    <a:gd name="connsiteY2" fmla="*/ 33160 h 379957"/>
                    <a:gd name="connsiteX3" fmla="*/ 279872 w 544532"/>
                    <a:gd name="connsiteY3" fmla="*/ 10344 h 379957"/>
                    <a:gd name="connsiteX4" fmla="*/ 191651 w 544532"/>
                    <a:gd name="connsiteY4" fmla="*/ 24034 h 379957"/>
                    <a:gd name="connsiteX5" fmla="*/ 129288 w 544532"/>
                    <a:gd name="connsiteY5" fmla="*/ 63581 h 379957"/>
                    <a:gd name="connsiteX6" fmla="*/ 60842 w 544532"/>
                    <a:gd name="connsiteY6" fmla="*/ 106170 h 379957"/>
                    <a:gd name="connsiteX7" fmla="*/ 38026 w 544532"/>
                    <a:gd name="connsiteY7" fmla="*/ 171575 h 379957"/>
                    <a:gd name="connsiteX8" fmla="*/ 0 w 544532"/>
                    <a:gd name="connsiteY8" fmla="*/ 273485 h 379957"/>
                    <a:gd name="connsiteX9" fmla="*/ 42589 w 544532"/>
                    <a:gd name="connsiteY9" fmla="*/ 256753 h 379957"/>
                    <a:gd name="connsiteX10" fmla="*/ 86700 w 544532"/>
                    <a:gd name="connsiteY10" fmla="*/ 226332 h 379957"/>
                    <a:gd name="connsiteX11" fmla="*/ 89742 w 544532"/>
                    <a:gd name="connsiteY11" fmla="*/ 265879 h 379957"/>
                    <a:gd name="connsiteX12" fmla="*/ 89742 w 544532"/>
                    <a:gd name="connsiteY12" fmla="*/ 294779 h 379957"/>
                    <a:gd name="connsiteX13" fmla="*/ 126246 w 544532"/>
                    <a:gd name="connsiteY13" fmla="*/ 262837 h 379957"/>
                    <a:gd name="connsiteX14" fmla="*/ 158188 w 544532"/>
                    <a:gd name="connsiteY14" fmla="*/ 224811 h 379957"/>
                    <a:gd name="connsiteX15" fmla="*/ 170357 w 544532"/>
                    <a:gd name="connsiteY15" fmla="*/ 300863 h 379957"/>
                    <a:gd name="connsiteX16" fmla="*/ 211425 w 544532"/>
                    <a:gd name="connsiteY16" fmla="*/ 379957 h 379957"/>
                    <a:gd name="connsiteX17" fmla="*/ 226635 w 544532"/>
                    <a:gd name="connsiteY17" fmla="*/ 302384 h 379957"/>
                    <a:gd name="connsiteX18" fmla="*/ 231198 w 544532"/>
                    <a:gd name="connsiteY18" fmla="*/ 250669 h 379957"/>
                    <a:gd name="connsiteX19" fmla="*/ 261619 w 544532"/>
                    <a:gd name="connsiteY19" fmla="*/ 314553 h 379957"/>
                    <a:gd name="connsiteX20" fmla="*/ 298124 w 544532"/>
                    <a:gd name="connsiteY20" fmla="*/ 349537 h 379957"/>
                    <a:gd name="connsiteX21" fmla="*/ 299645 w 544532"/>
                    <a:gd name="connsiteY21" fmla="*/ 299342 h 379957"/>
                    <a:gd name="connsiteX22" fmla="*/ 295082 w 544532"/>
                    <a:gd name="connsiteY22" fmla="*/ 246106 h 379957"/>
                    <a:gd name="connsiteX23" fmla="*/ 349839 w 544532"/>
                    <a:gd name="connsiteY23" fmla="*/ 284132 h 379957"/>
                    <a:gd name="connsiteX24" fmla="*/ 384823 w 544532"/>
                    <a:gd name="connsiteY24" fmla="*/ 322158 h 379957"/>
                    <a:gd name="connsiteX25" fmla="*/ 383302 w 544532"/>
                    <a:gd name="connsiteY25" fmla="*/ 264358 h 379957"/>
                    <a:gd name="connsiteX26" fmla="*/ 378739 w 544532"/>
                    <a:gd name="connsiteY26" fmla="*/ 217206 h 379957"/>
                    <a:gd name="connsiteX27" fmla="*/ 431976 w 544532"/>
                    <a:gd name="connsiteY27" fmla="*/ 247627 h 379957"/>
                    <a:gd name="connsiteX28" fmla="*/ 497380 w 544532"/>
                    <a:gd name="connsiteY28" fmla="*/ 259795 h 379957"/>
                    <a:gd name="connsiteX29" fmla="*/ 465439 w 544532"/>
                    <a:gd name="connsiteY29" fmla="*/ 215685 h 379957"/>
                    <a:gd name="connsiteX30" fmla="*/ 438060 w 544532"/>
                    <a:gd name="connsiteY30" fmla="*/ 179180 h 379957"/>
                    <a:gd name="connsiteX31" fmla="*/ 544533 w 544532"/>
                    <a:gd name="connsiteY31" fmla="*/ 206559 h 379957"/>
                    <a:gd name="connsiteX32" fmla="*/ 521717 w 544532"/>
                    <a:gd name="connsiteY32" fmla="*/ 167012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532" h="379957">
                      <a:moveTo>
                        <a:pt x="521717" y="167012"/>
                      </a:moveTo>
                      <a:cubicBezTo>
                        <a:pt x="473044" y="128986"/>
                        <a:pt x="477607" y="101607"/>
                        <a:pt x="460875" y="74228"/>
                      </a:cubicBezTo>
                      <a:cubicBezTo>
                        <a:pt x="442623" y="45328"/>
                        <a:pt x="395471" y="27076"/>
                        <a:pt x="351361" y="33160"/>
                      </a:cubicBezTo>
                      <a:cubicBezTo>
                        <a:pt x="334629" y="36202"/>
                        <a:pt x="298124" y="17950"/>
                        <a:pt x="279872" y="10344"/>
                      </a:cubicBezTo>
                      <a:cubicBezTo>
                        <a:pt x="252493" y="-1824"/>
                        <a:pt x="215988" y="-9429"/>
                        <a:pt x="191651" y="24034"/>
                      </a:cubicBezTo>
                      <a:cubicBezTo>
                        <a:pt x="170357" y="54455"/>
                        <a:pt x="176441" y="57497"/>
                        <a:pt x="129288" y="63581"/>
                      </a:cubicBezTo>
                      <a:cubicBezTo>
                        <a:pt x="82136" y="69665"/>
                        <a:pt x="68447" y="87918"/>
                        <a:pt x="60842" y="106170"/>
                      </a:cubicBezTo>
                      <a:cubicBezTo>
                        <a:pt x="54758" y="121380"/>
                        <a:pt x="60842" y="133549"/>
                        <a:pt x="38026" y="171575"/>
                      </a:cubicBezTo>
                      <a:cubicBezTo>
                        <a:pt x="22816" y="197433"/>
                        <a:pt x="7605" y="244585"/>
                        <a:pt x="0" y="273485"/>
                      </a:cubicBezTo>
                      <a:cubicBezTo>
                        <a:pt x="13690" y="270442"/>
                        <a:pt x="30421" y="264358"/>
                        <a:pt x="42589" y="256753"/>
                      </a:cubicBezTo>
                      <a:cubicBezTo>
                        <a:pt x="63884" y="243064"/>
                        <a:pt x="86700" y="226332"/>
                        <a:pt x="86700" y="226332"/>
                      </a:cubicBezTo>
                      <a:cubicBezTo>
                        <a:pt x="86700" y="226332"/>
                        <a:pt x="88220" y="243064"/>
                        <a:pt x="89742" y="265879"/>
                      </a:cubicBezTo>
                      <a:cubicBezTo>
                        <a:pt x="91262" y="282611"/>
                        <a:pt x="89742" y="294779"/>
                        <a:pt x="89742" y="294779"/>
                      </a:cubicBezTo>
                      <a:cubicBezTo>
                        <a:pt x="89742" y="294779"/>
                        <a:pt x="118641" y="271963"/>
                        <a:pt x="126246" y="262837"/>
                      </a:cubicBezTo>
                      <a:cubicBezTo>
                        <a:pt x="135373" y="249148"/>
                        <a:pt x="158188" y="224811"/>
                        <a:pt x="158188" y="224811"/>
                      </a:cubicBezTo>
                      <a:cubicBezTo>
                        <a:pt x="158188" y="224811"/>
                        <a:pt x="159709" y="264358"/>
                        <a:pt x="170357" y="300863"/>
                      </a:cubicBezTo>
                      <a:cubicBezTo>
                        <a:pt x="174920" y="316074"/>
                        <a:pt x="211425" y="379957"/>
                        <a:pt x="211425" y="379957"/>
                      </a:cubicBezTo>
                      <a:cubicBezTo>
                        <a:pt x="211425" y="379957"/>
                        <a:pt x="225114" y="325200"/>
                        <a:pt x="226635" y="302384"/>
                      </a:cubicBezTo>
                      <a:cubicBezTo>
                        <a:pt x="228156" y="288695"/>
                        <a:pt x="231198" y="250669"/>
                        <a:pt x="231198" y="250669"/>
                      </a:cubicBezTo>
                      <a:cubicBezTo>
                        <a:pt x="231198" y="250669"/>
                        <a:pt x="244888" y="287174"/>
                        <a:pt x="261619" y="314553"/>
                      </a:cubicBezTo>
                      <a:cubicBezTo>
                        <a:pt x="267703" y="325200"/>
                        <a:pt x="298124" y="349537"/>
                        <a:pt x="298124" y="349537"/>
                      </a:cubicBezTo>
                      <a:cubicBezTo>
                        <a:pt x="298124" y="349537"/>
                        <a:pt x="301166" y="308468"/>
                        <a:pt x="299645" y="299342"/>
                      </a:cubicBezTo>
                      <a:cubicBezTo>
                        <a:pt x="296603" y="279569"/>
                        <a:pt x="295082" y="246106"/>
                        <a:pt x="295082" y="246106"/>
                      </a:cubicBezTo>
                      <a:cubicBezTo>
                        <a:pt x="295082" y="246106"/>
                        <a:pt x="322461" y="258274"/>
                        <a:pt x="349839" y="284132"/>
                      </a:cubicBezTo>
                      <a:cubicBezTo>
                        <a:pt x="365050" y="297821"/>
                        <a:pt x="384823" y="322158"/>
                        <a:pt x="384823" y="322158"/>
                      </a:cubicBezTo>
                      <a:cubicBezTo>
                        <a:pt x="384823" y="322158"/>
                        <a:pt x="384823" y="287174"/>
                        <a:pt x="383302" y="264358"/>
                      </a:cubicBezTo>
                      <a:cubicBezTo>
                        <a:pt x="383302" y="255232"/>
                        <a:pt x="378739" y="217206"/>
                        <a:pt x="378739" y="217206"/>
                      </a:cubicBezTo>
                      <a:cubicBezTo>
                        <a:pt x="378739" y="217206"/>
                        <a:pt x="412202" y="235458"/>
                        <a:pt x="431976" y="247627"/>
                      </a:cubicBezTo>
                      <a:cubicBezTo>
                        <a:pt x="442623" y="253711"/>
                        <a:pt x="497380" y="259795"/>
                        <a:pt x="497380" y="259795"/>
                      </a:cubicBezTo>
                      <a:cubicBezTo>
                        <a:pt x="497380" y="259795"/>
                        <a:pt x="473044" y="224811"/>
                        <a:pt x="465439" y="215685"/>
                      </a:cubicBezTo>
                      <a:cubicBezTo>
                        <a:pt x="451749" y="195911"/>
                        <a:pt x="438060" y="179180"/>
                        <a:pt x="438060" y="179180"/>
                      </a:cubicBezTo>
                      <a:cubicBezTo>
                        <a:pt x="438060" y="179180"/>
                        <a:pt x="503465" y="203517"/>
                        <a:pt x="544533" y="206559"/>
                      </a:cubicBezTo>
                      <a:cubicBezTo>
                        <a:pt x="541491" y="189827"/>
                        <a:pt x="533885" y="176138"/>
                        <a:pt x="521717" y="167012"/>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4BBF56C-DDE9-43BD-9641-5F69DF9290F8}"/>
                    </a:ext>
                  </a:extLst>
                </p:cNvPr>
                <p:cNvSpPr/>
                <p:nvPr/>
              </p:nvSpPr>
              <p:spPr>
                <a:xfrm>
                  <a:off x="2435185" y="444025"/>
                  <a:ext cx="565500" cy="285955"/>
                </a:xfrm>
                <a:custGeom>
                  <a:avLst/>
                  <a:gdLst>
                    <a:gd name="connsiteX0" fmla="*/ 444144 w 565500"/>
                    <a:gd name="connsiteY0" fmla="*/ 0 h 285955"/>
                    <a:gd name="connsiteX1" fmla="*/ 471523 w 565500"/>
                    <a:gd name="connsiteY1" fmla="*/ 36505 h 285955"/>
                    <a:gd name="connsiteX2" fmla="*/ 503464 w 565500"/>
                    <a:gd name="connsiteY2" fmla="*/ 80615 h 285955"/>
                    <a:gd name="connsiteX3" fmla="*/ 438060 w 565500"/>
                    <a:gd name="connsiteY3" fmla="*/ 68447 h 285955"/>
                    <a:gd name="connsiteX4" fmla="*/ 384823 w 565500"/>
                    <a:gd name="connsiteY4" fmla="*/ 38026 h 285955"/>
                    <a:gd name="connsiteX5" fmla="*/ 389386 w 565500"/>
                    <a:gd name="connsiteY5" fmla="*/ 85178 h 285955"/>
                    <a:gd name="connsiteX6" fmla="*/ 390907 w 565500"/>
                    <a:gd name="connsiteY6" fmla="*/ 142978 h 285955"/>
                    <a:gd name="connsiteX7" fmla="*/ 355923 w 565500"/>
                    <a:gd name="connsiteY7" fmla="*/ 104952 h 285955"/>
                    <a:gd name="connsiteX8" fmla="*/ 301166 w 565500"/>
                    <a:gd name="connsiteY8" fmla="*/ 66926 h 285955"/>
                    <a:gd name="connsiteX9" fmla="*/ 305729 w 565500"/>
                    <a:gd name="connsiteY9" fmla="*/ 120162 h 285955"/>
                    <a:gd name="connsiteX10" fmla="*/ 304208 w 565500"/>
                    <a:gd name="connsiteY10" fmla="*/ 170357 h 285955"/>
                    <a:gd name="connsiteX11" fmla="*/ 267703 w 565500"/>
                    <a:gd name="connsiteY11" fmla="*/ 135373 h 285955"/>
                    <a:gd name="connsiteX12" fmla="*/ 237282 w 565500"/>
                    <a:gd name="connsiteY12" fmla="*/ 71489 h 285955"/>
                    <a:gd name="connsiteX13" fmla="*/ 232719 w 565500"/>
                    <a:gd name="connsiteY13" fmla="*/ 123204 h 285955"/>
                    <a:gd name="connsiteX14" fmla="*/ 217509 w 565500"/>
                    <a:gd name="connsiteY14" fmla="*/ 200777 h 285955"/>
                    <a:gd name="connsiteX15" fmla="*/ 176441 w 565500"/>
                    <a:gd name="connsiteY15" fmla="*/ 121683 h 285955"/>
                    <a:gd name="connsiteX16" fmla="*/ 164272 w 565500"/>
                    <a:gd name="connsiteY16" fmla="*/ 45631 h 285955"/>
                    <a:gd name="connsiteX17" fmla="*/ 132330 w 565500"/>
                    <a:gd name="connsiteY17" fmla="*/ 83657 h 285955"/>
                    <a:gd name="connsiteX18" fmla="*/ 95825 w 565500"/>
                    <a:gd name="connsiteY18" fmla="*/ 115599 h 285955"/>
                    <a:gd name="connsiteX19" fmla="*/ 95825 w 565500"/>
                    <a:gd name="connsiteY19" fmla="*/ 86699 h 285955"/>
                    <a:gd name="connsiteX20" fmla="*/ 92783 w 565500"/>
                    <a:gd name="connsiteY20" fmla="*/ 47152 h 285955"/>
                    <a:gd name="connsiteX21" fmla="*/ 48673 w 565500"/>
                    <a:gd name="connsiteY21" fmla="*/ 77573 h 285955"/>
                    <a:gd name="connsiteX22" fmla="*/ 6084 w 565500"/>
                    <a:gd name="connsiteY22" fmla="*/ 94305 h 285955"/>
                    <a:gd name="connsiteX23" fmla="*/ 0 w 565500"/>
                    <a:gd name="connsiteY23" fmla="*/ 117120 h 285955"/>
                    <a:gd name="connsiteX24" fmla="*/ 71489 w 565500"/>
                    <a:gd name="connsiteY24" fmla="*/ 91262 h 285955"/>
                    <a:gd name="connsiteX25" fmla="*/ 68447 w 565500"/>
                    <a:gd name="connsiteY25" fmla="*/ 156667 h 285955"/>
                    <a:gd name="connsiteX26" fmla="*/ 123204 w 565500"/>
                    <a:gd name="connsiteY26" fmla="*/ 129288 h 285955"/>
                    <a:gd name="connsiteX27" fmla="*/ 153625 w 565500"/>
                    <a:gd name="connsiteY27" fmla="*/ 220551 h 285955"/>
                    <a:gd name="connsiteX28" fmla="*/ 176441 w 565500"/>
                    <a:gd name="connsiteY28" fmla="*/ 179483 h 285955"/>
                    <a:gd name="connsiteX29" fmla="*/ 217509 w 565500"/>
                    <a:gd name="connsiteY29" fmla="*/ 264661 h 285955"/>
                    <a:gd name="connsiteX30" fmla="*/ 261619 w 565500"/>
                    <a:gd name="connsiteY30" fmla="*/ 219030 h 285955"/>
                    <a:gd name="connsiteX31" fmla="*/ 296603 w 565500"/>
                    <a:gd name="connsiteY31" fmla="*/ 285956 h 285955"/>
                    <a:gd name="connsiteX32" fmla="*/ 340713 w 565500"/>
                    <a:gd name="connsiteY32" fmla="*/ 208383 h 285955"/>
                    <a:gd name="connsiteX33" fmla="*/ 400034 w 565500"/>
                    <a:gd name="connsiteY33" fmla="*/ 276829 h 285955"/>
                    <a:gd name="connsiteX34" fmla="*/ 415244 w 565500"/>
                    <a:gd name="connsiteY34" fmla="*/ 208383 h 285955"/>
                    <a:gd name="connsiteX35" fmla="*/ 462396 w 565500"/>
                    <a:gd name="connsiteY35" fmla="*/ 238803 h 285955"/>
                    <a:gd name="connsiteX36" fmla="*/ 457833 w 565500"/>
                    <a:gd name="connsiteY36" fmla="*/ 167314 h 285955"/>
                    <a:gd name="connsiteX37" fmla="*/ 520196 w 565500"/>
                    <a:gd name="connsiteY37" fmla="*/ 197735 h 285955"/>
                    <a:gd name="connsiteX38" fmla="*/ 506506 w 565500"/>
                    <a:gd name="connsiteY38" fmla="*/ 126246 h 285955"/>
                    <a:gd name="connsiteX39" fmla="*/ 562785 w 565500"/>
                    <a:gd name="connsiteY39" fmla="*/ 123204 h 285955"/>
                    <a:gd name="connsiteX40" fmla="*/ 556701 w 565500"/>
                    <a:gd name="connsiteY40" fmla="*/ 25858 h 285955"/>
                    <a:gd name="connsiteX41" fmla="*/ 444144 w 565500"/>
                    <a:gd name="connsiteY41" fmla="*/ 0 h 2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5500" h="285955">
                      <a:moveTo>
                        <a:pt x="444144" y="0"/>
                      </a:moveTo>
                      <a:cubicBezTo>
                        <a:pt x="444144" y="0"/>
                        <a:pt x="457833" y="16731"/>
                        <a:pt x="471523" y="36505"/>
                      </a:cubicBezTo>
                      <a:cubicBezTo>
                        <a:pt x="479128" y="47152"/>
                        <a:pt x="503464" y="80615"/>
                        <a:pt x="503464" y="80615"/>
                      </a:cubicBezTo>
                      <a:cubicBezTo>
                        <a:pt x="503464" y="80615"/>
                        <a:pt x="448707" y="74531"/>
                        <a:pt x="438060" y="68447"/>
                      </a:cubicBezTo>
                      <a:cubicBezTo>
                        <a:pt x="416765" y="56279"/>
                        <a:pt x="384823" y="38026"/>
                        <a:pt x="384823" y="38026"/>
                      </a:cubicBezTo>
                      <a:cubicBezTo>
                        <a:pt x="384823" y="38026"/>
                        <a:pt x="389386" y="76052"/>
                        <a:pt x="389386" y="85178"/>
                      </a:cubicBezTo>
                      <a:cubicBezTo>
                        <a:pt x="390907" y="107994"/>
                        <a:pt x="390907" y="142978"/>
                        <a:pt x="390907" y="142978"/>
                      </a:cubicBezTo>
                      <a:cubicBezTo>
                        <a:pt x="390907" y="142978"/>
                        <a:pt x="371134" y="118641"/>
                        <a:pt x="355923" y="104952"/>
                      </a:cubicBezTo>
                      <a:cubicBezTo>
                        <a:pt x="327024" y="79094"/>
                        <a:pt x="301166" y="66926"/>
                        <a:pt x="301166" y="66926"/>
                      </a:cubicBezTo>
                      <a:cubicBezTo>
                        <a:pt x="301166" y="66926"/>
                        <a:pt x="302687" y="98868"/>
                        <a:pt x="305729" y="120162"/>
                      </a:cubicBezTo>
                      <a:cubicBezTo>
                        <a:pt x="307250" y="129288"/>
                        <a:pt x="304208" y="170357"/>
                        <a:pt x="304208" y="170357"/>
                      </a:cubicBezTo>
                      <a:cubicBezTo>
                        <a:pt x="304208" y="170357"/>
                        <a:pt x="273787" y="146020"/>
                        <a:pt x="267703" y="135373"/>
                      </a:cubicBezTo>
                      <a:cubicBezTo>
                        <a:pt x="250972" y="107994"/>
                        <a:pt x="237282" y="71489"/>
                        <a:pt x="237282" y="71489"/>
                      </a:cubicBezTo>
                      <a:cubicBezTo>
                        <a:pt x="237282" y="71489"/>
                        <a:pt x="234240" y="111036"/>
                        <a:pt x="232719" y="123204"/>
                      </a:cubicBezTo>
                      <a:cubicBezTo>
                        <a:pt x="229677" y="146020"/>
                        <a:pt x="217509" y="200777"/>
                        <a:pt x="217509" y="200777"/>
                      </a:cubicBezTo>
                      <a:cubicBezTo>
                        <a:pt x="217509" y="200777"/>
                        <a:pt x="181004" y="136894"/>
                        <a:pt x="176441" y="121683"/>
                      </a:cubicBezTo>
                      <a:cubicBezTo>
                        <a:pt x="165793" y="86699"/>
                        <a:pt x="164272" y="45631"/>
                        <a:pt x="164272" y="45631"/>
                      </a:cubicBezTo>
                      <a:cubicBezTo>
                        <a:pt x="164272" y="45631"/>
                        <a:pt x="141457" y="69968"/>
                        <a:pt x="132330" y="83657"/>
                      </a:cubicBezTo>
                      <a:cubicBezTo>
                        <a:pt x="126246" y="92783"/>
                        <a:pt x="95825" y="115599"/>
                        <a:pt x="95825" y="115599"/>
                      </a:cubicBezTo>
                      <a:cubicBezTo>
                        <a:pt x="95825" y="115599"/>
                        <a:pt x="97347" y="103431"/>
                        <a:pt x="95825" y="86699"/>
                      </a:cubicBezTo>
                      <a:cubicBezTo>
                        <a:pt x="94304" y="63884"/>
                        <a:pt x="92783" y="47152"/>
                        <a:pt x="92783" y="47152"/>
                      </a:cubicBezTo>
                      <a:cubicBezTo>
                        <a:pt x="92783" y="47152"/>
                        <a:pt x="69968" y="63884"/>
                        <a:pt x="48673" y="77573"/>
                      </a:cubicBezTo>
                      <a:cubicBezTo>
                        <a:pt x="36505" y="85178"/>
                        <a:pt x="19773" y="89741"/>
                        <a:pt x="6084" y="94305"/>
                      </a:cubicBezTo>
                      <a:cubicBezTo>
                        <a:pt x="3042" y="107994"/>
                        <a:pt x="0" y="117120"/>
                        <a:pt x="0" y="117120"/>
                      </a:cubicBezTo>
                      <a:cubicBezTo>
                        <a:pt x="0" y="117120"/>
                        <a:pt x="44110" y="112557"/>
                        <a:pt x="71489" y="91262"/>
                      </a:cubicBezTo>
                      <a:cubicBezTo>
                        <a:pt x="69968" y="124725"/>
                        <a:pt x="68447" y="156667"/>
                        <a:pt x="68447" y="156667"/>
                      </a:cubicBezTo>
                      <a:cubicBezTo>
                        <a:pt x="68447" y="156667"/>
                        <a:pt x="103431" y="141457"/>
                        <a:pt x="123204" y="129288"/>
                      </a:cubicBezTo>
                      <a:cubicBezTo>
                        <a:pt x="124725" y="177962"/>
                        <a:pt x="141457" y="202298"/>
                        <a:pt x="153625" y="220551"/>
                      </a:cubicBezTo>
                      <a:cubicBezTo>
                        <a:pt x="161230" y="199256"/>
                        <a:pt x="176441" y="179483"/>
                        <a:pt x="176441" y="179483"/>
                      </a:cubicBezTo>
                      <a:cubicBezTo>
                        <a:pt x="176441" y="179483"/>
                        <a:pt x="193172" y="243367"/>
                        <a:pt x="217509" y="264661"/>
                      </a:cubicBezTo>
                      <a:cubicBezTo>
                        <a:pt x="231198" y="231198"/>
                        <a:pt x="261619" y="219030"/>
                        <a:pt x="261619" y="219030"/>
                      </a:cubicBezTo>
                      <a:cubicBezTo>
                        <a:pt x="261619" y="219030"/>
                        <a:pt x="282913" y="241845"/>
                        <a:pt x="296603" y="285956"/>
                      </a:cubicBezTo>
                      <a:cubicBezTo>
                        <a:pt x="313334" y="243367"/>
                        <a:pt x="328545" y="232719"/>
                        <a:pt x="340713" y="208383"/>
                      </a:cubicBezTo>
                      <a:cubicBezTo>
                        <a:pt x="352881" y="219030"/>
                        <a:pt x="365050" y="269224"/>
                        <a:pt x="400034" y="276829"/>
                      </a:cubicBezTo>
                      <a:cubicBezTo>
                        <a:pt x="400034" y="272266"/>
                        <a:pt x="409160" y="228156"/>
                        <a:pt x="415244" y="208383"/>
                      </a:cubicBezTo>
                      <a:cubicBezTo>
                        <a:pt x="425891" y="214467"/>
                        <a:pt x="439581" y="232719"/>
                        <a:pt x="462396" y="238803"/>
                      </a:cubicBezTo>
                      <a:cubicBezTo>
                        <a:pt x="473044" y="212946"/>
                        <a:pt x="465438" y="179483"/>
                        <a:pt x="457833" y="167314"/>
                      </a:cubicBezTo>
                      <a:cubicBezTo>
                        <a:pt x="480649" y="174920"/>
                        <a:pt x="511070" y="194693"/>
                        <a:pt x="520196" y="197735"/>
                      </a:cubicBezTo>
                      <a:cubicBezTo>
                        <a:pt x="526280" y="181004"/>
                        <a:pt x="526280" y="156667"/>
                        <a:pt x="506506" y="126246"/>
                      </a:cubicBezTo>
                      <a:cubicBezTo>
                        <a:pt x="523238" y="127767"/>
                        <a:pt x="562785" y="123204"/>
                        <a:pt x="562785" y="123204"/>
                      </a:cubicBezTo>
                      <a:cubicBezTo>
                        <a:pt x="562785" y="123204"/>
                        <a:pt x="571911" y="69968"/>
                        <a:pt x="556701" y="25858"/>
                      </a:cubicBezTo>
                      <a:cubicBezTo>
                        <a:pt x="509549" y="24337"/>
                        <a:pt x="444144" y="0"/>
                        <a:pt x="444144" y="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Freeform: Shape 38">
                <a:extLst>
                  <a:ext uri="{FF2B5EF4-FFF2-40B4-BE49-F238E27FC236}">
                    <a16:creationId xmlns:a16="http://schemas.microsoft.com/office/drawing/2014/main" id="{CC796242-B43F-437C-BEDD-B9028E25B1C0}"/>
                  </a:ext>
                </a:extLst>
              </p:cNvPr>
              <p:cNvSpPr/>
              <p:nvPr/>
            </p:nvSpPr>
            <p:spPr>
              <a:xfrm>
                <a:off x="2509716" y="358697"/>
                <a:ext cx="76052" cy="65554"/>
              </a:xfrm>
              <a:custGeom>
                <a:avLst/>
                <a:gdLst>
                  <a:gd name="connsiteX0" fmla="*/ 31942 w 76052"/>
                  <a:gd name="connsiteY0" fmla="*/ 18403 h 65554"/>
                  <a:gd name="connsiteX1" fmla="*/ 0 w 76052"/>
                  <a:gd name="connsiteY1" fmla="*/ 65555 h 65554"/>
                  <a:gd name="connsiteX2" fmla="*/ 38026 w 76052"/>
                  <a:gd name="connsiteY2" fmla="*/ 42739 h 65554"/>
                  <a:gd name="connsiteX3" fmla="*/ 76052 w 76052"/>
                  <a:gd name="connsiteY3" fmla="*/ 150 h 65554"/>
                  <a:gd name="connsiteX4" fmla="*/ 31942 w 76052"/>
                  <a:gd name="connsiteY4" fmla="*/ 18403 h 6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65554">
                    <a:moveTo>
                      <a:pt x="31942" y="18403"/>
                    </a:moveTo>
                    <a:cubicBezTo>
                      <a:pt x="18252" y="41218"/>
                      <a:pt x="0" y="65555"/>
                      <a:pt x="0" y="65555"/>
                    </a:cubicBezTo>
                    <a:cubicBezTo>
                      <a:pt x="0" y="65555"/>
                      <a:pt x="18252" y="64034"/>
                      <a:pt x="38026" y="42739"/>
                    </a:cubicBezTo>
                    <a:cubicBezTo>
                      <a:pt x="57800" y="22966"/>
                      <a:pt x="76052" y="150"/>
                      <a:pt x="76052" y="150"/>
                    </a:cubicBezTo>
                    <a:cubicBezTo>
                      <a:pt x="76052" y="150"/>
                      <a:pt x="45631" y="-2892"/>
                      <a:pt x="31942" y="1840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0AB9FEBB-A670-4E92-B175-61CF9105F732}"/>
                  </a:ext>
                </a:extLst>
              </p:cNvPr>
              <p:cNvSpPr/>
              <p:nvPr/>
            </p:nvSpPr>
            <p:spPr>
              <a:xfrm>
                <a:off x="2576153" y="380141"/>
                <a:ext cx="22185" cy="86699"/>
              </a:xfrm>
              <a:custGeom>
                <a:avLst/>
                <a:gdLst>
                  <a:gd name="connsiteX0" fmla="*/ 9615 w 22185"/>
                  <a:gd name="connsiteY0" fmla="*/ 0 h 86699"/>
                  <a:gd name="connsiteX1" fmla="*/ 488 w 22185"/>
                  <a:gd name="connsiteY1" fmla="*/ 44110 h 86699"/>
                  <a:gd name="connsiteX2" fmla="*/ 9615 w 22185"/>
                  <a:gd name="connsiteY2" fmla="*/ 86699 h 86699"/>
                  <a:gd name="connsiteX3" fmla="*/ 21783 w 22185"/>
                  <a:gd name="connsiteY3" fmla="*/ 36505 h 86699"/>
                  <a:gd name="connsiteX4" fmla="*/ 9615 w 22185"/>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 h="86699">
                    <a:moveTo>
                      <a:pt x="9615" y="0"/>
                    </a:moveTo>
                    <a:cubicBezTo>
                      <a:pt x="9615" y="0"/>
                      <a:pt x="-2554" y="21295"/>
                      <a:pt x="488" y="44110"/>
                    </a:cubicBezTo>
                    <a:cubicBezTo>
                      <a:pt x="3530" y="66926"/>
                      <a:pt x="9615" y="86699"/>
                      <a:pt x="9615" y="86699"/>
                    </a:cubicBezTo>
                    <a:cubicBezTo>
                      <a:pt x="9615" y="86699"/>
                      <a:pt x="24825" y="57800"/>
                      <a:pt x="21783" y="36505"/>
                    </a:cubicBezTo>
                    <a:cubicBezTo>
                      <a:pt x="18741" y="15210"/>
                      <a:pt x="9615" y="0"/>
                      <a:pt x="9615"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38705C3-402A-4EFB-A757-6FB6C1E4FFE5}"/>
                  </a:ext>
                </a:extLst>
              </p:cNvPr>
              <p:cNvSpPr/>
              <p:nvPr/>
            </p:nvSpPr>
            <p:spPr>
              <a:xfrm>
                <a:off x="2648130" y="294432"/>
                <a:ext cx="98867" cy="31522"/>
              </a:xfrm>
              <a:custGeom>
                <a:avLst/>
                <a:gdLst>
                  <a:gd name="connsiteX0" fmla="*/ 0 w 98867"/>
                  <a:gd name="connsiteY0" fmla="*/ 14220 h 31522"/>
                  <a:gd name="connsiteX1" fmla="*/ 53236 w 98867"/>
                  <a:gd name="connsiteY1" fmla="*/ 29431 h 31522"/>
                  <a:gd name="connsiteX2" fmla="*/ 98868 w 98867"/>
                  <a:gd name="connsiteY2" fmla="*/ 26389 h 31522"/>
                  <a:gd name="connsiteX3" fmla="*/ 57799 w 98867"/>
                  <a:gd name="connsiteY3" fmla="*/ 3573 h 31522"/>
                  <a:gd name="connsiteX4" fmla="*/ 0 w 98867"/>
                  <a:gd name="connsiteY4" fmla="*/ 14220 h 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7" h="31522">
                    <a:moveTo>
                      <a:pt x="0" y="14220"/>
                    </a:moveTo>
                    <a:cubicBezTo>
                      <a:pt x="0" y="14220"/>
                      <a:pt x="31942" y="23346"/>
                      <a:pt x="53236" y="29431"/>
                    </a:cubicBezTo>
                    <a:cubicBezTo>
                      <a:pt x="74531" y="35515"/>
                      <a:pt x="98868" y="26389"/>
                      <a:pt x="98868" y="26389"/>
                    </a:cubicBezTo>
                    <a:cubicBezTo>
                      <a:pt x="98868" y="26389"/>
                      <a:pt x="82136" y="17262"/>
                      <a:pt x="57799" y="3573"/>
                    </a:cubicBezTo>
                    <a:cubicBezTo>
                      <a:pt x="33463" y="-8595"/>
                      <a:pt x="0" y="14220"/>
                      <a:pt x="0" y="1422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028FB03A-F102-4663-B785-BB9BF9D3B080}"/>
                  </a:ext>
                </a:extLst>
              </p:cNvPr>
              <p:cNvSpPr/>
              <p:nvPr/>
            </p:nvSpPr>
            <p:spPr>
              <a:xfrm>
                <a:off x="2672467" y="329947"/>
                <a:ext cx="74531" cy="65404"/>
              </a:xfrm>
              <a:custGeom>
                <a:avLst/>
                <a:gdLst>
                  <a:gd name="connsiteX0" fmla="*/ 0 w 74531"/>
                  <a:gd name="connsiteY0" fmla="*/ 65405 h 65404"/>
                  <a:gd name="connsiteX1" fmla="*/ 42589 w 74531"/>
                  <a:gd name="connsiteY1" fmla="*/ 41068 h 65404"/>
                  <a:gd name="connsiteX2" fmla="*/ 74531 w 74531"/>
                  <a:gd name="connsiteY2" fmla="*/ 0 h 65404"/>
                  <a:gd name="connsiteX3" fmla="*/ 25858 w 74531"/>
                  <a:gd name="connsiteY3" fmla="*/ 28900 h 65404"/>
                  <a:gd name="connsiteX4" fmla="*/ 0 w 74531"/>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31" h="65404">
                    <a:moveTo>
                      <a:pt x="0" y="65405"/>
                    </a:moveTo>
                    <a:cubicBezTo>
                      <a:pt x="0" y="65405"/>
                      <a:pt x="24337" y="54757"/>
                      <a:pt x="42589" y="41068"/>
                    </a:cubicBezTo>
                    <a:cubicBezTo>
                      <a:pt x="60842" y="27379"/>
                      <a:pt x="74531" y="0"/>
                      <a:pt x="74531" y="0"/>
                    </a:cubicBezTo>
                    <a:cubicBezTo>
                      <a:pt x="74531" y="0"/>
                      <a:pt x="39547" y="16731"/>
                      <a:pt x="25858" y="28900"/>
                    </a:cubicBezTo>
                    <a:cubicBezTo>
                      <a:pt x="10647" y="41068"/>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1EE071E-BD69-425D-B973-9DF5CD12494E}"/>
                  </a:ext>
                </a:extLst>
              </p:cNvPr>
              <p:cNvSpPr/>
              <p:nvPr/>
            </p:nvSpPr>
            <p:spPr>
              <a:xfrm>
                <a:off x="2820008" y="320821"/>
                <a:ext cx="80615" cy="67094"/>
              </a:xfrm>
              <a:custGeom>
                <a:avLst/>
                <a:gdLst>
                  <a:gd name="connsiteX0" fmla="*/ 0 w 80615"/>
                  <a:gd name="connsiteY0" fmla="*/ 0 h 67094"/>
                  <a:gd name="connsiteX1" fmla="*/ 31942 w 80615"/>
                  <a:gd name="connsiteY1" fmla="*/ 50194 h 67094"/>
                  <a:gd name="connsiteX2" fmla="*/ 80615 w 80615"/>
                  <a:gd name="connsiteY2" fmla="*/ 66926 h 67094"/>
                  <a:gd name="connsiteX3" fmla="*/ 54758 w 80615"/>
                  <a:gd name="connsiteY3" fmla="*/ 28900 h 67094"/>
                  <a:gd name="connsiteX4" fmla="*/ 0 w 80615"/>
                  <a:gd name="connsiteY4" fmla="*/ 0 h 6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5" h="67094">
                    <a:moveTo>
                      <a:pt x="0" y="0"/>
                    </a:moveTo>
                    <a:cubicBezTo>
                      <a:pt x="0" y="0"/>
                      <a:pt x="15210" y="28900"/>
                      <a:pt x="31942" y="50194"/>
                    </a:cubicBezTo>
                    <a:cubicBezTo>
                      <a:pt x="48673" y="69968"/>
                      <a:pt x="80615" y="66926"/>
                      <a:pt x="80615" y="66926"/>
                    </a:cubicBezTo>
                    <a:cubicBezTo>
                      <a:pt x="80615" y="66926"/>
                      <a:pt x="73010" y="54757"/>
                      <a:pt x="54758" y="28900"/>
                    </a:cubicBezTo>
                    <a:cubicBezTo>
                      <a:pt x="34984" y="3042"/>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0DF4774-EC92-4CF8-961C-FB4D97182A29}"/>
                  </a:ext>
                </a:extLst>
              </p:cNvPr>
              <p:cNvSpPr/>
              <p:nvPr/>
            </p:nvSpPr>
            <p:spPr>
              <a:xfrm>
                <a:off x="2604696" y="721337"/>
                <a:ext cx="78653" cy="98331"/>
              </a:xfrm>
              <a:custGeom>
                <a:avLst/>
                <a:gdLst>
                  <a:gd name="connsiteX0" fmla="*/ 75376 w 78653"/>
                  <a:gd name="connsiteY0" fmla="*/ 2560 h 98331"/>
                  <a:gd name="connsiteX1" fmla="*/ 57124 w 78653"/>
                  <a:gd name="connsiteY1" fmla="*/ 7123 h 98331"/>
                  <a:gd name="connsiteX2" fmla="*/ 31266 w 78653"/>
                  <a:gd name="connsiteY2" fmla="*/ 11686 h 98331"/>
                  <a:gd name="connsiteX3" fmla="*/ 5408 w 78653"/>
                  <a:gd name="connsiteY3" fmla="*/ 22333 h 98331"/>
                  <a:gd name="connsiteX4" fmla="*/ 845 w 78653"/>
                  <a:gd name="connsiteY4" fmla="*/ 45149 h 98331"/>
                  <a:gd name="connsiteX5" fmla="*/ 3887 w 78653"/>
                  <a:gd name="connsiteY5" fmla="*/ 84696 h 98331"/>
                  <a:gd name="connsiteX6" fmla="*/ 17576 w 78653"/>
                  <a:gd name="connsiteY6" fmla="*/ 95343 h 98331"/>
                  <a:gd name="connsiteX7" fmla="*/ 73855 w 78653"/>
                  <a:gd name="connsiteY7" fmla="*/ 69486 h 98331"/>
                  <a:gd name="connsiteX8" fmla="*/ 73855 w 78653"/>
                  <a:gd name="connsiteY8" fmla="*/ 46670 h 98331"/>
                  <a:gd name="connsiteX9" fmla="*/ 72334 w 78653"/>
                  <a:gd name="connsiteY9" fmla="*/ 20812 h 98331"/>
                  <a:gd name="connsiteX10" fmla="*/ 75376 w 78653"/>
                  <a:gd name="connsiteY10" fmla="*/ 2560 h 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3" h="98331">
                    <a:moveTo>
                      <a:pt x="75376" y="2560"/>
                    </a:moveTo>
                    <a:cubicBezTo>
                      <a:pt x="69292" y="-3524"/>
                      <a:pt x="61687" y="2560"/>
                      <a:pt x="57124" y="7123"/>
                    </a:cubicBezTo>
                    <a:cubicBezTo>
                      <a:pt x="51039" y="11686"/>
                      <a:pt x="37350" y="11686"/>
                      <a:pt x="31266" y="11686"/>
                    </a:cubicBezTo>
                    <a:cubicBezTo>
                      <a:pt x="22140" y="11686"/>
                      <a:pt x="11492" y="14728"/>
                      <a:pt x="5408" y="22333"/>
                    </a:cubicBezTo>
                    <a:cubicBezTo>
                      <a:pt x="-676" y="28418"/>
                      <a:pt x="-676" y="37544"/>
                      <a:pt x="845" y="45149"/>
                    </a:cubicBezTo>
                    <a:cubicBezTo>
                      <a:pt x="3887" y="54275"/>
                      <a:pt x="8450" y="74049"/>
                      <a:pt x="3887" y="84696"/>
                    </a:cubicBezTo>
                    <a:cubicBezTo>
                      <a:pt x="-676" y="98386"/>
                      <a:pt x="6929" y="101428"/>
                      <a:pt x="17576" y="95343"/>
                    </a:cubicBezTo>
                    <a:cubicBezTo>
                      <a:pt x="32787" y="87738"/>
                      <a:pt x="66250" y="87738"/>
                      <a:pt x="73855" y="69486"/>
                    </a:cubicBezTo>
                    <a:cubicBezTo>
                      <a:pt x="76897" y="61881"/>
                      <a:pt x="75376" y="54275"/>
                      <a:pt x="73855" y="46670"/>
                    </a:cubicBezTo>
                    <a:cubicBezTo>
                      <a:pt x="72334" y="42107"/>
                      <a:pt x="69292" y="28418"/>
                      <a:pt x="72334" y="20812"/>
                    </a:cubicBezTo>
                    <a:cubicBezTo>
                      <a:pt x="75376" y="13207"/>
                      <a:pt x="82981" y="8644"/>
                      <a:pt x="75376" y="256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54BB41-2EF3-4412-BBC6-C118F6EF834D}"/>
                  </a:ext>
                </a:extLst>
              </p:cNvPr>
              <p:cNvSpPr/>
              <p:nvPr/>
            </p:nvSpPr>
            <p:spPr>
              <a:xfrm>
                <a:off x="2618972" y="744457"/>
                <a:ext cx="46488" cy="51279"/>
              </a:xfrm>
              <a:custGeom>
                <a:avLst/>
                <a:gdLst>
                  <a:gd name="connsiteX0" fmla="*/ 13948 w 46488"/>
                  <a:gd name="connsiteY0" fmla="*/ 3777 h 51279"/>
                  <a:gd name="connsiteX1" fmla="*/ 7864 w 46488"/>
                  <a:gd name="connsiteY1" fmla="*/ 46366 h 51279"/>
                  <a:gd name="connsiteX2" fmla="*/ 42848 w 46488"/>
                  <a:gd name="connsiteY2" fmla="*/ 32676 h 51279"/>
                  <a:gd name="connsiteX3" fmla="*/ 44369 w 46488"/>
                  <a:gd name="connsiteY3" fmla="*/ 11382 h 51279"/>
                  <a:gd name="connsiteX4" fmla="*/ 13948 w 46488"/>
                  <a:gd name="connsiteY4" fmla="*/ 3777 h 5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51279">
                    <a:moveTo>
                      <a:pt x="13948" y="3777"/>
                    </a:moveTo>
                    <a:cubicBezTo>
                      <a:pt x="-4305" y="15945"/>
                      <a:pt x="-2784" y="38760"/>
                      <a:pt x="7864" y="46366"/>
                    </a:cubicBezTo>
                    <a:cubicBezTo>
                      <a:pt x="21553" y="57013"/>
                      <a:pt x="35242" y="49408"/>
                      <a:pt x="42848" y="32676"/>
                    </a:cubicBezTo>
                    <a:cubicBezTo>
                      <a:pt x="47411" y="22029"/>
                      <a:pt x="47411" y="15945"/>
                      <a:pt x="44369" y="11382"/>
                    </a:cubicBezTo>
                    <a:cubicBezTo>
                      <a:pt x="39805" y="734"/>
                      <a:pt x="24595" y="-3829"/>
                      <a:pt x="13948" y="377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9DBE48D2-BC3E-47AE-BAF5-A63500547F21}"/>
                  </a:ext>
                </a:extLst>
              </p:cNvPr>
              <p:cNvSpPr/>
              <p:nvPr/>
            </p:nvSpPr>
            <p:spPr>
              <a:xfrm>
                <a:off x="2388032" y="669139"/>
                <a:ext cx="83657" cy="287476"/>
              </a:xfrm>
              <a:custGeom>
                <a:avLst/>
                <a:gdLst>
                  <a:gd name="connsiteX0" fmla="*/ 0 w 83657"/>
                  <a:gd name="connsiteY0" fmla="*/ 287477 h 287476"/>
                  <a:gd name="connsiteX1" fmla="*/ 62363 w 83657"/>
                  <a:gd name="connsiteY1" fmla="*/ 150583 h 287476"/>
                  <a:gd name="connsiteX2" fmla="*/ 83657 w 83657"/>
                  <a:gd name="connsiteY2" fmla="*/ 0 h 287476"/>
                  <a:gd name="connsiteX3" fmla="*/ 38026 w 83657"/>
                  <a:gd name="connsiteY3" fmla="*/ 139936 h 287476"/>
                  <a:gd name="connsiteX4" fmla="*/ 0 w 83657"/>
                  <a:gd name="connsiteY4" fmla="*/ 287477 h 28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7" h="287476">
                    <a:moveTo>
                      <a:pt x="0" y="287477"/>
                    </a:moveTo>
                    <a:cubicBezTo>
                      <a:pt x="0" y="287477"/>
                      <a:pt x="44110" y="203819"/>
                      <a:pt x="62363" y="150583"/>
                    </a:cubicBezTo>
                    <a:cubicBezTo>
                      <a:pt x="80615" y="97347"/>
                      <a:pt x="83657" y="0"/>
                      <a:pt x="83657" y="0"/>
                    </a:cubicBezTo>
                    <a:cubicBezTo>
                      <a:pt x="83657" y="0"/>
                      <a:pt x="62363" y="76052"/>
                      <a:pt x="38026" y="139936"/>
                    </a:cubicBezTo>
                    <a:cubicBezTo>
                      <a:pt x="13689" y="203819"/>
                      <a:pt x="0" y="287477"/>
                      <a:pt x="0" y="28747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C504FA8E-914E-49B9-B487-DAF5B16FBA47}"/>
                  </a:ext>
                </a:extLst>
              </p:cNvPr>
              <p:cNvSpPr/>
              <p:nvPr/>
            </p:nvSpPr>
            <p:spPr>
              <a:xfrm>
                <a:off x="2518842" y="939884"/>
                <a:ext cx="30251" cy="76052"/>
              </a:xfrm>
              <a:custGeom>
                <a:avLst/>
                <a:gdLst>
                  <a:gd name="connsiteX0" fmla="*/ 6084 w 30251"/>
                  <a:gd name="connsiteY0" fmla="*/ 50194 h 76052"/>
                  <a:gd name="connsiteX1" fmla="*/ 0 w 30251"/>
                  <a:gd name="connsiteY1" fmla="*/ 76052 h 76052"/>
                  <a:gd name="connsiteX2" fmla="*/ 28900 w 30251"/>
                  <a:gd name="connsiteY2" fmla="*/ 38026 h 76052"/>
                  <a:gd name="connsiteX3" fmla="*/ 28900 w 30251"/>
                  <a:gd name="connsiteY3" fmla="*/ 0 h 76052"/>
                  <a:gd name="connsiteX4" fmla="*/ 6084 w 30251"/>
                  <a:gd name="connsiteY4" fmla="*/ 50194 h 7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1" h="76052">
                    <a:moveTo>
                      <a:pt x="6084" y="50194"/>
                    </a:moveTo>
                    <a:cubicBezTo>
                      <a:pt x="4563" y="66926"/>
                      <a:pt x="0" y="76052"/>
                      <a:pt x="0" y="76052"/>
                    </a:cubicBezTo>
                    <a:cubicBezTo>
                      <a:pt x="0" y="76052"/>
                      <a:pt x="25858" y="54758"/>
                      <a:pt x="28900" y="38026"/>
                    </a:cubicBezTo>
                    <a:cubicBezTo>
                      <a:pt x="31942" y="21295"/>
                      <a:pt x="28900" y="0"/>
                      <a:pt x="28900" y="0"/>
                    </a:cubicBezTo>
                    <a:cubicBezTo>
                      <a:pt x="28900" y="0"/>
                      <a:pt x="7605" y="33463"/>
                      <a:pt x="60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2BBDEC2D-B478-4F23-8431-C6525A38183D}"/>
                  </a:ext>
                </a:extLst>
              </p:cNvPr>
              <p:cNvSpPr/>
              <p:nvPr/>
            </p:nvSpPr>
            <p:spPr>
              <a:xfrm>
                <a:off x="2192487" y="1639563"/>
                <a:ext cx="55609" cy="48673"/>
              </a:xfrm>
              <a:custGeom>
                <a:avLst/>
                <a:gdLst>
                  <a:gd name="connsiteX0" fmla="*/ 11499 w 55609"/>
                  <a:gd name="connsiteY0" fmla="*/ 48673 h 48673"/>
                  <a:gd name="connsiteX1" fmla="*/ 55609 w 55609"/>
                  <a:gd name="connsiteY1" fmla="*/ 0 h 48673"/>
                  <a:gd name="connsiteX2" fmla="*/ 3894 w 55609"/>
                  <a:gd name="connsiteY2" fmla="*/ 30421 h 48673"/>
                  <a:gd name="connsiteX3" fmla="*/ 11499 w 55609"/>
                  <a:gd name="connsiteY3" fmla="*/ 48673 h 48673"/>
                </a:gdLst>
                <a:ahLst/>
                <a:cxnLst>
                  <a:cxn ang="0">
                    <a:pos x="connsiteX0" y="connsiteY0"/>
                  </a:cxn>
                  <a:cxn ang="0">
                    <a:pos x="connsiteX1" y="connsiteY1"/>
                  </a:cxn>
                  <a:cxn ang="0">
                    <a:pos x="connsiteX2" y="connsiteY2"/>
                  </a:cxn>
                  <a:cxn ang="0">
                    <a:pos x="connsiteX3" y="connsiteY3"/>
                  </a:cxn>
                </a:cxnLst>
                <a:rect l="l" t="t" r="r" b="b"/>
                <a:pathLst>
                  <a:path w="55609" h="48673">
                    <a:moveTo>
                      <a:pt x="11499" y="48673"/>
                    </a:moveTo>
                    <a:cubicBezTo>
                      <a:pt x="29752" y="48673"/>
                      <a:pt x="55609" y="0"/>
                      <a:pt x="55609" y="0"/>
                    </a:cubicBezTo>
                    <a:cubicBezTo>
                      <a:pt x="55609" y="0"/>
                      <a:pt x="28231" y="16731"/>
                      <a:pt x="3894" y="30421"/>
                    </a:cubicBezTo>
                    <a:cubicBezTo>
                      <a:pt x="-2190" y="33463"/>
                      <a:pt x="-2190" y="48673"/>
                      <a:pt x="11499" y="4867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EC40C22E-C164-46EC-BEC0-CC8F7A38C652}"/>
                  </a:ext>
                </a:extLst>
              </p:cNvPr>
              <p:cNvSpPr/>
              <p:nvPr/>
            </p:nvSpPr>
            <p:spPr>
              <a:xfrm>
                <a:off x="2699846" y="1003768"/>
                <a:ext cx="29406" cy="69967"/>
              </a:xfrm>
              <a:custGeom>
                <a:avLst/>
                <a:gdLst>
                  <a:gd name="connsiteX0" fmla="*/ 9126 w 29406"/>
                  <a:gd name="connsiteY0" fmla="*/ 33463 h 69967"/>
                  <a:gd name="connsiteX1" fmla="*/ 0 w 29406"/>
                  <a:gd name="connsiteY1" fmla="*/ 69968 h 69967"/>
                  <a:gd name="connsiteX2" fmla="*/ 27379 w 29406"/>
                  <a:gd name="connsiteY2" fmla="*/ 34984 h 69967"/>
                  <a:gd name="connsiteX3" fmla="*/ 27379 w 29406"/>
                  <a:gd name="connsiteY3" fmla="*/ 0 h 69967"/>
                  <a:gd name="connsiteX4" fmla="*/ 9126 w 29406"/>
                  <a:gd name="connsiteY4" fmla="*/ 33463 h 6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 h="69967">
                    <a:moveTo>
                      <a:pt x="9126" y="33463"/>
                    </a:moveTo>
                    <a:cubicBezTo>
                      <a:pt x="0" y="56278"/>
                      <a:pt x="0" y="69968"/>
                      <a:pt x="0" y="69968"/>
                    </a:cubicBezTo>
                    <a:cubicBezTo>
                      <a:pt x="0" y="69968"/>
                      <a:pt x="22816" y="45631"/>
                      <a:pt x="27379" y="34984"/>
                    </a:cubicBezTo>
                    <a:cubicBezTo>
                      <a:pt x="31942" y="22816"/>
                      <a:pt x="27379" y="0"/>
                      <a:pt x="27379" y="0"/>
                    </a:cubicBezTo>
                    <a:cubicBezTo>
                      <a:pt x="27379" y="0"/>
                      <a:pt x="19774" y="10647"/>
                      <a:pt x="9126" y="334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E176D288-DEC4-4D17-92C4-292005865CC3}"/>
                  </a:ext>
                </a:extLst>
              </p:cNvPr>
              <p:cNvSpPr/>
              <p:nvPr/>
            </p:nvSpPr>
            <p:spPr>
              <a:xfrm>
                <a:off x="2676861" y="977910"/>
                <a:ext cx="32110" cy="59320"/>
              </a:xfrm>
              <a:custGeom>
                <a:avLst/>
                <a:gdLst>
                  <a:gd name="connsiteX0" fmla="*/ 4732 w 32110"/>
                  <a:gd name="connsiteY0" fmla="*/ 24337 h 59320"/>
                  <a:gd name="connsiteX1" fmla="*/ 169 w 32110"/>
                  <a:gd name="connsiteY1" fmla="*/ 59321 h 59320"/>
                  <a:gd name="connsiteX2" fmla="*/ 22985 w 32110"/>
                  <a:gd name="connsiteY2" fmla="*/ 24337 h 59320"/>
                  <a:gd name="connsiteX3" fmla="*/ 32111 w 32110"/>
                  <a:gd name="connsiteY3" fmla="*/ 0 h 59320"/>
                  <a:gd name="connsiteX4" fmla="*/ 4732 w 32110"/>
                  <a:gd name="connsiteY4" fmla="*/ 24337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 h="59320">
                    <a:moveTo>
                      <a:pt x="4732" y="24337"/>
                    </a:moveTo>
                    <a:cubicBezTo>
                      <a:pt x="-1352" y="41068"/>
                      <a:pt x="169" y="59321"/>
                      <a:pt x="169" y="59321"/>
                    </a:cubicBezTo>
                    <a:cubicBezTo>
                      <a:pt x="169" y="59321"/>
                      <a:pt x="15379" y="38026"/>
                      <a:pt x="22985" y="24337"/>
                    </a:cubicBezTo>
                    <a:cubicBezTo>
                      <a:pt x="30590" y="10647"/>
                      <a:pt x="32111" y="0"/>
                      <a:pt x="32111" y="0"/>
                    </a:cubicBezTo>
                    <a:cubicBezTo>
                      <a:pt x="32111" y="0"/>
                      <a:pt x="10816" y="9126"/>
                      <a:pt x="4732" y="2433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13CC8BC-0C52-492C-9585-8AE250F0B831}"/>
                  </a:ext>
                </a:extLst>
              </p:cNvPr>
              <p:cNvSpPr/>
              <p:nvPr/>
            </p:nvSpPr>
            <p:spPr>
              <a:xfrm>
                <a:off x="2572416" y="983995"/>
                <a:ext cx="25012" cy="86699"/>
              </a:xfrm>
              <a:custGeom>
                <a:avLst/>
                <a:gdLst>
                  <a:gd name="connsiteX0" fmla="*/ 2704 w 25012"/>
                  <a:gd name="connsiteY0" fmla="*/ 0 h 86699"/>
                  <a:gd name="connsiteX1" fmla="*/ 2704 w 25012"/>
                  <a:gd name="connsiteY1" fmla="*/ 54758 h 86699"/>
                  <a:gd name="connsiteX2" fmla="*/ 20957 w 25012"/>
                  <a:gd name="connsiteY2" fmla="*/ 86699 h 86699"/>
                  <a:gd name="connsiteX3" fmla="*/ 20957 w 25012"/>
                  <a:gd name="connsiteY3" fmla="*/ 42589 h 86699"/>
                  <a:gd name="connsiteX4" fmla="*/ 2704 w 25012"/>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86699">
                    <a:moveTo>
                      <a:pt x="2704" y="0"/>
                    </a:moveTo>
                    <a:cubicBezTo>
                      <a:pt x="2704" y="0"/>
                      <a:pt x="-3380" y="39547"/>
                      <a:pt x="2704" y="54758"/>
                    </a:cubicBezTo>
                    <a:cubicBezTo>
                      <a:pt x="8788" y="69968"/>
                      <a:pt x="20957" y="86699"/>
                      <a:pt x="20957" y="86699"/>
                    </a:cubicBezTo>
                    <a:cubicBezTo>
                      <a:pt x="20957" y="86699"/>
                      <a:pt x="30083" y="63884"/>
                      <a:pt x="20957" y="42589"/>
                    </a:cubicBezTo>
                    <a:cubicBezTo>
                      <a:pt x="11830" y="19774"/>
                      <a:pt x="2704" y="0"/>
                      <a:pt x="2704"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C270000C-D831-42D6-9964-D8C6E631854C}"/>
                  </a:ext>
                </a:extLst>
              </p:cNvPr>
              <p:cNvSpPr/>
              <p:nvPr/>
            </p:nvSpPr>
            <p:spPr>
              <a:xfrm>
                <a:off x="2604020" y="990062"/>
                <a:ext cx="32468" cy="79111"/>
              </a:xfrm>
              <a:custGeom>
                <a:avLst/>
                <a:gdLst>
                  <a:gd name="connsiteX0" fmla="*/ 0 w 32468"/>
                  <a:gd name="connsiteY0" fmla="*/ 17 h 79111"/>
                  <a:gd name="connsiteX1" fmla="*/ 15210 w 32468"/>
                  <a:gd name="connsiteY1" fmla="*/ 36522 h 79111"/>
                  <a:gd name="connsiteX2" fmla="*/ 15210 w 32468"/>
                  <a:gd name="connsiteY2" fmla="*/ 79111 h 79111"/>
                  <a:gd name="connsiteX3" fmla="*/ 30421 w 32468"/>
                  <a:gd name="connsiteY3" fmla="*/ 24353 h 79111"/>
                  <a:gd name="connsiteX4" fmla="*/ 0 w 32468"/>
                  <a:gd name="connsiteY4" fmla="*/ 17 h 7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8" h="79111">
                    <a:moveTo>
                      <a:pt x="0" y="17"/>
                    </a:moveTo>
                    <a:cubicBezTo>
                      <a:pt x="0" y="17"/>
                      <a:pt x="15210" y="15227"/>
                      <a:pt x="15210" y="36522"/>
                    </a:cubicBezTo>
                    <a:cubicBezTo>
                      <a:pt x="15210" y="59337"/>
                      <a:pt x="15210" y="79111"/>
                      <a:pt x="15210" y="79111"/>
                    </a:cubicBezTo>
                    <a:cubicBezTo>
                      <a:pt x="15210" y="79111"/>
                      <a:pt x="39547" y="50211"/>
                      <a:pt x="30421" y="24353"/>
                    </a:cubicBezTo>
                    <a:cubicBezTo>
                      <a:pt x="21295" y="-1504"/>
                      <a:pt x="0" y="17"/>
                      <a:pt x="0" y="1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0BA9BAF6-B712-469D-9438-BA819A6BD4C1}"/>
                  </a:ext>
                </a:extLst>
              </p:cNvPr>
              <p:cNvSpPr/>
              <p:nvPr/>
            </p:nvSpPr>
            <p:spPr>
              <a:xfrm>
                <a:off x="2771335" y="702602"/>
                <a:ext cx="204440" cy="385026"/>
              </a:xfrm>
              <a:custGeom>
                <a:avLst/>
                <a:gdLst>
                  <a:gd name="connsiteX0" fmla="*/ 190130 w 204440"/>
                  <a:gd name="connsiteY0" fmla="*/ 10647 h 385026"/>
                  <a:gd name="connsiteX1" fmla="*/ 80615 w 204440"/>
                  <a:gd name="connsiteY1" fmla="*/ 0 h 385026"/>
                  <a:gd name="connsiteX2" fmla="*/ 92784 w 204440"/>
                  <a:gd name="connsiteY2" fmla="*/ 41068 h 385026"/>
                  <a:gd name="connsiteX3" fmla="*/ 139936 w 204440"/>
                  <a:gd name="connsiteY3" fmla="*/ 66926 h 385026"/>
                  <a:gd name="connsiteX4" fmla="*/ 104952 w 204440"/>
                  <a:gd name="connsiteY4" fmla="*/ 196214 h 385026"/>
                  <a:gd name="connsiteX5" fmla="*/ 92784 w 204440"/>
                  <a:gd name="connsiteY5" fmla="*/ 313334 h 385026"/>
                  <a:gd name="connsiteX6" fmla="*/ 0 w 204440"/>
                  <a:gd name="connsiteY6" fmla="*/ 254014 h 385026"/>
                  <a:gd name="connsiteX7" fmla="*/ 68447 w 204440"/>
                  <a:gd name="connsiteY7" fmla="*/ 371134 h 385026"/>
                  <a:gd name="connsiteX8" fmla="*/ 153625 w 204440"/>
                  <a:gd name="connsiteY8" fmla="*/ 322461 h 385026"/>
                  <a:gd name="connsiteX9" fmla="*/ 190130 w 204440"/>
                  <a:gd name="connsiteY9" fmla="*/ 97347 h 385026"/>
                  <a:gd name="connsiteX10" fmla="*/ 190130 w 204440"/>
                  <a:gd name="connsiteY10" fmla="*/ 10647 h 3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40" h="385026">
                    <a:moveTo>
                      <a:pt x="190130" y="10647"/>
                    </a:moveTo>
                    <a:cubicBezTo>
                      <a:pt x="168836" y="6084"/>
                      <a:pt x="80615" y="0"/>
                      <a:pt x="80615" y="0"/>
                    </a:cubicBezTo>
                    <a:lnTo>
                      <a:pt x="92784" y="41068"/>
                    </a:lnTo>
                    <a:cubicBezTo>
                      <a:pt x="92784" y="41068"/>
                      <a:pt x="124725" y="44110"/>
                      <a:pt x="139936" y="66926"/>
                    </a:cubicBezTo>
                    <a:cubicBezTo>
                      <a:pt x="155146" y="89741"/>
                      <a:pt x="109515" y="152104"/>
                      <a:pt x="104952" y="196214"/>
                    </a:cubicBezTo>
                    <a:cubicBezTo>
                      <a:pt x="100389" y="240324"/>
                      <a:pt x="114078" y="308771"/>
                      <a:pt x="92784" y="313334"/>
                    </a:cubicBezTo>
                    <a:cubicBezTo>
                      <a:pt x="71489" y="316376"/>
                      <a:pt x="42589" y="240324"/>
                      <a:pt x="0" y="254014"/>
                    </a:cubicBezTo>
                    <a:cubicBezTo>
                      <a:pt x="31942" y="313334"/>
                      <a:pt x="42589" y="358966"/>
                      <a:pt x="68447" y="371134"/>
                    </a:cubicBezTo>
                    <a:cubicBezTo>
                      <a:pt x="94304" y="384823"/>
                      <a:pt x="142978" y="409160"/>
                      <a:pt x="153625" y="322461"/>
                    </a:cubicBezTo>
                    <a:cubicBezTo>
                      <a:pt x="164272" y="235761"/>
                      <a:pt x="173399" y="156667"/>
                      <a:pt x="190130" y="97347"/>
                    </a:cubicBezTo>
                    <a:cubicBezTo>
                      <a:pt x="206862" y="39547"/>
                      <a:pt x="211425" y="15210"/>
                      <a:pt x="190130" y="106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187414D8-CA4B-41DC-9892-376B6BA18825}"/>
                  </a:ext>
                </a:extLst>
              </p:cNvPr>
              <p:cNvSpPr/>
              <p:nvPr/>
            </p:nvSpPr>
            <p:spPr>
              <a:xfrm>
                <a:off x="2774377" y="682722"/>
                <a:ext cx="241068" cy="495966"/>
              </a:xfrm>
              <a:custGeom>
                <a:avLst/>
                <a:gdLst>
                  <a:gd name="connsiteX0" fmla="*/ 238804 w 241068"/>
                  <a:gd name="connsiteY0" fmla="*/ 35091 h 495966"/>
                  <a:gd name="connsiteX1" fmla="*/ 77573 w 241068"/>
                  <a:gd name="connsiteY1" fmla="*/ 21401 h 495966"/>
                  <a:gd name="connsiteX2" fmla="*/ 167314 w 241068"/>
                  <a:gd name="connsiteY2" fmla="*/ 45738 h 495966"/>
                  <a:gd name="connsiteX3" fmla="*/ 146020 w 241068"/>
                  <a:gd name="connsiteY3" fmla="*/ 184153 h 495966"/>
                  <a:gd name="connsiteX4" fmla="*/ 112557 w 241068"/>
                  <a:gd name="connsiteY4" fmla="*/ 354509 h 495966"/>
                  <a:gd name="connsiteX5" fmla="*/ 53236 w 241068"/>
                  <a:gd name="connsiteY5" fmla="*/ 334736 h 495966"/>
                  <a:gd name="connsiteX6" fmla="*/ 0 w 241068"/>
                  <a:gd name="connsiteY6" fmla="*/ 273894 h 495966"/>
                  <a:gd name="connsiteX7" fmla="*/ 39547 w 241068"/>
                  <a:gd name="connsiteY7" fmla="*/ 400141 h 495966"/>
                  <a:gd name="connsiteX8" fmla="*/ 76052 w 241068"/>
                  <a:gd name="connsiteY8" fmla="*/ 429040 h 495966"/>
                  <a:gd name="connsiteX9" fmla="*/ 115599 w 241068"/>
                  <a:gd name="connsiteY9" fmla="*/ 495966 h 495966"/>
                  <a:gd name="connsiteX10" fmla="*/ 121683 w 241068"/>
                  <a:gd name="connsiteY10" fmla="*/ 429040 h 495966"/>
                  <a:gd name="connsiteX11" fmla="*/ 165794 w 241068"/>
                  <a:gd name="connsiteY11" fmla="*/ 480756 h 495966"/>
                  <a:gd name="connsiteX12" fmla="*/ 187088 w 241068"/>
                  <a:gd name="connsiteY12" fmla="*/ 348425 h 495966"/>
                  <a:gd name="connsiteX13" fmla="*/ 225114 w 241068"/>
                  <a:gd name="connsiteY13" fmla="*/ 407746 h 495966"/>
                  <a:gd name="connsiteX14" fmla="*/ 225114 w 241068"/>
                  <a:gd name="connsiteY14" fmla="*/ 225221 h 495966"/>
                  <a:gd name="connsiteX15" fmla="*/ 238804 w 241068"/>
                  <a:gd name="connsiteY15" fmla="*/ 35091 h 4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068" h="495966">
                    <a:moveTo>
                      <a:pt x="238804" y="35091"/>
                    </a:moveTo>
                    <a:cubicBezTo>
                      <a:pt x="229677" y="-34877"/>
                      <a:pt x="77573" y="21401"/>
                      <a:pt x="77573" y="21401"/>
                    </a:cubicBezTo>
                    <a:cubicBezTo>
                      <a:pt x="77573" y="21401"/>
                      <a:pt x="130810" y="45738"/>
                      <a:pt x="167314" y="45738"/>
                    </a:cubicBezTo>
                    <a:cubicBezTo>
                      <a:pt x="203820" y="47259"/>
                      <a:pt x="170357" y="132437"/>
                      <a:pt x="146020" y="184153"/>
                    </a:cubicBezTo>
                    <a:cubicBezTo>
                      <a:pt x="121683" y="235868"/>
                      <a:pt x="112557" y="308878"/>
                      <a:pt x="112557" y="354509"/>
                    </a:cubicBezTo>
                    <a:cubicBezTo>
                      <a:pt x="112557" y="400141"/>
                      <a:pt x="68447" y="391014"/>
                      <a:pt x="53236" y="334736"/>
                    </a:cubicBezTo>
                    <a:cubicBezTo>
                      <a:pt x="38026" y="278457"/>
                      <a:pt x="0" y="273894"/>
                      <a:pt x="0" y="273894"/>
                    </a:cubicBezTo>
                    <a:cubicBezTo>
                      <a:pt x="0" y="273894"/>
                      <a:pt x="4563" y="339299"/>
                      <a:pt x="39547" y="400141"/>
                    </a:cubicBezTo>
                    <a:cubicBezTo>
                      <a:pt x="50194" y="416872"/>
                      <a:pt x="71489" y="415351"/>
                      <a:pt x="76052" y="429040"/>
                    </a:cubicBezTo>
                    <a:cubicBezTo>
                      <a:pt x="85178" y="467066"/>
                      <a:pt x="100389" y="474672"/>
                      <a:pt x="115599" y="495966"/>
                    </a:cubicBezTo>
                    <a:cubicBezTo>
                      <a:pt x="121683" y="465545"/>
                      <a:pt x="115599" y="454898"/>
                      <a:pt x="121683" y="429040"/>
                    </a:cubicBezTo>
                    <a:cubicBezTo>
                      <a:pt x="136894" y="453377"/>
                      <a:pt x="136894" y="453377"/>
                      <a:pt x="165794" y="480756"/>
                    </a:cubicBezTo>
                    <a:cubicBezTo>
                      <a:pt x="184046" y="447293"/>
                      <a:pt x="179483" y="404704"/>
                      <a:pt x="187088" y="348425"/>
                    </a:cubicBezTo>
                    <a:cubicBezTo>
                      <a:pt x="194693" y="392535"/>
                      <a:pt x="206862" y="401662"/>
                      <a:pt x="225114" y="407746"/>
                    </a:cubicBezTo>
                    <a:cubicBezTo>
                      <a:pt x="231198" y="386451"/>
                      <a:pt x="214467" y="311920"/>
                      <a:pt x="225114" y="225221"/>
                    </a:cubicBezTo>
                    <a:cubicBezTo>
                      <a:pt x="226635" y="176548"/>
                      <a:pt x="247930" y="105059"/>
                      <a:pt x="238804" y="3509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7B5D1B56-9993-4C69-8418-A183C8909EDB}"/>
                  </a:ext>
                </a:extLst>
              </p:cNvPr>
              <p:cNvSpPr/>
              <p:nvPr/>
            </p:nvSpPr>
            <p:spPr>
              <a:xfrm>
                <a:off x="3363405" y="1460080"/>
                <a:ext cx="344890" cy="173459"/>
              </a:xfrm>
              <a:custGeom>
                <a:avLst/>
                <a:gdLst>
                  <a:gd name="connsiteX0" fmla="*/ 311428 w 344890"/>
                  <a:gd name="connsiteY0" fmla="*/ 3042 h 173459"/>
                  <a:gd name="connsiteX1" fmla="*/ 276444 w 344890"/>
                  <a:gd name="connsiteY1" fmla="*/ 56278 h 173459"/>
                  <a:gd name="connsiteX2" fmla="*/ 239939 w 344890"/>
                  <a:gd name="connsiteY2" fmla="*/ 91262 h 173459"/>
                  <a:gd name="connsiteX3" fmla="*/ 241460 w 344890"/>
                  <a:gd name="connsiteY3" fmla="*/ 48673 h 173459"/>
                  <a:gd name="connsiteX4" fmla="*/ 253628 w 344890"/>
                  <a:gd name="connsiteY4" fmla="*/ 0 h 173459"/>
                  <a:gd name="connsiteX5" fmla="*/ 200392 w 344890"/>
                  <a:gd name="connsiteY5" fmla="*/ 45631 h 173459"/>
                  <a:gd name="connsiteX6" fmla="*/ 157803 w 344890"/>
                  <a:gd name="connsiteY6" fmla="*/ 73010 h 173459"/>
                  <a:gd name="connsiteX7" fmla="*/ 179097 w 344890"/>
                  <a:gd name="connsiteY7" fmla="*/ 15210 h 173459"/>
                  <a:gd name="connsiteX8" fmla="*/ 110650 w 344890"/>
                  <a:gd name="connsiteY8" fmla="*/ 56278 h 173459"/>
                  <a:gd name="connsiteX9" fmla="*/ 119777 w 344890"/>
                  <a:gd name="connsiteY9" fmla="*/ 7605 h 173459"/>
                  <a:gd name="connsiteX10" fmla="*/ 14825 w 344890"/>
                  <a:gd name="connsiteY10" fmla="*/ 103431 h 173459"/>
                  <a:gd name="connsiteX11" fmla="*/ 4178 w 344890"/>
                  <a:gd name="connsiteY11" fmla="*/ 120162 h 173459"/>
                  <a:gd name="connsiteX12" fmla="*/ 28514 w 344890"/>
                  <a:gd name="connsiteY12" fmla="*/ 162751 h 173459"/>
                  <a:gd name="connsiteX13" fmla="*/ 72624 w 344890"/>
                  <a:gd name="connsiteY13" fmla="*/ 132330 h 173459"/>
                  <a:gd name="connsiteX14" fmla="*/ 112172 w 344890"/>
                  <a:gd name="connsiteY14" fmla="*/ 100389 h 173459"/>
                  <a:gd name="connsiteX15" fmla="*/ 133466 w 344890"/>
                  <a:gd name="connsiteY15" fmla="*/ 150583 h 173459"/>
                  <a:gd name="connsiteX16" fmla="*/ 153240 w 344890"/>
                  <a:gd name="connsiteY16" fmla="*/ 162751 h 173459"/>
                  <a:gd name="connsiteX17" fmla="*/ 160845 w 344890"/>
                  <a:gd name="connsiteY17" fmla="*/ 127767 h 173459"/>
                  <a:gd name="connsiteX18" fmla="*/ 176055 w 344890"/>
                  <a:gd name="connsiteY18" fmla="*/ 97347 h 173459"/>
                  <a:gd name="connsiteX19" fmla="*/ 215602 w 344890"/>
                  <a:gd name="connsiteY19" fmla="*/ 147541 h 173459"/>
                  <a:gd name="connsiteX20" fmla="*/ 246023 w 344890"/>
                  <a:gd name="connsiteY20" fmla="*/ 173399 h 173459"/>
                  <a:gd name="connsiteX21" fmla="*/ 317512 w 344890"/>
                  <a:gd name="connsiteY21" fmla="*/ 162751 h 173459"/>
                  <a:gd name="connsiteX22" fmla="*/ 344891 w 344890"/>
                  <a:gd name="connsiteY22" fmla="*/ 127767 h 173459"/>
                  <a:gd name="connsiteX23" fmla="*/ 317512 w 344890"/>
                  <a:gd name="connsiteY23" fmla="*/ 69968 h 173459"/>
                  <a:gd name="connsiteX24" fmla="*/ 311428 w 344890"/>
                  <a:gd name="connsiteY24" fmla="*/ 3042 h 1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4890" h="173459">
                    <a:moveTo>
                      <a:pt x="311428" y="3042"/>
                    </a:moveTo>
                    <a:cubicBezTo>
                      <a:pt x="311428" y="3042"/>
                      <a:pt x="288612" y="38026"/>
                      <a:pt x="276444" y="56278"/>
                    </a:cubicBezTo>
                    <a:cubicBezTo>
                      <a:pt x="264276" y="76052"/>
                      <a:pt x="239939" y="91262"/>
                      <a:pt x="239939" y="91262"/>
                    </a:cubicBezTo>
                    <a:cubicBezTo>
                      <a:pt x="239939" y="91262"/>
                      <a:pt x="232334" y="71489"/>
                      <a:pt x="241460" y="48673"/>
                    </a:cubicBezTo>
                    <a:cubicBezTo>
                      <a:pt x="250586" y="28900"/>
                      <a:pt x="253628" y="0"/>
                      <a:pt x="253628" y="0"/>
                    </a:cubicBezTo>
                    <a:cubicBezTo>
                      <a:pt x="253628" y="0"/>
                      <a:pt x="214081" y="30421"/>
                      <a:pt x="200392" y="45631"/>
                    </a:cubicBezTo>
                    <a:cubicBezTo>
                      <a:pt x="186702" y="60842"/>
                      <a:pt x="157803" y="73010"/>
                      <a:pt x="157803" y="73010"/>
                    </a:cubicBezTo>
                    <a:lnTo>
                      <a:pt x="179097" y="15210"/>
                    </a:lnTo>
                    <a:cubicBezTo>
                      <a:pt x="179097" y="15210"/>
                      <a:pt x="122819" y="45631"/>
                      <a:pt x="110650" y="56278"/>
                    </a:cubicBezTo>
                    <a:cubicBezTo>
                      <a:pt x="112172" y="38026"/>
                      <a:pt x="119777" y="7605"/>
                      <a:pt x="119777" y="7605"/>
                    </a:cubicBezTo>
                    <a:lnTo>
                      <a:pt x="14825" y="103431"/>
                    </a:lnTo>
                    <a:cubicBezTo>
                      <a:pt x="14825" y="103431"/>
                      <a:pt x="-9512" y="95826"/>
                      <a:pt x="4178" y="120162"/>
                    </a:cubicBezTo>
                    <a:cubicBezTo>
                      <a:pt x="17867" y="144499"/>
                      <a:pt x="28514" y="162751"/>
                      <a:pt x="28514" y="162751"/>
                    </a:cubicBezTo>
                    <a:cubicBezTo>
                      <a:pt x="28514" y="162751"/>
                      <a:pt x="48288" y="149062"/>
                      <a:pt x="72624" y="132330"/>
                    </a:cubicBezTo>
                    <a:cubicBezTo>
                      <a:pt x="87835" y="121683"/>
                      <a:pt x="112172" y="100389"/>
                      <a:pt x="112172" y="100389"/>
                    </a:cubicBezTo>
                    <a:cubicBezTo>
                      <a:pt x="112172" y="100389"/>
                      <a:pt x="106088" y="129288"/>
                      <a:pt x="133466" y="150583"/>
                    </a:cubicBezTo>
                    <a:cubicBezTo>
                      <a:pt x="139550" y="155146"/>
                      <a:pt x="153240" y="162751"/>
                      <a:pt x="153240" y="162751"/>
                    </a:cubicBezTo>
                    <a:cubicBezTo>
                      <a:pt x="153240" y="162751"/>
                      <a:pt x="150198" y="144499"/>
                      <a:pt x="160845" y="127767"/>
                    </a:cubicBezTo>
                    <a:cubicBezTo>
                      <a:pt x="169971" y="112557"/>
                      <a:pt x="176055" y="97347"/>
                      <a:pt x="176055" y="97347"/>
                    </a:cubicBezTo>
                    <a:cubicBezTo>
                      <a:pt x="176055" y="97347"/>
                      <a:pt x="191266" y="129288"/>
                      <a:pt x="215602" y="147541"/>
                    </a:cubicBezTo>
                    <a:cubicBezTo>
                      <a:pt x="226250" y="155146"/>
                      <a:pt x="246023" y="173399"/>
                      <a:pt x="246023" y="173399"/>
                    </a:cubicBezTo>
                    <a:cubicBezTo>
                      <a:pt x="246023" y="173399"/>
                      <a:pt x="300781" y="174920"/>
                      <a:pt x="317512" y="162751"/>
                    </a:cubicBezTo>
                    <a:cubicBezTo>
                      <a:pt x="343370" y="144499"/>
                      <a:pt x="344891" y="127767"/>
                      <a:pt x="344891" y="127767"/>
                    </a:cubicBezTo>
                    <a:cubicBezTo>
                      <a:pt x="344891" y="127767"/>
                      <a:pt x="322075" y="92783"/>
                      <a:pt x="317512" y="69968"/>
                    </a:cubicBezTo>
                    <a:cubicBezTo>
                      <a:pt x="315991" y="47152"/>
                      <a:pt x="311428" y="3042"/>
                      <a:pt x="311428" y="304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6FF3715F-BECD-490F-BCA0-50EBC03BD4E3}"/>
                  </a:ext>
                </a:extLst>
              </p:cNvPr>
              <p:cNvSpPr/>
              <p:nvPr/>
            </p:nvSpPr>
            <p:spPr>
              <a:xfrm>
                <a:off x="2793812" y="1650210"/>
                <a:ext cx="26683" cy="111036"/>
              </a:xfrm>
              <a:custGeom>
                <a:avLst/>
                <a:gdLst>
                  <a:gd name="connsiteX0" fmla="*/ 3380 w 26683"/>
                  <a:gd name="connsiteY0" fmla="*/ 0 h 111036"/>
                  <a:gd name="connsiteX1" fmla="*/ 3380 w 26683"/>
                  <a:gd name="connsiteY1" fmla="*/ 56278 h 111036"/>
                  <a:gd name="connsiteX2" fmla="*/ 17070 w 26683"/>
                  <a:gd name="connsiteY2" fmla="*/ 111036 h 111036"/>
                  <a:gd name="connsiteX3" fmla="*/ 26196 w 26683"/>
                  <a:gd name="connsiteY3" fmla="*/ 41068 h 111036"/>
                  <a:gd name="connsiteX4" fmla="*/ 3380 w 26683"/>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 h="111036">
                    <a:moveTo>
                      <a:pt x="3380" y="0"/>
                    </a:moveTo>
                    <a:cubicBezTo>
                      <a:pt x="3380" y="0"/>
                      <a:pt x="-4225" y="22816"/>
                      <a:pt x="3380" y="56278"/>
                    </a:cubicBezTo>
                    <a:cubicBezTo>
                      <a:pt x="10985" y="91262"/>
                      <a:pt x="17070" y="111036"/>
                      <a:pt x="17070" y="111036"/>
                    </a:cubicBezTo>
                    <a:cubicBezTo>
                      <a:pt x="17070" y="111036"/>
                      <a:pt x="29238" y="60842"/>
                      <a:pt x="26196" y="41068"/>
                    </a:cubicBezTo>
                    <a:cubicBezTo>
                      <a:pt x="23154" y="22816"/>
                      <a:pt x="3380" y="0"/>
                      <a:pt x="338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35A5101-29CA-4B7B-A5D4-54B320A7F418}"/>
                  </a:ext>
                </a:extLst>
              </p:cNvPr>
              <p:cNvSpPr/>
              <p:nvPr/>
            </p:nvSpPr>
            <p:spPr>
              <a:xfrm>
                <a:off x="2745477" y="1560469"/>
                <a:ext cx="41406" cy="112557"/>
              </a:xfrm>
              <a:custGeom>
                <a:avLst/>
                <a:gdLst>
                  <a:gd name="connsiteX0" fmla="*/ 15210 w 41406"/>
                  <a:gd name="connsiteY0" fmla="*/ 59321 h 112557"/>
                  <a:gd name="connsiteX1" fmla="*/ 0 w 41406"/>
                  <a:gd name="connsiteY1" fmla="*/ 112557 h 112557"/>
                  <a:gd name="connsiteX2" fmla="*/ 38026 w 41406"/>
                  <a:gd name="connsiteY2" fmla="*/ 56279 h 112557"/>
                  <a:gd name="connsiteX3" fmla="*/ 38026 w 41406"/>
                  <a:gd name="connsiteY3" fmla="*/ 0 h 112557"/>
                  <a:gd name="connsiteX4" fmla="*/ 15210 w 41406"/>
                  <a:gd name="connsiteY4" fmla="*/ 5932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6" h="112557">
                    <a:moveTo>
                      <a:pt x="15210" y="59321"/>
                    </a:moveTo>
                    <a:cubicBezTo>
                      <a:pt x="6084" y="79094"/>
                      <a:pt x="0" y="112557"/>
                      <a:pt x="0" y="112557"/>
                    </a:cubicBezTo>
                    <a:cubicBezTo>
                      <a:pt x="0" y="112557"/>
                      <a:pt x="30421" y="89741"/>
                      <a:pt x="38026" y="56279"/>
                    </a:cubicBezTo>
                    <a:cubicBezTo>
                      <a:pt x="45631" y="22816"/>
                      <a:pt x="38026" y="0"/>
                      <a:pt x="38026" y="0"/>
                    </a:cubicBezTo>
                    <a:cubicBezTo>
                      <a:pt x="38026" y="0"/>
                      <a:pt x="24337" y="39547"/>
                      <a:pt x="15210" y="593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64A19964-9FF8-420B-8D2D-372497E96927}"/>
                  </a:ext>
                </a:extLst>
              </p:cNvPr>
              <p:cNvSpPr/>
              <p:nvPr/>
            </p:nvSpPr>
            <p:spPr>
              <a:xfrm>
                <a:off x="2810882" y="1561990"/>
                <a:ext cx="41198" cy="111036"/>
              </a:xfrm>
              <a:custGeom>
                <a:avLst/>
                <a:gdLst>
                  <a:gd name="connsiteX0" fmla="*/ 0 w 41198"/>
                  <a:gd name="connsiteY0" fmla="*/ 0 h 111036"/>
                  <a:gd name="connsiteX1" fmla="*/ 18252 w 41198"/>
                  <a:gd name="connsiteY1" fmla="*/ 69968 h 111036"/>
                  <a:gd name="connsiteX2" fmla="*/ 31942 w 41198"/>
                  <a:gd name="connsiteY2" fmla="*/ 111036 h 111036"/>
                  <a:gd name="connsiteX3" fmla="*/ 33463 w 41198"/>
                  <a:gd name="connsiteY3" fmla="*/ 54758 h 111036"/>
                  <a:gd name="connsiteX4" fmla="*/ 0 w 41198"/>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8" h="111036">
                    <a:moveTo>
                      <a:pt x="0" y="0"/>
                    </a:moveTo>
                    <a:cubicBezTo>
                      <a:pt x="0" y="0"/>
                      <a:pt x="12168" y="56279"/>
                      <a:pt x="18252" y="69968"/>
                    </a:cubicBezTo>
                    <a:cubicBezTo>
                      <a:pt x="24337" y="85178"/>
                      <a:pt x="31942" y="111036"/>
                      <a:pt x="31942" y="111036"/>
                    </a:cubicBezTo>
                    <a:cubicBezTo>
                      <a:pt x="31942" y="111036"/>
                      <a:pt x="51715" y="97347"/>
                      <a:pt x="33463" y="54758"/>
                    </a:cubicBezTo>
                    <a:cubicBezTo>
                      <a:pt x="16731" y="13689"/>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D8EC90D9-677E-4BCD-9304-378D5A969C35}"/>
                  </a:ext>
                </a:extLst>
              </p:cNvPr>
              <p:cNvSpPr/>
              <p:nvPr/>
            </p:nvSpPr>
            <p:spPr>
              <a:xfrm>
                <a:off x="3404088" y="1391634"/>
                <a:ext cx="70370" cy="91262"/>
              </a:xfrm>
              <a:custGeom>
                <a:avLst/>
                <a:gdLst>
                  <a:gd name="connsiteX0" fmla="*/ 31942 w 70370"/>
                  <a:gd name="connsiteY0" fmla="*/ 41068 h 91262"/>
                  <a:gd name="connsiteX1" fmla="*/ 0 w 70370"/>
                  <a:gd name="connsiteY1" fmla="*/ 91262 h 91262"/>
                  <a:gd name="connsiteX2" fmla="*/ 62363 w 70370"/>
                  <a:gd name="connsiteY2" fmla="*/ 53236 h 91262"/>
                  <a:gd name="connsiteX3" fmla="*/ 69968 w 70370"/>
                  <a:gd name="connsiteY3" fmla="*/ 0 h 91262"/>
                  <a:gd name="connsiteX4" fmla="*/ 31942 w 70370"/>
                  <a:gd name="connsiteY4" fmla="*/ 41068 h 9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91262">
                    <a:moveTo>
                      <a:pt x="31942" y="41068"/>
                    </a:moveTo>
                    <a:cubicBezTo>
                      <a:pt x="13689" y="69968"/>
                      <a:pt x="0" y="91262"/>
                      <a:pt x="0" y="91262"/>
                    </a:cubicBezTo>
                    <a:cubicBezTo>
                      <a:pt x="0" y="91262"/>
                      <a:pt x="53236" y="85178"/>
                      <a:pt x="62363" y="53236"/>
                    </a:cubicBezTo>
                    <a:cubicBezTo>
                      <a:pt x="73010" y="21295"/>
                      <a:pt x="69968" y="0"/>
                      <a:pt x="69968" y="0"/>
                    </a:cubicBezTo>
                    <a:cubicBezTo>
                      <a:pt x="69968" y="0"/>
                      <a:pt x="50194" y="12168"/>
                      <a:pt x="31942" y="4106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8B15A930-91D6-453A-9A4A-089FC55D508E}"/>
                  </a:ext>
                </a:extLst>
              </p:cNvPr>
              <p:cNvSpPr/>
              <p:nvPr/>
            </p:nvSpPr>
            <p:spPr>
              <a:xfrm>
                <a:off x="3501434" y="1380986"/>
                <a:ext cx="60841" cy="80615"/>
              </a:xfrm>
              <a:custGeom>
                <a:avLst/>
                <a:gdLst>
                  <a:gd name="connsiteX0" fmla="*/ 18252 w 60841"/>
                  <a:gd name="connsiteY0" fmla="*/ 42589 h 80615"/>
                  <a:gd name="connsiteX1" fmla="*/ 0 w 60841"/>
                  <a:gd name="connsiteY1" fmla="*/ 80615 h 80615"/>
                  <a:gd name="connsiteX2" fmla="*/ 44110 w 60841"/>
                  <a:gd name="connsiteY2" fmla="*/ 51715 h 80615"/>
                  <a:gd name="connsiteX3" fmla="*/ 60842 w 60841"/>
                  <a:gd name="connsiteY3" fmla="*/ 0 h 80615"/>
                  <a:gd name="connsiteX4" fmla="*/ 18252 w 60841"/>
                  <a:gd name="connsiteY4" fmla="*/ 42589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80615">
                    <a:moveTo>
                      <a:pt x="18252" y="42589"/>
                    </a:moveTo>
                    <a:cubicBezTo>
                      <a:pt x="6084" y="60842"/>
                      <a:pt x="0" y="80615"/>
                      <a:pt x="0" y="80615"/>
                    </a:cubicBezTo>
                    <a:cubicBezTo>
                      <a:pt x="0" y="80615"/>
                      <a:pt x="31942" y="74531"/>
                      <a:pt x="44110" y="51715"/>
                    </a:cubicBezTo>
                    <a:cubicBezTo>
                      <a:pt x="56278" y="28900"/>
                      <a:pt x="60842" y="0"/>
                      <a:pt x="60842" y="0"/>
                    </a:cubicBezTo>
                    <a:cubicBezTo>
                      <a:pt x="60842" y="0"/>
                      <a:pt x="30421" y="24337"/>
                      <a:pt x="18252" y="42589"/>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34424AE6-F691-4E37-98EF-5F2964294F01}"/>
                  </a:ext>
                </a:extLst>
              </p:cNvPr>
              <p:cNvSpPr/>
              <p:nvPr/>
            </p:nvSpPr>
            <p:spPr>
              <a:xfrm>
                <a:off x="3562276" y="1347523"/>
                <a:ext cx="43772" cy="135372"/>
              </a:xfrm>
              <a:custGeom>
                <a:avLst/>
                <a:gdLst>
                  <a:gd name="connsiteX0" fmla="*/ 19774 w 43772"/>
                  <a:gd name="connsiteY0" fmla="*/ 74531 h 135372"/>
                  <a:gd name="connsiteX1" fmla="*/ 0 w 43772"/>
                  <a:gd name="connsiteY1" fmla="*/ 135373 h 135372"/>
                  <a:gd name="connsiteX2" fmla="*/ 41068 w 43772"/>
                  <a:gd name="connsiteY2" fmla="*/ 68447 h 135372"/>
                  <a:gd name="connsiteX3" fmla="*/ 41068 w 43772"/>
                  <a:gd name="connsiteY3" fmla="*/ 0 h 135372"/>
                  <a:gd name="connsiteX4" fmla="*/ 19774 w 43772"/>
                  <a:gd name="connsiteY4" fmla="*/ 74531 h 13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2" h="135372">
                    <a:moveTo>
                      <a:pt x="19774" y="74531"/>
                    </a:moveTo>
                    <a:cubicBezTo>
                      <a:pt x="9126" y="100389"/>
                      <a:pt x="0" y="135373"/>
                      <a:pt x="0" y="135373"/>
                    </a:cubicBezTo>
                    <a:cubicBezTo>
                      <a:pt x="0" y="135373"/>
                      <a:pt x="34984" y="115599"/>
                      <a:pt x="41068" y="68447"/>
                    </a:cubicBezTo>
                    <a:cubicBezTo>
                      <a:pt x="47152" y="21295"/>
                      <a:pt x="41068" y="0"/>
                      <a:pt x="41068" y="0"/>
                    </a:cubicBezTo>
                    <a:cubicBezTo>
                      <a:pt x="41068" y="0"/>
                      <a:pt x="30421" y="48673"/>
                      <a:pt x="19774"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FA2D3B39-D5DE-41BD-86CC-9174E2BAE1EE}"/>
                  </a:ext>
                </a:extLst>
              </p:cNvPr>
              <p:cNvSpPr/>
              <p:nvPr/>
            </p:nvSpPr>
            <p:spPr>
              <a:xfrm>
                <a:off x="3960788" y="1770373"/>
                <a:ext cx="89741" cy="54757"/>
              </a:xfrm>
              <a:custGeom>
                <a:avLst/>
                <a:gdLst>
                  <a:gd name="connsiteX0" fmla="*/ 51715 w 89741"/>
                  <a:gd name="connsiteY0" fmla="*/ 15210 h 54757"/>
                  <a:gd name="connsiteX1" fmla="*/ 0 w 89741"/>
                  <a:gd name="connsiteY1" fmla="*/ 0 h 54757"/>
                  <a:gd name="connsiteX2" fmla="*/ 47152 w 89741"/>
                  <a:gd name="connsiteY2" fmla="*/ 38026 h 54757"/>
                  <a:gd name="connsiteX3" fmla="*/ 89741 w 89741"/>
                  <a:gd name="connsiteY3" fmla="*/ 54757 h 54757"/>
                  <a:gd name="connsiteX4" fmla="*/ 51715 w 89741"/>
                  <a:gd name="connsiteY4" fmla="*/ 15210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54757">
                    <a:moveTo>
                      <a:pt x="51715" y="15210"/>
                    </a:moveTo>
                    <a:cubicBezTo>
                      <a:pt x="27379" y="3042"/>
                      <a:pt x="0" y="0"/>
                      <a:pt x="0" y="0"/>
                    </a:cubicBezTo>
                    <a:cubicBezTo>
                      <a:pt x="0" y="0"/>
                      <a:pt x="16732" y="24337"/>
                      <a:pt x="47152" y="38026"/>
                    </a:cubicBezTo>
                    <a:cubicBezTo>
                      <a:pt x="77573" y="51715"/>
                      <a:pt x="89741" y="54757"/>
                      <a:pt x="89741" y="54757"/>
                    </a:cubicBezTo>
                    <a:cubicBezTo>
                      <a:pt x="89741" y="54757"/>
                      <a:pt x="76052" y="27379"/>
                      <a:pt x="51715" y="1521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28897952-D844-48F5-A88C-E716030E4731}"/>
                  </a:ext>
                </a:extLst>
              </p:cNvPr>
              <p:cNvSpPr/>
              <p:nvPr/>
            </p:nvSpPr>
            <p:spPr>
              <a:xfrm>
                <a:off x="3862604" y="1463122"/>
                <a:ext cx="38864" cy="132330"/>
              </a:xfrm>
              <a:custGeom>
                <a:avLst/>
                <a:gdLst>
                  <a:gd name="connsiteX0" fmla="*/ 838 w 38864"/>
                  <a:gd name="connsiteY0" fmla="*/ 0 h 132330"/>
                  <a:gd name="connsiteX1" fmla="*/ 8443 w 38864"/>
                  <a:gd name="connsiteY1" fmla="*/ 83657 h 132330"/>
                  <a:gd name="connsiteX2" fmla="*/ 38864 w 38864"/>
                  <a:gd name="connsiteY2" fmla="*/ 132331 h 132330"/>
                  <a:gd name="connsiteX3" fmla="*/ 25175 w 38864"/>
                  <a:gd name="connsiteY3" fmla="*/ 60842 h 132330"/>
                  <a:gd name="connsiteX4" fmla="*/ 838 w 38864"/>
                  <a:gd name="connsiteY4" fmla="*/ 0 h 1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 h="132330">
                    <a:moveTo>
                      <a:pt x="838" y="0"/>
                    </a:moveTo>
                    <a:cubicBezTo>
                      <a:pt x="838" y="0"/>
                      <a:pt x="-3725" y="56279"/>
                      <a:pt x="8443" y="83657"/>
                    </a:cubicBezTo>
                    <a:cubicBezTo>
                      <a:pt x="20612" y="111036"/>
                      <a:pt x="38864" y="132331"/>
                      <a:pt x="38864" y="132331"/>
                    </a:cubicBezTo>
                    <a:cubicBezTo>
                      <a:pt x="38864" y="132331"/>
                      <a:pt x="37343" y="88220"/>
                      <a:pt x="25175" y="60842"/>
                    </a:cubicBezTo>
                    <a:cubicBezTo>
                      <a:pt x="13007" y="31942"/>
                      <a:pt x="838" y="0"/>
                      <a:pt x="838"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B2EF00AF-1F4A-44B0-AD04-BF8144EC2AD1}"/>
                  </a:ext>
                </a:extLst>
              </p:cNvPr>
              <p:cNvSpPr/>
              <p:nvPr/>
            </p:nvSpPr>
            <p:spPr>
              <a:xfrm>
                <a:off x="3960112" y="1222798"/>
                <a:ext cx="30778" cy="159709"/>
              </a:xfrm>
              <a:custGeom>
                <a:avLst/>
                <a:gdLst>
                  <a:gd name="connsiteX0" fmla="*/ 676 w 30778"/>
                  <a:gd name="connsiteY0" fmla="*/ 0 h 159709"/>
                  <a:gd name="connsiteX1" fmla="*/ 676 w 30778"/>
                  <a:gd name="connsiteY1" fmla="*/ 68447 h 159709"/>
                  <a:gd name="connsiteX2" fmla="*/ 20450 w 30778"/>
                  <a:gd name="connsiteY2" fmla="*/ 159709 h 159709"/>
                  <a:gd name="connsiteX3" fmla="*/ 28055 w 30778"/>
                  <a:gd name="connsiteY3" fmla="*/ 74531 h 159709"/>
                  <a:gd name="connsiteX4" fmla="*/ 676 w 30778"/>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8" h="159709">
                    <a:moveTo>
                      <a:pt x="676" y="0"/>
                    </a:moveTo>
                    <a:cubicBezTo>
                      <a:pt x="676" y="0"/>
                      <a:pt x="-845" y="25858"/>
                      <a:pt x="676" y="68447"/>
                    </a:cubicBezTo>
                    <a:cubicBezTo>
                      <a:pt x="2197" y="111036"/>
                      <a:pt x="20450" y="159709"/>
                      <a:pt x="20450" y="159709"/>
                    </a:cubicBezTo>
                    <a:cubicBezTo>
                      <a:pt x="20450" y="159709"/>
                      <a:pt x="37181" y="103431"/>
                      <a:pt x="28055" y="74531"/>
                    </a:cubicBezTo>
                    <a:cubicBezTo>
                      <a:pt x="18929" y="45631"/>
                      <a:pt x="676" y="0"/>
                      <a:pt x="676"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FF533D70-3B90-404A-BE4B-DDACD07F5438}"/>
                  </a:ext>
                </a:extLst>
              </p:cNvPr>
              <p:cNvSpPr/>
              <p:nvPr/>
            </p:nvSpPr>
            <p:spPr>
              <a:xfrm>
                <a:off x="3901468" y="1227361"/>
                <a:ext cx="33293" cy="112557"/>
              </a:xfrm>
              <a:custGeom>
                <a:avLst/>
                <a:gdLst>
                  <a:gd name="connsiteX0" fmla="*/ 10647 w 33293"/>
                  <a:gd name="connsiteY0" fmla="*/ 74531 h 112557"/>
                  <a:gd name="connsiteX1" fmla="*/ 0 w 33293"/>
                  <a:gd name="connsiteY1" fmla="*/ 112557 h 112557"/>
                  <a:gd name="connsiteX2" fmla="*/ 31942 w 33293"/>
                  <a:gd name="connsiteY2" fmla="*/ 66926 h 112557"/>
                  <a:gd name="connsiteX3" fmla="*/ 31942 w 33293"/>
                  <a:gd name="connsiteY3" fmla="*/ 0 h 112557"/>
                  <a:gd name="connsiteX4" fmla="*/ 10647 w 33293"/>
                  <a:gd name="connsiteY4" fmla="*/ 7453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3" h="112557">
                    <a:moveTo>
                      <a:pt x="10647" y="74531"/>
                    </a:moveTo>
                    <a:cubicBezTo>
                      <a:pt x="3042" y="98868"/>
                      <a:pt x="0" y="112557"/>
                      <a:pt x="0" y="112557"/>
                    </a:cubicBezTo>
                    <a:cubicBezTo>
                      <a:pt x="0" y="112557"/>
                      <a:pt x="28900" y="92784"/>
                      <a:pt x="31942" y="66926"/>
                    </a:cubicBezTo>
                    <a:cubicBezTo>
                      <a:pt x="34984" y="41068"/>
                      <a:pt x="31942" y="0"/>
                      <a:pt x="31942" y="0"/>
                    </a:cubicBezTo>
                    <a:cubicBezTo>
                      <a:pt x="31942" y="0"/>
                      <a:pt x="18253" y="50194"/>
                      <a:pt x="10647"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335BEE99-1887-482C-8D94-3B90A8027C30}"/>
                  </a:ext>
                </a:extLst>
              </p:cNvPr>
              <p:cNvSpPr/>
              <p:nvPr/>
            </p:nvSpPr>
            <p:spPr>
              <a:xfrm>
                <a:off x="3014701" y="1222798"/>
                <a:ext cx="76390" cy="118641"/>
              </a:xfrm>
              <a:custGeom>
                <a:avLst/>
                <a:gdLst>
                  <a:gd name="connsiteX0" fmla="*/ 0 w 76390"/>
                  <a:gd name="connsiteY0" fmla="*/ 0 h 118641"/>
                  <a:gd name="connsiteX1" fmla="*/ 30421 w 76390"/>
                  <a:gd name="connsiteY1" fmla="*/ 62363 h 118641"/>
                  <a:gd name="connsiteX2" fmla="*/ 66926 w 76390"/>
                  <a:gd name="connsiteY2" fmla="*/ 118641 h 118641"/>
                  <a:gd name="connsiteX3" fmla="*/ 66926 w 76390"/>
                  <a:gd name="connsiteY3" fmla="*/ 62363 h 118641"/>
                  <a:gd name="connsiteX4" fmla="*/ 0 w 76390"/>
                  <a:gd name="connsiteY4" fmla="*/ 0 h 11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 h="118641">
                    <a:moveTo>
                      <a:pt x="0" y="0"/>
                    </a:moveTo>
                    <a:cubicBezTo>
                      <a:pt x="0" y="0"/>
                      <a:pt x="7605" y="30421"/>
                      <a:pt x="30421" y="62363"/>
                    </a:cubicBezTo>
                    <a:cubicBezTo>
                      <a:pt x="53236" y="94304"/>
                      <a:pt x="66926" y="118641"/>
                      <a:pt x="66926" y="118641"/>
                    </a:cubicBezTo>
                    <a:cubicBezTo>
                      <a:pt x="66926" y="118641"/>
                      <a:pt x="88220" y="83657"/>
                      <a:pt x="66926" y="62363"/>
                    </a:cubicBezTo>
                    <a:cubicBezTo>
                      <a:pt x="45631" y="41068"/>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8588845C-3553-448C-8849-7CEA4F7DAEE8}"/>
                  </a:ext>
                </a:extLst>
              </p:cNvPr>
              <p:cNvSpPr/>
              <p:nvPr/>
            </p:nvSpPr>
            <p:spPr>
              <a:xfrm>
                <a:off x="3326514" y="1324708"/>
                <a:ext cx="60841" cy="97346"/>
              </a:xfrm>
              <a:custGeom>
                <a:avLst/>
                <a:gdLst>
                  <a:gd name="connsiteX0" fmla="*/ 0 w 60841"/>
                  <a:gd name="connsiteY0" fmla="*/ 97347 h 97346"/>
                  <a:gd name="connsiteX1" fmla="*/ 47152 w 60841"/>
                  <a:gd name="connsiteY1" fmla="*/ 56279 h 97346"/>
                  <a:gd name="connsiteX2" fmla="*/ 60842 w 60841"/>
                  <a:gd name="connsiteY2" fmla="*/ 0 h 97346"/>
                  <a:gd name="connsiteX3" fmla="*/ 25858 w 60841"/>
                  <a:gd name="connsiteY3" fmla="*/ 50194 h 97346"/>
                  <a:gd name="connsiteX4" fmla="*/ 0 w 60841"/>
                  <a:gd name="connsiteY4" fmla="*/ 97347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97346">
                    <a:moveTo>
                      <a:pt x="0" y="97347"/>
                    </a:moveTo>
                    <a:cubicBezTo>
                      <a:pt x="0" y="97347"/>
                      <a:pt x="34984" y="82136"/>
                      <a:pt x="47152" y="56279"/>
                    </a:cubicBezTo>
                    <a:cubicBezTo>
                      <a:pt x="59321" y="30421"/>
                      <a:pt x="60842" y="0"/>
                      <a:pt x="60842" y="0"/>
                    </a:cubicBezTo>
                    <a:cubicBezTo>
                      <a:pt x="60842" y="0"/>
                      <a:pt x="36505" y="24337"/>
                      <a:pt x="25858" y="50194"/>
                    </a:cubicBezTo>
                    <a:cubicBezTo>
                      <a:pt x="15210" y="76052"/>
                      <a:pt x="0" y="97347"/>
                      <a:pt x="0" y="973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42B5CAD-82A9-467E-92EE-29F975C006C0}"/>
                  </a:ext>
                </a:extLst>
              </p:cNvPr>
              <p:cNvSpPr/>
              <p:nvPr/>
            </p:nvSpPr>
            <p:spPr>
              <a:xfrm>
                <a:off x="3204831" y="1356650"/>
                <a:ext cx="109514" cy="65404"/>
              </a:xfrm>
              <a:custGeom>
                <a:avLst/>
                <a:gdLst>
                  <a:gd name="connsiteX0" fmla="*/ 0 w 109514"/>
                  <a:gd name="connsiteY0" fmla="*/ 65405 h 65404"/>
                  <a:gd name="connsiteX1" fmla="*/ 66926 w 109514"/>
                  <a:gd name="connsiteY1" fmla="*/ 48673 h 65404"/>
                  <a:gd name="connsiteX2" fmla="*/ 109515 w 109514"/>
                  <a:gd name="connsiteY2" fmla="*/ 0 h 65404"/>
                  <a:gd name="connsiteX3" fmla="*/ 50194 w 109514"/>
                  <a:gd name="connsiteY3" fmla="*/ 34984 h 65404"/>
                  <a:gd name="connsiteX4" fmla="*/ 0 w 109514"/>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4" h="65404">
                    <a:moveTo>
                      <a:pt x="0" y="65405"/>
                    </a:moveTo>
                    <a:cubicBezTo>
                      <a:pt x="0" y="65405"/>
                      <a:pt x="39547" y="65405"/>
                      <a:pt x="66926" y="48673"/>
                    </a:cubicBezTo>
                    <a:cubicBezTo>
                      <a:pt x="94304" y="31942"/>
                      <a:pt x="109515" y="0"/>
                      <a:pt x="109515" y="0"/>
                    </a:cubicBezTo>
                    <a:cubicBezTo>
                      <a:pt x="109515" y="0"/>
                      <a:pt x="76052" y="22816"/>
                      <a:pt x="50194" y="34984"/>
                    </a:cubicBezTo>
                    <a:cubicBezTo>
                      <a:pt x="24337" y="45631"/>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47AD1FF2-EEB4-4663-BCA9-EF3B5EB42763}"/>
                  </a:ext>
                </a:extLst>
              </p:cNvPr>
              <p:cNvSpPr/>
              <p:nvPr/>
            </p:nvSpPr>
            <p:spPr>
              <a:xfrm>
                <a:off x="2699748" y="1580243"/>
                <a:ext cx="21761" cy="107993"/>
              </a:xfrm>
              <a:custGeom>
                <a:avLst/>
                <a:gdLst>
                  <a:gd name="connsiteX0" fmla="*/ 15308 w 21761"/>
                  <a:gd name="connsiteY0" fmla="*/ 0 h 107993"/>
                  <a:gd name="connsiteX1" fmla="*/ 98 w 21761"/>
                  <a:gd name="connsiteY1" fmla="*/ 59321 h 107993"/>
                  <a:gd name="connsiteX2" fmla="*/ 7703 w 21761"/>
                  <a:gd name="connsiteY2" fmla="*/ 107994 h 107993"/>
                  <a:gd name="connsiteX3" fmla="*/ 21392 w 21761"/>
                  <a:gd name="connsiteY3" fmla="*/ 51715 h 107993"/>
                  <a:gd name="connsiteX4" fmla="*/ 15308 w 21761"/>
                  <a:gd name="connsiteY4" fmla="*/ 0 h 10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1" h="107993">
                    <a:moveTo>
                      <a:pt x="15308" y="0"/>
                    </a:moveTo>
                    <a:cubicBezTo>
                      <a:pt x="15308" y="0"/>
                      <a:pt x="-1423" y="28900"/>
                      <a:pt x="98" y="59321"/>
                    </a:cubicBezTo>
                    <a:cubicBezTo>
                      <a:pt x="1619" y="89741"/>
                      <a:pt x="7703" y="107994"/>
                      <a:pt x="7703" y="107994"/>
                    </a:cubicBezTo>
                    <a:cubicBezTo>
                      <a:pt x="7703" y="107994"/>
                      <a:pt x="24435" y="71489"/>
                      <a:pt x="21392" y="51715"/>
                    </a:cubicBezTo>
                    <a:cubicBezTo>
                      <a:pt x="18350" y="31942"/>
                      <a:pt x="15308" y="0"/>
                      <a:pt x="15308"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51949C8A-C54C-4705-92DA-7CFF3FB0B9AF}"/>
                  </a:ext>
                </a:extLst>
              </p:cNvPr>
              <p:cNvSpPr/>
              <p:nvPr/>
            </p:nvSpPr>
            <p:spPr>
              <a:xfrm>
                <a:off x="2970591" y="1265387"/>
                <a:ext cx="46771" cy="98867"/>
              </a:xfrm>
              <a:custGeom>
                <a:avLst/>
                <a:gdLst>
                  <a:gd name="connsiteX0" fmla="*/ 0 w 46771"/>
                  <a:gd name="connsiteY0" fmla="*/ 0 h 98867"/>
                  <a:gd name="connsiteX1" fmla="*/ 15210 w 46771"/>
                  <a:gd name="connsiteY1" fmla="*/ 59321 h 98867"/>
                  <a:gd name="connsiteX2" fmla="*/ 44110 w 46771"/>
                  <a:gd name="connsiteY2" fmla="*/ 98868 h 98867"/>
                  <a:gd name="connsiteX3" fmla="*/ 33463 w 46771"/>
                  <a:gd name="connsiteY3" fmla="*/ 50194 h 98867"/>
                  <a:gd name="connsiteX4" fmla="*/ 0 w 46771"/>
                  <a:gd name="connsiteY4" fmla="*/ 0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 h="98867">
                    <a:moveTo>
                      <a:pt x="0" y="0"/>
                    </a:moveTo>
                    <a:cubicBezTo>
                      <a:pt x="0" y="0"/>
                      <a:pt x="4563" y="48673"/>
                      <a:pt x="15210" y="59321"/>
                    </a:cubicBezTo>
                    <a:cubicBezTo>
                      <a:pt x="25858" y="69968"/>
                      <a:pt x="44110" y="98868"/>
                      <a:pt x="44110" y="98868"/>
                    </a:cubicBezTo>
                    <a:cubicBezTo>
                      <a:pt x="44110" y="98868"/>
                      <a:pt x="54757" y="71489"/>
                      <a:pt x="33463" y="50194"/>
                    </a:cubicBezTo>
                    <a:cubicBezTo>
                      <a:pt x="13689"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E6A2C5F9-9B01-4F84-94AE-7D29FAB54020}"/>
                  </a:ext>
                </a:extLst>
              </p:cNvPr>
              <p:cNvSpPr/>
              <p:nvPr/>
            </p:nvSpPr>
            <p:spPr>
              <a:xfrm>
                <a:off x="2893018" y="1301892"/>
                <a:ext cx="45631" cy="120162"/>
              </a:xfrm>
              <a:custGeom>
                <a:avLst/>
                <a:gdLst>
                  <a:gd name="connsiteX0" fmla="*/ 0 w 45631"/>
                  <a:gd name="connsiteY0" fmla="*/ 120162 h 120162"/>
                  <a:gd name="connsiteX1" fmla="*/ 34984 w 45631"/>
                  <a:gd name="connsiteY1" fmla="*/ 62363 h 120162"/>
                  <a:gd name="connsiteX2" fmla="*/ 45631 w 45631"/>
                  <a:gd name="connsiteY2" fmla="*/ 0 h 120162"/>
                  <a:gd name="connsiteX3" fmla="*/ 19774 w 45631"/>
                  <a:gd name="connsiteY3" fmla="*/ 62363 h 120162"/>
                  <a:gd name="connsiteX4" fmla="*/ 0 w 45631"/>
                  <a:gd name="connsiteY4" fmla="*/ 120162 h 12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 h="120162">
                    <a:moveTo>
                      <a:pt x="0" y="120162"/>
                    </a:moveTo>
                    <a:cubicBezTo>
                      <a:pt x="0" y="120162"/>
                      <a:pt x="24337" y="109515"/>
                      <a:pt x="34984" y="62363"/>
                    </a:cubicBezTo>
                    <a:cubicBezTo>
                      <a:pt x="45631" y="15210"/>
                      <a:pt x="45631" y="0"/>
                      <a:pt x="45631" y="0"/>
                    </a:cubicBezTo>
                    <a:cubicBezTo>
                      <a:pt x="45631" y="0"/>
                      <a:pt x="28900" y="30421"/>
                      <a:pt x="19774" y="62363"/>
                    </a:cubicBezTo>
                    <a:cubicBezTo>
                      <a:pt x="12168" y="94305"/>
                      <a:pt x="0" y="120162"/>
                      <a:pt x="0" y="120162"/>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E453E754-1D68-4607-8865-8C2253A38CA3}"/>
                  </a:ext>
                </a:extLst>
              </p:cNvPr>
              <p:cNvSpPr/>
              <p:nvPr/>
            </p:nvSpPr>
            <p:spPr>
              <a:xfrm>
                <a:off x="3168326" y="1314060"/>
                <a:ext cx="65911" cy="77573"/>
              </a:xfrm>
              <a:custGeom>
                <a:avLst/>
                <a:gdLst>
                  <a:gd name="connsiteX0" fmla="*/ 24337 w 65911"/>
                  <a:gd name="connsiteY0" fmla="*/ 42589 h 77573"/>
                  <a:gd name="connsiteX1" fmla="*/ 0 w 65911"/>
                  <a:gd name="connsiteY1" fmla="*/ 77573 h 77573"/>
                  <a:gd name="connsiteX2" fmla="*/ 51715 w 65911"/>
                  <a:gd name="connsiteY2" fmla="*/ 47152 h 77573"/>
                  <a:gd name="connsiteX3" fmla="*/ 65405 w 65911"/>
                  <a:gd name="connsiteY3" fmla="*/ 0 h 77573"/>
                  <a:gd name="connsiteX4" fmla="*/ 24337 w 65911"/>
                  <a:gd name="connsiteY4" fmla="*/ 42589 h 77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1" h="77573">
                    <a:moveTo>
                      <a:pt x="24337" y="42589"/>
                    </a:moveTo>
                    <a:cubicBezTo>
                      <a:pt x="15210" y="57799"/>
                      <a:pt x="0" y="77573"/>
                      <a:pt x="0" y="77573"/>
                    </a:cubicBezTo>
                    <a:cubicBezTo>
                      <a:pt x="0" y="77573"/>
                      <a:pt x="33463" y="73010"/>
                      <a:pt x="51715" y="47152"/>
                    </a:cubicBezTo>
                    <a:cubicBezTo>
                      <a:pt x="69968" y="22816"/>
                      <a:pt x="65405" y="0"/>
                      <a:pt x="65405" y="0"/>
                    </a:cubicBezTo>
                    <a:cubicBezTo>
                      <a:pt x="65405" y="0"/>
                      <a:pt x="33463" y="27379"/>
                      <a:pt x="24337" y="42589"/>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42E96FA3-CC57-4AEF-AE46-E892CBEC7DCC}"/>
                  </a:ext>
                </a:extLst>
              </p:cNvPr>
              <p:cNvSpPr/>
              <p:nvPr/>
            </p:nvSpPr>
            <p:spPr>
              <a:xfrm>
                <a:off x="2720116" y="1698884"/>
                <a:ext cx="26832" cy="112557"/>
              </a:xfrm>
              <a:custGeom>
                <a:avLst/>
                <a:gdLst>
                  <a:gd name="connsiteX0" fmla="*/ 8629 w 26832"/>
                  <a:gd name="connsiteY0" fmla="*/ 0 h 112557"/>
                  <a:gd name="connsiteX1" fmla="*/ 1024 w 26832"/>
                  <a:gd name="connsiteY1" fmla="*/ 63884 h 112557"/>
                  <a:gd name="connsiteX2" fmla="*/ 8629 w 26832"/>
                  <a:gd name="connsiteY2" fmla="*/ 112557 h 112557"/>
                  <a:gd name="connsiteX3" fmla="*/ 25361 w 26832"/>
                  <a:gd name="connsiteY3" fmla="*/ 51715 h 112557"/>
                  <a:gd name="connsiteX4" fmla="*/ 8629 w 26832"/>
                  <a:gd name="connsiteY4" fmla="*/ 0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 h="112557">
                    <a:moveTo>
                      <a:pt x="8629" y="0"/>
                    </a:moveTo>
                    <a:cubicBezTo>
                      <a:pt x="8629" y="0"/>
                      <a:pt x="-3539" y="44110"/>
                      <a:pt x="1024" y="63884"/>
                    </a:cubicBezTo>
                    <a:cubicBezTo>
                      <a:pt x="5587" y="82136"/>
                      <a:pt x="8629" y="112557"/>
                      <a:pt x="8629" y="112557"/>
                    </a:cubicBezTo>
                    <a:cubicBezTo>
                      <a:pt x="8629" y="112557"/>
                      <a:pt x="32966" y="80615"/>
                      <a:pt x="25361" y="51715"/>
                    </a:cubicBezTo>
                    <a:cubicBezTo>
                      <a:pt x="19276" y="22816"/>
                      <a:pt x="8629" y="0"/>
                      <a:pt x="8629"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D027B1D-1179-44A2-881F-C2F596CF9611}"/>
                  </a:ext>
                </a:extLst>
              </p:cNvPr>
              <p:cNvSpPr/>
              <p:nvPr/>
            </p:nvSpPr>
            <p:spPr>
              <a:xfrm>
                <a:off x="3420819" y="1301892"/>
                <a:ext cx="44110" cy="98867"/>
              </a:xfrm>
              <a:custGeom>
                <a:avLst/>
                <a:gdLst>
                  <a:gd name="connsiteX0" fmla="*/ 0 w 44110"/>
                  <a:gd name="connsiteY0" fmla="*/ 98868 h 98867"/>
                  <a:gd name="connsiteX1" fmla="*/ 36505 w 44110"/>
                  <a:gd name="connsiteY1" fmla="*/ 51715 h 98867"/>
                  <a:gd name="connsiteX2" fmla="*/ 44110 w 44110"/>
                  <a:gd name="connsiteY2" fmla="*/ 0 h 98867"/>
                  <a:gd name="connsiteX3" fmla="*/ 12168 w 44110"/>
                  <a:gd name="connsiteY3" fmla="*/ 54757 h 98867"/>
                  <a:gd name="connsiteX4" fmla="*/ 0 w 44110"/>
                  <a:gd name="connsiteY4" fmla="*/ 98868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 h="98867">
                    <a:moveTo>
                      <a:pt x="0" y="98868"/>
                    </a:moveTo>
                    <a:cubicBezTo>
                      <a:pt x="0" y="98868"/>
                      <a:pt x="28900" y="77573"/>
                      <a:pt x="36505" y="51715"/>
                    </a:cubicBezTo>
                    <a:cubicBezTo>
                      <a:pt x="44110" y="24337"/>
                      <a:pt x="44110" y="0"/>
                      <a:pt x="44110" y="0"/>
                    </a:cubicBezTo>
                    <a:cubicBezTo>
                      <a:pt x="44110" y="0"/>
                      <a:pt x="18253" y="34984"/>
                      <a:pt x="12168" y="54757"/>
                    </a:cubicBezTo>
                    <a:cubicBezTo>
                      <a:pt x="6084" y="74531"/>
                      <a:pt x="0" y="98868"/>
                      <a:pt x="0" y="98868"/>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D524A76B-0472-4BD6-9268-C9EB0AFD2A90}"/>
                  </a:ext>
                </a:extLst>
              </p:cNvPr>
              <p:cNvSpPr/>
              <p:nvPr/>
            </p:nvSpPr>
            <p:spPr>
              <a:xfrm>
                <a:off x="3746105" y="1534611"/>
                <a:ext cx="44912" cy="115599"/>
              </a:xfrm>
              <a:custGeom>
                <a:avLst/>
                <a:gdLst>
                  <a:gd name="connsiteX0" fmla="*/ 216 w 44912"/>
                  <a:gd name="connsiteY0" fmla="*/ 0 h 115599"/>
                  <a:gd name="connsiteX1" fmla="*/ 13906 w 44912"/>
                  <a:gd name="connsiteY1" fmla="*/ 66926 h 115599"/>
                  <a:gd name="connsiteX2" fmla="*/ 42806 w 44912"/>
                  <a:gd name="connsiteY2" fmla="*/ 115599 h 115599"/>
                  <a:gd name="connsiteX3" fmla="*/ 36721 w 44912"/>
                  <a:gd name="connsiteY3" fmla="*/ 57799 h 115599"/>
                  <a:gd name="connsiteX4" fmla="*/ 216 w 44912"/>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2" h="115599">
                    <a:moveTo>
                      <a:pt x="216" y="0"/>
                    </a:moveTo>
                    <a:cubicBezTo>
                      <a:pt x="216" y="0"/>
                      <a:pt x="-2826" y="38026"/>
                      <a:pt x="13906" y="66926"/>
                    </a:cubicBezTo>
                    <a:cubicBezTo>
                      <a:pt x="30637" y="95825"/>
                      <a:pt x="42806" y="115599"/>
                      <a:pt x="42806" y="115599"/>
                    </a:cubicBezTo>
                    <a:cubicBezTo>
                      <a:pt x="42806" y="115599"/>
                      <a:pt x="50411" y="82136"/>
                      <a:pt x="36721" y="57799"/>
                    </a:cubicBezTo>
                    <a:cubicBezTo>
                      <a:pt x="23032" y="33463"/>
                      <a:pt x="216" y="0"/>
                      <a:pt x="216"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BA5D66AC-6B8F-4EEC-8637-93C700D74141}"/>
                  </a:ext>
                </a:extLst>
              </p:cNvPr>
              <p:cNvSpPr/>
              <p:nvPr/>
            </p:nvSpPr>
            <p:spPr>
              <a:xfrm>
                <a:off x="3125737" y="498520"/>
                <a:ext cx="133851" cy="70420"/>
              </a:xfrm>
              <a:custGeom>
                <a:avLst/>
                <a:gdLst>
                  <a:gd name="connsiteX0" fmla="*/ 0 w 133851"/>
                  <a:gd name="connsiteY0" fmla="*/ 263 h 70420"/>
                  <a:gd name="connsiteX1" fmla="*/ 76052 w 133851"/>
                  <a:gd name="connsiteY1" fmla="*/ 55020 h 70420"/>
                  <a:gd name="connsiteX2" fmla="*/ 133852 w 133851"/>
                  <a:gd name="connsiteY2" fmla="*/ 70231 h 70420"/>
                  <a:gd name="connsiteX3" fmla="*/ 79094 w 133851"/>
                  <a:gd name="connsiteY3" fmla="*/ 24600 h 70420"/>
                  <a:gd name="connsiteX4" fmla="*/ 0 w 133851"/>
                  <a:gd name="connsiteY4" fmla="*/ 263 h 70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1" h="70420">
                    <a:moveTo>
                      <a:pt x="0" y="263"/>
                    </a:moveTo>
                    <a:cubicBezTo>
                      <a:pt x="0" y="263"/>
                      <a:pt x="50194" y="36768"/>
                      <a:pt x="76052" y="55020"/>
                    </a:cubicBezTo>
                    <a:cubicBezTo>
                      <a:pt x="101910" y="73273"/>
                      <a:pt x="133852" y="70231"/>
                      <a:pt x="133852" y="70231"/>
                    </a:cubicBezTo>
                    <a:cubicBezTo>
                      <a:pt x="133852" y="70231"/>
                      <a:pt x="109515" y="53499"/>
                      <a:pt x="79094" y="24600"/>
                    </a:cubicBezTo>
                    <a:cubicBezTo>
                      <a:pt x="48673" y="-4300"/>
                      <a:pt x="0" y="263"/>
                      <a:pt x="0" y="2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07592E7D-6594-432C-B515-2F514A865454}"/>
                  </a:ext>
                </a:extLst>
              </p:cNvPr>
              <p:cNvSpPr/>
              <p:nvPr/>
            </p:nvSpPr>
            <p:spPr>
              <a:xfrm>
                <a:off x="3131821" y="533767"/>
                <a:ext cx="43565" cy="121683"/>
              </a:xfrm>
              <a:custGeom>
                <a:avLst/>
                <a:gdLst>
                  <a:gd name="connsiteX0" fmla="*/ 0 w 43565"/>
                  <a:gd name="connsiteY0" fmla="*/ 0 h 121683"/>
                  <a:gd name="connsiteX1" fmla="*/ 16732 w 43565"/>
                  <a:gd name="connsiteY1" fmla="*/ 65405 h 121683"/>
                  <a:gd name="connsiteX2" fmla="*/ 24337 w 43565"/>
                  <a:gd name="connsiteY2" fmla="*/ 121683 h 121683"/>
                  <a:gd name="connsiteX3" fmla="*/ 42589 w 43565"/>
                  <a:gd name="connsiteY3" fmla="*/ 60842 h 121683"/>
                  <a:gd name="connsiteX4" fmla="*/ 0 w 43565"/>
                  <a:gd name="connsiteY4" fmla="*/ 0 h 12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5" h="121683">
                    <a:moveTo>
                      <a:pt x="0" y="0"/>
                    </a:moveTo>
                    <a:cubicBezTo>
                      <a:pt x="0" y="0"/>
                      <a:pt x="13690" y="34984"/>
                      <a:pt x="16732" y="65405"/>
                    </a:cubicBezTo>
                    <a:cubicBezTo>
                      <a:pt x="19774" y="95826"/>
                      <a:pt x="24337" y="121683"/>
                      <a:pt x="24337" y="121683"/>
                    </a:cubicBezTo>
                    <a:cubicBezTo>
                      <a:pt x="24337" y="121683"/>
                      <a:pt x="48673" y="92784"/>
                      <a:pt x="42589" y="60842"/>
                    </a:cubicBezTo>
                    <a:cubicBezTo>
                      <a:pt x="36505" y="28900"/>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40965CBA-A772-4334-BFFD-285B33A90A43}"/>
                  </a:ext>
                </a:extLst>
              </p:cNvPr>
              <p:cNvSpPr/>
              <p:nvPr/>
            </p:nvSpPr>
            <p:spPr>
              <a:xfrm>
                <a:off x="3475576" y="704123"/>
                <a:ext cx="47490" cy="95825"/>
              </a:xfrm>
              <a:custGeom>
                <a:avLst/>
                <a:gdLst>
                  <a:gd name="connsiteX0" fmla="*/ 0 w 47490"/>
                  <a:gd name="connsiteY0" fmla="*/ 0 h 95825"/>
                  <a:gd name="connsiteX1" fmla="*/ 25858 w 47490"/>
                  <a:gd name="connsiteY1" fmla="*/ 45631 h 95825"/>
                  <a:gd name="connsiteX2" fmla="*/ 44110 w 47490"/>
                  <a:gd name="connsiteY2" fmla="*/ 95826 h 95825"/>
                  <a:gd name="connsiteX3" fmla="*/ 44110 w 47490"/>
                  <a:gd name="connsiteY3" fmla="*/ 39547 h 95825"/>
                  <a:gd name="connsiteX4" fmla="*/ 0 w 47490"/>
                  <a:gd name="connsiteY4" fmla="*/ 0 h 9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0" h="95825">
                    <a:moveTo>
                      <a:pt x="0" y="0"/>
                    </a:moveTo>
                    <a:cubicBezTo>
                      <a:pt x="0" y="0"/>
                      <a:pt x="18252" y="13689"/>
                      <a:pt x="25858" y="45631"/>
                    </a:cubicBezTo>
                    <a:cubicBezTo>
                      <a:pt x="33463" y="77573"/>
                      <a:pt x="44110" y="95826"/>
                      <a:pt x="44110" y="95826"/>
                    </a:cubicBezTo>
                    <a:cubicBezTo>
                      <a:pt x="44110" y="95826"/>
                      <a:pt x="51715" y="68447"/>
                      <a:pt x="44110" y="39547"/>
                    </a:cubicBezTo>
                    <a:cubicBezTo>
                      <a:pt x="36505" y="10647"/>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34FB3E71-3445-4A12-9A42-F4C4C80AAA4A}"/>
                  </a:ext>
                </a:extLst>
              </p:cNvPr>
              <p:cNvSpPr/>
              <p:nvPr/>
            </p:nvSpPr>
            <p:spPr>
              <a:xfrm>
                <a:off x="3531855" y="733023"/>
                <a:ext cx="73009" cy="86699"/>
              </a:xfrm>
              <a:custGeom>
                <a:avLst/>
                <a:gdLst>
                  <a:gd name="connsiteX0" fmla="*/ 0 w 73009"/>
                  <a:gd name="connsiteY0" fmla="*/ 0 h 86699"/>
                  <a:gd name="connsiteX1" fmla="*/ 30421 w 73009"/>
                  <a:gd name="connsiteY1" fmla="*/ 57800 h 86699"/>
                  <a:gd name="connsiteX2" fmla="*/ 73010 w 73009"/>
                  <a:gd name="connsiteY2" fmla="*/ 86699 h 86699"/>
                  <a:gd name="connsiteX3" fmla="*/ 0 w 73009"/>
                  <a:gd name="connsiteY3" fmla="*/ 0 h 86699"/>
                </a:gdLst>
                <a:ahLst/>
                <a:cxnLst>
                  <a:cxn ang="0">
                    <a:pos x="connsiteX0" y="connsiteY0"/>
                  </a:cxn>
                  <a:cxn ang="0">
                    <a:pos x="connsiteX1" y="connsiteY1"/>
                  </a:cxn>
                  <a:cxn ang="0">
                    <a:pos x="connsiteX2" y="connsiteY2"/>
                  </a:cxn>
                  <a:cxn ang="0">
                    <a:pos x="connsiteX3" y="connsiteY3"/>
                  </a:cxn>
                </a:cxnLst>
                <a:rect l="l" t="t" r="r" b="b"/>
                <a:pathLst>
                  <a:path w="73009" h="86699">
                    <a:moveTo>
                      <a:pt x="0" y="0"/>
                    </a:moveTo>
                    <a:cubicBezTo>
                      <a:pt x="0" y="0"/>
                      <a:pt x="12168" y="44110"/>
                      <a:pt x="30421" y="57800"/>
                    </a:cubicBezTo>
                    <a:cubicBezTo>
                      <a:pt x="48673" y="71489"/>
                      <a:pt x="73010" y="86699"/>
                      <a:pt x="73010" y="86699"/>
                    </a:cubicBezTo>
                    <a:cubicBezTo>
                      <a:pt x="73010" y="86699"/>
                      <a:pt x="33463" y="19774"/>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220EE494-D674-4017-8774-B7FC272D28F0}"/>
                  </a:ext>
                </a:extLst>
              </p:cNvPr>
              <p:cNvSpPr/>
              <p:nvPr/>
            </p:nvSpPr>
            <p:spPr>
              <a:xfrm>
                <a:off x="3618554" y="771049"/>
                <a:ext cx="75883" cy="159709"/>
              </a:xfrm>
              <a:custGeom>
                <a:avLst/>
                <a:gdLst>
                  <a:gd name="connsiteX0" fmla="*/ 0 w 75883"/>
                  <a:gd name="connsiteY0" fmla="*/ 0 h 159709"/>
                  <a:gd name="connsiteX1" fmla="*/ 47152 w 75883"/>
                  <a:gd name="connsiteY1" fmla="*/ 86699 h 159709"/>
                  <a:gd name="connsiteX2" fmla="*/ 68447 w 75883"/>
                  <a:gd name="connsiteY2" fmla="*/ 159709 h 159709"/>
                  <a:gd name="connsiteX3" fmla="*/ 68447 w 75883"/>
                  <a:gd name="connsiteY3" fmla="*/ 62363 h 159709"/>
                  <a:gd name="connsiteX4" fmla="*/ 0 w 75883"/>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3" h="159709">
                    <a:moveTo>
                      <a:pt x="0" y="0"/>
                    </a:moveTo>
                    <a:cubicBezTo>
                      <a:pt x="0" y="0"/>
                      <a:pt x="41068" y="63884"/>
                      <a:pt x="47152" y="86699"/>
                    </a:cubicBezTo>
                    <a:cubicBezTo>
                      <a:pt x="53236" y="109515"/>
                      <a:pt x="68447" y="159709"/>
                      <a:pt x="68447" y="159709"/>
                    </a:cubicBezTo>
                    <a:cubicBezTo>
                      <a:pt x="68447" y="159709"/>
                      <a:pt x="85178" y="97347"/>
                      <a:pt x="68447" y="62363"/>
                    </a:cubicBezTo>
                    <a:cubicBezTo>
                      <a:pt x="50194"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910FA704-C55A-4D45-A6C8-7B3546C427CF}"/>
                  </a:ext>
                </a:extLst>
              </p:cNvPr>
              <p:cNvSpPr/>
              <p:nvPr/>
            </p:nvSpPr>
            <p:spPr>
              <a:xfrm>
                <a:off x="3746322" y="845580"/>
                <a:ext cx="92783" cy="127767"/>
              </a:xfrm>
              <a:custGeom>
                <a:avLst/>
                <a:gdLst>
                  <a:gd name="connsiteX0" fmla="*/ 63884 w 92783"/>
                  <a:gd name="connsiteY0" fmla="*/ 50194 h 127767"/>
                  <a:gd name="connsiteX1" fmla="*/ 0 w 92783"/>
                  <a:gd name="connsiteY1" fmla="*/ 0 h 127767"/>
                  <a:gd name="connsiteX2" fmla="*/ 44110 w 92783"/>
                  <a:gd name="connsiteY2" fmla="*/ 76052 h 127767"/>
                  <a:gd name="connsiteX3" fmla="*/ 92783 w 92783"/>
                  <a:gd name="connsiteY3" fmla="*/ 127767 h 127767"/>
                  <a:gd name="connsiteX4" fmla="*/ 63884 w 92783"/>
                  <a:gd name="connsiteY4" fmla="*/ 50194 h 12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 h="127767">
                    <a:moveTo>
                      <a:pt x="63884" y="50194"/>
                    </a:moveTo>
                    <a:cubicBezTo>
                      <a:pt x="41068" y="33463"/>
                      <a:pt x="0" y="0"/>
                      <a:pt x="0" y="0"/>
                    </a:cubicBezTo>
                    <a:cubicBezTo>
                      <a:pt x="0" y="0"/>
                      <a:pt x="24337" y="57800"/>
                      <a:pt x="44110" y="76052"/>
                    </a:cubicBezTo>
                    <a:cubicBezTo>
                      <a:pt x="65405" y="94305"/>
                      <a:pt x="92783" y="127767"/>
                      <a:pt x="92783" y="127767"/>
                    </a:cubicBezTo>
                    <a:cubicBezTo>
                      <a:pt x="92783" y="127767"/>
                      <a:pt x="86699" y="65405"/>
                      <a:pt x="638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D015E8C3-A59A-4C9C-8B6E-5661DC4B6ACB}"/>
                  </a:ext>
                </a:extLst>
              </p:cNvPr>
              <p:cNvSpPr/>
              <p:nvPr/>
            </p:nvSpPr>
            <p:spPr>
              <a:xfrm>
                <a:off x="3778263" y="942927"/>
                <a:ext cx="43505" cy="144498"/>
              </a:xfrm>
              <a:custGeom>
                <a:avLst/>
                <a:gdLst>
                  <a:gd name="connsiteX0" fmla="*/ 0 w 43505"/>
                  <a:gd name="connsiteY0" fmla="*/ 0 h 144498"/>
                  <a:gd name="connsiteX1" fmla="*/ 12168 w 43505"/>
                  <a:gd name="connsiteY1" fmla="*/ 71489 h 144498"/>
                  <a:gd name="connsiteX2" fmla="*/ 31942 w 43505"/>
                  <a:gd name="connsiteY2" fmla="*/ 144499 h 144498"/>
                  <a:gd name="connsiteX3" fmla="*/ 39547 w 43505"/>
                  <a:gd name="connsiteY3" fmla="*/ 65405 h 144498"/>
                  <a:gd name="connsiteX4" fmla="*/ 0 w 43505"/>
                  <a:gd name="connsiteY4" fmla="*/ 0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5" h="144498">
                    <a:moveTo>
                      <a:pt x="0" y="0"/>
                    </a:moveTo>
                    <a:cubicBezTo>
                      <a:pt x="0" y="0"/>
                      <a:pt x="6084" y="30421"/>
                      <a:pt x="12168" y="71489"/>
                    </a:cubicBezTo>
                    <a:cubicBezTo>
                      <a:pt x="18253" y="114078"/>
                      <a:pt x="31942" y="144499"/>
                      <a:pt x="31942" y="144499"/>
                    </a:cubicBezTo>
                    <a:cubicBezTo>
                      <a:pt x="31942" y="144499"/>
                      <a:pt x="51716" y="100389"/>
                      <a:pt x="39547" y="65405"/>
                    </a:cubicBezTo>
                    <a:cubicBezTo>
                      <a:pt x="27379" y="3042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1777CF20-065F-4D99-972A-A046C6372AC2}"/>
                  </a:ext>
                </a:extLst>
              </p:cNvPr>
              <p:cNvSpPr/>
              <p:nvPr/>
            </p:nvSpPr>
            <p:spPr>
              <a:xfrm>
                <a:off x="3839105" y="1081341"/>
                <a:ext cx="51715" cy="85178"/>
              </a:xfrm>
              <a:custGeom>
                <a:avLst/>
                <a:gdLst>
                  <a:gd name="connsiteX0" fmla="*/ 0 w 51715"/>
                  <a:gd name="connsiteY0" fmla="*/ 0 h 85178"/>
                  <a:gd name="connsiteX1" fmla="*/ 22816 w 51715"/>
                  <a:gd name="connsiteY1" fmla="*/ 53236 h 85178"/>
                  <a:gd name="connsiteX2" fmla="*/ 51716 w 51715"/>
                  <a:gd name="connsiteY2" fmla="*/ 85178 h 85178"/>
                  <a:gd name="connsiteX3" fmla="*/ 36505 w 51715"/>
                  <a:gd name="connsiteY3" fmla="*/ 38026 h 85178"/>
                  <a:gd name="connsiteX4" fmla="*/ 0 w 51715"/>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5" h="85178">
                    <a:moveTo>
                      <a:pt x="0" y="0"/>
                    </a:moveTo>
                    <a:cubicBezTo>
                      <a:pt x="0" y="0"/>
                      <a:pt x="10647" y="41068"/>
                      <a:pt x="22816" y="53236"/>
                    </a:cubicBezTo>
                    <a:cubicBezTo>
                      <a:pt x="34984" y="65405"/>
                      <a:pt x="51716" y="85178"/>
                      <a:pt x="51716" y="85178"/>
                    </a:cubicBezTo>
                    <a:cubicBezTo>
                      <a:pt x="51716" y="85178"/>
                      <a:pt x="50194" y="60842"/>
                      <a:pt x="36505" y="38026"/>
                    </a:cubicBezTo>
                    <a:cubicBezTo>
                      <a:pt x="22816" y="1673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271D3495-E4ED-4099-B455-BDCBDB8B4C39}"/>
                  </a:ext>
                </a:extLst>
              </p:cNvPr>
              <p:cNvSpPr/>
              <p:nvPr/>
            </p:nvSpPr>
            <p:spPr>
              <a:xfrm>
                <a:off x="4065248" y="1907028"/>
                <a:ext cx="181560" cy="166666"/>
              </a:xfrm>
              <a:custGeom>
                <a:avLst/>
                <a:gdLst>
                  <a:gd name="connsiteX0" fmla="*/ 126739 w 181560"/>
                  <a:gd name="connsiteY0" fmla="*/ 12406 h 166666"/>
                  <a:gd name="connsiteX1" fmla="*/ 125218 w 181560"/>
                  <a:gd name="connsiteY1" fmla="*/ 44348 h 166666"/>
                  <a:gd name="connsiteX2" fmla="*/ 78065 w 181560"/>
                  <a:gd name="connsiteY2" fmla="*/ 54995 h 166666"/>
                  <a:gd name="connsiteX3" fmla="*/ 79587 w 181560"/>
                  <a:gd name="connsiteY3" fmla="*/ 88458 h 166666"/>
                  <a:gd name="connsiteX4" fmla="*/ 41561 w 181560"/>
                  <a:gd name="connsiteY4" fmla="*/ 88458 h 166666"/>
                  <a:gd name="connsiteX5" fmla="*/ 38518 w 181560"/>
                  <a:gd name="connsiteY5" fmla="*/ 112795 h 166666"/>
                  <a:gd name="connsiteX6" fmla="*/ 38518 w 181560"/>
                  <a:gd name="connsiteY6" fmla="*/ 112795 h 166666"/>
                  <a:gd name="connsiteX7" fmla="*/ 3535 w 181560"/>
                  <a:gd name="connsiteY7" fmla="*/ 112795 h 166666"/>
                  <a:gd name="connsiteX8" fmla="*/ 20266 w 181560"/>
                  <a:gd name="connsiteY8" fmla="*/ 166031 h 166666"/>
                  <a:gd name="connsiteX9" fmla="*/ 55250 w 181560"/>
                  <a:gd name="connsiteY9" fmla="*/ 137131 h 166666"/>
                  <a:gd name="connsiteX10" fmla="*/ 81108 w 181560"/>
                  <a:gd name="connsiteY10" fmla="*/ 126484 h 166666"/>
                  <a:gd name="connsiteX11" fmla="*/ 93276 w 181560"/>
                  <a:gd name="connsiteY11" fmla="*/ 103669 h 166666"/>
                  <a:gd name="connsiteX12" fmla="*/ 137386 w 181560"/>
                  <a:gd name="connsiteY12" fmla="*/ 59559 h 166666"/>
                  <a:gd name="connsiteX13" fmla="*/ 181496 w 181560"/>
                  <a:gd name="connsiteY13" fmla="*/ 18490 h 166666"/>
                  <a:gd name="connsiteX14" fmla="*/ 126739 w 181560"/>
                  <a:gd name="connsiteY14" fmla="*/ 12406 h 1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60" h="166666">
                    <a:moveTo>
                      <a:pt x="126739" y="12406"/>
                    </a:moveTo>
                    <a:cubicBezTo>
                      <a:pt x="120655" y="20011"/>
                      <a:pt x="120655" y="35222"/>
                      <a:pt x="125218" y="44348"/>
                    </a:cubicBezTo>
                    <a:cubicBezTo>
                      <a:pt x="110007" y="38264"/>
                      <a:pt x="87192" y="41306"/>
                      <a:pt x="78065" y="54995"/>
                    </a:cubicBezTo>
                    <a:cubicBezTo>
                      <a:pt x="73502" y="64122"/>
                      <a:pt x="79587" y="86937"/>
                      <a:pt x="79587" y="88458"/>
                    </a:cubicBezTo>
                    <a:cubicBezTo>
                      <a:pt x="76544" y="86937"/>
                      <a:pt x="50687" y="77811"/>
                      <a:pt x="41561" y="88458"/>
                    </a:cubicBezTo>
                    <a:cubicBezTo>
                      <a:pt x="35476" y="96063"/>
                      <a:pt x="35476" y="105190"/>
                      <a:pt x="38518" y="112795"/>
                    </a:cubicBezTo>
                    <a:cubicBezTo>
                      <a:pt x="38518" y="112795"/>
                      <a:pt x="38518" y="112795"/>
                      <a:pt x="38518" y="112795"/>
                    </a:cubicBezTo>
                    <a:cubicBezTo>
                      <a:pt x="29392" y="108232"/>
                      <a:pt x="11140" y="105190"/>
                      <a:pt x="3535" y="112795"/>
                    </a:cubicBezTo>
                    <a:cubicBezTo>
                      <a:pt x="-1028" y="118879"/>
                      <a:pt x="-5592" y="140174"/>
                      <a:pt x="20266" y="166031"/>
                    </a:cubicBezTo>
                    <a:cubicBezTo>
                      <a:pt x="23308" y="169073"/>
                      <a:pt x="49166" y="161468"/>
                      <a:pt x="55250" y="137131"/>
                    </a:cubicBezTo>
                    <a:cubicBezTo>
                      <a:pt x="67418" y="137131"/>
                      <a:pt x="73502" y="131047"/>
                      <a:pt x="81108" y="126484"/>
                    </a:cubicBezTo>
                    <a:cubicBezTo>
                      <a:pt x="90234" y="120400"/>
                      <a:pt x="91755" y="109753"/>
                      <a:pt x="93276" y="103669"/>
                    </a:cubicBezTo>
                    <a:cubicBezTo>
                      <a:pt x="114570" y="99105"/>
                      <a:pt x="131302" y="89979"/>
                      <a:pt x="137386" y="59559"/>
                    </a:cubicBezTo>
                    <a:cubicBezTo>
                      <a:pt x="157160" y="59559"/>
                      <a:pt x="183017" y="36743"/>
                      <a:pt x="181496" y="18490"/>
                    </a:cubicBezTo>
                    <a:cubicBezTo>
                      <a:pt x="163244" y="-5846"/>
                      <a:pt x="135865" y="-4325"/>
                      <a:pt x="126739" y="12406"/>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73327454-3972-4367-AC0F-50CC534EA751}"/>
                  </a:ext>
                </a:extLst>
              </p:cNvPr>
              <p:cNvSpPr/>
              <p:nvPr/>
            </p:nvSpPr>
            <p:spPr>
              <a:xfrm>
                <a:off x="2697130" y="1822088"/>
                <a:ext cx="41070" cy="115599"/>
              </a:xfrm>
              <a:custGeom>
                <a:avLst/>
                <a:gdLst>
                  <a:gd name="connsiteX0" fmla="*/ 2715 w 41070"/>
                  <a:gd name="connsiteY0" fmla="*/ 0 h 115599"/>
                  <a:gd name="connsiteX1" fmla="*/ 8799 w 41070"/>
                  <a:gd name="connsiteY1" fmla="*/ 59320 h 115599"/>
                  <a:gd name="connsiteX2" fmla="*/ 30094 w 41070"/>
                  <a:gd name="connsiteY2" fmla="*/ 115599 h 115599"/>
                  <a:gd name="connsiteX3" fmla="*/ 34657 w 41070"/>
                  <a:gd name="connsiteY3" fmla="*/ 50194 h 115599"/>
                  <a:gd name="connsiteX4" fmla="*/ 2715 w 41070"/>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 h="115599">
                    <a:moveTo>
                      <a:pt x="2715" y="0"/>
                    </a:moveTo>
                    <a:cubicBezTo>
                      <a:pt x="2715" y="0"/>
                      <a:pt x="-6411" y="21294"/>
                      <a:pt x="8799" y="59320"/>
                    </a:cubicBezTo>
                    <a:cubicBezTo>
                      <a:pt x="24010" y="97347"/>
                      <a:pt x="30094" y="115599"/>
                      <a:pt x="30094" y="115599"/>
                    </a:cubicBezTo>
                    <a:cubicBezTo>
                      <a:pt x="30094" y="115599"/>
                      <a:pt x="51389" y="79094"/>
                      <a:pt x="34657" y="50194"/>
                    </a:cubicBezTo>
                    <a:cubicBezTo>
                      <a:pt x="14884" y="21294"/>
                      <a:pt x="2715" y="0"/>
                      <a:pt x="2715"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B9AFB65F-EEA3-4CA8-A7F9-AB88F85EA8F6}"/>
                  </a:ext>
                </a:extLst>
              </p:cNvPr>
              <p:cNvSpPr/>
              <p:nvPr/>
            </p:nvSpPr>
            <p:spPr>
              <a:xfrm>
                <a:off x="2588810" y="2022865"/>
                <a:ext cx="194373" cy="60726"/>
              </a:xfrm>
              <a:custGeom>
                <a:avLst/>
                <a:gdLst>
                  <a:gd name="connsiteX0" fmla="*/ 165794 w 194373"/>
                  <a:gd name="connsiteY0" fmla="*/ 13689 h 60726"/>
                  <a:gd name="connsiteX1" fmla="*/ 144499 w 194373"/>
                  <a:gd name="connsiteY1" fmla="*/ 33463 h 60726"/>
                  <a:gd name="connsiteX2" fmla="*/ 107994 w 194373"/>
                  <a:gd name="connsiteY2" fmla="*/ 10647 h 60726"/>
                  <a:gd name="connsiteX3" fmla="*/ 88220 w 194373"/>
                  <a:gd name="connsiteY3" fmla="*/ 33463 h 60726"/>
                  <a:gd name="connsiteX4" fmla="*/ 63884 w 194373"/>
                  <a:gd name="connsiteY4" fmla="*/ 9126 h 60726"/>
                  <a:gd name="connsiteX5" fmla="*/ 45631 w 194373"/>
                  <a:gd name="connsiteY5" fmla="*/ 22816 h 60726"/>
                  <a:gd name="connsiteX6" fmla="*/ 45631 w 194373"/>
                  <a:gd name="connsiteY6" fmla="*/ 22816 h 60726"/>
                  <a:gd name="connsiteX7" fmla="*/ 22816 w 194373"/>
                  <a:gd name="connsiteY7" fmla="*/ 0 h 60726"/>
                  <a:gd name="connsiteX8" fmla="*/ 0 w 194373"/>
                  <a:gd name="connsiteY8" fmla="*/ 44110 h 60726"/>
                  <a:gd name="connsiteX9" fmla="*/ 41068 w 194373"/>
                  <a:gd name="connsiteY9" fmla="*/ 48673 h 60726"/>
                  <a:gd name="connsiteX10" fmla="*/ 63884 w 194373"/>
                  <a:gd name="connsiteY10" fmla="*/ 57800 h 60726"/>
                  <a:gd name="connsiteX11" fmla="*/ 85178 w 194373"/>
                  <a:gd name="connsiteY11" fmla="*/ 50194 h 60726"/>
                  <a:gd name="connsiteX12" fmla="*/ 139936 w 194373"/>
                  <a:gd name="connsiteY12" fmla="*/ 50194 h 60726"/>
                  <a:gd name="connsiteX13" fmla="*/ 193172 w 194373"/>
                  <a:gd name="connsiteY13" fmla="*/ 51715 h 60726"/>
                  <a:gd name="connsiteX14" fmla="*/ 165794 w 194373"/>
                  <a:gd name="connsiteY14" fmla="*/ 13689 h 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73" h="60726">
                    <a:moveTo>
                      <a:pt x="165794" y="13689"/>
                    </a:moveTo>
                    <a:cubicBezTo>
                      <a:pt x="156667" y="15210"/>
                      <a:pt x="147541" y="24337"/>
                      <a:pt x="144499" y="33463"/>
                    </a:cubicBezTo>
                    <a:cubicBezTo>
                      <a:pt x="138415" y="19774"/>
                      <a:pt x="121683" y="6084"/>
                      <a:pt x="107994" y="10647"/>
                    </a:cubicBezTo>
                    <a:cubicBezTo>
                      <a:pt x="98868" y="13689"/>
                      <a:pt x="89742" y="31942"/>
                      <a:pt x="88220" y="33463"/>
                    </a:cubicBezTo>
                    <a:cubicBezTo>
                      <a:pt x="86699" y="30421"/>
                      <a:pt x="76052" y="9126"/>
                      <a:pt x="63884" y="9126"/>
                    </a:cubicBezTo>
                    <a:cubicBezTo>
                      <a:pt x="54758" y="10647"/>
                      <a:pt x="48673" y="15210"/>
                      <a:pt x="45631" y="22816"/>
                    </a:cubicBezTo>
                    <a:cubicBezTo>
                      <a:pt x="45631" y="22816"/>
                      <a:pt x="45631" y="22816"/>
                      <a:pt x="45631" y="22816"/>
                    </a:cubicBezTo>
                    <a:cubicBezTo>
                      <a:pt x="42589" y="13689"/>
                      <a:pt x="33463" y="0"/>
                      <a:pt x="22816" y="0"/>
                    </a:cubicBezTo>
                    <a:cubicBezTo>
                      <a:pt x="16732" y="0"/>
                      <a:pt x="0" y="10647"/>
                      <a:pt x="0" y="44110"/>
                    </a:cubicBezTo>
                    <a:cubicBezTo>
                      <a:pt x="0" y="47152"/>
                      <a:pt x="21295" y="59320"/>
                      <a:pt x="41068" y="48673"/>
                    </a:cubicBezTo>
                    <a:cubicBezTo>
                      <a:pt x="48673" y="56278"/>
                      <a:pt x="56278" y="56278"/>
                      <a:pt x="63884" y="57800"/>
                    </a:cubicBezTo>
                    <a:cubicBezTo>
                      <a:pt x="74531" y="60842"/>
                      <a:pt x="82136" y="53236"/>
                      <a:pt x="85178" y="50194"/>
                    </a:cubicBezTo>
                    <a:cubicBezTo>
                      <a:pt x="101910" y="60842"/>
                      <a:pt x="118641" y="65405"/>
                      <a:pt x="139936" y="50194"/>
                    </a:cubicBezTo>
                    <a:cubicBezTo>
                      <a:pt x="152104" y="62363"/>
                      <a:pt x="184046" y="65405"/>
                      <a:pt x="193172" y="51715"/>
                    </a:cubicBezTo>
                    <a:cubicBezTo>
                      <a:pt x="199256" y="25858"/>
                      <a:pt x="181004" y="9126"/>
                      <a:pt x="165794" y="13689"/>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D50A4E7E-4AE6-4541-848D-0DC2C4441C25}"/>
                  </a:ext>
                </a:extLst>
              </p:cNvPr>
              <p:cNvSpPr/>
              <p:nvPr/>
            </p:nvSpPr>
            <p:spPr>
              <a:xfrm>
                <a:off x="3820853" y="819722"/>
                <a:ext cx="425891" cy="742267"/>
              </a:xfrm>
              <a:custGeom>
                <a:avLst/>
                <a:gdLst>
                  <a:gd name="connsiteX0" fmla="*/ 243367 w 425891"/>
                  <a:gd name="connsiteY0" fmla="*/ 339192 h 742267"/>
                  <a:gd name="connsiteX1" fmla="*/ 0 w 425891"/>
                  <a:gd name="connsiteY1" fmla="*/ 0 h 742267"/>
                  <a:gd name="connsiteX2" fmla="*/ 97347 w 425891"/>
                  <a:gd name="connsiteY2" fmla="*/ 249451 h 742267"/>
                  <a:gd name="connsiteX3" fmla="*/ 185567 w 425891"/>
                  <a:gd name="connsiteY3" fmla="*/ 346797 h 742267"/>
                  <a:gd name="connsiteX4" fmla="*/ 304208 w 425891"/>
                  <a:gd name="connsiteY4" fmla="*/ 553659 h 742267"/>
                  <a:gd name="connsiteX5" fmla="*/ 425892 w 425891"/>
                  <a:gd name="connsiteY5" fmla="*/ 742268 h 742267"/>
                  <a:gd name="connsiteX6" fmla="*/ 334629 w 425891"/>
                  <a:gd name="connsiteY6" fmla="*/ 550617 h 742267"/>
                  <a:gd name="connsiteX7" fmla="*/ 243367 w 425891"/>
                  <a:gd name="connsiteY7" fmla="*/ 339192 h 74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91" h="742267">
                    <a:moveTo>
                      <a:pt x="243367" y="339192"/>
                    </a:moveTo>
                    <a:cubicBezTo>
                      <a:pt x="188609" y="206862"/>
                      <a:pt x="60842" y="82136"/>
                      <a:pt x="0" y="0"/>
                    </a:cubicBezTo>
                    <a:lnTo>
                      <a:pt x="97347" y="249451"/>
                    </a:lnTo>
                    <a:cubicBezTo>
                      <a:pt x="97347" y="249451"/>
                      <a:pt x="153625" y="292040"/>
                      <a:pt x="185567" y="346797"/>
                    </a:cubicBezTo>
                    <a:cubicBezTo>
                      <a:pt x="223593" y="410681"/>
                      <a:pt x="273788" y="486733"/>
                      <a:pt x="304208" y="553659"/>
                    </a:cubicBezTo>
                    <a:cubicBezTo>
                      <a:pt x="333108" y="614500"/>
                      <a:pt x="296603" y="714889"/>
                      <a:pt x="425892" y="742268"/>
                    </a:cubicBezTo>
                    <a:cubicBezTo>
                      <a:pt x="395471" y="695116"/>
                      <a:pt x="362008" y="590164"/>
                      <a:pt x="334629" y="550617"/>
                    </a:cubicBezTo>
                    <a:cubicBezTo>
                      <a:pt x="308771" y="511070"/>
                      <a:pt x="298124" y="471523"/>
                      <a:pt x="243367" y="339192"/>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Picture 3">
            <a:extLst>
              <a:ext uri="{FF2B5EF4-FFF2-40B4-BE49-F238E27FC236}">
                <a16:creationId xmlns:a16="http://schemas.microsoft.com/office/drawing/2014/main" id="{C0AE7CBF-E5FE-413E-AD14-42564E6DE5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833205">
            <a:off x="2434921" y="4738816"/>
            <a:ext cx="633863" cy="885611"/>
          </a:xfrm>
          <a:prstGeom prst="rect">
            <a:avLst/>
          </a:prstGeom>
        </p:spPr>
      </p:pic>
      <p:pic>
        <p:nvPicPr>
          <p:cNvPr id="11" name="Picture 10">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094" y="4298535"/>
            <a:ext cx="1757061" cy="3267706"/>
          </a:xfrm>
          <a:prstGeom prst="rect">
            <a:avLst/>
          </a:prstGeom>
        </p:spPr>
      </p:pic>
      <p:sp>
        <p:nvSpPr>
          <p:cNvPr id="284" name="Rectangle: Rounded Corners 283">
            <a:extLst>
              <a:ext uri="{FF2B5EF4-FFF2-40B4-BE49-F238E27FC236}">
                <a16:creationId xmlns:a16="http://schemas.microsoft.com/office/drawing/2014/main" id="{EA347760-7F9F-4FC2-8205-1447C61AAC25}"/>
              </a:ext>
            </a:extLst>
          </p:cNvPr>
          <p:cNvSpPr/>
          <p:nvPr/>
        </p:nvSpPr>
        <p:spPr>
          <a:xfrm>
            <a:off x="1583638" y="-30902"/>
            <a:ext cx="9612360" cy="653438"/>
          </a:xfrm>
          <a:prstGeom prst="roundRect">
            <a:avLst/>
          </a:prstGeom>
          <a:solidFill>
            <a:schemeClr val="tx1">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Quan sát hình ảnh kết hợp đọc SGK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CC7F0CA8-97F4-4F9E-B5BF-D17CF4303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3238" y="5821428"/>
            <a:ext cx="1439062" cy="1530182"/>
          </a:xfrm>
          <a:prstGeom prst="rect">
            <a:avLst/>
          </a:prstGeom>
        </p:spPr>
      </p:pic>
      <p:pic>
        <p:nvPicPr>
          <p:cNvPr id="291" name="Picture 290">
            <a:extLst>
              <a:ext uri="{FF2B5EF4-FFF2-40B4-BE49-F238E27FC236}">
                <a16:creationId xmlns:a16="http://schemas.microsoft.com/office/drawing/2014/main" id="{704168BC-B8FF-4F65-B5E1-B54A9397F31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278359" y="5058603"/>
            <a:ext cx="2360033" cy="2333859"/>
          </a:xfrm>
          <a:prstGeom prst="rect">
            <a:avLst/>
          </a:prstGeom>
        </p:spPr>
      </p:pic>
      <p:cxnSp>
        <p:nvCxnSpPr>
          <p:cNvPr id="6" name="Straight Connector 5">
            <a:extLst>
              <a:ext uri="{FF2B5EF4-FFF2-40B4-BE49-F238E27FC236}">
                <a16:creationId xmlns:a16="http://schemas.microsoft.com/office/drawing/2014/main" id="{0EDFBAE7-095C-47AD-9DD8-4A936DFA7E1E}"/>
              </a:ext>
            </a:extLst>
          </p:cNvPr>
          <p:cNvCxnSpPr>
            <a:cxnSpLocks/>
          </p:cNvCxnSpPr>
          <p:nvPr/>
        </p:nvCxnSpPr>
        <p:spPr>
          <a:xfrm flipH="1">
            <a:off x="5084570" y="3700018"/>
            <a:ext cx="31244" cy="3866223"/>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A4603B-93F0-4B2B-A3EE-C9094F126576}"/>
              </a:ext>
            </a:extLst>
          </p:cNvPr>
          <p:cNvPicPr>
            <a:picLocks noChangeAspect="1"/>
          </p:cNvPicPr>
          <p:nvPr/>
        </p:nvPicPr>
        <p:blipFill>
          <a:blip r:embed="rId11"/>
          <a:stretch>
            <a:fillRect/>
          </a:stretch>
        </p:blipFill>
        <p:spPr>
          <a:xfrm>
            <a:off x="54026" y="2974170"/>
            <a:ext cx="2106722" cy="1722556"/>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BD75162-A228-4974-89BF-CFCAA6BB7787}"/>
              </a:ext>
            </a:extLst>
          </p:cNvPr>
          <p:cNvPicPr>
            <a:picLocks noChangeAspect="1"/>
          </p:cNvPicPr>
          <p:nvPr/>
        </p:nvPicPr>
        <p:blipFill>
          <a:blip r:embed="rId12"/>
          <a:stretch>
            <a:fillRect/>
          </a:stretch>
        </p:blipFill>
        <p:spPr>
          <a:xfrm>
            <a:off x="5420175" y="2722526"/>
            <a:ext cx="1879302" cy="1656134"/>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285" name="Table 10">
            <a:extLst>
              <a:ext uri="{FF2B5EF4-FFF2-40B4-BE49-F238E27FC236}">
                <a16:creationId xmlns:a16="http://schemas.microsoft.com/office/drawing/2014/main" id="{834D48ED-1D94-47DA-86AA-918C378B0209}"/>
              </a:ext>
            </a:extLst>
          </p:cNvPr>
          <p:cNvGraphicFramePr>
            <a:graphicFrameLocks noGrp="1"/>
          </p:cNvGraphicFramePr>
          <p:nvPr>
            <p:extLst>
              <p:ext uri="{D42A27DB-BD31-4B8C-83A1-F6EECF244321}">
                <p14:modId xmlns:p14="http://schemas.microsoft.com/office/powerpoint/2010/main" val="159480892"/>
              </p:ext>
            </p:extLst>
          </p:nvPr>
        </p:nvGraphicFramePr>
        <p:xfrm>
          <a:off x="69416" y="695277"/>
          <a:ext cx="12122584" cy="1583616"/>
        </p:xfrm>
        <a:graphic>
          <a:graphicData uri="http://schemas.openxmlformats.org/drawingml/2006/table">
            <a:tbl>
              <a:tblPr firstRow="1" bandRow="1">
                <a:tableStyleId>{5940675A-B579-460E-94D1-54222C63F5DA}</a:tableStyleId>
              </a:tblPr>
              <a:tblGrid>
                <a:gridCol w="3740038">
                  <a:extLst>
                    <a:ext uri="{9D8B030D-6E8A-4147-A177-3AD203B41FA5}">
                      <a16:colId xmlns:a16="http://schemas.microsoft.com/office/drawing/2014/main" val="2861236017"/>
                    </a:ext>
                  </a:extLst>
                </a:gridCol>
                <a:gridCol w="4863727">
                  <a:extLst>
                    <a:ext uri="{9D8B030D-6E8A-4147-A177-3AD203B41FA5}">
                      <a16:colId xmlns:a16="http://schemas.microsoft.com/office/drawing/2014/main" val="1685231737"/>
                    </a:ext>
                  </a:extLst>
                </a:gridCol>
                <a:gridCol w="3518819">
                  <a:extLst>
                    <a:ext uri="{9D8B030D-6E8A-4147-A177-3AD203B41FA5}">
                      <a16:colId xmlns:a16="http://schemas.microsoft.com/office/drawing/2014/main" val="1749592972"/>
                    </a:ext>
                  </a:extLst>
                </a:gridCol>
              </a:tblGrid>
              <a:tr h="321833">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solidFill>
                      <a:schemeClr val="accent3">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3069357284"/>
                  </a:ext>
                </a:extLst>
              </a:tr>
              <a:tr h="563208">
                <a:tc>
                  <a:txBody>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53687107"/>
                  </a:ext>
                </a:extLst>
              </a:tr>
              <a:tr h="563208">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886820717"/>
                  </a:ext>
                </a:extLst>
              </a:tr>
            </a:tbl>
          </a:graphicData>
        </a:graphic>
      </p:graphicFrame>
    </p:spTree>
    <p:extLst>
      <p:ext uri="{BB962C8B-B14F-4D97-AF65-F5344CB8AC3E}">
        <p14:creationId xmlns:p14="http://schemas.microsoft.com/office/powerpoint/2010/main" val="2408440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14:bounceEnd="50000">
                                          <p:cBhvr additive="base">
                                            <p:cTn id="7" dur="500" fill="hold"/>
                                            <p:tgtEl>
                                              <p:spTgt spid="28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14:bounceEnd="50000">
                                          <p:cBhvr additive="base">
                                            <p:cTn id="11" dur="500" fill="hold"/>
                                            <p:tgtEl>
                                              <p:spTgt spid="28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14:presetBounceEnd="5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50000">
                                          <p:cBhvr additive="base">
                                            <p:cTn id="16"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50000">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14:bounceEnd="50000">
                                          <p:cBhvr additive="base">
                                            <p:cTn id="24"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50000">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14:bounceEnd="50000">
                                          <p:cBhvr additive="base">
                                            <p:cTn id="32"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50000">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14:bounceEnd="50000">
                                          <p:cBhvr additive="base">
                                            <p:cTn id="36" dur="500" fill="hold"/>
                                            <p:tgtEl>
                                              <p:spTgt spid="29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50000">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14:bounceEnd="50000">
                                          <p:cBhvr additive="base">
                                            <p:cTn id="4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14:presetBounceEnd="5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50000">
                                          <p:cBhvr additive="base">
                                            <p:cTn id="44"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14:presetBounceEnd="50000">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14:bounceEnd="50000">
                                          <p:cBhvr additive="base">
                                            <p:cTn id="48"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ppt_x"/>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cBhvr additive="base">
                                            <p:cTn id="11" dur="500" fill="hold"/>
                                            <p:tgtEl>
                                              <p:spTgt spid="285"/>
                                            </p:tgtEl>
                                            <p:attrNameLst>
                                              <p:attrName>ppt_x</p:attrName>
                                            </p:attrNameLst>
                                          </p:cBhvr>
                                          <p:tavLst>
                                            <p:tav tm="0">
                                              <p:val>
                                                <p:strVal val="0-#ppt_w/2"/>
                                              </p:val>
                                            </p:tav>
                                            <p:tav tm="100000">
                                              <p:val>
                                                <p:strVal val="#ppt_x"/>
                                              </p:val>
                                            </p:tav>
                                          </p:tavLst>
                                        </p:anim>
                                        <p:anim calcmode="lin" valueType="num">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cBhvr additive="base">
                                            <p:cTn id="36" dur="500" fill="hold"/>
                                            <p:tgtEl>
                                              <p:spTgt spid="291"/>
                                            </p:tgtEl>
                                            <p:attrNameLst>
                                              <p:attrName>ppt_x</p:attrName>
                                            </p:attrNameLst>
                                          </p:cBhvr>
                                          <p:tavLst>
                                            <p:tav tm="0">
                                              <p:val>
                                                <p:strVal val="#ppt_x"/>
                                              </p:val>
                                            </p:tav>
                                            <p:tav tm="100000">
                                              <p:val>
                                                <p:strVal val="#ppt_x"/>
                                              </p:val>
                                            </p:tav>
                                          </p:tavLst>
                                        </p:anim>
                                        <p:anim calcmode="lin" valueType="num">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2"/>
          <a:stretch>
            <a:fillRect/>
          </a:stretch>
        </p:blipFill>
        <p:spPr>
          <a:xfrm flipH="1">
            <a:off x="12170479" y="377485"/>
            <a:ext cx="1950831032" cy="325645872"/>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extLst>
              <p:ext uri="{D42A27DB-BD31-4B8C-83A1-F6EECF244321}">
                <p14:modId xmlns:p14="http://schemas.microsoft.com/office/powerpoint/2010/main" val="3582260804"/>
              </p:ext>
            </p:extLst>
          </p:nvPr>
        </p:nvGraphicFramePr>
        <p:xfrm>
          <a:off x="5625838" y="593561"/>
          <a:ext cx="6544640" cy="4773774"/>
        </p:xfrm>
        <a:graphic>
          <a:graphicData uri="http://schemas.openxmlformats.org/drawingml/2006/table">
            <a:tbl>
              <a:tblPr firstRow="1" bandRow="1">
                <a:tableStyleId>{616DA210-FB5B-4158-B5E0-FEB733F419BA}</a:tableStyleId>
              </a:tblPr>
              <a:tblGrid>
                <a:gridCol w="1523462">
                  <a:extLst>
                    <a:ext uri="{9D8B030D-6E8A-4147-A177-3AD203B41FA5}">
                      <a16:colId xmlns:a16="http://schemas.microsoft.com/office/drawing/2014/main" val="2861236017"/>
                    </a:ext>
                  </a:extLst>
                </a:gridCol>
                <a:gridCol w="2376529">
                  <a:extLst>
                    <a:ext uri="{9D8B030D-6E8A-4147-A177-3AD203B41FA5}">
                      <a16:colId xmlns:a16="http://schemas.microsoft.com/office/drawing/2014/main" val="1685231737"/>
                    </a:ext>
                  </a:extLst>
                </a:gridCol>
                <a:gridCol w="2644649">
                  <a:extLst>
                    <a:ext uri="{9D8B030D-6E8A-4147-A177-3AD203B41FA5}">
                      <a16:colId xmlns:a16="http://schemas.microsoft.com/office/drawing/2014/main" val="1749592972"/>
                    </a:ext>
                  </a:extLst>
                </a:gridCol>
              </a:tblGrid>
              <a:tr h="850040">
                <a:tc>
                  <a:txBody>
                    <a:bodyPr/>
                    <a:lstStyle/>
                    <a:p>
                      <a:pPr algn="ct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a:t>
                      </a: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9357284"/>
                  </a:ext>
                </a:extLst>
              </a:tr>
              <a:tr h="1961867">
                <a:tc>
                  <a:txBody>
                    <a:bodyP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não</a:t>
                      </a:r>
                      <a:r>
                        <a:rPr lang="en-US" sz="2400" dirty="0">
                          <a:latin typeface="Times New Roman" panose="02020603050405020304" pitchFamily="18" charset="0"/>
                          <a:cs typeface="Times New Roman" panose="02020603050405020304" pitchFamily="18" charset="0"/>
                        </a:rPr>
                        <a:t> 850-1100cm</a:t>
                      </a:r>
                      <a:r>
                        <a:rPr lang="en-US" sz="2400" baseline="30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687107"/>
                  </a:ext>
                </a:extLst>
              </a:tr>
              <a:tr h="1961867">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tước</a:t>
                      </a:r>
                      <a:r>
                        <a:rPr lang="en-US" sz="2400" dirty="0">
                          <a:latin typeface="Times New Roman" panose="02020603050405020304" pitchFamily="18" charset="0"/>
                          <a:cs typeface="Times New Roman" panose="02020603050405020304" pitchFamily="18" charset="0"/>
                        </a:rPr>
                        <a:t> </a:t>
                      </a:r>
                    </a:p>
                  </a:txBody>
                  <a:tcPr/>
                </a:tc>
                <a:tc>
                  <a:txBody>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6820717"/>
                  </a:ext>
                </a:extLst>
              </a:tr>
            </a:tbl>
          </a:graphicData>
        </a:graphic>
      </p:graphicFrame>
      <p:sp>
        <p:nvSpPr>
          <p:cNvPr id="15" name="Rectangle 14">
            <a:extLst>
              <a:ext uri="{FF2B5EF4-FFF2-40B4-BE49-F238E27FC236}">
                <a16:creationId xmlns:a16="http://schemas.microsoft.com/office/drawing/2014/main" id="{60A612CF-38E7-495A-8EEE-18F72858077C}"/>
              </a:ext>
            </a:extLst>
          </p:cNvPr>
          <p:cNvSpPr/>
          <p:nvPr/>
        </p:nvSpPr>
        <p:spPr>
          <a:xfrm>
            <a:off x="109330" y="5960894"/>
            <a:ext cx="12061150" cy="81500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Theo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nhờ</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đâu</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con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càng</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hoàn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thiện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thân</a:t>
            </a:r>
            <a:r>
              <a:rPr kumimoji="0" 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pic>
        <p:nvPicPr>
          <p:cNvPr id="4" name="Picture 3">
            <a:extLst>
              <a:ext uri="{FF2B5EF4-FFF2-40B4-BE49-F238E27FC236}">
                <a16:creationId xmlns:a16="http://schemas.microsoft.com/office/drawing/2014/main" id="{2545A8D6-417A-6847-ACBA-A5864489F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38812" cy="5960894"/>
          </a:xfrm>
          <a:prstGeom prst="rect">
            <a:avLst/>
          </a:prstGeom>
        </p:spPr>
      </p:pic>
    </p:spTree>
    <p:extLst>
      <p:ext uri="{BB962C8B-B14F-4D97-AF65-F5344CB8AC3E}">
        <p14:creationId xmlns:p14="http://schemas.microsoft.com/office/powerpoint/2010/main" val="211989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8B380-4604-4606-A9A7-9492B8AEB327}"/>
              </a:ext>
            </a:extLst>
          </p:cNvPr>
          <p:cNvPicPr>
            <a:picLocks noChangeAspect="1"/>
          </p:cNvPicPr>
          <p:nvPr/>
        </p:nvPicPr>
        <p:blipFill>
          <a:blip r:embed="rId2"/>
          <a:stretch>
            <a:fillRect/>
          </a:stretch>
        </p:blipFill>
        <p:spPr>
          <a:xfrm>
            <a:off x="0" y="-1"/>
            <a:ext cx="12192000" cy="6851667"/>
          </a:xfrm>
          <a:prstGeom prst="rect">
            <a:avLst/>
          </a:prstGeom>
        </p:spPr>
      </p:pic>
      <p:pic>
        <p:nvPicPr>
          <p:cNvPr id="4" name="Picture 2">
            <a:extLst>
              <a:ext uri="{FF2B5EF4-FFF2-40B4-BE49-F238E27FC236}">
                <a16:creationId xmlns:a16="http://schemas.microsoft.com/office/drawing/2014/main" id="{356E0EFD-AC4B-D746-966F-12E69913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021" y="255762"/>
            <a:ext cx="6122590" cy="184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A986A-1F85-5FB2-0DC5-080F8338FEB0}"/>
              </a:ext>
            </a:extLst>
          </p:cNvPr>
          <p:cNvPicPr>
            <a:picLocks noChangeAspect="1"/>
          </p:cNvPicPr>
          <p:nvPr/>
        </p:nvPicPr>
        <p:blipFill rotWithShape="1">
          <a:blip r:embed="rId2">
            <a:extLst>
              <a:ext uri="{28A0092B-C50C-407E-A947-70E740481C1C}">
                <a14:useLocalDpi xmlns:a14="http://schemas.microsoft.com/office/drawing/2010/main" val="0"/>
              </a:ext>
            </a:extLst>
          </a:blip>
          <a:srcRect l="1090" t="2003" r="1144" b="3259"/>
          <a:stretch/>
        </p:blipFill>
        <p:spPr>
          <a:xfrm>
            <a:off x="0" y="0"/>
            <a:ext cx="12192000" cy="6862412"/>
          </a:xfrm>
          <a:prstGeom prst="rect">
            <a:avLst/>
          </a:prstGeom>
        </p:spPr>
      </p:pic>
    </p:spTree>
    <p:extLst>
      <p:ext uri="{BB962C8B-B14F-4D97-AF65-F5344CB8AC3E}">
        <p14:creationId xmlns:p14="http://schemas.microsoft.com/office/powerpoint/2010/main" val="57659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658B559-1019-4AC4-AF21-F551FCFBF1C6}"/>
              </a:ext>
            </a:extLst>
          </p:cNvPr>
          <p:cNvSpPr/>
          <p:nvPr/>
        </p:nvSpPr>
        <p:spPr>
          <a:xfrm>
            <a:off x="4013797" y="2725756"/>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4289004" y="3608343"/>
            <a:ext cx="2574523" cy="1429814"/>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7497352" y="4947023"/>
            <a:ext cx="4216347" cy="731244"/>
            <a:chOff x="7529355" y="4461340"/>
            <a:chExt cx="4216347" cy="731244"/>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529355" y="4461340"/>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712716" y="44846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6653425" y="3323009"/>
            <a:ext cx="4523912" cy="707886"/>
            <a:chOff x="6829888" y="2328398"/>
            <a:chExt cx="4523912" cy="707886"/>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34075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0B2DFA-1222-9F4D-871D-B9F326BFD661}"/>
              </a:ext>
            </a:extLst>
          </p:cNvPr>
          <p:cNvPicPr>
            <a:picLocks noChangeAspect="1"/>
          </p:cNvPicPr>
          <p:nvPr/>
        </p:nvPicPr>
        <p:blipFill>
          <a:blip r:embed="rId2"/>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2F5ED539-EE13-874F-95AF-24E134445B2C}"/>
              </a:ext>
            </a:extLst>
          </p:cNvPr>
          <p:cNvGrpSpPr/>
          <p:nvPr/>
        </p:nvGrpSpPr>
        <p:grpSpPr>
          <a:xfrm>
            <a:off x="3117449" y="262361"/>
            <a:ext cx="5123727" cy="3852440"/>
            <a:chOff x="2338086" y="196770"/>
            <a:chExt cx="3842795" cy="2889330"/>
          </a:xfrm>
        </p:grpSpPr>
        <p:sp>
          <p:nvSpPr>
            <p:cNvPr id="10" name="Oval Callout 9">
              <a:extLst>
                <a:ext uri="{FF2B5EF4-FFF2-40B4-BE49-F238E27FC236}">
                  <a16:creationId xmlns:a16="http://schemas.microsoft.com/office/drawing/2014/main" id="{4A36D520-BCBA-E342-85D1-33A69B47FD0D}"/>
                </a:ext>
              </a:extLst>
            </p:cNvPr>
            <p:cNvSpPr/>
            <p:nvPr/>
          </p:nvSpPr>
          <p:spPr>
            <a:xfrm>
              <a:off x="2338086" y="196770"/>
              <a:ext cx="3842795" cy="2889330"/>
            </a:xfrm>
            <a:prstGeom prst="wedgeEllipseCallout">
              <a:avLst>
                <a:gd name="adj1" fmla="val -59035"/>
                <a:gd name="adj2" fmla="val 18019"/>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dirty="0"/>
            </a:p>
          </p:txBody>
        </p:sp>
        <p:sp>
          <p:nvSpPr>
            <p:cNvPr id="8" name="Rectangle 7">
              <a:extLst>
                <a:ext uri="{FF2B5EF4-FFF2-40B4-BE49-F238E27FC236}">
                  <a16:creationId xmlns:a16="http://schemas.microsoft.com/office/drawing/2014/main" id="{A0510089-20C1-A746-97A1-882FD838AE68}"/>
                </a:ext>
              </a:extLst>
            </p:cNvPr>
            <p:cNvSpPr/>
            <p:nvPr/>
          </p:nvSpPr>
          <p:spPr>
            <a:xfrm>
              <a:off x="2814457" y="683480"/>
              <a:ext cx="2890053" cy="2285241"/>
            </a:xfrm>
            <a:prstGeom prst="rect">
              <a:avLst/>
            </a:prstGeom>
          </p:spPr>
          <p:txBody>
            <a:bodyPr wrap="square">
              <a:spAutoFit/>
            </a:bodyPr>
            <a:lstStyle/>
            <a:p>
              <a:pPr algn="ctr"/>
              <a:r>
                <a:rPr lang="vi-VN" sz="3200" b="1" dirty="0">
                  <a:latin typeface="Times New Roman" panose="02020603050405020304" pitchFamily="18" charset="0"/>
                  <a:cs typeface="Times New Roman" panose="02020603050405020304" pitchFamily="18" charset="0"/>
                </a:rPr>
                <a:t>Quan sát hình 4.1 em hãy nêu đặc điểm căn bản trong quan hệ giữa người với người thời nguyên thủy?</a:t>
              </a:r>
              <a:endParaRPr lang="en-US" sz="3200" b="1" dirty="0">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AA17706F-1852-9D40-904E-DB8B6394B426}"/>
              </a:ext>
            </a:extLst>
          </p:cNvPr>
          <p:cNvPicPr>
            <a:picLocks noChangeAspect="1"/>
          </p:cNvPicPr>
          <p:nvPr/>
        </p:nvPicPr>
        <p:blipFill rotWithShape="1">
          <a:blip r:embed="rId3"/>
          <a:srcRect l="18235" t="4571" r="20979" b="6685"/>
          <a:stretch/>
        </p:blipFill>
        <p:spPr>
          <a:xfrm flipH="1">
            <a:off x="262360" y="771925"/>
            <a:ext cx="3048000" cy="6086076"/>
          </a:xfrm>
          <a:prstGeom prst="rect">
            <a:avLst/>
          </a:prstGeom>
        </p:spPr>
      </p:pic>
      <p:sp>
        <p:nvSpPr>
          <p:cNvPr id="2" name="TextBox 1">
            <a:extLst>
              <a:ext uri="{FF2B5EF4-FFF2-40B4-BE49-F238E27FC236}">
                <a16:creationId xmlns:a16="http://schemas.microsoft.com/office/drawing/2014/main" id="{728B2899-FFD5-9E47-B914-5D8CCBD9E87B}"/>
              </a:ext>
            </a:extLst>
          </p:cNvPr>
          <p:cNvSpPr txBox="1"/>
          <p:nvPr/>
        </p:nvSpPr>
        <p:spPr>
          <a:xfrm>
            <a:off x="8160222" y="0"/>
            <a:ext cx="4031778" cy="954107"/>
          </a:xfrm>
          <a:prstGeom prst="rect">
            <a:avLst/>
          </a:prstGeom>
          <a:solidFill>
            <a:srgbClr val="D2D3D5"/>
          </a:solid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Của cái chung, làm chung, hưởng thụ bằng nhau.</a:t>
            </a:r>
          </a:p>
        </p:txBody>
      </p:sp>
    </p:spTree>
    <p:extLst>
      <p:ext uri="{BB962C8B-B14F-4D97-AF65-F5344CB8AC3E}">
        <p14:creationId xmlns:p14="http://schemas.microsoft.com/office/powerpoint/2010/main" val="2501714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Horizont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Horizont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384464" y="117524"/>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CÁC GIAI ĐOẠN TIẾN TRIỂN CỦA XÃ HỘI NGUYÊN THỦY</a:t>
            </a:r>
          </a:p>
        </p:txBody>
      </p:sp>
      <p:sp>
        <p:nvSpPr>
          <p:cNvPr id="3" name="Rectangle 2">
            <a:extLst>
              <a:ext uri="{FF2B5EF4-FFF2-40B4-BE49-F238E27FC236}">
                <a16:creationId xmlns:a16="http://schemas.microsoft.com/office/drawing/2014/main" id="{D5B79966-D5A4-314D-A7C5-57CD1B77BACD}"/>
              </a:ext>
            </a:extLst>
          </p:cNvPr>
          <p:cNvSpPr/>
          <p:nvPr/>
        </p:nvSpPr>
        <p:spPr>
          <a:xfrm>
            <a:off x="438438" y="1177482"/>
            <a:ext cx="9379329" cy="361637"/>
          </a:xfrm>
          <a:prstGeom prst="rect">
            <a:avLst/>
          </a:prstGeom>
        </p:spPr>
        <p:txBody>
          <a:bodyPr wrap="squar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2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2F9D125-AAFB-FA4B-8658-6FC74FFB680B}"/>
              </a:ext>
            </a:extLst>
          </p:cNvPr>
          <p:cNvSpPr/>
          <p:nvPr/>
        </p:nvSpPr>
        <p:spPr>
          <a:xfrm>
            <a:off x="1014771" y="1912260"/>
            <a:ext cx="4605748" cy="361637"/>
          </a:xfrm>
          <a:prstGeom prst="rect">
            <a:avLst/>
          </a:prstGeom>
        </p:spPr>
        <p:txBody>
          <a:bodyPr wrap="non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71FA1D8-9CB0-6B4B-AFE3-C2C7E1E669CD}"/>
              </a:ext>
            </a:extLst>
          </p:cNvPr>
          <p:cNvSpPr/>
          <p:nvPr/>
        </p:nvSpPr>
        <p:spPr>
          <a:xfrm>
            <a:off x="1014771" y="2489230"/>
            <a:ext cx="3254417" cy="361637"/>
          </a:xfrm>
          <a:prstGeom prst="rect">
            <a:avLst/>
          </a:prstGeom>
        </p:spPr>
        <p:txBody>
          <a:bodyPr wrap="none">
            <a:spAutoFit/>
          </a:bodyPr>
          <a:lstStyle/>
          <a:p>
            <a:pPr algn="just">
              <a:lnSpc>
                <a:spcPts val="1800"/>
              </a:lnSpc>
              <a:spcBef>
                <a:spcPts val="800"/>
              </a:spcBef>
              <a:spcAft>
                <a:spcPts val="8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438439" y="3066200"/>
            <a:ext cx="9090572" cy="1569660"/>
          </a:xfrm>
          <a:prstGeom prst="rect">
            <a:avLst/>
          </a:prstGeom>
        </p:spPr>
        <p:txBody>
          <a:bodyPr wrap="square">
            <a:spAutoFit/>
          </a:bodyPr>
          <a:lstStyle/>
          <a:p>
            <a:pPr algn="just"/>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đỡ</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lẫn</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VN" sz="3200" dirty="0">
                <a:latin typeface="Times New Roman" panose="02020603050405020304" pitchFamily="18" charset="0"/>
                <a:cs typeface="Times New Roman" panose="02020603050405020304" pitchFamily="18" charset="0"/>
              </a:rPr>
              <a:t> </a:t>
            </a: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0000">
                                          <p:cBhvr additive="base">
                                            <p:cTn id="2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382109" y="2100942"/>
            <a:ext cx="6609348" cy="1328058"/>
          </a:xfrm>
          <a:prstGeom prst="rect">
            <a:avLst/>
          </a:prstGeom>
        </p:spPr>
        <p:txBody>
          <a:bodyPr spcFirstLastPara="1" vert="horz" wrap="square" lIns="121900" tIns="121900" rIns="121900" bIns="121900" rtlCol="0" anchor="ctr" anchorCtr="0">
            <a:noAutofit/>
          </a:bodyPr>
          <a:lstStyle/>
          <a:p>
            <a:pPr algn="ctr"/>
            <a:r>
              <a:rPr lang="vi-VN" sz="3200" b="1" dirty="0">
                <a:solidFill>
                  <a:srgbClr val="FF0000"/>
                </a:solidFill>
              </a:rPr>
              <a:t> Đời sống vật chất của người nguyên thủy trên đất nước Việt Nam</a:t>
            </a:r>
          </a:p>
        </p:txBody>
      </p:sp>
      <p:sp>
        <p:nvSpPr>
          <p:cNvPr id="1478" name="Google Shape;1478;p48"/>
          <p:cNvSpPr txBox="1">
            <a:spLocks noGrp="1"/>
          </p:cNvSpPr>
          <p:nvPr>
            <p:ph type="title" idx="2"/>
          </p:nvPr>
        </p:nvSpPr>
        <p:spPr>
          <a:xfrm>
            <a:off x="711200" y="642799"/>
            <a:ext cx="2032000" cy="1557600"/>
          </a:xfrm>
          <a:prstGeom prst="rect">
            <a:avLst/>
          </a:prstGeom>
        </p:spPr>
        <p:txBody>
          <a:bodyPr spcFirstLastPara="1" vert="horz" wrap="square" lIns="121900" tIns="121900" rIns="121900" bIns="121900" rtlCol="0" anchor="b" anchorCtr="0">
            <a:noAutofit/>
          </a:bodyPr>
          <a:lstStyle/>
          <a:p>
            <a:pPr lvl="0"/>
            <a:r>
              <a:rPr lang="vi-VN" dirty="0">
                <a:solidFill>
                  <a:srgbClr val="FF0000"/>
                </a:solidFill>
              </a:rPr>
              <a:t>2.</a:t>
            </a:r>
            <a:endParaRPr dirty="0">
              <a:solidFill>
                <a:srgbClr val="FF0000"/>
              </a:solidFill>
            </a:endParaRPr>
          </a:p>
        </p:txBody>
      </p:sp>
      <p:cxnSp>
        <p:nvCxnSpPr>
          <p:cNvPr id="31" name="Google Shape;1503;p48">
            <a:extLst>
              <a:ext uri="{FF2B5EF4-FFF2-40B4-BE49-F238E27FC236}">
                <a16:creationId xmlns:a16="http://schemas.microsoft.com/office/drawing/2014/main" id="{CF1C79E4-3C17-5F4B-8B74-7341DF3AAF8F}"/>
              </a:ext>
            </a:extLst>
          </p:cNvPr>
          <p:cNvCxnSpPr/>
          <p:nvPr/>
        </p:nvCxnSpPr>
        <p:spPr>
          <a:xfrm>
            <a:off x="1310400" y="2006600"/>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7" name="Picture 2">
            <a:extLst>
              <a:ext uri="{FF2B5EF4-FFF2-40B4-BE49-F238E27FC236}">
                <a16:creationId xmlns:a16="http://schemas.microsoft.com/office/drawing/2014/main" id="{C7BCE3FE-130D-CC48-972F-C12EC02CF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1056969"/>
            <a:ext cx="4368415" cy="3600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ownloads\hoa-lan.png">
            <a:extLst>
              <a:ext uri="{FF2B5EF4-FFF2-40B4-BE49-F238E27FC236}">
                <a16:creationId xmlns:a16="http://schemas.microsoft.com/office/drawing/2014/main" id="{F92D4335-32EB-C14C-869A-B7477F4287F5}"/>
              </a:ext>
            </a:extLst>
          </p:cNvPr>
          <p:cNvPicPr>
            <a:picLocks noChangeAspect="1" noChangeArrowheads="1"/>
          </p:cNvPicPr>
          <p:nvPr/>
        </p:nvPicPr>
        <p:blipFill rotWithShape="1">
          <a:blip r:embed="rId4"/>
          <a:srcRect t="41905" r="59347"/>
          <a:stretch/>
        </p:blipFill>
        <p:spPr bwMode="auto">
          <a:xfrm>
            <a:off x="921388" y="5203370"/>
            <a:ext cx="1611623" cy="1328057"/>
          </a:xfrm>
          <a:prstGeom prst="rect">
            <a:avLst/>
          </a:prstGeom>
          <a:noFill/>
        </p:spPr>
      </p:pic>
      <p:pic>
        <p:nvPicPr>
          <p:cNvPr id="10" name="Picture 2" descr="C:\Users\Administrator\Downloads\hoa-lan.png">
            <a:extLst>
              <a:ext uri="{FF2B5EF4-FFF2-40B4-BE49-F238E27FC236}">
                <a16:creationId xmlns:a16="http://schemas.microsoft.com/office/drawing/2014/main" id="{5723143A-A983-E448-B178-71170215115B}"/>
              </a:ext>
            </a:extLst>
          </p:cNvPr>
          <p:cNvPicPr>
            <a:picLocks noChangeAspect="1" noChangeArrowheads="1"/>
          </p:cNvPicPr>
          <p:nvPr/>
        </p:nvPicPr>
        <p:blipFill rotWithShape="1">
          <a:blip r:embed="rId4"/>
          <a:srcRect t="41905" r="59347"/>
          <a:stretch/>
        </p:blipFill>
        <p:spPr bwMode="auto">
          <a:xfrm>
            <a:off x="3553517" y="5195513"/>
            <a:ext cx="1611623" cy="1328057"/>
          </a:xfrm>
          <a:prstGeom prst="rect">
            <a:avLst/>
          </a:prstGeom>
          <a:noFill/>
        </p:spPr>
      </p:pic>
      <p:pic>
        <p:nvPicPr>
          <p:cNvPr id="11" name="Picture 2" descr="C:\Users\Administrator\Downloads\hoa-lan.png">
            <a:extLst>
              <a:ext uri="{FF2B5EF4-FFF2-40B4-BE49-F238E27FC236}">
                <a16:creationId xmlns:a16="http://schemas.microsoft.com/office/drawing/2014/main" id="{D55C2158-3551-A541-9C97-82E20CA75D5A}"/>
              </a:ext>
            </a:extLst>
          </p:cNvPr>
          <p:cNvPicPr>
            <a:picLocks noChangeAspect="1" noChangeArrowheads="1"/>
          </p:cNvPicPr>
          <p:nvPr/>
        </p:nvPicPr>
        <p:blipFill rotWithShape="1">
          <a:blip r:embed="rId4"/>
          <a:srcRect t="41905" r="59347"/>
          <a:stretch/>
        </p:blipFill>
        <p:spPr bwMode="auto">
          <a:xfrm>
            <a:off x="6185646" y="5187656"/>
            <a:ext cx="1611623" cy="1328057"/>
          </a:xfrm>
          <a:prstGeom prst="rect">
            <a:avLst/>
          </a:prstGeom>
          <a:noFill/>
        </p:spPr>
      </p:pic>
      <p:pic>
        <p:nvPicPr>
          <p:cNvPr id="12" name="Picture 2" descr="C:\Users\Administrator\Downloads\hoa-lan.png">
            <a:extLst>
              <a:ext uri="{FF2B5EF4-FFF2-40B4-BE49-F238E27FC236}">
                <a16:creationId xmlns:a16="http://schemas.microsoft.com/office/drawing/2014/main" id="{4B10BA67-BD32-9545-A0E4-4FCC21E4602F}"/>
              </a:ext>
            </a:extLst>
          </p:cNvPr>
          <p:cNvPicPr>
            <a:picLocks noChangeAspect="1" noChangeArrowheads="1"/>
          </p:cNvPicPr>
          <p:nvPr/>
        </p:nvPicPr>
        <p:blipFill rotWithShape="1">
          <a:blip r:embed="rId4"/>
          <a:srcRect t="41905" r="59347"/>
          <a:stretch/>
        </p:blipFill>
        <p:spPr bwMode="auto">
          <a:xfrm>
            <a:off x="8817775" y="5179799"/>
            <a:ext cx="1611623" cy="1328057"/>
          </a:xfrm>
          <a:prstGeom prst="rect">
            <a:avLst/>
          </a:prstGeom>
          <a:noFill/>
        </p:spPr>
      </p:pic>
    </p:spTree>
    <p:extLst>
      <p:ext uri="{BB962C8B-B14F-4D97-AF65-F5344CB8AC3E}">
        <p14:creationId xmlns:p14="http://schemas.microsoft.com/office/powerpoint/2010/main" val="735041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50000">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14:bounceEnd="50000">
                                          <p:cBhvr additive="base">
                                            <p:cTn id="15"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cBhvr additive="base">
                                            <p:cTn id="15" dur="500" fill="hold"/>
                                            <p:tgtEl>
                                              <p:spTgt spid="1477"/>
                                            </p:tgtEl>
                                            <p:attrNameLst>
                                              <p:attrName>ppt_x</p:attrName>
                                            </p:attrNameLst>
                                          </p:cBhvr>
                                          <p:tavLst>
                                            <p:tav tm="0">
                                              <p:val>
                                                <p:strVal val="1+#ppt_w/2"/>
                                              </p:val>
                                            </p:tav>
                                            <p:tav tm="100000">
                                              <p:val>
                                                <p:strVal val="#ppt_x"/>
                                              </p:val>
                                            </p:tav>
                                          </p:tavLst>
                                        </p:anim>
                                        <p:anim calcmode="lin" valueType="num">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grpSp>
        <p:nvGrpSpPr>
          <p:cNvPr id="15" name="Google Shape;615;p39">
            <a:extLst>
              <a:ext uri="{FF2B5EF4-FFF2-40B4-BE49-F238E27FC236}">
                <a16:creationId xmlns:a16="http://schemas.microsoft.com/office/drawing/2014/main" id="{2404D07D-2616-AD4D-ABAC-9BF8A0325ABF}"/>
              </a:ext>
            </a:extLst>
          </p:cNvPr>
          <p:cNvGrpSpPr/>
          <p:nvPr/>
        </p:nvGrpSpPr>
        <p:grpSpPr>
          <a:xfrm>
            <a:off x="812801" y="584201"/>
            <a:ext cx="1434583" cy="1397319"/>
            <a:chOff x="5926225" y="921350"/>
            <a:chExt cx="517800" cy="504350"/>
          </a:xfrm>
        </p:grpSpPr>
        <p:sp>
          <p:nvSpPr>
            <p:cNvPr id="16" name="Google Shape;616;p39">
              <a:extLst>
                <a:ext uri="{FF2B5EF4-FFF2-40B4-BE49-F238E27FC236}">
                  <a16:creationId xmlns:a16="http://schemas.microsoft.com/office/drawing/2014/main" id="{3ADBC3B0-B1B0-CB4E-89FB-C78C80A290F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617;p39">
              <a:extLst>
                <a:ext uri="{FF2B5EF4-FFF2-40B4-BE49-F238E27FC236}">
                  <a16:creationId xmlns:a16="http://schemas.microsoft.com/office/drawing/2014/main" id="{5519ADE2-3C98-654F-8EDB-33D7F6A0F6A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8" name="Google Shape;618;p39">
            <a:extLst>
              <a:ext uri="{FF2B5EF4-FFF2-40B4-BE49-F238E27FC236}">
                <a16:creationId xmlns:a16="http://schemas.microsoft.com/office/drawing/2014/main" id="{60BDDEC4-4F87-A848-9D6F-7430CE0C74CD}"/>
              </a:ext>
            </a:extLst>
          </p:cNvPr>
          <p:cNvSpPr/>
          <p:nvPr/>
        </p:nvSpPr>
        <p:spPr>
          <a:xfrm>
            <a:off x="1582523" y="1374182"/>
            <a:ext cx="1329717" cy="7511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9" name="Picture 2">
            <a:extLst>
              <a:ext uri="{FF2B5EF4-FFF2-40B4-BE49-F238E27FC236}">
                <a16:creationId xmlns:a16="http://schemas.microsoft.com/office/drawing/2014/main" id="{8D4B18F3-5EDB-0742-8991-97688D695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10" y="1817761"/>
            <a:ext cx="4943467" cy="245851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8;p39">
            <a:extLst>
              <a:ext uri="{FF2B5EF4-FFF2-40B4-BE49-F238E27FC236}">
                <a16:creationId xmlns:a16="http://schemas.microsoft.com/office/drawing/2014/main" id="{D8B07FBC-212F-5E4D-A3F5-04D86EDD3BC3}"/>
              </a:ext>
            </a:extLst>
          </p:cNvPr>
          <p:cNvSpPr/>
          <p:nvPr/>
        </p:nvSpPr>
        <p:spPr>
          <a:xfrm>
            <a:off x="3252832" y="656586"/>
            <a:ext cx="1329717" cy="75116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6"/>
          <a:stretch>
            <a:fillRect/>
          </a:stretch>
        </p:blipFill>
        <p:spPr>
          <a:xfrm flipH="1">
            <a:off x="1675107" y="1851327"/>
            <a:ext cx="3527070" cy="4669836"/>
          </a:xfrm>
          <a:prstGeom prst="rect">
            <a:avLst/>
          </a:prstGeom>
        </p:spPr>
      </p:pic>
      <p:sp>
        <p:nvSpPr>
          <p:cNvPr id="2" name="Rectangle 1">
            <a:extLst>
              <a:ext uri="{FF2B5EF4-FFF2-40B4-BE49-F238E27FC236}">
                <a16:creationId xmlns:a16="http://schemas.microsoft.com/office/drawing/2014/main" id="{0F4158E8-1445-AD48-B7A0-1B46E8D79F33}"/>
              </a:ext>
            </a:extLst>
          </p:cNvPr>
          <p:cNvSpPr/>
          <p:nvPr/>
        </p:nvSpPr>
        <p:spPr>
          <a:xfrm>
            <a:off x="6095999" y="1781327"/>
            <a:ext cx="4721874" cy="3046988"/>
          </a:xfrm>
          <a:prstGeom prst="rect">
            <a:avLst/>
          </a:prstGeom>
        </p:spPr>
        <p:txBody>
          <a:bodyPr wrap="square">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Dấu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tiền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cổ</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tìm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thấy</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Việt</a:t>
            </a:r>
            <a:r>
              <a:rPr lang="en-US" sz="4800" dirty="0">
                <a:solidFill>
                  <a:srgbClr val="FF0000"/>
                </a:solidFill>
                <a:latin typeface="Times New Roman" panose="02020603050405020304" pitchFamily="18" charset="0"/>
                <a:cs typeface="Times New Roman" panose="02020603050405020304" pitchFamily="18" charset="0"/>
              </a:rPr>
              <a:t> Nam </a:t>
            </a:r>
            <a:r>
              <a:rPr lang="en-US" sz="4800" dirty="0" err="1">
                <a:solidFill>
                  <a:srgbClr val="FF0000"/>
                </a:solidFill>
                <a:latin typeface="Times New Roman" panose="02020603050405020304" pitchFamily="18" charset="0"/>
                <a:cs typeface="Times New Roman" panose="02020603050405020304" pitchFamily="18" charset="0"/>
              </a:rPr>
              <a:t>năm</a:t>
            </a:r>
            <a:r>
              <a:rPr lang="en-US" sz="4800" dirty="0">
                <a:solidFill>
                  <a:srgbClr val="FF0000"/>
                </a:solidFill>
                <a:latin typeface="Times New Roman" panose="02020603050405020304" pitchFamily="18" charset="0"/>
                <a:cs typeface="Times New Roman" panose="02020603050405020304" pitchFamily="18" charset="0"/>
              </a:rPr>
              <a:t> 2019</a:t>
            </a:r>
            <a:endParaRPr lang="en-VN" sz="4800" dirty="0">
              <a:solidFill>
                <a:srgbClr val="FF0000"/>
              </a:solidFill>
              <a:latin typeface="Times New Roman" panose="02020603050405020304" pitchFamily="18" charset="0"/>
              <a:cs typeface="Times New Roman" panose="02020603050405020304" pitchFamily="18" charset="0"/>
            </a:endParaRPr>
          </a:p>
        </p:txBody>
      </p:sp>
      <p:pic>
        <p:nvPicPr>
          <p:cNvPr id="21" name="Dị vật trong hang núi lửa có xương người tiền sử ở Đắk Nông - VTC14">
            <a:hlinkClick r:id="" action="ppaction://media"/>
            <a:extLst>
              <a:ext uri="{FF2B5EF4-FFF2-40B4-BE49-F238E27FC236}">
                <a16:creationId xmlns:a16="http://schemas.microsoft.com/office/drawing/2014/main" id="{10EC4A15-C00C-4641-B5E8-AACCB803D9B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2102"/>
            <a:ext cx="12191999" cy="6860102"/>
          </a:xfrm>
          <a:prstGeom prst="rect">
            <a:avLst/>
          </a:prstGeom>
        </p:spPr>
      </p:pic>
    </p:spTree>
    <p:extLst>
      <p:ext uri="{BB962C8B-B14F-4D97-AF65-F5344CB8AC3E}">
        <p14:creationId xmlns:p14="http://schemas.microsoft.com/office/powerpoint/2010/main" val="4201407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50000">
                                          <p:cBhvr additive="base">
                                            <p:cTn id="27"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579249" y="605023"/>
            <a:ext cx="5516751" cy="1009451"/>
          </a:xfrm>
          <a:prstGeom prst="rect">
            <a:avLst/>
          </a:prstGeom>
        </p:spPr>
        <p:txBody>
          <a:bodyPr spcFirstLastPara="1" wrap="square" lIns="121900" tIns="121900" rIns="121900" bIns="121900" anchor="ctr" anchorCtr="0">
            <a:noAutofit/>
          </a:bodyPr>
          <a:lstStyle/>
          <a:p>
            <a:pPr lvl="0" algn="ctr"/>
            <a:r>
              <a:rPr lang="vi-VN" sz="5400" b="1" dirty="0">
                <a:solidFill>
                  <a:srgbClr val="FF0000"/>
                </a:solidFill>
              </a:rPr>
              <a:t>Mục tiêu bài học</a:t>
            </a:r>
          </a:p>
        </p:txBody>
      </p:sp>
      <p:cxnSp>
        <p:nvCxnSpPr>
          <p:cNvPr id="1503" name="Google Shape;1503;p48"/>
          <p:cNvCxnSpPr>
            <a:cxnSpLocks/>
          </p:cNvCxnSpPr>
          <p:nvPr/>
        </p:nvCxnSpPr>
        <p:spPr>
          <a:xfrm>
            <a:off x="1604818" y="1651936"/>
            <a:ext cx="3881582" cy="0"/>
          </a:xfrm>
          <a:prstGeom prst="straightConnector1">
            <a:avLst/>
          </a:prstGeom>
          <a:noFill/>
          <a:ln w="76200" cap="flat" cmpd="sng">
            <a:solidFill>
              <a:schemeClr val="dk2"/>
            </a:solidFill>
            <a:prstDash val="dash"/>
            <a:round/>
            <a:headEnd type="none" w="med" len="med"/>
            <a:tailEnd type="stealth" w="med" len="med"/>
          </a:ln>
        </p:spPr>
      </p:cxnSp>
      <p:sp>
        <p:nvSpPr>
          <p:cNvPr id="14" name="Decision 13">
            <a:extLst>
              <a:ext uri="{FF2B5EF4-FFF2-40B4-BE49-F238E27FC236}">
                <a16:creationId xmlns:a16="http://schemas.microsoft.com/office/drawing/2014/main" id="{5AE83AA2-98F2-0A4C-9CAE-AF931A2CA5B3}"/>
              </a:ext>
            </a:extLst>
          </p:cNvPr>
          <p:cNvSpPr/>
          <p:nvPr/>
        </p:nvSpPr>
        <p:spPr>
          <a:xfrm>
            <a:off x="925988" y="2153151"/>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grpSp>
        <p:nvGrpSpPr>
          <p:cNvPr id="15" name="Group 14">
            <a:extLst>
              <a:ext uri="{FF2B5EF4-FFF2-40B4-BE49-F238E27FC236}">
                <a16:creationId xmlns:a16="http://schemas.microsoft.com/office/drawing/2014/main" id="{5FE5255E-E6C1-5944-9956-C4C315E815E8}"/>
              </a:ext>
            </a:extLst>
          </p:cNvPr>
          <p:cNvGrpSpPr/>
          <p:nvPr/>
        </p:nvGrpSpPr>
        <p:grpSpPr>
          <a:xfrm>
            <a:off x="2329614" y="2282512"/>
            <a:ext cx="7757362" cy="724395"/>
            <a:chOff x="3206537" y="2543628"/>
            <a:chExt cx="10430737" cy="885372"/>
          </a:xfrm>
        </p:grpSpPr>
        <p:sp>
          <p:nvSpPr>
            <p:cNvPr id="16" name="Rectangle 15">
              <a:extLst>
                <a:ext uri="{FF2B5EF4-FFF2-40B4-BE49-F238E27FC236}">
                  <a16:creationId xmlns:a16="http://schemas.microsoft.com/office/drawing/2014/main" id="{718B4036-8267-1443-AEE5-9B823D307CE1}"/>
                </a:ext>
              </a:extLst>
            </p:cNvPr>
            <p:cNvSpPr/>
            <p:nvPr/>
          </p:nvSpPr>
          <p:spPr>
            <a:xfrm>
              <a:off x="3206537" y="2543628"/>
              <a:ext cx="10430737"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17" name="Rectangle 16">
              <a:extLst>
                <a:ext uri="{FF2B5EF4-FFF2-40B4-BE49-F238E27FC236}">
                  <a16:creationId xmlns:a16="http://schemas.microsoft.com/office/drawing/2014/main" id="{250A895F-153A-6F4E-9D6D-E2D5B25F2211}"/>
                </a:ext>
              </a:extLst>
            </p:cNvPr>
            <p:cNvSpPr/>
            <p:nvPr/>
          </p:nvSpPr>
          <p:spPr>
            <a:xfrm>
              <a:off x="3369051" y="2634468"/>
              <a:ext cx="9988725" cy="573427"/>
            </a:xfrm>
            <a:prstGeom prst="rect">
              <a:avLst/>
            </a:prstGeom>
            <a:effectLst>
              <a:glow rad="333501">
                <a:srgbClr val="00B050">
                  <a:alpha val="40000"/>
                </a:srgbClr>
              </a:glow>
              <a:reflection endPos="0" dir="5400000" sy="-100000" algn="bl" rotWithShape="0"/>
            </a:effectLst>
          </p:spPr>
          <p:txBody>
            <a:bodyPr wrap="non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Mô</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các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đoạn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tiến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18" name="Group 17">
            <a:extLst>
              <a:ext uri="{FF2B5EF4-FFF2-40B4-BE49-F238E27FC236}">
                <a16:creationId xmlns:a16="http://schemas.microsoft.com/office/drawing/2014/main" id="{8C919302-4CBA-2945-984C-F8C6AD769310}"/>
              </a:ext>
            </a:extLst>
          </p:cNvPr>
          <p:cNvGrpSpPr/>
          <p:nvPr/>
        </p:nvGrpSpPr>
        <p:grpSpPr>
          <a:xfrm>
            <a:off x="2280321" y="3474944"/>
            <a:ext cx="7757362" cy="984168"/>
            <a:chOff x="3194890" y="3661302"/>
            <a:chExt cx="10430736" cy="1202872"/>
          </a:xfrm>
        </p:grpSpPr>
        <p:sp>
          <p:nvSpPr>
            <p:cNvPr id="19" name="Rectangle 18">
              <a:extLst>
                <a:ext uri="{FF2B5EF4-FFF2-40B4-BE49-F238E27FC236}">
                  <a16:creationId xmlns:a16="http://schemas.microsoft.com/office/drawing/2014/main" id="{A62F1A63-0AEB-8443-B5B2-88D548EBAD4B}"/>
                </a:ext>
              </a:extLst>
            </p:cNvPr>
            <p:cNvSpPr/>
            <p:nvPr/>
          </p:nvSpPr>
          <p:spPr>
            <a:xfrm>
              <a:off x="3194890" y="3661302"/>
              <a:ext cx="10430736"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0" name="Rectangle 19">
              <a:extLst>
                <a:ext uri="{FF2B5EF4-FFF2-40B4-BE49-F238E27FC236}">
                  <a16:creationId xmlns:a16="http://schemas.microsoft.com/office/drawing/2014/main" id="{1BB35B26-CB2F-B241-89D2-C529CA8C0DD3}"/>
                </a:ext>
              </a:extLst>
            </p:cNvPr>
            <p:cNvSpPr/>
            <p:nvPr/>
          </p:nvSpPr>
          <p:spPr>
            <a:xfrm>
              <a:off x="3438942" y="3686701"/>
              <a:ext cx="9942631" cy="1069972"/>
            </a:xfrm>
            <a:prstGeom prst="rect">
              <a:avLst/>
            </a:prstGeom>
            <a:effectLst>
              <a:glow rad="333501">
                <a:srgbClr val="00B050">
                  <a:alpha val="40000"/>
                </a:srgbClr>
              </a:glow>
              <a:reflection endPos="0" dir="5400000" sy="-100000" algn="bl" rotWithShape="0"/>
            </a:effectLst>
          </p:spPr>
          <p:txBody>
            <a:bodyPr wrap="square">
              <a:spAutoFit/>
            </a:bodyPr>
            <a:lstStyle/>
            <a:p>
              <a:pPr lvl="0" algn="just" defTabSz="914446">
                <a:lnSpc>
                  <a:spcPct val="110000"/>
                </a:lnSpc>
                <a:defRPr/>
              </a:pP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bày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những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nét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chính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về</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sống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thế</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Việt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Nam.</a:t>
              </a:r>
              <a:endParaRPr lang="zh-CN" altLang="en-US" sz="24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21" name="Group 20">
            <a:extLst>
              <a:ext uri="{FF2B5EF4-FFF2-40B4-BE49-F238E27FC236}">
                <a16:creationId xmlns:a16="http://schemas.microsoft.com/office/drawing/2014/main" id="{FCF7A573-2103-1D4C-82B8-779AA2E56590}"/>
              </a:ext>
            </a:extLst>
          </p:cNvPr>
          <p:cNvGrpSpPr/>
          <p:nvPr/>
        </p:nvGrpSpPr>
        <p:grpSpPr>
          <a:xfrm>
            <a:off x="2294913" y="4917325"/>
            <a:ext cx="7792063" cy="984168"/>
            <a:chOff x="3226345" y="5344884"/>
            <a:chExt cx="10477398" cy="1202872"/>
          </a:xfrm>
        </p:grpSpPr>
        <p:sp>
          <p:nvSpPr>
            <p:cNvPr id="22" name="Rectangle 21">
              <a:extLst>
                <a:ext uri="{FF2B5EF4-FFF2-40B4-BE49-F238E27FC236}">
                  <a16:creationId xmlns:a16="http://schemas.microsoft.com/office/drawing/2014/main" id="{030E699A-35C1-8547-BF75-47D7BADF22C2}"/>
                </a:ext>
              </a:extLst>
            </p:cNvPr>
            <p:cNvSpPr/>
            <p:nvPr/>
          </p:nvSpPr>
          <p:spPr>
            <a:xfrm>
              <a:off x="3226345" y="5344884"/>
              <a:ext cx="10477398"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4400" b="1">
                <a:solidFill>
                  <a:srgbClr val="FF0000"/>
                </a:solidFill>
                <a:latin typeface="Snell Roundhand Black" panose="02000603080000090004" pitchFamily="2" charset="77"/>
              </a:endParaRPr>
            </a:p>
          </p:txBody>
        </p:sp>
        <p:sp>
          <p:nvSpPr>
            <p:cNvPr id="23" name="Rectangle 22">
              <a:extLst>
                <a:ext uri="{FF2B5EF4-FFF2-40B4-BE49-F238E27FC236}">
                  <a16:creationId xmlns:a16="http://schemas.microsoft.com/office/drawing/2014/main" id="{699EE91E-98B3-8445-956C-901C43F0D9CA}"/>
                </a:ext>
              </a:extLst>
            </p:cNvPr>
            <p:cNvSpPr/>
            <p:nvPr/>
          </p:nvSpPr>
          <p:spPr>
            <a:xfrm>
              <a:off x="3435519" y="5438488"/>
              <a:ext cx="9775064" cy="1015663"/>
            </a:xfrm>
            <a:prstGeom prst="rect">
              <a:avLst/>
            </a:prstGeom>
            <a:effectLst>
              <a:glow rad="333501">
                <a:srgbClr val="00B050">
                  <a:alpha val="40000"/>
                </a:srgbClr>
              </a:glow>
              <a:reflection endPos="0" dir="5400000" sy="-100000" algn="bl" rotWithShape="0"/>
            </a:effectLst>
          </p:spPr>
          <p:txBody>
            <a:bodyPr wrap="square">
              <a:spAutoFit/>
            </a:bodyPr>
            <a:lstStyle/>
            <a:p>
              <a:pPr lvl="0" algn="just"/>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Nêu</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vai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trò</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lao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động</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đối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với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quá</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phát</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loài</a:t>
              </a:r>
              <a:r>
                <a:rPr lang="en-US" altLang="zh-CN" sz="24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4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endParaRPr lang="en-US" sz="2400" b="1" dirty="0">
                <a:solidFill>
                  <a:srgbClr val="7030A0"/>
                </a:solidFill>
                <a:latin typeface="Snell Roundhand Black" panose="02000603080000090004" pitchFamily="2" charset="77"/>
              </a:endParaRPr>
            </a:p>
          </p:txBody>
        </p:sp>
      </p:grpSp>
      <p:sp>
        <p:nvSpPr>
          <p:cNvPr id="24" name="Decision 23">
            <a:extLst>
              <a:ext uri="{FF2B5EF4-FFF2-40B4-BE49-F238E27FC236}">
                <a16:creationId xmlns:a16="http://schemas.microsoft.com/office/drawing/2014/main" id="{FF331900-8B8F-C746-A4A3-84A72B050D61}"/>
              </a:ext>
            </a:extLst>
          </p:cNvPr>
          <p:cNvSpPr/>
          <p:nvPr/>
        </p:nvSpPr>
        <p:spPr>
          <a:xfrm>
            <a:off x="848336" y="3413879"/>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sp>
        <p:nvSpPr>
          <p:cNvPr id="25" name="Decision 24">
            <a:extLst>
              <a:ext uri="{FF2B5EF4-FFF2-40B4-BE49-F238E27FC236}">
                <a16:creationId xmlns:a16="http://schemas.microsoft.com/office/drawing/2014/main" id="{0F4CF36F-6FEE-A044-9874-C6C1C04BE59B}"/>
              </a:ext>
            </a:extLst>
          </p:cNvPr>
          <p:cNvSpPr/>
          <p:nvPr/>
        </p:nvSpPr>
        <p:spPr>
          <a:xfrm>
            <a:off x="790430" y="4802405"/>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400"/>
          </a:p>
        </p:txBody>
      </p:sp>
      <p:pic>
        <p:nvPicPr>
          <p:cNvPr id="26" name="Picture 2">
            <a:extLst>
              <a:ext uri="{FF2B5EF4-FFF2-40B4-BE49-F238E27FC236}">
                <a16:creationId xmlns:a16="http://schemas.microsoft.com/office/drawing/2014/main" id="{2B6B0AC7-876A-9641-9156-BB6B810D2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82" y="2345454"/>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A598953-517E-9246-8F0E-E70100255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2" y="3474941"/>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04CEC7D-7094-EC4E-ACA1-5BFE560EB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461" y="5042990"/>
            <a:ext cx="598727" cy="5987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029E5D7A-1A5E-304C-B456-B784DB0774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869"/>
          <a:stretch/>
        </p:blipFill>
        <p:spPr bwMode="auto">
          <a:xfrm>
            <a:off x="6424825" y="321101"/>
            <a:ext cx="5187925"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7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14:bounceEnd="50000">
                                          <p:cBhvr additive="base">
                                            <p:cTn id="7"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14:bounceEnd="50000">
                                          <p:cBhvr additive="base">
                                            <p:cTn id="11"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5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50000">
                                          <p:cBhvr additive="base">
                                            <p:cTn id="2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14:presetBounceEnd="5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50000">
                                          <p:cBhvr additive="base">
                                            <p:cTn id="24"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14:bounceEnd="50000">
                                          <p:cBhvr additive="base">
                                            <p:cTn id="32"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5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14:bounceEnd="50000">
                                          <p:cBhvr additive="base">
                                            <p:cTn id="4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14:presetBounceEnd="5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5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14:presetBounceEnd="50000">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14:bounceEnd="50000">
                                          <p:cBhvr additive="base">
                                            <p:cTn id="52"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cBhvr additive="base">
                                            <p:cTn id="7" dur="500" fill="hold"/>
                                            <p:tgtEl>
                                              <p:spTgt spid="1477"/>
                                            </p:tgtEl>
                                            <p:attrNameLst>
                                              <p:attrName>ppt_x</p:attrName>
                                            </p:attrNameLst>
                                          </p:cBhvr>
                                          <p:tavLst>
                                            <p:tav tm="0">
                                              <p:val>
                                                <p:strVal val="0-#ppt_w/2"/>
                                              </p:val>
                                            </p:tav>
                                            <p:tav tm="100000">
                                              <p:val>
                                                <p:strVal val="#ppt_x"/>
                                              </p:val>
                                            </p:tav>
                                          </p:tavLst>
                                        </p:anim>
                                        <p:anim calcmode="lin" valueType="num">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cBhvr additive="base">
                                            <p:cTn id="11" dur="500" fill="hold"/>
                                            <p:tgtEl>
                                              <p:spTgt spid="1503"/>
                                            </p:tgtEl>
                                            <p:attrNameLst>
                                              <p:attrName>ppt_x</p:attrName>
                                            </p:attrNameLst>
                                          </p:cBhvr>
                                          <p:tavLst>
                                            <p:tav tm="0">
                                              <p:val>
                                                <p:strVal val="#ppt_x"/>
                                              </p:val>
                                            </p:tav>
                                            <p:tav tm="100000">
                                              <p:val>
                                                <p:strVal val="#ppt_x"/>
                                              </p:val>
                                            </p:tav>
                                          </p:tavLst>
                                        </p:anim>
                                        <p:anim calcmode="lin" valueType="num">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310E8-53B0-72E3-94AE-FFCD27940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7" name="Picture 6">
            <a:extLst>
              <a:ext uri="{FF2B5EF4-FFF2-40B4-BE49-F238E27FC236}">
                <a16:creationId xmlns:a16="http://schemas.microsoft.com/office/drawing/2014/main" id="{B82E57D9-F5D5-F2DB-5BA3-8C4F00BBC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668" y="2662626"/>
            <a:ext cx="5840663" cy="2209800"/>
          </a:xfrm>
          <a:prstGeom prst="rect">
            <a:avLst/>
          </a:prstGeom>
        </p:spPr>
      </p:pic>
      <p:pic>
        <p:nvPicPr>
          <p:cNvPr id="9" name="Picture 8">
            <a:extLst>
              <a:ext uri="{FF2B5EF4-FFF2-40B4-BE49-F238E27FC236}">
                <a16:creationId xmlns:a16="http://schemas.microsoft.com/office/drawing/2014/main" id="{18313FC7-9EC5-A223-C401-F63516D5A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483" y="4872426"/>
            <a:ext cx="5589338" cy="1866900"/>
          </a:xfrm>
          <a:prstGeom prst="rect">
            <a:avLst/>
          </a:prstGeom>
        </p:spPr>
      </p:pic>
      <p:pic>
        <p:nvPicPr>
          <p:cNvPr id="12" name="Picture 11">
            <a:extLst>
              <a:ext uri="{FF2B5EF4-FFF2-40B4-BE49-F238E27FC236}">
                <a16:creationId xmlns:a16="http://schemas.microsoft.com/office/drawing/2014/main" id="{E9710512-DF5C-766D-56B0-784CDE979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18674"/>
            <a:ext cx="6096001" cy="2505426"/>
          </a:xfrm>
          <a:prstGeom prst="rect">
            <a:avLst/>
          </a:prstGeom>
        </p:spPr>
      </p:pic>
    </p:spTree>
    <p:extLst>
      <p:ext uri="{BB962C8B-B14F-4D97-AF65-F5344CB8AC3E}">
        <p14:creationId xmlns:p14="http://schemas.microsoft.com/office/powerpoint/2010/main" val="3354065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7181A-08E7-8243-B5E7-E7840DE7C59D}"/>
              </a:ext>
            </a:extLst>
          </p:cNvPr>
          <p:cNvSpPr txBox="1"/>
          <p:nvPr/>
        </p:nvSpPr>
        <p:spPr>
          <a:xfrm>
            <a:off x="0" y="117524"/>
            <a:ext cx="11807536" cy="523220"/>
          </a:xfrm>
          <a:prstGeom prst="rect">
            <a:avLst/>
          </a:prstGeom>
          <a:noFill/>
        </p:spPr>
        <p:txBody>
          <a:bodyPr wrap="square" rtlCol="0">
            <a:spAutoFit/>
          </a:bodyPr>
          <a:lstStyle/>
          <a:p>
            <a:pPr lvl="0">
              <a:defRPr/>
            </a:pPr>
            <a:r>
              <a:rPr lang="vi-VN" sz="2800" b="1" dirty="0">
                <a:solidFill>
                  <a:srgbClr val="FF0000"/>
                </a:solidFill>
              </a:rPr>
              <a:t> 2. Đời sống vật chất của người nguyên thủy trên đất nước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D5B79966-D5A4-314D-A7C5-57CD1B77BACD}"/>
              </a:ext>
            </a:extLst>
          </p:cNvPr>
          <p:cNvSpPr/>
          <p:nvPr/>
        </p:nvSpPr>
        <p:spPr>
          <a:xfrm>
            <a:off x="-144379" y="1099894"/>
            <a:ext cx="9379329" cy="1077218"/>
          </a:xfrm>
          <a:prstGeom prst="rect">
            <a:avLst/>
          </a:prstGeom>
        </p:spPr>
        <p:txBody>
          <a:bodyPr wrap="square">
            <a:spAutoFit/>
          </a:bodyPr>
          <a:lstStyle/>
          <a:p>
            <a:pPr marL="0" marR="0" lvl="0" indent="0" algn="ctr" defTabSz="914400" rtl="0" eaLnBrk="1" fontAlgn="auto" latinLnBrk="0" hangingPunct="1">
              <a:spcBef>
                <a:spcPts val="800"/>
              </a:spcBef>
              <a:spcAft>
                <a:spcPts val="80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Ở</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Việt</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thủy</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mai</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ra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165724" y="2435743"/>
            <a:ext cx="909057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ọ sống chủ yếu trong các hang động máy đá hoặc các túp lều lập bằng cỏ khô hay là cây</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9256296" y="839141"/>
            <a:ext cx="3048000" cy="58553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1839A91-D6B1-2C13-127D-F62C20ED1BA8}"/>
              </a:ext>
            </a:extLst>
          </p:cNvPr>
          <p:cNvSpPr/>
          <p:nvPr/>
        </p:nvSpPr>
        <p:spPr>
          <a:xfrm>
            <a:off x="144378" y="3942752"/>
            <a:ext cx="909057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ời sống tinh thần của họ rất phong phú đa dạng</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6398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0" y="1"/>
            <a:ext cx="12192000" cy="1133856"/>
          </a:xfrm>
          <a:solidFill>
            <a:schemeClr val="accent4">
              <a:lumMod val="40000"/>
              <a:lumOff val="60000"/>
            </a:schemeClr>
          </a:solidFill>
          <a:ln>
            <a:solidFill>
              <a:schemeClr val="accent4">
                <a:lumMod val="40000"/>
                <a:lumOff val="60000"/>
              </a:schemeClr>
            </a:solidFill>
          </a:ln>
        </p:spPr>
        <p:txBody>
          <a:bodyPr>
            <a:norm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 LUYỆN TẬP – VẬN DỤNG</a:t>
            </a:r>
          </a:p>
        </p:txBody>
      </p:sp>
      <p:pic>
        <p:nvPicPr>
          <p:cNvPr id="5" name="Picture 4">
            <a:extLst>
              <a:ext uri="{FF2B5EF4-FFF2-40B4-BE49-F238E27FC236}">
                <a16:creationId xmlns:a16="http://schemas.microsoft.com/office/drawing/2014/main" id="{ED1B81C3-3A23-A14F-8D13-1F5FD190CBF3}"/>
              </a:ext>
            </a:extLst>
          </p:cNvPr>
          <p:cNvPicPr>
            <a:picLocks noChangeAspect="1"/>
          </p:cNvPicPr>
          <p:nvPr/>
        </p:nvPicPr>
        <p:blipFill rotWithShape="1">
          <a:blip r:embed="rId2">
            <a:extLst>
              <a:ext uri="{28A0092B-C50C-407E-A947-70E740481C1C}">
                <a14:useLocalDpi xmlns:a14="http://schemas.microsoft.com/office/drawing/2010/main" val="0"/>
              </a:ext>
            </a:extLst>
          </a:blip>
          <a:srcRect l="2070" r="1355"/>
          <a:stretch/>
        </p:blipFill>
        <p:spPr>
          <a:xfrm>
            <a:off x="0" y="1305051"/>
            <a:ext cx="12051792" cy="5552947"/>
          </a:xfrm>
          <a:prstGeom prst="rect">
            <a:avLst/>
          </a:prstGeom>
        </p:spPr>
      </p:pic>
    </p:spTree>
    <p:extLst>
      <p:ext uri="{BB962C8B-B14F-4D97-AF65-F5344CB8AC3E}">
        <p14:creationId xmlns:p14="http://schemas.microsoft.com/office/powerpoint/2010/main" val="3097196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4"/>
            <a:ext cx="5956568" cy="3405804"/>
          </a:xfrm>
          <a:prstGeom prst="rect">
            <a:avLst/>
          </a:prstGeom>
          <a:noFill/>
        </p:spPr>
        <p:txBody>
          <a:bodyPr wrap="square" lIns="121920" tIns="60960" rIns="121920" bIns="60960">
            <a:spAutoFit/>
          </a:bodyPr>
          <a:lstStyle/>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a:p>
            <a:pPr algn="ctr" defTabSz="121917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dụng</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267" y="4656667"/>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5067" y="959247"/>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2945FE1-8CE4-054B-B10E-3233225554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96" t="9891" r="24495" b="10086"/>
          <a:stretch/>
        </p:blipFill>
        <p:spPr bwMode="auto">
          <a:xfrm flipH="1">
            <a:off x="8876371" y="1584245"/>
            <a:ext cx="3243771" cy="5253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28FDAD2-7F66-CC4C-B64E-3C198201A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256" y="20095"/>
            <a:ext cx="1646566" cy="164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227" fill="hold">
                                          <p:stCondLst>
                                            <p:cond delay="0"/>
                                          </p:stCondLst>
                                        </p:cTn>
                                        <p:tgtEl>
                                          <p:spTgt spid="3">
                                            <p:txEl>
                                              <p:pRg st="1" end="1"/>
                                            </p:txEl>
                                          </p:spTgt>
                                        </p:tgtEl>
                                        <p:attrNameLst>
                                          <p:attrName>style.rotation</p:attrName>
                                        </p:attrNameLst>
                                      </p:cBhvr>
                                      <p:to>
                                        <p:strVal val="-45.0"/>
                                      </p:to>
                                    </p:set>
                                    <p:anim calcmode="lin" valueType="num">
                                      <p:cBhvr>
                                        <p:cTn id="15" dur="227" fill="hold">
                                          <p:stCondLst>
                                            <p:cond delay="227"/>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227"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7"/>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tập cho sự tưởng tượng">
            <a:hlinkClick r:id="" action="ppaction://media"/>
            <a:extLst>
              <a:ext uri="{FF2B5EF4-FFF2-40B4-BE49-F238E27FC236}">
                <a16:creationId xmlns:a16="http://schemas.microsoft.com/office/drawing/2014/main" id="{04F27468-D885-4BAD-B7B4-6AAB12785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Rectangle: Rounded Corners 4">
            <a:extLst>
              <a:ext uri="{FF2B5EF4-FFF2-40B4-BE49-F238E27FC236}">
                <a16:creationId xmlns:a16="http://schemas.microsoft.com/office/drawing/2014/main" id="{D71216FA-D3FF-46A0-9863-F9D0102DEE1A}"/>
              </a:ext>
            </a:extLst>
          </p:cNvPr>
          <p:cNvSpPr/>
          <p:nvPr/>
        </p:nvSpPr>
        <p:spPr>
          <a:xfrm>
            <a:off x="1705992" y="4793942"/>
            <a:ext cx="8780016" cy="1596919"/>
          </a:xfrm>
          <a:prstGeom prst="round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Em hãy tưởng tượng em đang ở trong một khu rừng già, xa xôi, hoang vắng, chỉ có cây cối, hang đá, thú rừng và không có các vật dụng thời hiện đại như bật lửa, diêm, điện thoại di động, áo mưa, lương thực... Làm thế nào để em có thể tồn tại?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338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3346704" y="0"/>
            <a:ext cx="8845296" cy="765778"/>
          </a:xfrm>
          <a:solidFill>
            <a:schemeClr val="accent4">
              <a:lumMod val="20000"/>
              <a:lumOff val="80000"/>
            </a:schemeClr>
          </a:solidFill>
        </p:spPr>
        <p:txBody>
          <a:bodyPr>
            <a:norm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VẬN DỤNG</a:t>
            </a:r>
          </a:p>
        </p:txBody>
      </p:sp>
      <p:sp>
        <p:nvSpPr>
          <p:cNvPr id="8" name="TextBox 7">
            <a:extLst>
              <a:ext uri="{FF2B5EF4-FFF2-40B4-BE49-F238E27FC236}">
                <a16:creationId xmlns:a16="http://schemas.microsoft.com/office/drawing/2014/main" id="{06778423-A7FB-4FAF-8E56-29D6F4A6FB03}"/>
              </a:ext>
            </a:extLst>
          </p:cNvPr>
          <p:cNvSpPr txBox="1"/>
          <p:nvPr/>
        </p:nvSpPr>
        <p:spPr>
          <a:xfrm>
            <a:off x="1" y="0"/>
            <a:ext cx="3200400" cy="334995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pic>
        <p:nvPicPr>
          <p:cNvPr id="7" name="Picture 6">
            <a:extLst>
              <a:ext uri="{FF2B5EF4-FFF2-40B4-BE49-F238E27FC236}">
                <a16:creationId xmlns:a16="http://schemas.microsoft.com/office/drawing/2014/main" id="{66D2388A-86AE-8B40-B3DF-6AAF1FF90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03" y="765778"/>
            <a:ext cx="8845297" cy="6092222"/>
          </a:xfrm>
          <a:prstGeom prst="rect">
            <a:avLst/>
          </a:prstGeom>
        </p:spPr>
      </p:pic>
      <p:sp>
        <p:nvSpPr>
          <p:cNvPr id="9" name="TextBox 8">
            <a:extLst>
              <a:ext uri="{FF2B5EF4-FFF2-40B4-BE49-F238E27FC236}">
                <a16:creationId xmlns:a16="http://schemas.microsoft.com/office/drawing/2014/main" id="{0DE1A625-D3BA-E443-A09B-54147A438ED6}"/>
              </a:ext>
            </a:extLst>
          </p:cNvPr>
          <p:cNvSpPr txBox="1"/>
          <p:nvPr/>
        </p:nvSpPr>
        <p:spPr>
          <a:xfrm>
            <a:off x="64007" y="4380689"/>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1. Cách thức lao động của người Tối cổ</a:t>
            </a:r>
          </a:p>
        </p:txBody>
      </p:sp>
      <p:sp>
        <p:nvSpPr>
          <p:cNvPr id="10" name="TextBox 9">
            <a:extLst>
              <a:ext uri="{FF2B5EF4-FFF2-40B4-BE49-F238E27FC236}">
                <a16:creationId xmlns:a16="http://schemas.microsoft.com/office/drawing/2014/main" id="{3CE8B9B5-E1C2-7A4B-A6C4-6EA6B8DA359F}"/>
              </a:ext>
            </a:extLst>
          </p:cNvPr>
          <p:cNvSpPr txBox="1"/>
          <p:nvPr/>
        </p:nvSpPr>
        <p:spPr>
          <a:xfrm>
            <a:off x="64007" y="5556610"/>
            <a:ext cx="3072385" cy="830997"/>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2. Cách thức lao động của người Tinh khôn.</a:t>
            </a:r>
          </a:p>
        </p:txBody>
      </p:sp>
      <p:sp>
        <p:nvSpPr>
          <p:cNvPr id="11" name="Rounded Rectangle 10">
            <a:extLst>
              <a:ext uri="{FF2B5EF4-FFF2-40B4-BE49-F238E27FC236}">
                <a16:creationId xmlns:a16="http://schemas.microsoft.com/office/drawing/2014/main" id="{44F8AA33-BEE7-564B-A8A6-CC516BFE257D}"/>
              </a:ext>
            </a:extLst>
          </p:cNvPr>
          <p:cNvSpPr/>
          <p:nvPr/>
        </p:nvSpPr>
        <p:spPr>
          <a:xfrm>
            <a:off x="64007" y="3852361"/>
            <a:ext cx="3241549" cy="26989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10042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Dặn</a:t>
            </a:r>
            <a:r>
              <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dò</a:t>
            </a:r>
            <a:endPar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1484622"/>
            <a:ext cx="4876800" cy="1944378"/>
          </a:xfrm>
          <a:prstGeom prst="rect">
            <a:avLst/>
          </a:prstGeom>
        </p:spPr>
        <p:txBody>
          <a:bodyPr wrap="square">
            <a:spAutoFit/>
          </a:bodyPr>
          <a:lstStyle/>
          <a:p>
            <a:pPr marL="812780" indent="-812780" algn="just" defTabSz="1219170">
              <a:lnSpc>
                <a:spcPct val="150000"/>
              </a:lnSpc>
              <a:buClr>
                <a:srgbClr val="000000"/>
              </a:buClr>
              <a:buFont typeface="Arial"/>
              <a:buAutoNum type="arabicPeriod"/>
              <a:defRPr/>
            </a:pP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sz="4267" b="1" kern="0" dirty="0">
                <a:solidFill>
                  <a:srgbClr val="000000"/>
                </a:solidFill>
                <a:latin typeface="Times New Roman" panose="02020603050405020304" pitchFamily="18" charset="0"/>
                <a:cs typeface="Times New Roman" panose="02020603050405020304" pitchFamily="18" charset="0"/>
                <a:sym typeface="Arial"/>
              </a:rPr>
              <a:t>.</a:t>
            </a:r>
            <a:endParaRPr lang="en-US" altLang="en-US" sz="4267" b="1" kern="0" dirty="0">
              <a:solidFill>
                <a:srgbClr val="000000"/>
              </a:solidFill>
              <a:latin typeface="Times New Roman" panose="02020603050405020304" pitchFamily="18" charset="0"/>
              <a:cs typeface="Times New Roman" panose="02020603050405020304" pitchFamily="18" charset="0"/>
              <a:sym typeface="Arial"/>
            </a:endParaRPr>
          </a:p>
          <a:p>
            <a:pPr marL="812780" indent="-812780" algn="just" defTabSz="1219170">
              <a:lnSpc>
                <a:spcPct val="150000"/>
              </a:lnSpc>
              <a:buClr>
                <a:srgbClr val="000000"/>
              </a:buClr>
              <a:defRPr/>
            </a:pP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2.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Chuẩn</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mới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b="1"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65D69E60-7875-BE4B-8E67-2F9CEBA39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370" y="64680"/>
            <a:ext cx="4079980" cy="6679020"/>
          </a:xfrm>
          <a:prstGeom prst="rect">
            <a:avLst/>
          </a:prstGeom>
          <a:noFill/>
          <a:extLst>
            <a:ext uri="{909E8E84-426E-40DD-AFC4-6F175D3DCCD1}">
              <a14:hiddenFill xmlns:a14="http://schemas.microsoft.com/office/drawing/2010/main">
                <a:solidFill>
                  <a:srgbClr val="FFFFFF"/>
                </a:solidFill>
              </a14:hiddenFill>
            </a:ext>
          </a:extLst>
        </p:spPr>
      </p:pic>
      <p:sp>
        <p:nvSpPr>
          <p:cNvPr id="7" name="Cube 6">
            <a:extLst>
              <a:ext uri="{FF2B5EF4-FFF2-40B4-BE49-F238E27FC236}">
                <a16:creationId xmlns:a16="http://schemas.microsoft.com/office/drawing/2014/main" id="{993735CA-86C0-453A-A501-208363E77F38}"/>
              </a:ext>
            </a:extLst>
          </p:cNvPr>
          <p:cNvSpPr/>
          <p:nvPr/>
        </p:nvSpPr>
        <p:spPr>
          <a:xfrm>
            <a:off x="338240" y="6468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CC1B79-E5A9-4DF1-BFA3-D2C4163EF620}"/>
              </a:ext>
            </a:extLst>
          </p:cNvPr>
          <p:cNvSpPr txBox="1"/>
          <p:nvPr/>
        </p:nvSpPr>
        <p:spPr>
          <a:xfrm>
            <a:off x="2101690" y="631776"/>
            <a:ext cx="353975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grpSp>
        <p:nvGrpSpPr>
          <p:cNvPr id="10" name="Group 9">
            <a:extLst>
              <a:ext uri="{FF2B5EF4-FFF2-40B4-BE49-F238E27FC236}">
                <a16:creationId xmlns:a16="http://schemas.microsoft.com/office/drawing/2014/main" id="{E62F01F1-3644-3D4E-A036-91D1C5380CCE}"/>
              </a:ext>
            </a:extLst>
          </p:cNvPr>
          <p:cNvGrpSpPr/>
          <p:nvPr/>
        </p:nvGrpSpPr>
        <p:grpSpPr>
          <a:xfrm>
            <a:off x="120650" y="1866900"/>
            <a:ext cx="8064500" cy="4991100"/>
            <a:chOff x="1320800" y="1866900"/>
            <a:chExt cx="8064500" cy="4991100"/>
          </a:xfrm>
        </p:grpSpPr>
        <p:pic>
          <p:nvPicPr>
            <p:cNvPr id="4" name="Picture 3">
              <a:extLst>
                <a:ext uri="{FF2B5EF4-FFF2-40B4-BE49-F238E27FC236}">
                  <a16:creationId xmlns:a16="http://schemas.microsoft.com/office/drawing/2014/main" id="{C8F5094E-FBE2-334F-9CEE-60846DC05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1866900"/>
              <a:ext cx="8064500" cy="4991100"/>
            </a:xfrm>
            <a:prstGeom prst="rect">
              <a:avLst/>
            </a:prstGeom>
          </p:spPr>
        </p:pic>
        <p:sp>
          <p:nvSpPr>
            <p:cNvPr id="8" name="Rectangle 7">
              <a:extLst>
                <a:ext uri="{FF2B5EF4-FFF2-40B4-BE49-F238E27FC236}">
                  <a16:creationId xmlns:a16="http://schemas.microsoft.com/office/drawing/2014/main" id="{A2955CD1-BEB9-7D42-8378-005BD664853A}"/>
                </a:ext>
              </a:extLst>
            </p:cNvPr>
            <p:cNvSpPr/>
            <p:nvPr/>
          </p:nvSpPr>
          <p:spPr>
            <a:xfrm>
              <a:off x="1728788" y="2028825"/>
              <a:ext cx="7272337" cy="405765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pic>
        <p:nvPicPr>
          <p:cNvPr id="15" name="Picture 14">
            <a:extLst>
              <a:ext uri="{FF2B5EF4-FFF2-40B4-BE49-F238E27FC236}">
                <a16:creationId xmlns:a16="http://schemas.microsoft.com/office/drawing/2014/main" id="{070B9D30-8CB1-8545-B97E-9721258A7EC8}"/>
              </a:ext>
            </a:extLst>
          </p:cNvPr>
          <p:cNvPicPr>
            <a:picLocks noChangeAspect="1"/>
          </p:cNvPicPr>
          <p:nvPr/>
        </p:nvPicPr>
        <p:blipFill>
          <a:blip r:embed="rId5"/>
          <a:stretch>
            <a:fillRect/>
          </a:stretch>
        </p:blipFill>
        <p:spPr>
          <a:xfrm>
            <a:off x="8208168" y="2549202"/>
            <a:ext cx="3526960" cy="4308798"/>
          </a:xfrm>
          <a:prstGeom prst="rect">
            <a:avLst/>
          </a:prstGeom>
        </p:spPr>
      </p:pic>
      <p:sp>
        <p:nvSpPr>
          <p:cNvPr id="14" name="Rectangle 13">
            <a:extLst>
              <a:ext uri="{FF2B5EF4-FFF2-40B4-BE49-F238E27FC236}">
                <a16:creationId xmlns:a16="http://schemas.microsoft.com/office/drawing/2014/main" id="{D0E42FC5-701F-B745-8EB8-3D4E3564B816}"/>
              </a:ext>
            </a:extLst>
          </p:cNvPr>
          <p:cNvSpPr/>
          <p:nvPr/>
        </p:nvSpPr>
        <p:spPr>
          <a:xfrm>
            <a:off x="608804" y="2318712"/>
            <a:ext cx="7111999" cy="3477875"/>
          </a:xfrm>
          <a:prstGeom prst="rect">
            <a:avLst/>
          </a:prstGeom>
          <a:noFill/>
        </p:spPr>
        <p:txBody>
          <a:bodyPr wrap="square" lIns="91440" tIns="45720" rIns="91440" bIns="45720">
            <a:spAutoFit/>
          </a:bodyPr>
          <a:lstStyle/>
          <a:p>
            <a:pPr algn="ctr"/>
            <a:r>
              <a:rPr lang="vi-VN"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Nếu cuộc sống hiện đại biến mất, không có điện, không có ti vi, không có phương tiện để di chuyển,...em sẽ sinh sống như thế nào? </a:t>
            </a:r>
            <a:endParaRPr lang="en-VN" sz="44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0660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0000">
                                          <p:cBhvr additive="base">
                                            <p:cTn id="1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14:bounceEnd="50000">
                                          <p:cBhvr additive="base">
                                            <p:cTn id="1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14:presetBounceEnd="5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50000">
                                          <p:cBhvr additive="base">
                                            <p:cTn id="22"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14"/>
                                            </p:tgtEl>
                                            <p:attrNameLst>
                                              <p:attrName>ppt_y</p:attrName>
                                            </p:attrNameLst>
                                          </p:cBhvr>
                                          <p:tavLst>
                                            <p:tav tm="0">
                                              <p:val>
                                                <p:strVal val="#ppt_y"/>
                                              </p:val>
                                            </p:tav>
                                            <p:tav tm="100000">
                                              <p:val>
                                                <p:strVal val="#ppt_y"/>
                                              </p:val>
                                            </p:tav>
                                          </p:tavLst>
                                        </p:anim>
                                        <p:anim calcmode="lin" valueType="num">
                                          <p:cBhvr>
                                            <p:cTn id="3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mở đầu bài 5.mp4" descr="video mở đầu bài 5.mp4">
            <a:hlinkClick r:id="" action="ppaction://media"/>
            <a:extLst>
              <a:ext uri="{FF2B5EF4-FFF2-40B4-BE49-F238E27FC236}">
                <a16:creationId xmlns:a16="http://schemas.microsoft.com/office/drawing/2014/main" id="{4B7E0519-9B0E-324C-B080-0C55E912C4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22150" cy="6858000"/>
          </a:xfrm>
          <a:prstGeom prst="rect">
            <a:avLst/>
          </a:prstGeom>
        </p:spPr>
      </p:pic>
    </p:spTree>
    <p:extLst>
      <p:ext uri="{BB962C8B-B14F-4D97-AF65-F5344CB8AC3E}">
        <p14:creationId xmlns:p14="http://schemas.microsoft.com/office/powerpoint/2010/main" val="260952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FDB9D-D26D-4A1A-9F14-23FC6DF6DFA6}"/>
              </a:ext>
            </a:extLst>
          </p:cNvPr>
          <p:cNvSpPr txBox="1"/>
          <p:nvPr/>
        </p:nvSpPr>
        <p:spPr>
          <a:xfrm>
            <a:off x="7434263" y="1995488"/>
            <a:ext cx="4757737" cy="2554545"/>
          </a:xfrm>
          <a:prstGeom prst="rect">
            <a:avLst/>
          </a:prstGeom>
          <a:noFill/>
        </p:spPr>
        <p:txBody>
          <a:bodyPr wrap="square" rtlCol="0">
            <a:spAutoFit/>
          </a:bodyPr>
          <a:lstStyle/>
          <a:p>
            <a:pPr algn="ctr">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không có ti vi, không có phương tiện để di chuyển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903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pSp>
        <p:nvGrpSpPr>
          <p:cNvPr id="14" name="Google Shape;402;p39">
            <a:extLst>
              <a:ext uri="{FF2B5EF4-FFF2-40B4-BE49-F238E27FC236}">
                <a16:creationId xmlns:a16="http://schemas.microsoft.com/office/drawing/2014/main" id="{B745C30D-2BA0-DE44-921D-1EAEF06A0FFD}"/>
              </a:ext>
            </a:extLst>
          </p:cNvPr>
          <p:cNvGrpSpPr/>
          <p:nvPr/>
        </p:nvGrpSpPr>
        <p:grpSpPr>
          <a:xfrm>
            <a:off x="11197683" y="1935543"/>
            <a:ext cx="861531" cy="950207"/>
            <a:chOff x="5302225" y="968375"/>
            <a:chExt cx="417650" cy="418250"/>
          </a:xfrm>
        </p:grpSpPr>
        <p:sp>
          <p:nvSpPr>
            <p:cNvPr id="15" name="Google Shape;403;p39">
              <a:extLst>
                <a:ext uri="{FF2B5EF4-FFF2-40B4-BE49-F238E27FC236}">
                  <a16:creationId xmlns:a16="http://schemas.microsoft.com/office/drawing/2014/main" id="{C69EE053-A0FA-C943-85C6-BC16326260D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404;p39">
              <a:extLst>
                <a:ext uri="{FF2B5EF4-FFF2-40B4-BE49-F238E27FC236}">
                  <a16:creationId xmlns:a16="http://schemas.microsoft.com/office/drawing/2014/main" id="{32FF48D8-3A34-E64E-9A8C-9465BDEF3535}"/>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8" name="Google Shape;610;p39">
            <a:extLst>
              <a:ext uri="{FF2B5EF4-FFF2-40B4-BE49-F238E27FC236}">
                <a16:creationId xmlns:a16="http://schemas.microsoft.com/office/drawing/2014/main" id="{82E66749-9887-A742-819F-A1FB1E07C45C}"/>
              </a:ext>
            </a:extLst>
          </p:cNvPr>
          <p:cNvSpPr/>
          <p:nvPr/>
        </p:nvSpPr>
        <p:spPr>
          <a:xfrm>
            <a:off x="9575433" y="2098944"/>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 name="Google Shape;610;p39">
            <a:extLst>
              <a:ext uri="{FF2B5EF4-FFF2-40B4-BE49-F238E27FC236}">
                <a16:creationId xmlns:a16="http://schemas.microsoft.com/office/drawing/2014/main" id="{C83292CC-C6E2-EE4D-858F-059AECB822BF}"/>
              </a:ext>
            </a:extLst>
          </p:cNvPr>
          <p:cNvSpPr/>
          <p:nvPr/>
        </p:nvSpPr>
        <p:spPr>
          <a:xfrm>
            <a:off x="11014060" y="2403213"/>
            <a:ext cx="861531"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 name="Google Shape;403;p39">
            <a:extLst>
              <a:ext uri="{FF2B5EF4-FFF2-40B4-BE49-F238E27FC236}">
                <a16:creationId xmlns:a16="http://schemas.microsoft.com/office/drawing/2014/main" id="{AD11B8D7-1C30-0A41-B650-212754A9D971}"/>
              </a:ext>
            </a:extLst>
          </p:cNvPr>
          <p:cNvSpPr/>
          <p:nvPr/>
        </p:nvSpPr>
        <p:spPr>
          <a:xfrm>
            <a:off x="10149523" y="1631204"/>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403;p39">
            <a:extLst>
              <a:ext uri="{FF2B5EF4-FFF2-40B4-BE49-F238E27FC236}">
                <a16:creationId xmlns:a16="http://schemas.microsoft.com/office/drawing/2014/main" id="{BACA857E-371B-4846-B277-472E29E6AC20}"/>
              </a:ext>
            </a:extLst>
          </p:cNvPr>
          <p:cNvSpPr/>
          <p:nvPr/>
        </p:nvSpPr>
        <p:spPr>
          <a:xfrm>
            <a:off x="11314747" y="671243"/>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403;p39">
            <a:extLst>
              <a:ext uri="{FF2B5EF4-FFF2-40B4-BE49-F238E27FC236}">
                <a16:creationId xmlns:a16="http://schemas.microsoft.com/office/drawing/2014/main" id="{70024008-F230-9543-A5E2-FA3E10D00D7E}"/>
              </a:ext>
            </a:extLst>
          </p:cNvPr>
          <p:cNvSpPr/>
          <p:nvPr/>
        </p:nvSpPr>
        <p:spPr>
          <a:xfrm>
            <a:off x="10306374" y="421335"/>
            <a:ext cx="313701" cy="365395"/>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610;p39">
            <a:extLst>
              <a:ext uri="{FF2B5EF4-FFF2-40B4-BE49-F238E27FC236}">
                <a16:creationId xmlns:a16="http://schemas.microsoft.com/office/drawing/2014/main" id="{ABBEA68A-AD2A-414D-B3E3-39FDD3DB0022}"/>
              </a:ext>
            </a:extLst>
          </p:cNvPr>
          <p:cNvSpPr/>
          <p:nvPr/>
        </p:nvSpPr>
        <p:spPr>
          <a:xfrm>
            <a:off x="11073847" y="1023816"/>
            <a:ext cx="1080800" cy="60853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pic>
        <p:nvPicPr>
          <p:cNvPr id="26" name="Picture 25" descr="Primitive man Stock Photo by ©Iurii 31828683">
            <a:extLst>
              <a:ext uri="{FF2B5EF4-FFF2-40B4-BE49-F238E27FC236}">
                <a16:creationId xmlns:a16="http://schemas.microsoft.com/office/drawing/2014/main" id="{2AEB3452-7501-CF45-80A2-463E197FB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 t="-10145" r="8150" b="6694"/>
          <a:stretch/>
        </p:blipFill>
        <p:spPr bwMode="auto">
          <a:xfrm>
            <a:off x="334062" y="-778933"/>
            <a:ext cx="8639421" cy="7636933"/>
          </a:xfrm>
          <a:custGeom>
            <a:avLst/>
            <a:gdLst>
              <a:gd name="connsiteX0" fmla="*/ 3239783 w 6479566"/>
              <a:gd name="connsiteY0" fmla="*/ 0 h 5697736"/>
              <a:gd name="connsiteX1" fmla="*/ 6479566 w 6479566"/>
              <a:gd name="connsiteY1" fmla="*/ 3134618 h 5697736"/>
              <a:gd name="connsiteX2" fmla="*/ 5300586 w 6479566"/>
              <a:gd name="connsiteY2" fmla="*/ 5553442 h 5697736"/>
              <a:gd name="connsiteX3" fmla="*/ 5101150 w 6479566"/>
              <a:gd name="connsiteY3" fmla="*/ 5697736 h 5697736"/>
              <a:gd name="connsiteX4" fmla="*/ 1378416 w 6479566"/>
              <a:gd name="connsiteY4" fmla="*/ 5697736 h 5697736"/>
              <a:gd name="connsiteX5" fmla="*/ 1178980 w 6479566"/>
              <a:gd name="connsiteY5" fmla="*/ 5553442 h 5697736"/>
              <a:gd name="connsiteX6" fmla="*/ 0 w 6479566"/>
              <a:gd name="connsiteY6" fmla="*/ 3134618 h 5697736"/>
              <a:gd name="connsiteX7" fmla="*/ 3239783 w 6479566"/>
              <a:gd name="connsiteY7" fmla="*/ 0 h 569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9566" h="5697736">
                <a:moveTo>
                  <a:pt x="3239783" y="0"/>
                </a:moveTo>
                <a:cubicBezTo>
                  <a:pt x="5029066" y="0"/>
                  <a:pt x="6479566" y="1403416"/>
                  <a:pt x="6479566" y="3134618"/>
                </a:cubicBezTo>
                <a:cubicBezTo>
                  <a:pt x="6479566" y="4108419"/>
                  <a:pt x="6020619" y="4978507"/>
                  <a:pt x="5300586" y="5553442"/>
                </a:cubicBezTo>
                <a:lnTo>
                  <a:pt x="5101150" y="5697736"/>
                </a:lnTo>
                <a:lnTo>
                  <a:pt x="1378416" y="5697736"/>
                </a:lnTo>
                <a:lnTo>
                  <a:pt x="1178980" y="5553442"/>
                </a:lnTo>
                <a:cubicBezTo>
                  <a:pt x="458947" y="4978507"/>
                  <a:pt x="0" y="4108419"/>
                  <a:pt x="0" y="3134618"/>
                </a:cubicBezTo>
                <a:cubicBezTo>
                  <a:pt x="0" y="1403416"/>
                  <a:pt x="1450500" y="0"/>
                  <a:pt x="3239783" y="0"/>
                </a:cubicBezTo>
                <a:close/>
              </a:path>
            </a:pathLst>
          </a:cu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0970A00-B33B-E543-9FDD-4998032D420A}"/>
              </a:ext>
            </a:extLst>
          </p:cNvPr>
          <p:cNvSpPr/>
          <p:nvPr/>
        </p:nvSpPr>
        <p:spPr>
          <a:xfrm>
            <a:off x="2935461" y="2707483"/>
            <a:ext cx="5907967" cy="2554354"/>
          </a:xfrm>
          <a:prstGeom prst="rect">
            <a:avLst/>
          </a:prstGeom>
        </p:spPr>
        <p:txBody>
          <a:bodyPr wrap="square">
            <a:spAutoFit/>
          </a:bodyPr>
          <a:lstStyle/>
          <a:p>
            <a:pPr lvl="0" algn="ctr">
              <a:spcBef>
                <a:spcPct val="50000"/>
              </a:spcBef>
              <a:defRPr/>
            </a:pPr>
            <a:r>
              <a:rPr lang="vi-VN" sz="5333" b="1" i="1" dirty="0">
                <a:solidFill>
                  <a:schemeClr val="accent4">
                    <a:lumMod val="20000"/>
                    <a:lumOff val="80000"/>
                  </a:schemeClr>
                </a:solidFill>
                <a:latin typeface="Times New Roman" pitchFamily="18" charset="0"/>
                <a:cs typeface="Times New Roman" pitchFamily="18" charset="0"/>
              </a:rPr>
              <a:t>1. Các giai đoạn tiến triển của xã hội nguyên thuỷ</a:t>
            </a:r>
          </a:p>
        </p:txBody>
      </p:sp>
      <p:pic>
        <p:nvPicPr>
          <p:cNvPr id="1026" name="Picture 2" descr="Thực vật là thức ăn chính của loài người qua các giai đoạn tiến hóa - Rau  rừng Việt Nam">
            <a:extLst>
              <a:ext uri="{FF2B5EF4-FFF2-40B4-BE49-F238E27FC236}">
                <a16:creationId xmlns:a16="http://schemas.microsoft.com/office/drawing/2014/main" id="{87DB08C3-3599-CA41-949C-09D4D3903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25" b="30405"/>
          <a:stretch/>
        </p:blipFill>
        <p:spPr bwMode="auto">
          <a:xfrm>
            <a:off x="6983576" y="289574"/>
            <a:ext cx="2173530" cy="2036239"/>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FBD751-A85B-4949-9EFF-7ED02AF08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8288" y="3986869"/>
            <a:ext cx="3286359" cy="3075390"/>
          </a:xfrm>
          <a:prstGeom prst="flowChartOffpageConnector">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8025"/>
                                  </p:iterate>
                                  <p:childTnLst>
                                    <p:set>
                                      <p:cBhvr>
                                        <p:cTn id="6" dur="1" fill="hold">
                                          <p:stCondLst>
                                            <p:cond delay="0"/>
                                          </p:stCondLst>
                                        </p:cTn>
                                        <p:tgtEl>
                                          <p:spTgt spid="25">
                                            <p:txEl>
                                              <p:pRg st="0" end="0"/>
                                            </p:txEl>
                                          </p:spTgt>
                                        </p:tgtEl>
                                        <p:attrNameLst>
                                          <p:attrName>style.visibility</p:attrName>
                                        </p:attrNameLst>
                                      </p:cBhvr>
                                      <p:to>
                                        <p:strVal val="visible"/>
                                      </p:to>
                                    </p:set>
                                    <p:set>
                                      <p:cBhvr>
                                        <p:cTn id="7" dur="66" fill="hold">
                                          <p:stCondLst>
                                            <p:cond delay="0"/>
                                          </p:stCondLst>
                                        </p:cTn>
                                        <p:tgtEl>
                                          <p:spTgt spid="25">
                                            <p:txEl>
                                              <p:pRg st="0" end="0"/>
                                            </p:txEl>
                                          </p:spTgt>
                                        </p:tgtEl>
                                        <p:attrNameLst>
                                          <p:attrName>style.rotation</p:attrName>
                                        </p:attrNameLst>
                                      </p:cBhvr>
                                      <p:to>
                                        <p:strVal val="-45.0"/>
                                      </p:to>
                                    </p:set>
                                    <p:anim calcmode="lin" valueType="num">
                                      <p:cBhvr>
                                        <p:cTn id="8" dur="66" fill="hold">
                                          <p:stCondLst>
                                            <p:cond delay="66"/>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66"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66"/>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49"/>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AB767471-5E0C-4F04-BA02-339CB03FC65F}"/>
              </a:ext>
            </a:extLst>
          </p:cNvPr>
          <p:cNvPicPr/>
          <p:nvPr/>
        </p:nvPicPr>
        <p:blipFill>
          <a:blip r:embed="rId2" cstate="print"/>
          <a:stretch>
            <a:fillRect/>
          </a:stretch>
        </p:blipFill>
        <p:spPr>
          <a:xfrm>
            <a:off x="6350" y="1"/>
            <a:ext cx="12185649" cy="6857999"/>
          </a:xfrm>
          <a:prstGeom prst="rect">
            <a:avLst/>
          </a:prstGeom>
        </p:spPr>
      </p:pic>
      <p:pic>
        <p:nvPicPr>
          <p:cNvPr id="5" name="object 8">
            <a:extLst>
              <a:ext uri="{FF2B5EF4-FFF2-40B4-BE49-F238E27FC236}">
                <a16:creationId xmlns:a16="http://schemas.microsoft.com/office/drawing/2014/main" id="{D5798CE1-B5C5-46DF-9C52-57BF75E47334}"/>
              </a:ext>
            </a:extLst>
          </p:cNvPr>
          <p:cNvPicPr/>
          <p:nvPr/>
        </p:nvPicPr>
        <p:blipFill>
          <a:blip r:embed="rId3" cstate="print"/>
          <a:stretch>
            <a:fillRect/>
          </a:stretch>
        </p:blipFill>
        <p:spPr>
          <a:xfrm>
            <a:off x="6350" y="1"/>
            <a:ext cx="12185649" cy="3674899"/>
          </a:xfrm>
          <a:prstGeom prst="rect">
            <a:avLst/>
          </a:prstGeom>
        </p:spPr>
      </p:pic>
      <p:sp>
        <p:nvSpPr>
          <p:cNvPr id="10" name="Left Brace 9">
            <a:extLst>
              <a:ext uri="{FF2B5EF4-FFF2-40B4-BE49-F238E27FC236}">
                <a16:creationId xmlns:a16="http://schemas.microsoft.com/office/drawing/2014/main" id="{062B19E6-12FC-4C94-97E5-1AA8A67A3DF1}"/>
              </a:ext>
            </a:extLst>
          </p:cNvPr>
          <p:cNvSpPr/>
          <p:nvPr/>
        </p:nvSpPr>
        <p:spPr>
          <a:xfrm rot="5400000">
            <a:off x="5116221" y="-69991"/>
            <a:ext cx="570416" cy="8277569"/>
          </a:xfrm>
          <a:prstGeom prst="leftBrace">
            <a:avLst>
              <a:gd name="adj1" fmla="val 8333"/>
              <a:gd name="adj2" fmla="val 48383"/>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C4AFDE4-CD57-4D39-8938-22239EEDA3C7}"/>
              </a:ext>
            </a:extLst>
          </p:cNvPr>
          <p:cNvGrpSpPr/>
          <p:nvPr/>
        </p:nvGrpSpPr>
        <p:grpSpPr>
          <a:xfrm>
            <a:off x="-49410" y="4428143"/>
            <a:ext cx="12185649" cy="667645"/>
            <a:chOff x="1411550" y="4634126"/>
            <a:chExt cx="9667782" cy="319614"/>
          </a:xfrm>
        </p:grpSpPr>
        <p:cxnSp>
          <p:nvCxnSpPr>
            <p:cNvPr id="7" name="Straight Arrow Connector 6">
              <a:extLst>
                <a:ext uri="{FF2B5EF4-FFF2-40B4-BE49-F238E27FC236}">
                  <a16:creationId xmlns:a16="http://schemas.microsoft.com/office/drawing/2014/main"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EB2388A-20EC-47C3-8AAF-065CA63BE64B}"/>
              </a:ext>
            </a:extLst>
          </p:cNvPr>
          <p:cNvSpPr txBox="1"/>
          <p:nvPr/>
        </p:nvSpPr>
        <p:spPr>
          <a:xfrm>
            <a:off x="517664" y="5433532"/>
            <a:ext cx="2772584" cy="1077218"/>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xuất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B16E511D-1E5D-451E-A6E8-F970C0BD124A}"/>
              </a:ext>
            </a:extLst>
          </p:cNvPr>
          <p:cNvSpPr txBox="1"/>
          <p:nvPr/>
        </p:nvSpPr>
        <p:spPr>
          <a:xfrm>
            <a:off x="8115207" y="5282601"/>
            <a:ext cx="3516612" cy="1077218"/>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FF7D1B2-E655-4792-93BF-DCA8333D4B3C}"/>
              </a:ext>
            </a:extLst>
          </p:cNvPr>
          <p:cNvSpPr txBox="1"/>
          <p:nvPr/>
        </p:nvSpPr>
        <p:spPr>
          <a:xfrm>
            <a:off x="3743691" y="3118407"/>
            <a:ext cx="3561878" cy="584775"/>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BE8E2A0A-7C03-458A-8BF3-325079114142}"/>
              </a:ext>
            </a:extLst>
          </p:cNvPr>
          <p:cNvSpPr/>
          <p:nvPr/>
        </p:nvSpPr>
        <p:spPr>
          <a:xfrm>
            <a:off x="1604688" y="122468"/>
            <a:ext cx="8412051" cy="1608168"/>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800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50000">
                                          <p:cBhvr additive="base">
                                            <p:cTn id="13"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14:bounceEnd="50000">
                                          <p:cBhvr additive="base">
                                            <p:cTn id="25"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969866" y="133566"/>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CÁC GIAI ĐOẠN TIẾN TRIỂN CỦA XÃ HỘI NGUYÊN THỦY</a:t>
            </a: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9516367" y="204290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9516367" y="1405500"/>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9366171" y="2773992"/>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10131576" y="907771"/>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10207743" y="3424375"/>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A94D44-551D-B045-9DB4-CEF0435EAD79}"/>
              </a:ext>
            </a:extLst>
          </p:cNvPr>
          <p:cNvPicPr>
            <a:picLocks noChangeAspect="1"/>
          </p:cNvPicPr>
          <p:nvPr/>
        </p:nvPicPr>
        <p:blipFill rotWithShape="1">
          <a:blip r:embed="rId3">
            <a:extLst>
              <a:ext uri="{28A0092B-C50C-407E-A947-70E740481C1C}">
                <a14:useLocalDpi xmlns:a14="http://schemas.microsoft.com/office/drawing/2010/main" val="0"/>
              </a:ext>
            </a:extLst>
          </a:blip>
          <a:srcRect l="2534" t="3968" r="4007"/>
          <a:stretch/>
        </p:blipFill>
        <p:spPr>
          <a:xfrm>
            <a:off x="3173519" y="842540"/>
            <a:ext cx="5991714" cy="3229264"/>
          </a:xfrm>
          <a:prstGeom prst="rect">
            <a:avLst/>
          </a:prstGeom>
          <a:ln>
            <a:solidFill>
              <a:schemeClr val="tx1"/>
            </a:solidFill>
          </a:ln>
        </p:spPr>
      </p:pic>
    </p:spTree>
    <p:extLst>
      <p:ext uri="{BB962C8B-B14F-4D97-AF65-F5344CB8AC3E}">
        <p14:creationId xmlns:p14="http://schemas.microsoft.com/office/powerpoint/2010/main" val="17561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14:bounceEnd="50000">
                                          <p:cBhvr additive="base">
                                            <p:cTn id="2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50000">
                                          <p:cBhvr additive="base">
                                            <p:cTn id="2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14:bounceEnd="50000">
                                          <p:cBhvr additive="base">
                                            <p:cTn id="3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14:bounceEnd="50000">
                                          <p:cBhvr additive="base">
                                            <p:cTn id="35"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14:bounceEnd="50000">
                                          <p:cBhvr additive="base">
                                            <p:cTn id="39"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14:bounceEnd="50000">
                                          <p:cBhvr additive="base">
                                            <p:cTn id="43"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14:bounceEnd="50000">
                                          <p:cBhvr additive="base">
                                            <p:cTn id="47"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50000">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14:bounceEnd="50000">
                                          <p:cBhvr additive="base">
                                            <p:cTn id="51"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14:bounceEnd="50000">
                                          <p:cBhvr additive="base">
                                            <p:cTn id="55"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14:bounceEnd="50000">
                                          <p:cBhvr additive="base">
                                            <p:cTn id="59"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14:bounceEnd="50000">
                                          <p:cBhvr additive="base">
                                            <p:cTn id="63"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14:bounceEnd="50000">
                                          <p:cBhvr additive="base">
                                            <p:cTn id="6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14:bounceEnd="50000">
                                          <p:cBhvr additive="base">
                                            <p:cTn id="71" dur="5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14:bounceEnd="50000">
                                          <p:cBhvr additive="base">
                                            <p:cTn id="75"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14:bounceEnd="50000">
                                          <p:cBhvr additive="base">
                                            <p:cTn id="79"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14:presetBounceEnd="50000">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14:bounceEnd="50000">
                                          <p:cBhvr additive="base">
                                            <p:cTn id="83"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42"/>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14:presetBounceEnd="50000">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14:bounceEnd="50000">
                                          <p:cBhvr additive="base">
                                            <p:cTn id="8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ppt_x"/>
                                              </p:val>
                                            </p:tav>
                                            <p:tav tm="100000">
                                              <p:val>
                                                <p:strVal val="#ppt_x"/>
                                              </p:val>
                                            </p:tav>
                                          </p:tavLst>
                                        </p:anim>
                                        <p:anim calcmode="lin" valueType="num">
                                          <p:cBhvr additive="base">
                                            <p:cTn id="76" dur="500" fill="hold"/>
                                            <p:tgtEl>
                                              <p:spTgt spid="4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additive="base">
                                            <p:cTn id="87" dur="500" fill="hold"/>
                                            <p:tgtEl>
                                              <p:spTgt spid="4"/>
                                            </p:tgtEl>
                                            <p:attrNameLst>
                                              <p:attrName>ppt_x</p:attrName>
                                            </p:attrNameLst>
                                          </p:cBhvr>
                                          <p:tavLst>
                                            <p:tav tm="0">
                                              <p:val>
                                                <p:strVal val="#ppt_x"/>
                                              </p:val>
                                            </p:tav>
                                            <p:tav tm="100000">
                                              <p:val>
                                                <p:strVal val="#ppt_x"/>
                                              </p:val>
                                            </p:tav>
                                          </p:tavLst>
                                        </p:anim>
                                        <p:anim calcmode="lin" valueType="num">
                                          <p:cBhvr additive="base">
                                            <p:cTn id="8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solidFill>
            <a:srgbClr val="FFFDE3"/>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969866" y="133566"/>
            <a:ext cx="114230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 CÁC GIAI ĐOẠN TIẾN TRIỂN CỦA XÃ HỘI NGUYÊN THỦY</a:t>
            </a:r>
          </a:p>
        </p:txBody>
      </p:sp>
      <p:sp>
        <p:nvSpPr>
          <p:cNvPr id="21" name="TextBox 20">
            <a:extLst>
              <a:ext uri="{FF2B5EF4-FFF2-40B4-BE49-F238E27FC236}">
                <a16:creationId xmlns:a16="http://schemas.microsoft.com/office/drawing/2014/main" id="{CD29F0BA-0B61-4D58-AD22-B1D325E3A6D4}"/>
              </a:ext>
            </a:extLst>
          </p:cNvPr>
          <p:cNvSpPr txBox="1"/>
          <p:nvPr/>
        </p:nvSpPr>
        <p:spPr>
          <a:xfrm>
            <a:off x="210748" y="1307881"/>
            <a:ext cx="29221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sát hình và sắp xếp các cụm từ sau để hoàn thành trục thời gian: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5775187" y="1627404"/>
            <a:ext cx="804213" cy="7110961"/>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94677" y="5578741"/>
            <a:ext cx="10468252" cy="646331"/>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045518" y="4387608"/>
            <a:ext cx="1824691"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xuất</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9698639" y="4388106"/>
            <a:ext cx="2034275" cy="70788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giai</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cấp</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nhà</a:t>
            </a:r>
            <a:r>
              <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552304" y="4257558"/>
            <a:ext cx="3712820" cy="523220"/>
          </a:xfrm>
          <a:prstGeom prst="rect">
            <a:avLst/>
          </a:prstGeom>
          <a:solidFill>
            <a:schemeClr val="accent6">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thủy</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218440" y="5331006"/>
            <a:ext cx="2166752"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947101" y="5331006"/>
            <a:ext cx="217689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145944" y="6083560"/>
            <a:ext cx="2473788"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745079"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8446180" y="6148079"/>
            <a:ext cx="942980"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006810" y="5288265"/>
            <a:ext cx="1441436" cy="461665"/>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917472" y="6083560"/>
            <a:ext cx="1441436" cy="461665"/>
          </a:xfrm>
          <a:prstGeom prst="rect">
            <a:avLst/>
          </a:prstGeom>
          <a:solidFill>
            <a:srgbClr val="00B0F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3218440" y="5348515"/>
            <a:ext cx="2166752"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tối cổ</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6958227" y="5331006"/>
            <a:ext cx="217689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Người tinh khôn</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3028578" y="6081289"/>
            <a:ext cx="2626123"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Bầy người nguyên thủy</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6745079" y="6127620"/>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Thị tộc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8446180" y="6148079"/>
            <a:ext cx="942980" cy="40011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Bộ lạc</a:t>
            </a:r>
            <a:endPar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39FAEEB9-20E2-364A-B6F6-8FAE9CBAFAC5}"/>
              </a:ext>
            </a:extLst>
          </p:cNvPr>
          <p:cNvPicPr>
            <a:picLocks noChangeAspect="1"/>
          </p:cNvPicPr>
          <p:nvPr/>
        </p:nvPicPr>
        <p:blipFill rotWithShape="1">
          <a:blip r:embed="rId3">
            <a:extLst>
              <a:ext uri="{28A0092B-C50C-407E-A947-70E740481C1C}">
                <a14:useLocalDpi xmlns:a14="http://schemas.microsoft.com/office/drawing/2010/main" val="0"/>
              </a:ext>
            </a:extLst>
          </a:blip>
          <a:srcRect l="2534" t="3968" r="4007"/>
          <a:stretch/>
        </p:blipFill>
        <p:spPr>
          <a:xfrm>
            <a:off x="3397446" y="790351"/>
            <a:ext cx="5991714" cy="3229264"/>
          </a:xfrm>
          <a:prstGeom prst="rect">
            <a:avLst/>
          </a:prstGeom>
          <a:ln>
            <a:solidFill>
              <a:schemeClr val="tx1"/>
            </a:solidFill>
          </a:ln>
        </p:spPr>
      </p:pic>
      <p:pic>
        <p:nvPicPr>
          <p:cNvPr id="44" name="Picture 6">
            <a:extLst>
              <a:ext uri="{FF2B5EF4-FFF2-40B4-BE49-F238E27FC236}">
                <a16:creationId xmlns:a16="http://schemas.microsoft.com/office/drawing/2014/main" id="{C52606B5-7C5F-D24A-832B-085A344961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77" t="12777" r="31360" b="17882"/>
          <a:stretch/>
        </p:blipFill>
        <p:spPr bwMode="auto">
          <a:xfrm>
            <a:off x="9908466" y="584981"/>
            <a:ext cx="1824448" cy="368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8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891</Words>
  <Application>Microsoft Office PowerPoint</Application>
  <PresentationFormat>Màn hình rộng</PresentationFormat>
  <Paragraphs>96</Paragraphs>
  <Slides>27</Slides>
  <Notes>4</Notes>
  <HiddenSlides>0</HiddenSlides>
  <MMClips>3</MMClips>
  <ScaleCrop>false</ScaleCrop>
  <HeadingPairs>
    <vt:vector size="6" baseType="variant">
      <vt:variant>
        <vt:lpstr>Phông được Dùng</vt:lpstr>
      </vt:variant>
      <vt:variant>
        <vt:i4>14</vt:i4>
      </vt:variant>
      <vt:variant>
        <vt:lpstr>Chủ đề</vt:lpstr>
      </vt:variant>
      <vt:variant>
        <vt:i4>5</vt:i4>
      </vt:variant>
      <vt:variant>
        <vt:lpstr>Tiêu đề Bản chiếu</vt:lpstr>
      </vt:variant>
      <vt:variant>
        <vt:i4>27</vt:i4>
      </vt:variant>
    </vt:vector>
  </HeadingPairs>
  <TitlesOfParts>
    <vt:vector size="46" baseType="lpstr">
      <vt:lpstr>宋体</vt:lpstr>
      <vt:lpstr>#9Slide03 Arima Madurai Black</vt:lpstr>
      <vt:lpstr>#9Slide03 Bebas Neue Bold</vt:lpstr>
      <vt:lpstr>#9Slide04 SFU Fenice Bold</vt:lpstr>
      <vt:lpstr>Arial</vt:lpstr>
      <vt:lpstr>Brush Script MT</vt:lpstr>
      <vt:lpstr>Cabin</vt:lpstr>
      <vt:lpstr>Cabin Condensed</vt:lpstr>
      <vt:lpstr>Calibri</vt:lpstr>
      <vt:lpstr>Calibri Light</vt:lpstr>
      <vt:lpstr>Snell Roundhand</vt:lpstr>
      <vt:lpstr>Snell Roundhand Black</vt:lpstr>
      <vt:lpstr>Times New Roman</vt:lpstr>
      <vt:lpstr>字体管家棉花糖</vt:lpstr>
      <vt:lpstr>Office Theme</vt:lpstr>
      <vt:lpstr>第一PPT，www.1ppt.com</vt:lpstr>
      <vt:lpstr>2_Office Theme</vt:lpstr>
      <vt:lpstr>1_Office Theme</vt:lpstr>
      <vt:lpstr>Snug</vt:lpstr>
      <vt:lpstr>Bản trình bày PowerPoint</vt:lpstr>
      <vt:lpstr>Mục tiêu bài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Ai nhanh nhất đúng nhất Hãy biểu diễn khái niệm thị tộc và bộ lạc dưới hình thức phần tử và tập hợp của toán học?</vt:lpstr>
      <vt:lpstr>Bản trình bày PowerPoint</vt:lpstr>
      <vt:lpstr>Bản trình bày PowerPoint</vt:lpstr>
      <vt:lpstr> Đời sống vật chất của người nguyên thủy trên đất nước Việt Nam</vt:lpstr>
      <vt:lpstr>Bản trình bày PowerPoint</vt:lpstr>
      <vt:lpstr>Bản trình bày PowerPoint</vt:lpstr>
      <vt:lpstr>Bản trình bày PowerPoint</vt:lpstr>
      <vt:lpstr>B. LUYỆN TẬP – VẬN DỤNG</vt:lpstr>
      <vt:lpstr>Bản trình bày PowerPoint</vt:lpstr>
      <vt:lpstr>Bản trình bày PowerPoint</vt:lpstr>
      <vt:lpstr>VẬN DỤNG</vt:lpstr>
      <vt:lpstr>Bản trình bày PowerPoint</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admin</cp:lastModifiedBy>
  <cp:revision>12</cp:revision>
  <dcterms:created xsi:type="dcterms:W3CDTF">2021-07-28T09:45:28Z</dcterms:created>
  <dcterms:modified xsi:type="dcterms:W3CDTF">2023-04-03T03:50:27Z</dcterms:modified>
</cp:coreProperties>
</file>