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85" r:id="rId2"/>
    <p:sldMasterId id="2147483734" r:id="rId3"/>
  </p:sldMasterIdLst>
  <p:notesMasterIdLst>
    <p:notesMasterId r:id="rId19"/>
  </p:notesMasterIdLst>
  <p:sldIdLst>
    <p:sldId id="6226" r:id="rId4"/>
    <p:sldId id="281" r:id="rId5"/>
    <p:sldId id="259" r:id="rId6"/>
    <p:sldId id="282" r:id="rId7"/>
    <p:sldId id="286" r:id="rId8"/>
    <p:sldId id="6045" r:id="rId9"/>
    <p:sldId id="6046" r:id="rId10"/>
    <p:sldId id="6047" r:id="rId11"/>
    <p:sldId id="285" r:id="rId12"/>
    <p:sldId id="6048" r:id="rId13"/>
    <p:sldId id="294" r:id="rId14"/>
    <p:sldId id="509" r:id="rId15"/>
    <p:sldId id="6227" r:id="rId16"/>
    <p:sldId id="510" r:id="rId17"/>
    <p:sldId id="6044" r:id="rId18"/>
  </p:sldIdLst>
  <p:sldSz cx="12192000" cy="6858000"/>
  <p:notesSz cx="6858000" cy="9144000"/>
  <p:embeddedFontLst>
    <p:embeddedFont>
      <p:font typeface="#9Slide03 IcielUni Sans Heavy" panose="00000500000000000000" pitchFamily="2" charset="0"/>
      <p:bold r:id="rId20"/>
    </p:embeddedFont>
    <p:embeddedFont>
      <p:font typeface="#9Slide03 Roboto Condensed" panose="02000000000000000000" pitchFamily="2" charset="0"/>
      <p:regular r:id="rId21"/>
      <p:bold r:id="rId22"/>
    </p:embeddedFont>
    <p:embeddedFont>
      <p:font typeface="#9Slide05 Great Vibes" panose="02000507080000020002" pitchFamily="2" charset="0"/>
      <p:regular r:id="rId23"/>
    </p:embeddedFont>
    <p:embeddedFont>
      <p:font typeface=".VnTime"/>
      <p:regular r:id="rId24"/>
      <p:bold r:id="rId25"/>
      <p:italic r:id="rId26"/>
      <p:boldItalic r:id="rId27"/>
    </p:embeddedFon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Calibri Light" panose="020F0302020204030204" pitchFamily="34" charset="0"/>
      <p:regular r:id="rId32"/>
      <p:italic r:id="rId33"/>
    </p:embeddedFont>
    <p:embeddedFont>
      <p:font typeface="Inter" panose="020B0604020202020204" charset="0"/>
      <p:regular r:id="rId34"/>
      <p:bold r:id="rId35"/>
    </p:embeddedFont>
    <p:embeddedFont>
      <p:font typeface="Josefin Sans" pitchFamily="2" charset="0"/>
      <p:regular r:id="rId36"/>
      <p:bold r:id="rId37"/>
    </p:embeddedFont>
    <p:embeddedFont>
      <p:font typeface="Josefin Sans Thin" pitchFamily="2" charset="0"/>
      <p:regular r:id="rId38"/>
      <p:italic r:id="rId39"/>
    </p:embeddedFont>
    <p:embeddedFont>
      <p:font typeface="Tahoma" panose="020B0604030504040204" pitchFamily="34" charset="0"/>
      <p:regular r:id="rId40"/>
      <p:bold r:id="rId4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BE5D6"/>
    <a:srgbClr val="FFCC9A"/>
    <a:srgbClr val="0D0C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3" d="100"/>
          <a:sy n="63" d="100"/>
        </p:scale>
        <p:origin x="378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7.fntdata"/><Relationship Id="rId39" Type="http://schemas.openxmlformats.org/officeDocument/2006/relationships/font" Target="fonts/font20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42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41" Type="http://schemas.openxmlformats.org/officeDocument/2006/relationships/font" Target="fonts/font2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font" Target="fonts/font18.fntdata"/><Relationship Id="rId40" Type="http://schemas.openxmlformats.org/officeDocument/2006/relationships/font" Target="fonts/font21.fntdata"/><Relationship Id="rId45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font" Target="fonts/font17.fntdata"/><Relationship Id="rId10" Type="http://schemas.openxmlformats.org/officeDocument/2006/relationships/slide" Target="slides/slide7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4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font" Target="fonts/font16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87168F-3794-49A6-9AFC-461631FF1068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160AFF2-F538-4939-AAC7-E7BD0823A7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7972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8" name="Google Shape;17958;g7288c72636_0_30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59" name="Google Shape;17959;g7288c72636_0_30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/>
          </a:p>
        </p:txBody>
      </p:sp>
      <p:sp>
        <p:nvSpPr>
          <p:cNvPr id="307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C979D35-D9B5-42DB-B870-D6B5487BA97D}" type="slidenum">
              <a:rPr lang="en-US" altLang="en-US"/>
              <a:pPr/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35548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" name="Google Shape;1738;gb63a33390f_0_4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" name="Google Shape;1739;gb63a33390f_0_4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cream">
  <p:cSld name="Background cream">
    <p:bg>
      <p:bgPr>
        <a:solidFill>
          <a:srgbClr val="FFEECF"/>
        </a:solidFill>
        <a:effectLst/>
      </p:bgPr>
    </p:bg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" name="Google Shape;778;p3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779" name="Google Shape;779;p3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808407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B33B00"/>
        </a:solidFill>
        <a:effectLst/>
      </p:bgPr>
    </p:bg>
    <p:spTree>
      <p:nvGrpSpPr>
        <p:cNvPr id="1" name="Shape 7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0" name="Google Shape;7590;p12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7591" name="Google Shape;7591;p12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12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12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12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12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12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12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12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12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12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12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12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12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12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12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12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12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12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12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12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12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12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12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12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12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12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12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12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12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12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12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12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12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12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12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12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12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12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12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12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12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12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12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12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12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12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12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12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12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12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12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12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12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12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12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12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12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12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12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12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12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12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12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12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12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12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12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12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12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12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12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12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12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12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12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12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12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12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12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12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12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12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12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12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12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12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12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12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12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12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12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12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12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12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12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12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12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12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12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12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12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12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12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12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12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12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12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12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12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12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12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12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12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12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12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12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12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12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12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12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12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12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12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12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12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12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12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12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12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12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12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12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12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12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12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12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12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12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12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12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12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12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12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12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12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12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12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12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12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12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12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12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12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12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12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12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12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12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12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12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12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12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12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12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12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12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12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12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12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12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12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12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12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12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12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12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12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12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12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12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12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12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12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12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12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12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12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12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12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12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12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12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12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12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12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12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12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12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12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12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12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12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12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12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12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12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12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12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12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12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12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12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12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12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12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12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12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12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12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12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12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12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12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12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12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12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12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12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12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12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12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12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12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12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12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12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12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12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12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12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12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12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12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12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12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12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12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12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12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12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12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12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12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12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12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12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12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12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12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12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12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12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12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12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12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12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12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12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12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12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12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12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12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12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12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12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12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12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12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12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12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12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12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12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12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12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12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12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12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12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12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12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12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12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12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12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12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12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12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12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12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12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12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12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12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12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12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12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12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12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12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12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12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12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12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12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12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12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12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12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12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12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12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12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12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12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12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12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12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12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12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12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12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12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12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12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12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12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12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12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12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12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12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12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12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12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12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12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12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12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12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12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12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12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12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12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12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12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12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12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12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12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12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12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12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12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12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12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12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12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12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12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12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12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12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12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12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12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12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12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12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12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12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12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12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12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12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12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12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12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12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12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12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12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12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12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12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12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12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12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12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12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12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12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12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12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12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12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12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12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12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12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12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12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12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12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12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12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12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12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12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12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12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12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12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12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12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12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12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12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12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12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12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12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12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12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12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12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12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12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12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12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12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12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12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12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12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12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12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12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12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12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12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12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12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12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12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12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12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12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12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12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12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12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12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12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12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12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12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12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12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12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12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12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12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12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12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12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12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12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12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12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12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12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12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12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12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12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12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12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12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12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12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12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12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12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12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12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12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12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12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12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12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12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12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12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12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12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12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12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12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12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12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12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12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12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12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12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12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12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12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12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12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12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12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12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12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12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12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12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12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12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12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12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12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12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12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12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12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12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12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12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12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12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12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12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12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12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12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12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12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12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12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12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12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12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12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12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12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12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12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12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12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12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12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12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12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12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12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12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12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12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12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12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12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12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12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12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12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12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12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12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12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12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12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12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12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12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12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12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12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12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12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12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12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12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12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12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12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12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12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12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12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12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12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12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12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12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12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12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12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12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12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12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12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12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12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12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12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12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12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12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12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12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12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12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12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12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12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12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12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12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12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12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12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12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12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12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12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12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12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12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12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12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12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12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12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12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12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12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12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12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12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12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12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12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12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12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12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12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12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12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12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12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12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12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12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12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12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12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12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12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12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12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12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12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12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12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12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12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12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12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12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12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12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12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12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12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12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12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12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12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12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12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12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12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12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12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12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12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12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12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12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12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12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12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12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12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12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12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12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12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12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12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12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12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12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12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12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12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12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12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12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12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12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12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12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12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12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12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12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12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12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12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12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12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12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12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12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12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12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12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12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12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12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12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12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12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12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12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12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12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343" name="Google Shape;8343;p12"/>
          <p:cNvSpPr txBox="1">
            <a:spLocks noGrp="1"/>
          </p:cNvSpPr>
          <p:nvPr>
            <p:ph type="title"/>
          </p:nvPr>
        </p:nvSpPr>
        <p:spPr>
          <a:xfrm>
            <a:off x="1422600" y="2074133"/>
            <a:ext cx="3779200" cy="6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8344" name="Google Shape;8344;p12"/>
          <p:cNvSpPr txBox="1">
            <a:spLocks noGrp="1"/>
          </p:cNvSpPr>
          <p:nvPr>
            <p:ph type="title" idx="2" hasCustomPrompt="1"/>
          </p:nvPr>
        </p:nvSpPr>
        <p:spPr>
          <a:xfrm>
            <a:off x="1422600" y="1320851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8345" name="Google Shape;8345;p12"/>
          <p:cNvSpPr txBox="1">
            <a:spLocks noGrp="1"/>
          </p:cNvSpPr>
          <p:nvPr>
            <p:ph type="title" idx="3"/>
          </p:nvPr>
        </p:nvSpPr>
        <p:spPr>
          <a:xfrm>
            <a:off x="1422600" y="4423600"/>
            <a:ext cx="3822000" cy="7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8346" name="Google Shape;8346;p12"/>
          <p:cNvSpPr txBox="1">
            <a:spLocks noGrp="1"/>
          </p:cNvSpPr>
          <p:nvPr>
            <p:ph type="title" idx="4" hasCustomPrompt="1"/>
          </p:nvPr>
        </p:nvSpPr>
        <p:spPr>
          <a:xfrm>
            <a:off x="1422600" y="3635533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8347" name="Google Shape;8347;p12"/>
          <p:cNvSpPr txBox="1">
            <a:spLocks noGrp="1"/>
          </p:cNvSpPr>
          <p:nvPr>
            <p:ph type="title" idx="5"/>
          </p:nvPr>
        </p:nvSpPr>
        <p:spPr>
          <a:xfrm>
            <a:off x="7222400" y="2074133"/>
            <a:ext cx="3822000" cy="6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8348" name="Google Shape;8348;p12"/>
          <p:cNvSpPr txBox="1">
            <a:spLocks noGrp="1"/>
          </p:cNvSpPr>
          <p:nvPr>
            <p:ph type="title" idx="6" hasCustomPrompt="1"/>
          </p:nvPr>
        </p:nvSpPr>
        <p:spPr>
          <a:xfrm>
            <a:off x="7222400" y="1320817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8349" name="Google Shape;8349;p12"/>
          <p:cNvSpPr txBox="1">
            <a:spLocks noGrp="1"/>
          </p:cNvSpPr>
          <p:nvPr>
            <p:ph type="title" idx="7"/>
          </p:nvPr>
        </p:nvSpPr>
        <p:spPr>
          <a:xfrm>
            <a:off x="7222400" y="4423600"/>
            <a:ext cx="3779200" cy="6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8350" name="Google Shape;8350;p12"/>
          <p:cNvSpPr txBox="1">
            <a:spLocks noGrp="1"/>
          </p:cNvSpPr>
          <p:nvPr>
            <p:ph type="title" idx="8" hasCustomPrompt="1"/>
          </p:nvPr>
        </p:nvSpPr>
        <p:spPr>
          <a:xfrm>
            <a:off x="7222400" y="3635533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8351" name="Google Shape;8351;p12"/>
          <p:cNvSpPr txBox="1">
            <a:spLocks noGrp="1"/>
          </p:cNvSpPr>
          <p:nvPr>
            <p:ph type="subTitle" idx="1"/>
          </p:nvPr>
        </p:nvSpPr>
        <p:spPr>
          <a:xfrm>
            <a:off x="1422600" y="2666967"/>
            <a:ext cx="37792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352" name="Google Shape;8352;p12"/>
          <p:cNvSpPr txBox="1">
            <a:spLocks noGrp="1"/>
          </p:cNvSpPr>
          <p:nvPr>
            <p:ph type="subTitle" idx="9"/>
          </p:nvPr>
        </p:nvSpPr>
        <p:spPr>
          <a:xfrm>
            <a:off x="1422600" y="5112433"/>
            <a:ext cx="3822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353" name="Google Shape;8353;p12"/>
          <p:cNvSpPr txBox="1">
            <a:spLocks noGrp="1"/>
          </p:cNvSpPr>
          <p:nvPr>
            <p:ph type="subTitle" idx="13"/>
          </p:nvPr>
        </p:nvSpPr>
        <p:spPr>
          <a:xfrm>
            <a:off x="7222400" y="2666967"/>
            <a:ext cx="3894000" cy="8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354" name="Google Shape;8354;p12"/>
          <p:cNvSpPr txBox="1">
            <a:spLocks noGrp="1"/>
          </p:cNvSpPr>
          <p:nvPr>
            <p:ph type="subTitle" idx="14"/>
          </p:nvPr>
        </p:nvSpPr>
        <p:spPr>
          <a:xfrm>
            <a:off x="7222400" y="5112433"/>
            <a:ext cx="3822000" cy="8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0815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brown">
  <p:cSld name="Background brown">
    <p:bg>
      <p:bgPr>
        <a:solidFill>
          <a:srgbClr val="B33B00"/>
        </a:solidFill>
        <a:effectLst/>
      </p:bgPr>
    </p:bg>
    <p:spTree>
      <p:nvGrpSpPr>
        <p:cNvPr id="1" name="Shape 8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6" name="Google Shape;8356;p13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8357" name="Google Shape;8357;p13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13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13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13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13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13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13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13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13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13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13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13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13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13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13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13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13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13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13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13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13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13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13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13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13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13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13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13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13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13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13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13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13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13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13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13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13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13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13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13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13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13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13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13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13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13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13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13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13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13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13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13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13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13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13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13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13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13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13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13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13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13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13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13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13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13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13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13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13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13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13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13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13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13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13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13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13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13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13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13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13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13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13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13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13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13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13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13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13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13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13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13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13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13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13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13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13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13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13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13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13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13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13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13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13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13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13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13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13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13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13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13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13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13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13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13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13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13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13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13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13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13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13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13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13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13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13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13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13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13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13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13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13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13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13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13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13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13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13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13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13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13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13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13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13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13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13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13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13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13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13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13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13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13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13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13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13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13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13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13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13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13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13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13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13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13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13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13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13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13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13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13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13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13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13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13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13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13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13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13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13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13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13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13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13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13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13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13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13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13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13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13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13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13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13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13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13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13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13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13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13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13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13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13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13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13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13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13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13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13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13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13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13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13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13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13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13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13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13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13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13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13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13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13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13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13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13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13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13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13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13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13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13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13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13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13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13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13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13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13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13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13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13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13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13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13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13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13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13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13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13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13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13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13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13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13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13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13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13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13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13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13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13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13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13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13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13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13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13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13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13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13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13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13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13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13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13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13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13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13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13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13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13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13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13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13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13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13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13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13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13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13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13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13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13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13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13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13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13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13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13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13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13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13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13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13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13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13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13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13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13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13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13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13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13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13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13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13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13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13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13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13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13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13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13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13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13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13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13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13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13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13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13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13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13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13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13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13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13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13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13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13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13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13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13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13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13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13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13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13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13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13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13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13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13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13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13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13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13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13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13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13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13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13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13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13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13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13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13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13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13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13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13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13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13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13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13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13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13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13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13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13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13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13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13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13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13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13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13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13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13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13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13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13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13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13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13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13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13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13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13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13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13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13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13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13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13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13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13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13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13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13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13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13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13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13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13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13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13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13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13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13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13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13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13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13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13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13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13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13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13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13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13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13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13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13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13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13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13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13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13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13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13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13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13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13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13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13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13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13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13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13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13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13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13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13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13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13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13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13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13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13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13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13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13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13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13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13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13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13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13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13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13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13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13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13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13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13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13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13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13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13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13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13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13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13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13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13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13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13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13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13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13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13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13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13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13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13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13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13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13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13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13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13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13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13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13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13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13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13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13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13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13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13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13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13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13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13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13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13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13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13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13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13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13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13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597359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ECF"/>
        </a:solidFill>
        <a:effectLst/>
      </p:bgPr>
    </p:bg>
    <p:spTree>
      <p:nvGrpSpPr>
        <p:cNvPr id="1" name="Shape 9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0" name="Google Shape;9110;p14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9111" name="Google Shape;9111;p14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14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14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14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14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14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14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14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14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14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14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14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14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14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14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14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14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14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14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14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14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14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14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14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14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14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14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14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14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14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14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14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14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14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14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14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14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14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14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14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14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14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14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14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14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14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14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14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14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14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14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14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14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14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14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14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14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14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14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14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14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14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14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14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14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14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14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14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14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14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14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14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14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14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14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14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14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14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14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14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14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14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14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14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14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14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14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14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14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14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14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14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14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14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14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14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14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14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14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14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14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14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14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14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14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14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14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14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14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14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14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14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14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14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14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14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14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14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14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14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14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14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14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14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14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14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14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14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14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14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14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14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14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14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14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14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14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14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14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14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14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14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14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14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14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14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14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14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14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14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14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14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14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14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14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14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14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14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14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14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14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14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14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14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14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14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14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14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14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14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14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14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14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14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14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14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14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14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14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14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14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14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14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14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14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14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14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14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14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14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14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14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14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14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14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14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14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14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14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14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14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14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14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14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14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14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14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14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14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14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14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14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14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14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14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14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14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14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14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14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14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14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14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14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14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14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14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14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14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14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14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14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14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14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14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14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14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14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14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14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14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14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14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14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14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14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14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14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14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14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14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14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14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14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14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14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14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14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14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14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14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14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14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14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14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14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14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14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14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14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14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14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14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14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14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14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14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14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14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14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14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14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14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14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14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14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14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14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14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14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14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14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14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14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14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14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14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14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14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14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14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14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14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14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14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14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14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14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14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14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14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14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14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14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14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14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14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14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14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14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14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14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14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14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14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14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14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14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14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14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14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14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14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14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14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14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14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14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14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14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14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14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14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14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14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14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14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14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14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14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14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14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14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14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14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14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14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14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14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14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14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14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14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14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14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14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14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14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14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14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14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14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14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14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14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14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14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14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14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14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14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14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14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14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14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14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14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14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14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14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14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14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14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14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14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14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14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14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14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14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14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14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14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14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14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14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14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14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14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14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14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14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14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14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14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14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14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14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14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14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14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14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14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14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14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14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14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14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14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14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14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14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14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14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14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14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14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14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14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14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14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14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14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14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14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14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14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14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14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14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14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14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14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14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14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14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14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14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14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14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14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14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14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14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14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14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14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14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14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14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14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14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14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14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14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14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14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14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14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14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14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14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14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14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14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14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14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14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14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14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14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14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14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14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14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14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14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14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14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14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14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14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14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14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14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14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14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14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14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14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14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14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14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14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14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14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14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14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14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14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14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14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14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14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14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14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14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14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14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14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14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14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14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63" name="Google Shape;9863;p14"/>
          <p:cNvSpPr txBox="1">
            <a:spLocks noGrp="1"/>
          </p:cNvSpPr>
          <p:nvPr>
            <p:ph type="subTitle" idx="1"/>
          </p:nvPr>
        </p:nvSpPr>
        <p:spPr>
          <a:xfrm>
            <a:off x="8521400" y="4460667"/>
            <a:ext cx="2828000" cy="8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864" name="Google Shape;9864;p14"/>
          <p:cNvSpPr txBox="1">
            <a:spLocks noGrp="1"/>
          </p:cNvSpPr>
          <p:nvPr>
            <p:ph type="title"/>
          </p:nvPr>
        </p:nvSpPr>
        <p:spPr>
          <a:xfrm>
            <a:off x="6567800" y="1583200"/>
            <a:ext cx="4781600" cy="36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"/>
              <a:buNone/>
              <a:defRPr sz="32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3694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B33B00"/>
        </a:solidFill>
        <a:effectLst/>
      </p:bgPr>
    </p:bg>
    <p:spTree>
      <p:nvGrpSpPr>
        <p:cNvPr id="1" name="Shape 9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6" name="Google Shape;9866;p15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9867" name="Google Shape;9867;p15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15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15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15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15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15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15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15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15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15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15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15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15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15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15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15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15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15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15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15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15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15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15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15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15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15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15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15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15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15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15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15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15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15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15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15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15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15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15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15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15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15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15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15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15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15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15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15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15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15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15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15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15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15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15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15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15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15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15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15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15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15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15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15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15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15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15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15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15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15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15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15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15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15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15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15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15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15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15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15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15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15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15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15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15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15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15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15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15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15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15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15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15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15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15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15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15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15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15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15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15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15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15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15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15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15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15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15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15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15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15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15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15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15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15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15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15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15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15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15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15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15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15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15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15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15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15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15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15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15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15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15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15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15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15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15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15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15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2" name="Google Shape;10192;p15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3" name="Google Shape;10193;p15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4" name="Google Shape;10194;p15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5" name="Google Shape;10195;p15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6" name="Google Shape;10196;p15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7" name="Google Shape;10197;p15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8" name="Google Shape;10198;p15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9" name="Google Shape;10199;p15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0" name="Google Shape;10200;p15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1" name="Google Shape;10201;p15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2" name="Google Shape;10202;p15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3" name="Google Shape;10203;p15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4" name="Google Shape;10204;p15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5" name="Google Shape;10205;p15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6" name="Google Shape;10206;p15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7" name="Google Shape;10207;p15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8" name="Google Shape;10208;p15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9" name="Google Shape;10209;p15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0" name="Google Shape;10210;p15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1" name="Google Shape;10211;p15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2" name="Google Shape;10212;p15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3" name="Google Shape;10213;p15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4" name="Google Shape;10214;p15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5" name="Google Shape;10215;p15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6" name="Google Shape;10216;p15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7" name="Google Shape;10217;p15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8" name="Google Shape;10218;p15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9" name="Google Shape;10219;p15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0" name="Google Shape;10220;p15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1" name="Google Shape;10221;p15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2" name="Google Shape;10222;p15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3" name="Google Shape;10223;p15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4" name="Google Shape;10224;p15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5" name="Google Shape;10225;p15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6" name="Google Shape;10226;p15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7" name="Google Shape;10227;p15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8" name="Google Shape;10228;p15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9" name="Google Shape;10229;p15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0" name="Google Shape;10230;p15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1" name="Google Shape;10231;p15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2" name="Google Shape;10232;p15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3" name="Google Shape;10233;p15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4" name="Google Shape;10234;p15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5" name="Google Shape;10235;p15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6" name="Google Shape;10236;p15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7" name="Google Shape;10237;p15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8" name="Google Shape;10238;p15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9" name="Google Shape;10239;p15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0" name="Google Shape;10240;p15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1" name="Google Shape;10241;p15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2" name="Google Shape;10242;p15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3" name="Google Shape;10243;p15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4" name="Google Shape;10244;p15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5" name="Google Shape;10245;p15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6" name="Google Shape;10246;p15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7" name="Google Shape;10247;p15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8" name="Google Shape;10248;p15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9" name="Google Shape;10249;p15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0" name="Google Shape;10250;p15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1" name="Google Shape;10251;p15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2" name="Google Shape;10252;p15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3" name="Google Shape;10253;p15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4" name="Google Shape;10254;p15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5" name="Google Shape;10255;p15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6" name="Google Shape;10256;p15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7" name="Google Shape;10257;p15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8" name="Google Shape;10258;p15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9" name="Google Shape;10259;p15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0" name="Google Shape;10260;p15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1" name="Google Shape;10261;p15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2" name="Google Shape;10262;p15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3" name="Google Shape;10263;p15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4" name="Google Shape;10264;p15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5" name="Google Shape;10265;p15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6" name="Google Shape;10266;p15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7" name="Google Shape;10267;p15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8" name="Google Shape;10268;p15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9" name="Google Shape;10269;p15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0" name="Google Shape;10270;p15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1" name="Google Shape;10271;p15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2" name="Google Shape;10272;p15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3" name="Google Shape;10273;p15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4" name="Google Shape;10274;p15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5" name="Google Shape;10275;p15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6" name="Google Shape;10276;p15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7" name="Google Shape;10277;p15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8" name="Google Shape;10278;p15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9" name="Google Shape;10279;p15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0" name="Google Shape;10280;p15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1" name="Google Shape;10281;p15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2" name="Google Shape;10282;p15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3" name="Google Shape;10283;p15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4" name="Google Shape;10284;p15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5" name="Google Shape;10285;p15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6" name="Google Shape;10286;p15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7" name="Google Shape;10287;p15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8" name="Google Shape;10288;p15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9" name="Google Shape;10289;p15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0" name="Google Shape;10290;p15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1" name="Google Shape;10291;p15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2" name="Google Shape;10292;p15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3" name="Google Shape;10293;p15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4" name="Google Shape;10294;p15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5" name="Google Shape;10295;p15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6" name="Google Shape;10296;p15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7" name="Google Shape;10297;p15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8" name="Google Shape;10298;p15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9" name="Google Shape;10299;p15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0" name="Google Shape;10300;p15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1" name="Google Shape;10301;p15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2" name="Google Shape;10302;p15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3" name="Google Shape;10303;p15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4" name="Google Shape;10304;p15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5" name="Google Shape;10305;p15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6" name="Google Shape;10306;p15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7" name="Google Shape;10307;p15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8" name="Google Shape;10308;p15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9" name="Google Shape;10309;p15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0" name="Google Shape;10310;p15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1" name="Google Shape;10311;p15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2" name="Google Shape;10312;p15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3" name="Google Shape;10313;p15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4" name="Google Shape;10314;p15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5" name="Google Shape;10315;p15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6" name="Google Shape;10316;p15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7" name="Google Shape;10317;p15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8" name="Google Shape;10318;p15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9" name="Google Shape;10319;p15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0" name="Google Shape;10320;p15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1" name="Google Shape;10321;p15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2" name="Google Shape;10322;p15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3" name="Google Shape;10323;p15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4" name="Google Shape;10324;p15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5" name="Google Shape;10325;p15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6" name="Google Shape;10326;p15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7" name="Google Shape;10327;p15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8" name="Google Shape;10328;p15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9" name="Google Shape;10329;p15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0" name="Google Shape;10330;p15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1" name="Google Shape;10331;p15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2" name="Google Shape;10332;p15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3" name="Google Shape;10333;p15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4" name="Google Shape;10334;p15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5" name="Google Shape;10335;p15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6" name="Google Shape;10336;p15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7" name="Google Shape;10337;p15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8" name="Google Shape;10338;p15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9" name="Google Shape;10339;p15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0" name="Google Shape;10340;p15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1" name="Google Shape;10341;p15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2" name="Google Shape;10342;p15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3" name="Google Shape;10343;p15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4" name="Google Shape;10344;p15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5" name="Google Shape;10345;p15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6" name="Google Shape;10346;p15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7" name="Google Shape;10347;p15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8" name="Google Shape;10348;p15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9" name="Google Shape;10349;p15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0" name="Google Shape;10350;p15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1" name="Google Shape;10351;p15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2" name="Google Shape;10352;p15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3" name="Google Shape;10353;p15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4" name="Google Shape;10354;p15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5" name="Google Shape;10355;p15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6" name="Google Shape;10356;p15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7" name="Google Shape;10357;p15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8" name="Google Shape;10358;p15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9" name="Google Shape;10359;p15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0" name="Google Shape;10360;p15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1" name="Google Shape;10361;p15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2" name="Google Shape;10362;p15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3" name="Google Shape;10363;p15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4" name="Google Shape;10364;p15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5" name="Google Shape;10365;p15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6" name="Google Shape;10366;p15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7" name="Google Shape;10367;p15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8" name="Google Shape;10368;p15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9" name="Google Shape;10369;p15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0" name="Google Shape;10370;p15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1" name="Google Shape;10371;p15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2" name="Google Shape;10372;p15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3" name="Google Shape;10373;p15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4" name="Google Shape;10374;p15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5" name="Google Shape;10375;p15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6" name="Google Shape;10376;p15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7" name="Google Shape;10377;p15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8" name="Google Shape;10378;p15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9" name="Google Shape;10379;p15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0" name="Google Shape;10380;p15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1" name="Google Shape;10381;p15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2" name="Google Shape;10382;p15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3" name="Google Shape;10383;p15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4" name="Google Shape;10384;p15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5" name="Google Shape;10385;p15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6" name="Google Shape;10386;p15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7" name="Google Shape;10387;p15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8" name="Google Shape;10388;p15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9" name="Google Shape;10389;p15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0" name="Google Shape;10390;p15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1" name="Google Shape;10391;p15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2" name="Google Shape;10392;p15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3" name="Google Shape;10393;p15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4" name="Google Shape;10394;p15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5" name="Google Shape;10395;p15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6" name="Google Shape;10396;p15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7" name="Google Shape;10397;p15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8" name="Google Shape;10398;p15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9" name="Google Shape;10399;p15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0" name="Google Shape;10400;p15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1" name="Google Shape;10401;p15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2" name="Google Shape;10402;p15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3" name="Google Shape;10403;p15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4" name="Google Shape;10404;p15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5" name="Google Shape;10405;p15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6" name="Google Shape;10406;p15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7" name="Google Shape;10407;p15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8" name="Google Shape;10408;p15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9" name="Google Shape;10409;p15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0" name="Google Shape;10410;p15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1" name="Google Shape;10411;p15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2" name="Google Shape;10412;p15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3" name="Google Shape;10413;p15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4" name="Google Shape;10414;p15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5" name="Google Shape;10415;p15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6" name="Google Shape;10416;p15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7" name="Google Shape;10417;p15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8" name="Google Shape;10418;p15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9" name="Google Shape;10419;p15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0" name="Google Shape;10420;p15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1" name="Google Shape;10421;p15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2" name="Google Shape;10422;p15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3" name="Google Shape;10423;p15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4" name="Google Shape;10424;p15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5" name="Google Shape;10425;p15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6" name="Google Shape;10426;p15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7" name="Google Shape;10427;p15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8" name="Google Shape;10428;p15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9" name="Google Shape;10429;p15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0" name="Google Shape;10430;p15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1" name="Google Shape;10431;p15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2" name="Google Shape;10432;p15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3" name="Google Shape;10433;p15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4" name="Google Shape;10434;p15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5" name="Google Shape;10435;p15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6" name="Google Shape;10436;p15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7" name="Google Shape;10437;p15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8" name="Google Shape;10438;p15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9" name="Google Shape;10439;p15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0" name="Google Shape;10440;p15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1" name="Google Shape;10441;p15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2" name="Google Shape;10442;p15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3" name="Google Shape;10443;p15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4" name="Google Shape;10444;p15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5" name="Google Shape;10445;p15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6" name="Google Shape;10446;p15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7" name="Google Shape;10447;p15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8" name="Google Shape;10448;p15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9" name="Google Shape;10449;p15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0" name="Google Shape;10450;p15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1" name="Google Shape;10451;p15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2" name="Google Shape;10452;p15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3" name="Google Shape;10453;p15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4" name="Google Shape;10454;p15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5" name="Google Shape;10455;p15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6" name="Google Shape;10456;p15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7" name="Google Shape;10457;p15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8" name="Google Shape;10458;p15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9" name="Google Shape;10459;p15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0" name="Google Shape;10460;p15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1" name="Google Shape;10461;p15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2" name="Google Shape;10462;p15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3" name="Google Shape;10463;p15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4" name="Google Shape;10464;p15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5" name="Google Shape;10465;p15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6" name="Google Shape;10466;p15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7" name="Google Shape;10467;p15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8" name="Google Shape;10468;p15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9" name="Google Shape;10469;p15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0" name="Google Shape;10470;p15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1" name="Google Shape;10471;p15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2" name="Google Shape;10472;p15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3" name="Google Shape;10473;p15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4" name="Google Shape;10474;p15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5" name="Google Shape;10475;p15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6" name="Google Shape;10476;p15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7" name="Google Shape;10477;p15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8" name="Google Shape;10478;p15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9" name="Google Shape;10479;p15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0" name="Google Shape;10480;p15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1" name="Google Shape;10481;p15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2" name="Google Shape;10482;p15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3" name="Google Shape;10483;p15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4" name="Google Shape;10484;p15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5" name="Google Shape;10485;p15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6" name="Google Shape;10486;p15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7" name="Google Shape;10487;p15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8" name="Google Shape;10488;p15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9" name="Google Shape;10489;p15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0" name="Google Shape;10490;p15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1" name="Google Shape;10491;p15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2" name="Google Shape;10492;p15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3" name="Google Shape;10493;p15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4" name="Google Shape;10494;p15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5" name="Google Shape;10495;p15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6" name="Google Shape;10496;p15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7" name="Google Shape;10497;p15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8" name="Google Shape;10498;p15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9" name="Google Shape;10499;p15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0" name="Google Shape;10500;p15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1" name="Google Shape;10501;p15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2" name="Google Shape;10502;p15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3" name="Google Shape;10503;p15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4" name="Google Shape;10504;p15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5" name="Google Shape;10505;p15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6" name="Google Shape;10506;p15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7" name="Google Shape;10507;p15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8" name="Google Shape;10508;p15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9" name="Google Shape;10509;p15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0" name="Google Shape;10510;p15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1" name="Google Shape;10511;p15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2" name="Google Shape;10512;p15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3" name="Google Shape;10513;p15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4" name="Google Shape;10514;p15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5" name="Google Shape;10515;p15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6" name="Google Shape;10516;p15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7" name="Google Shape;10517;p15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8" name="Google Shape;10518;p15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9" name="Google Shape;10519;p15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0" name="Google Shape;10520;p15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1" name="Google Shape;10521;p15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2" name="Google Shape;10522;p15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3" name="Google Shape;10523;p15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4" name="Google Shape;10524;p15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5" name="Google Shape;10525;p15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6" name="Google Shape;10526;p15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7" name="Google Shape;10527;p15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8" name="Google Shape;10528;p15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9" name="Google Shape;10529;p15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0" name="Google Shape;10530;p15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1" name="Google Shape;10531;p15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2" name="Google Shape;10532;p15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3" name="Google Shape;10533;p15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4" name="Google Shape;10534;p15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5" name="Google Shape;10535;p15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6" name="Google Shape;10536;p15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7" name="Google Shape;10537;p15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8" name="Google Shape;10538;p15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9" name="Google Shape;10539;p15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0" name="Google Shape;10540;p15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1" name="Google Shape;10541;p15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2" name="Google Shape;10542;p15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3" name="Google Shape;10543;p15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4" name="Google Shape;10544;p15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5" name="Google Shape;10545;p15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6" name="Google Shape;10546;p15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7" name="Google Shape;10547;p15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8" name="Google Shape;10548;p15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9" name="Google Shape;10549;p15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0" name="Google Shape;10550;p15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1" name="Google Shape;10551;p15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2" name="Google Shape;10552;p15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3" name="Google Shape;10553;p15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4" name="Google Shape;10554;p15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5" name="Google Shape;10555;p15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6" name="Google Shape;10556;p15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7" name="Google Shape;10557;p15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8" name="Google Shape;10558;p15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9" name="Google Shape;10559;p15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0" name="Google Shape;10560;p15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1" name="Google Shape;10561;p15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2" name="Google Shape;10562;p15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3" name="Google Shape;10563;p15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4" name="Google Shape;10564;p15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5" name="Google Shape;10565;p15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6" name="Google Shape;10566;p15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7" name="Google Shape;10567;p15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8" name="Google Shape;10568;p15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9" name="Google Shape;10569;p15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0" name="Google Shape;10570;p15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1" name="Google Shape;10571;p15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2" name="Google Shape;10572;p15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3" name="Google Shape;10573;p15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4" name="Google Shape;10574;p15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5" name="Google Shape;10575;p15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6" name="Google Shape;10576;p15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7" name="Google Shape;10577;p15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8" name="Google Shape;10578;p15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9" name="Google Shape;10579;p15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0" name="Google Shape;10580;p15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1" name="Google Shape;10581;p15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2" name="Google Shape;10582;p15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3" name="Google Shape;10583;p15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4" name="Google Shape;10584;p15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5" name="Google Shape;10585;p15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6" name="Google Shape;10586;p15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7" name="Google Shape;10587;p15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8" name="Google Shape;10588;p15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9" name="Google Shape;10589;p15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0" name="Google Shape;10590;p15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1" name="Google Shape;10591;p15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2" name="Google Shape;10592;p15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3" name="Google Shape;10593;p15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4" name="Google Shape;10594;p15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5" name="Google Shape;10595;p15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6" name="Google Shape;10596;p15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7" name="Google Shape;10597;p15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8" name="Google Shape;10598;p15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9" name="Google Shape;10599;p15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0" name="Google Shape;10600;p15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1" name="Google Shape;10601;p15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2" name="Google Shape;10602;p15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3" name="Google Shape;10603;p15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4" name="Google Shape;10604;p15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5" name="Google Shape;10605;p15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6" name="Google Shape;10606;p15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7" name="Google Shape;10607;p15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8" name="Google Shape;10608;p15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9" name="Google Shape;10609;p15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0" name="Google Shape;10610;p15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1" name="Google Shape;10611;p15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2" name="Google Shape;10612;p15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3" name="Google Shape;10613;p15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4" name="Google Shape;10614;p15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5" name="Google Shape;10615;p15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6" name="Google Shape;10616;p15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7" name="Google Shape;10617;p15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8" name="Google Shape;10618;p15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19" name="Google Shape;10619;p15"/>
          <p:cNvSpPr txBox="1">
            <a:spLocks noGrp="1"/>
          </p:cNvSpPr>
          <p:nvPr>
            <p:ph type="subTitle" idx="1"/>
          </p:nvPr>
        </p:nvSpPr>
        <p:spPr>
          <a:xfrm>
            <a:off x="3789000" y="4371813"/>
            <a:ext cx="4614000" cy="12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620" name="Google Shape;10620;p15"/>
          <p:cNvSpPr txBox="1">
            <a:spLocks noGrp="1"/>
          </p:cNvSpPr>
          <p:nvPr>
            <p:ph type="title"/>
          </p:nvPr>
        </p:nvSpPr>
        <p:spPr>
          <a:xfrm>
            <a:off x="3733600" y="1892900"/>
            <a:ext cx="4724800" cy="124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Josefin Sans"/>
              <a:buNone/>
              <a:defRPr sz="96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6400">
                <a:solidFill>
                  <a:srgbClr val="B33B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621" name="Google Shape;10621;p15"/>
          <p:cNvSpPr txBox="1">
            <a:spLocks noGrp="1"/>
          </p:cNvSpPr>
          <p:nvPr>
            <p:ph type="title" idx="2"/>
          </p:nvPr>
        </p:nvSpPr>
        <p:spPr>
          <a:xfrm>
            <a:off x="3988000" y="3121067"/>
            <a:ext cx="4216000" cy="92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3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622" name="Google Shape;10622;p15"/>
          <p:cNvSpPr txBox="1"/>
          <p:nvPr/>
        </p:nvSpPr>
        <p:spPr>
          <a:xfrm>
            <a:off x="2224800" y="5365540"/>
            <a:ext cx="7950400" cy="7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67" b="1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CREDITS: </a:t>
            </a:r>
            <a:r>
              <a:rPr lang="en" sz="14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This presentation template was created by </a:t>
            </a:r>
            <a:r>
              <a:rPr lang="en" sz="1467" b="1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Slidesgo</a:t>
            </a:r>
            <a:r>
              <a:rPr lang="en" sz="14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, including icons by </a:t>
            </a:r>
            <a:r>
              <a:rPr lang="en" sz="1467" b="1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Flaticon</a:t>
            </a:r>
            <a:r>
              <a:rPr lang="en" sz="14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, and infographics &amp; images by </a:t>
            </a:r>
            <a:r>
              <a:rPr lang="en" sz="1467" b="1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Freepik</a:t>
            </a:r>
            <a:endParaRPr sz="1467" b="1">
              <a:solidFill>
                <a:schemeClr val="lt1"/>
              </a:solidFill>
              <a:latin typeface="Roboto Mono"/>
              <a:ea typeface="Roboto Mono"/>
              <a:cs typeface="Roboto Mono"/>
              <a:sym typeface="Roboto Mono"/>
            </a:endParaRPr>
          </a:p>
        </p:txBody>
      </p:sp>
    </p:spTree>
    <p:extLst>
      <p:ext uri="{BB962C8B-B14F-4D97-AF65-F5344CB8AC3E}">
        <p14:creationId xmlns:p14="http://schemas.microsoft.com/office/powerpoint/2010/main" val="37579442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B33B00"/>
        </a:solidFill>
        <a:effectLst/>
      </p:bgPr>
    </p:bg>
    <p:spTree>
      <p:nvGrpSpPr>
        <p:cNvPr id="1" name="Shape 10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4" name="Google Shape;10624;p16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0625" name="Google Shape;10625;p16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6" name="Google Shape;10626;p16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7" name="Google Shape;10627;p16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8" name="Google Shape;10628;p16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9" name="Google Shape;10629;p16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0" name="Google Shape;10630;p16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1" name="Google Shape;10631;p16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2" name="Google Shape;10632;p16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3" name="Google Shape;10633;p16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4" name="Google Shape;10634;p16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5" name="Google Shape;10635;p16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6" name="Google Shape;10636;p16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7" name="Google Shape;10637;p16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8" name="Google Shape;10638;p16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9" name="Google Shape;10639;p16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0" name="Google Shape;10640;p16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1" name="Google Shape;10641;p16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2" name="Google Shape;10642;p16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3" name="Google Shape;10643;p16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4" name="Google Shape;10644;p16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5" name="Google Shape;10645;p16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6" name="Google Shape;10646;p16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7" name="Google Shape;10647;p16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8" name="Google Shape;10648;p16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9" name="Google Shape;10649;p16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0" name="Google Shape;10650;p16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1" name="Google Shape;10651;p16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2" name="Google Shape;10652;p16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3" name="Google Shape;10653;p16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4" name="Google Shape;10654;p16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5" name="Google Shape;10655;p16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6" name="Google Shape;10656;p16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7" name="Google Shape;10657;p16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8" name="Google Shape;10658;p16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9" name="Google Shape;10659;p16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0" name="Google Shape;10660;p16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1" name="Google Shape;10661;p16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2" name="Google Shape;10662;p16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3" name="Google Shape;10663;p16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4" name="Google Shape;10664;p16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5" name="Google Shape;10665;p16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6" name="Google Shape;10666;p16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7" name="Google Shape;10667;p16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8" name="Google Shape;10668;p16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9" name="Google Shape;10669;p16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0" name="Google Shape;10670;p16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1" name="Google Shape;10671;p16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2" name="Google Shape;10672;p16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3" name="Google Shape;10673;p16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4" name="Google Shape;10674;p16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5" name="Google Shape;10675;p16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6" name="Google Shape;10676;p16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7" name="Google Shape;10677;p16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8" name="Google Shape;10678;p16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9" name="Google Shape;10679;p16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0" name="Google Shape;10680;p16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1" name="Google Shape;10681;p16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2" name="Google Shape;10682;p16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3" name="Google Shape;10683;p16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4" name="Google Shape;10684;p16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5" name="Google Shape;10685;p16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6" name="Google Shape;10686;p16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16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8" name="Google Shape;10688;p16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9" name="Google Shape;10689;p16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0" name="Google Shape;10690;p16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1" name="Google Shape;10691;p16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2" name="Google Shape;10692;p16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3" name="Google Shape;10693;p16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4" name="Google Shape;10694;p16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5" name="Google Shape;10695;p16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6" name="Google Shape;10696;p16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7" name="Google Shape;10697;p16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8" name="Google Shape;10698;p16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9" name="Google Shape;10699;p16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0" name="Google Shape;10700;p16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1" name="Google Shape;10701;p16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2" name="Google Shape;10702;p16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3" name="Google Shape;10703;p16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4" name="Google Shape;10704;p16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5" name="Google Shape;10705;p16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6" name="Google Shape;10706;p16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7" name="Google Shape;10707;p16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8" name="Google Shape;10708;p16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9" name="Google Shape;10709;p16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0" name="Google Shape;10710;p16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1" name="Google Shape;10711;p16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2" name="Google Shape;10712;p16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3" name="Google Shape;10713;p16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4" name="Google Shape;10714;p16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5" name="Google Shape;10715;p16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6" name="Google Shape;10716;p16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16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16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7" name="Google Shape;10847;p16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8" name="Google Shape;10848;p16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9" name="Google Shape;10849;p16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0" name="Google Shape;10850;p16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1" name="Google Shape;10851;p16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2" name="Google Shape;10852;p16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3" name="Google Shape;10853;p16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4" name="Google Shape;10854;p16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5" name="Google Shape;10855;p16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6" name="Google Shape;10856;p16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7" name="Google Shape;10857;p16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8" name="Google Shape;10858;p16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9" name="Google Shape;10859;p16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0" name="Google Shape;10860;p16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1" name="Google Shape;10861;p16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2" name="Google Shape;10862;p16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3" name="Google Shape;10863;p16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4" name="Google Shape;10864;p16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5" name="Google Shape;10865;p16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6" name="Google Shape;10866;p16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7" name="Google Shape;10867;p16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8" name="Google Shape;10868;p16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9" name="Google Shape;10869;p16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0" name="Google Shape;10870;p16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1" name="Google Shape;10871;p16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2" name="Google Shape;10872;p16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3" name="Google Shape;10873;p16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4" name="Google Shape;10874;p16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5" name="Google Shape;10875;p16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6" name="Google Shape;10876;p16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7" name="Google Shape;10877;p16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8" name="Google Shape;10878;p16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9" name="Google Shape;10879;p16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0" name="Google Shape;10880;p16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1" name="Google Shape;10881;p16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2" name="Google Shape;10882;p16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3" name="Google Shape;10883;p16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4" name="Google Shape;10884;p16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5" name="Google Shape;10885;p16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6" name="Google Shape;10886;p16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7" name="Google Shape;10887;p16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8" name="Google Shape;10888;p16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9" name="Google Shape;10889;p16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0" name="Google Shape;10890;p16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1" name="Google Shape;10891;p16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2" name="Google Shape;10892;p16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3" name="Google Shape;10893;p16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4" name="Google Shape;10894;p16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5" name="Google Shape;10895;p16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6" name="Google Shape;10896;p16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7" name="Google Shape;10897;p16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8" name="Google Shape;10898;p16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9" name="Google Shape;10899;p16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0" name="Google Shape;10900;p16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1" name="Google Shape;10901;p16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2" name="Google Shape;10902;p16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3" name="Google Shape;10903;p16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4" name="Google Shape;10904;p16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5" name="Google Shape;10905;p16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6" name="Google Shape;10906;p16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7" name="Google Shape;10907;p16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8" name="Google Shape;10908;p16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9" name="Google Shape;10909;p16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0" name="Google Shape;10910;p16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1" name="Google Shape;10911;p16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2" name="Google Shape;10912;p16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3" name="Google Shape;10913;p16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4" name="Google Shape;10914;p16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5" name="Google Shape;10915;p16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6" name="Google Shape;10916;p16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7" name="Google Shape;10917;p16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8" name="Google Shape;10918;p16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9" name="Google Shape;10919;p16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0" name="Google Shape;10920;p16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1" name="Google Shape;10921;p16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2" name="Google Shape;10922;p16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3" name="Google Shape;10923;p16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4" name="Google Shape;10924;p16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5" name="Google Shape;10925;p16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6" name="Google Shape;10926;p16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7" name="Google Shape;10927;p16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8" name="Google Shape;10928;p16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9" name="Google Shape;10929;p16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0" name="Google Shape;10930;p16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1" name="Google Shape;10931;p16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2" name="Google Shape;10932;p16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3" name="Google Shape;10933;p16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4" name="Google Shape;10934;p16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5" name="Google Shape;10935;p16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6" name="Google Shape;10936;p16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7" name="Google Shape;10937;p16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8" name="Google Shape;10938;p16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9" name="Google Shape;10939;p16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0" name="Google Shape;10940;p16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1" name="Google Shape;10941;p16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2" name="Google Shape;10942;p16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3" name="Google Shape;10943;p16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4" name="Google Shape;10944;p16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5" name="Google Shape;10945;p16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6" name="Google Shape;10946;p16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7" name="Google Shape;10947;p16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8" name="Google Shape;10948;p16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9" name="Google Shape;10949;p16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0" name="Google Shape;10950;p16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1" name="Google Shape;10951;p16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2" name="Google Shape;10952;p16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3" name="Google Shape;10953;p16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4" name="Google Shape;10954;p16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5" name="Google Shape;10955;p16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6" name="Google Shape;10956;p16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7" name="Google Shape;10957;p16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8" name="Google Shape;10958;p16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9" name="Google Shape;10959;p16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0" name="Google Shape;10960;p16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1" name="Google Shape;10961;p16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2" name="Google Shape;10962;p16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3" name="Google Shape;10963;p16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4" name="Google Shape;10964;p16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5" name="Google Shape;10965;p16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6" name="Google Shape;10966;p16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7" name="Google Shape;10967;p16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8" name="Google Shape;10968;p16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9" name="Google Shape;10969;p16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0" name="Google Shape;10970;p16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1" name="Google Shape;10971;p16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2" name="Google Shape;10972;p16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3" name="Google Shape;10973;p16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4" name="Google Shape;10974;p16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5" name="Google Shape;10975;p16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6" name="Google Shape;10976;p16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7" name="Google Shape;10977;p16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8" name="Google Shape;10978;p16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9" name="Google Shape;10979;p16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0" name="Google Shape;10980;p16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1" name="Google Shape;10981;p16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2" name="Google Shape;10982;p16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3" name="Google Shape;10983;p16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4" name="Google Shape;10984;p16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5" name="Google Shape;10985;p16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6" name="Google Shape;10986;p16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7" name="Google Shape;10987;p16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8" name="Google Shape;10988;p16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9" name="Google Shape;10989;p16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0" name="Google Shape;10990;p16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1" name="Google Shape;10991;p16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2" name="Google Shape;10992;p16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3" name="Google Shape;10993;p16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4" name="Google Shape;10994;p16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5" name="Google Shape;10995;p16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6" name="Google Shape;10996;p16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7" name="Google Shape;10997;p16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8" name="Google Shape;10998;p16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9" name="Google Shape;10999;p16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0" name="Google Shape;11000;p16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1" name="Google Shape;11001;p16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2" name="Google Shape;11002;p16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3" name="Google Shape;11003;p16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4" name="Google Shape;11004;p16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5" name="Google Shape;11005;p16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6" name="Google Shape;11006;p16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7" name="Google Shape;11007;p16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8" name="Google Shape;11008;p16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9" name="Google Shape;11009;p16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0" name="Google Shape;11010;p16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1" name="Google Shape;11011;p16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2" name="Google Shape;11012;p16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3" name="Google Shape;11013;p16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4" name="Google Shape;11014;p16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5" name="Google Shape;11015;p16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6" name="Google Shape;11016;p16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7" name="Google Shape;11017;p16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8" name="Google Shape;11018;p16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9" name="Google Shape;11019;p16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0" name="Google Shape;11020;p16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1" name="Google Shape;11021;p16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2" name="Google Shape;11022;p16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3" name="Google Shape;11023;p16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4" name="Google Shape;11024;p16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5" name="Google Shape;11025;p16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6" name="Google Shape;11026;p16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7" name="Google Shape;11027;p16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8" name="Google Shape;11028;p16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9" name="Google Shape;11029;p16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0" name="Google Shape;11030;p16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1" name="Google Shape;11031;p16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2" name="Google Shape;11032;p16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3" name="Google Shape;11033;p16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4" name="Google Shape;11034;p16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5" name="Google Shape;11035;p16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6" name="Google Shape;11036;p16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7" name="Google Shape;11037;p16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8" name="Google Shape;11038;p16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9" name="Google Shape;11039;p16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0" name="Google Shape;11040;p16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1" name="Google Shape;11041;p16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2" name="Google Shape;11042;p16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3" name="Google Shape;11043;p16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4" name="Google Shape;11044;p16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5" name="Google Shape;11045;p16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6" name="Google Shape;11046;p16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7" name="Google Shape;11047;p16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8" name="Google Shape;11048;p16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9" name="Google Shape;11049;p16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0" name="Google Shape;11050;p16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1" name="Google Shape;11051;p16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2" name="Google Shape;11052;p16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3" name="Google Shape;11053;p16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4" name="Google Shape;11054;p16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5" name="Google Shape;11055;p16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6" name="Google Shape;11056;p16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7" name="Google Shape;11057;p16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8" name="Google Shape;11058;p16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9" name="Google Shape;11059;p16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0" name="Google Shape;11060;p16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1" name="Google Shape;11061;p16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2" name="Google Shape;11062;p16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3" name="Google Shape;11063;p16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4" name="Google Shape;11064;p16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5" name="Google Shape;11065;p16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6" name="Google Shape;11066;p16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7" name="Google Shape;11067;p16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8" name="Google Shape;11068;p16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9" name="Google Shape;11069;p16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0" name="Google Shape;11070;p16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1" name="Google Shape;11071;p16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2" name="Google Shape;11072;p16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3" name="Google Shape;11073;p16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4" name="Google Shape;11074;p16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5" name="Google Shape;11075;p16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6" name="Google Shape;11076;p16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7" name="Google Shape;11077;p16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8" name="Google Shape;11078;p16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9" name="Google Shape;11079;p16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0" name="Google Shape;11080;p16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1" name="Google Shape;11081;p16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2" name="Google Shape;11082;p16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3" name="Google Shape;11083;p16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4" name="Google Shape;11084;p16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5" name="Google Shape;11085;p16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6" name="Google Shape;11086;p16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7" name="Google Shape;11087;p16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8" name="Google Shape;11088;p16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9" name="Google Shape;11089;p16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0" name="Google Shape;11090;p16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1" name="Google Shape;11091;p16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2" name="Google Shape;11092;p16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3" name="Google Shape;11093;p16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4" name="Google Shape;11094;p16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5" name="Google Shape;11095;p16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6" name="Google Shape;11096;p16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7" name="Google Shape;11097;p16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8" name="Google Shape;11098;p16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9" name="Google Shape;11099;p16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0" name="Google Shape;11100;p16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1" name="Google Shape;11101;p16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2" name="Google Shape;11102;p16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3" name="Google Shape;11103;p16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4" name="Google Shape;11104;p16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5" name="Google Shape;11105;p16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6" name="Google Shape;11106;p16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7" name="Google Shape;11107;p16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8" name="Google Shape;11108;p16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9" name="Google Shape;11109;p16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0" name="Google Shape;11110;p16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1" name="Google Shape;11111;p16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2" name="Google Shape;11112;p16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3" name="Google Shape;11113;p16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4" name="Google Shape;11114;p16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5" name="Google Shape;11115;p16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6" name="Google Shape;11116;p16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7" name="Google Shape;11117;p16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8" name="Google Shape;11118;p16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9" name="Google Shape;11119;p16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0" name="Google Shape;11120;p16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1" name="Google Shape;11121;p16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2" name="Google Shape;11122;p16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3" name="Google Shape;11123;p16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4" name="Google Shape;11124;p16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5" name="Google Shape;11125;p16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6" name="Google Shape;11126;p16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7" name="Google Shape;11127;p16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8" name="Google Shape;11128;p16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9" name="Google Shape;11129;p16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0" name="Google Shape;11130;p16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1" name="Google Shape;11131;p16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2" name="Google Shape;11132;p16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3" name="Google Shape;11133;p16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4" name="Google Shape;11134;p16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5" name="Google Shape;11135;p16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6" name="Google Shape;11136;p16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7" name="Google Shape;11137;p16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8" name="Google Shape;11138;p16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9" name="Google Shape;11139;p16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0" name="Google Shape;11140;p16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1" name="Google Shape;11141;p16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2" name="Google Shape;11142;p16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3" name="Google Shape;11143;p16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4" name="Google Shape;11144;p16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5" name="Google Shape;11145;p16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6" name="Google Shape;11146;p16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7" name="Google Shape;11147;p16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8" name="Google Shape;11148;p16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9" name="Google Shape;11149;p16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0" name="Google Shape;11150;p16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1" name="Google Shape;11151;p16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2" name="Google Shape;11152;p16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3" name="Google Shape;11153;p16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4" name="Google Shape;11154;p16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5" name="Google Shape;11155;p16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6" name="Google Shape;11156;p16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7" name="Google Shape;11157;p16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8" name="Google Shape;11158;p16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9" name="Google Shape;11159;p16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0" name="Google Shape;11160;p16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1" name="Google Shape;11161;p16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2" name="Google Shape;11162;p16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3" name="Google Shape;11163;p16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4" name="Google Shape;11164;p16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5" name="Google Shape;11165;p16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6" name="Google Shape;11166;p16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7" name="Google Shape;11167;p16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8" name="Google Shape;11168;p16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9" name="Google Shape;11169;p16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0" name="Google Shape;11170;p16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1" name="Google Shape;11171;p16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2" name="Google Shape;11172;p16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3" name="Google Shape;11173;p16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4" name="Google Shape;11174;p16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5" name="Google Shape;11175;p16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6" name="Google Shape;11176;p16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7" name="Google Shape;11177;p16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8" name="Google Shape;11178;p16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9" name="Google Shape;11179;p16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0" name="Google Shape;11180;p16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1" name="Google Shape;11181;p16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2" name="Google Shape;11182;p16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3" name="Google Shape;11183;p16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4" name="Google Shape;11184;p16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5" name="Google Shape;11185;p16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6" name="Google Shape;11186;p16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7" name="Google Shape;11187;p16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8" name="Google Shape;11188;p16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9" name="Google Shape;11189;p16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0" name="Google Shape;11190;p16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1" name="Google Shape;11191;p16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2" name="Google Shape;11192;p16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3" name="Google Shape;11193;p16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4" name="Google Shape;11194;p16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5" name="Google Shape;11195;p16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6" name="Google Shape;11196;p16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7" name="Google Shape;11197;p16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8" name="Google Shape;11198;p16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9" name="Google Shape;11199;p16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0" name="Google Shape;11200;p16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1" name="Google Shape;11201;p16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2" name="Google Shape;11202;p16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3" name="Google Shape;11203;p16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4" name="Google Shape;11204;p16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5" name="Google Shape;11205;p16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6" name="Google Shape;11206;p16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7" name="Google Shape;11207;p16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8" name="Google Shape;11208;p16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9" name="Google Shape;11209;p16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0" name="Google Shape;11210;p16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1" name="Google Shape;11211;p16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2" name="Google Shape;11212;p16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3" name="Google Shape;11213;p16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4" name="Google Shape;11214;p16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5" name="Google Shape;11215;p16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6" name="Google Shape;11216;p16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7" name="Google Shape;11217;p16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8" name="Google Shape;11218;p16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9" name="Google Shape;11219;p16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0" name="Google Shape;11220;p16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1" name="Google Shape;11221;p16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2" name="Google Shape;11222;p16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3" name="Google Shape;11223;p16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4" name="Google Shape;11224;p16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5" name="Google Shape;11225;p16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6" name="Google Shape;11226;p16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7" name="Google Shape;11227;p16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8" name="Google Shape;11228;p16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9" name="Google Shape;11229;p16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0" name="Google Shape;11230;p16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1" name="Google Shape;11231;p16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2" name="Google Shape;11232;p16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3" name="Google Shape;11233;p16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4" name="Google Shape;11234;p16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5" name="Google Shape;11235;p16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6" name="Google Shape;11236;p16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7" name="Google Shape;11237;p16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8" name="Google Shape;11238;p16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9" name="Google Shape;11239;p16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0" name="Google Shape;11240;p16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1" name="Google Shape;11241;p16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2" name="Google Shape;11242;p16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3" name="Google Shape;11243;p16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4" name="Google Shape;11244;p16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5" name="Google Shape;11245;p16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6" name="Google Shape;11246;p16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7" name="Google Shape;11247;p16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8" name="Google Shape;11248;p16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9" name="Google Shape;11249;p16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0" name="Google Shape;11250;p16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1" name="Google Shape;11251;p16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2" name="Google Shape;11252;p16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3" name="Google Shape;11253;p16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4" name="Google Shape;11254;p16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5" name="Google Shape;11255;p16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6" name="Google Shape;11256;p16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7" name="Google Shape;11257;p16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8" name="Google Shape;11258;p16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9" name="Google Shape;11259;p16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0" name="Google Shape;11260;p16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1" name="Google Shape;11261;p16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2" name="Google Shape;11262;p16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3" name="Google Shape;11263;p16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4" name="Google Shape;11264;p16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5" name="Google Shape;11265;p16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6" name="Google Shape;11266;p16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7" name="Google Shape;11267;p16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8" name="Google Shape;11268;p16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9" name="Google Shape;11269;p16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0" name="Google Shape;11270;p16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1" name="Google Shape;11271;p16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2" name="Google Shape;11272;p16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3" name="Google Shape;11273;p16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4" name="Google Shape;11274;p16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5" name="Google Shape;11275;p16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6" name="Google Shape;11276;p16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7" name="Google Shape;11277;p16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8" name="Google Shape;11278;p16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9" name="Google Shape;11279;p16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0" name="Google Shape;11280;p16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1" name="Google Shape;11281;p16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2" name="Google Shape;11282;p16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3" name="Google Shape;11283;p16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4" name="Google Shape;11284;p16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5" name="Google Shape;11285;p16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6" name="Google Shape;11286;p16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7" name="Google Shape;11287;p16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8" name="Google Shape;11288;p16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9" name="Google Shape;11289;p16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0" name="Google Shape;11290;p16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1" name="Google Shape;11291;p16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2" name="Google Shape;11292;p16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3" name="Google Shape;11293;p16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4" name="Google Shape;11294;p16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5" name="Google Shape;11295;p16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6" name="Google Shape;11296;p16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7" name="Google Shape;11297;p16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8" name="Google Shape;11298;p16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9" name="Google Shape;11299;p16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0" name="Google Shape;11300;p16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1" name="Google Shape;11301;p16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2" name="Google Shape;11302;p16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3" name="Google Shape;11303;p16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4" name="Google Shape;11304;p16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5" name="Google Shape;11305;p16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6" name="Google Shape;11306;p16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7" name="Google Shape;11307;p16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8" name="Google Shape;11308;p16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9" name="Google Shape;11309;p16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0" name="Google Shape;11310;p16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1" name="Google Shape;11311;p16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2" name="Google Shape;11312;p16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3" name="Google Shape;11313;p16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4" name="Google Shape;11314;p16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5" name="Google Shape;11315;p16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6" name="Google Shape;11316;p16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7" name="Google Shape;11317;p16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8" name="Google Shape;11318;p16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9" name="Google Shape;11319;p16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0" name="Google Shape;11320;p16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1" name="Google Shape;11321;p16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2" name="Google Shape;11322;p16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3" name="Google Shape;11323;p16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4" name="Google Shape;11324;p16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5" name="Google Shape;11325;p16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6" name="Google Shape;11326;p16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7" name="Google Shape;11327;p16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8" name="Google Shape;11328;p16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9" name="Google Shape;11329;p16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0" name="Google Shape;11330;p16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1" name="Google Shape;11331;p16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2" name="Google Shape;11332;p16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3" name="Google Shape;11333;p16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4" name="Google Shape;11334;p16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5" name="Google Shape;11335;p16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6" name="Google Shape;11336;p16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7" name="Google Shape;11337;p16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8" name="Google Shape;11338;p16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9" name="Google Shape;11339;p16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0" name="Google Shape;11340;p16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1" name="Google Shape;11341;p16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2" name="Google Shape;11342;p16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3" name="Google Shape;11343;p16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4" name="Google Shape;11344;p16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5" name="Google Shape;11345;p16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6" name="Google Shape;11346;p16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7" name="Google Shape;11347;p16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8" name="Google Shape;11348;p16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9" name="Google Shape;11349;p16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0" name="Google Shape;11350;p16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1" name="Google Shape;11351;p16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2" name="Google Shape;11352;p16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3" name="Google Shape;11353;p16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4" name="Google Shape;11354;p16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5" name="Google Shape;11355;p16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6" name="Google Shape;11356;p16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7" name="Google Shape;11357;p16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8" name="Google Shape;11358;p16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9" name="Google Shape;11359;p16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0" name="Google Shape;11360;p16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1" name="Google Shape;11361;p16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2" name="Google Shape;11362;p16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3" name="Google Shape;11363;p16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4" name="Google Shape;11364;p16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5" name="Google Shape;11365;p16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6" name="Google Shape;11366;p16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7" name="Google Shape;11367;p16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8" name="Google Shape;11368;p16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9" name="Google Shape;11369;p16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0" name="Google Shape;11370;p16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1" name="Google Shape;11371;p16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2" name="Google Shape;11372;p16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3" name="Google Shape;11373;p16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4" name="Google Shape;11374;p16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5" name="Google Shape;11375;p16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6" name="Google Shape;11376;p16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77" name="Google Shape;11377;p16"/>
          <p:cNvSpPr/>
          <p:nvPr/>
        </p:nvSpPr>
        <p:spPr>
          <a:xfrm>
            <a:off x="1150700" y="1345200"/>
            <a:ext cx="5518400" cy="46924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78" name="Google Shape;11378;p16"/>
          <p:cNvSpPr/>
          <p:nvPr/>
        </p:nvSpPr>
        <p:spPr>
          <a:xfrm>
            <a:off x="1377567" y="871307"/>
            <a:ext cx="5059221" cy="1405347"/>
          </a:xfrm>
          <a:custGeom>
            <a:avLst/>
            <a:gdLst/>
            <a:ahLst/>
            <a:cxnLst/>
            <a:rect l="l" t="t" r="r" b="b"/>
            <a:pathLst>
              <a:path w="63622" h="31374" extrusionOk="0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DB74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79" name="Google Shape;11379;p16"/>
          <p:cNvSpPr txBox="1">
            <a:spLocks noGrp="1"/>
          </p:cNvSpPr>
          <p:nvPr>
            <p:ph type="subTitle" idx="1"/>
          </p:nvPr>
        </p:nvSpPr>
        <p:spPr>
          <a:xfrm>
            <a:off x="2086933" y="3496567"/>
            <a:ext cx="3508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380" name="Google Shape;11380;p16"/>
          <p:cNvSpPr txBox="1">
            <a:spLocks noGrp="1"/>
          </p:cNvSpPr>
          <p:nvPr>
            <p:ph type="subTitle" idx="2"/>
          </p:nvPr>
        </p:nvSpPr>
        <p:spPr>
          <a:xfrm>
            <a:off x="2086933" y="2402067"/>
            <a:ext cx="3508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381" name="Google Shape;11381;p16"/>
          <p:cNvSpPr txBox="1">
            <a:spLocks noGrp="1"/>
          </p:cNvSpPr>
          <p:nvPr>
            <p:ph type="subTitle" idx="3"/>
          </p:nvPr>
        </p:nvSpPr>
        <p:spPr>
          <a:xfrm>
            <a:off x="2086933" y="4591067"/>
            <a:ext cx="3508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1382" name="Google Shape;11382;p16"/>
          <p:cNvSpPr txBox="1">
            <a:spLocks noGrp="1"/>
          </p:cNvSpPr>
          <p:nvPr>
            <p:ph type="title"/>
          </p:nvPr>
        </p:nvSpPr>
        <p:spPr>
          <a:xfrm>
            <a:off x="1349600" y="986333"/>
            <a:ext cx="4246000" cy="11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3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1383" name="Google Shape;11383;p16"/>
          <p:cNvSpPr txBox="1">
            <a:spLocks noGrp="1"/>
          </p:cNvSpPr>
          <p:nvPr>
            <p:ph type="title" idx="4" hasCustomPrompt="1"/>
          </p:nvPr>
        </p:nvSpPr>
        <p:spPr>
          <a:xfrm>
            <a:off x="1451193" y="2603500"/>
            <a:ext cx="754000" cy="4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1384" name="Google Shape;11384;p16"/>
          <p:cNvSpPr txBox="1">
            <a:spLocks noGrp="1"/>
          </p:cNvSpPr>
          <p:nvPr>
            <p:ph type="title" idx="5" hasCustomPrompt="1"/>
          </p:nvPr>
        </p:nvSpPr>
        <p:spPr>
          <a:xfrm>
            <a:off x="1451193" y="3714200"/>
            <a:ext cx="754000" cy="4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1385" name="Google Shape;11385;p16"/>
          <p:cNvSpPr txBox="1">
            <a:spLocks noGrp="1"/>
          </p:cNvSpPr>
          <p:nvPr>
            <p:ph type="title" idx="6" hasCustomPrompt="1"/>
          </p:nvPr>
        </p:nvSpPr>
        <p:spPr>
          <a:xfrm>
            <a:off x="1451193" y="4824900"/>
            <a:ext cx="754000" cy="4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24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4343416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rgbClr val="B33B00"/>
        </a:solidFill>
        <a:effectLst/>
      </p:bgPr>
    </p:bg>
    <p:spTree>
      <p:nvGrpSpPr>
        <p:cNvPr id="1" name="Shape 1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87" name="Google Shape;11387;p17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1388" name="Google Shape;11388;p17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9" name="Google Shape;11389;p17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0" name="Google Shape;11390;p17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1" name="Google Shape;11391;p17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2" name="Google Shape;11392;p17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3" name="Google Shape;11393;p17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4" name="Google Shape;11394;p17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5" name="Google Shape;11395;p17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6" name="Google Shape;11396;p17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7" name="Google Shape;11397;p17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8" name="Google Shape;11398;p17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9" name="Google Shape;11399;p17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0" name="Google Shape;11400;p17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1" name="Google Shape;11401;p17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2" name="Google Shape;11402;p17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3" name="Google Shape;11403;p17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4" name="Google Shape;11404;p17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5" name="Google Shape;11405;p17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6" name="Google Shape;11406;p17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7" name="Google Shape;11407;p17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8" name="Google Shape;11408;p17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9" name="Google Shape;11409;p17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0" name="Google Shape;11410;p17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1" name="Google Shape;11411;p17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2" name="Google Shape;11412;p17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3" name="Google Shape;11413;p17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4" name="Google Shape;11414;p17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5" name="Google Shape;11415;p17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6" name="Google Shape;11416;p17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7" name="Google Shape;11417;p17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8" name="Google Shape;11418;p17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9" name="Google Shape;11419;p17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0" name="Google Shape;11420;p17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1" name="Google Shape;11421;p17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2" name="Google Shape;11422;p17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3" name="Google Shape;11423;p17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4" name="Google Shape;11424;p17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5" name="Google Shape;11425;p17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6" name="Google Shape;11426;p17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7" name="Google Shape;11427;p17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8" name="Google Shape;11428;p17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9" name="Google Shape;11429;p17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0" name="Google Shape;11430;p17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1" name="Google Shape;11431;p17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2" name="Google Shape;11432;p17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3" name="Google Shape;11433;p17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4" name="Google Shape;11434;p17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5" name="Google Shape;11435;p17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6" name="Google Shape;11436;p17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7" name="Google Shape;11437;p17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8" name="Google Shape;11438;p17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9" name="Google Shape;11439;p17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0" name="Google Shape;11440;p17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1" name="Google Shape;11441;p17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2" name="Google Shape;11442;p17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3" name="Google Shape;11443;p17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4" name="Google Shape;11444;p17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5" name="Google Shape;11445;p17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6" name="Google Shape;11446;p17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7" name="Google Shape;11447;p17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8" name="Google Shape;11448;p17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9" name="Google Shape;11449;p17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0" name="Google Shape;11450;p17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1" name="Google Shape;11451;p17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2" name="Google Shape;11452;p17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3" name="Google Shape;11453;p17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4" name="Google Shape;11454;p17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5" name="Google Shape;11455;p17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6" name="Google Shape;11456;p17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7" name="Google Shape;11457;p17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8" name="Google Shape;11458;p17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9" name="Google Shape;11459;p17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0" name="Google Shape;11460;p17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1" name="Google Shape;11461;p17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2" name="Google Shape;11462;p17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3" name="Google Shape;11463;p17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4" name="Google Shape;11464;p17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5" name="Google Shape;11465;p17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6" name="Google Shape;11466;p17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7" name="Google Shape;11467;p17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8" name="Google Shape;11468;p17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9" name="Google Shape;11469;p17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0" name="Google Shape;11470;p17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1" name="Google Shape;11471;p17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2" name="Google Shape;11472;p17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3" name="Google Shape;11473;p17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4" name="Google Shape;11474;p17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5" name="Google Shape;11475;p17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6" name="Google Shape;11476;p17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7" name="Google Shape;11477;p17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8" name="Google Shape;11478;p17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9" name="Google Shape;11479;p17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0" name="Google Shape;11480;p17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1" name="Google Shape;11481;p17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2" name="Google Shape;11482;p17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3" name="Google Shape;11483;p17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4" name="Google Shape;11484;p17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5" name="Google Shape;11485;p17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6" name="Google Shape;11486;p17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7" name="Google Shape;11487;p17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8" name="Google Shape;11488;p17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9" name="Google Shape;11489;p17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0" name="Google Shape;11490;p17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1" name="Google Shape;11491;p17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2" name="Google Shape;11492;p17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3" name="Google Shape;11493;p17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4" name="Google Shape;11494;p17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5" name="Google Shape;11495;p17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6" name="Google Shape;11496;p17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7" name="Google Shape;11497;p17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8" name="Google Shape;11498;p17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9" name="Google Shape;11499;p17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0" name="Google Shape;11500;p17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1" name="Google Shape;11501;p17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2" name="Google Shape;11502;p17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3" name="Google Shape;11503;p17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4" name="Google Shape;11504;p17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5" name="Google Shape;11505;p17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6" name="Google Shape;11506;p17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7" name="Google Shape;11507;p17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8" name="Google Shape;11508;p17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9" name="Google Shape;11509;p17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0" name="Google Shape;11510;p17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1" name="Google Shape;11511;p17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2" name="Google Shape;11512;p17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3" name="Google Shape;11513;p17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4" name="Google Shape;11514;p17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5" name="Google Shape;11515;p17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6" name="Google Shape;11516;p17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7" name="Google Shape;11517;p17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8" name="Google Shape;11518;p17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9" name="Google Shape;11519;p17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0" name="Google Shape;11520;p17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1" name="Google Shape;11521;p17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2" name="Google Shape;11522;p17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3" name="Google Shape;11523;p17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4" name="Google Shape;11524;p17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5" name="Google Shape;11525;p17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6" name="Google Shape;11526;p17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7" name="Google Shape;11527;p17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8" name="Google Shape;11528;p17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9" name="Google Shape;11529;p17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0" name="Google Shape;11530;p17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1" name="Google Shape;11531;p17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2" name="Google Shape;11532;p17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3" name="Google Shape;11533;p17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4" name="Google Shape;11534;p17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5" name="Google Shape;11535;p17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6" name="Google Shape;11536;p17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7" name="Google Shape;11537;p17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8" name="Google Shape;11538;p17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9" name="Google Shape;11539;p17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0" name="Google Shape;11540;p17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1" name="Google Shape;11541;p17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2" name="Google Shape;11542;p17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3" name="Google Shape;11543;p17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4" name="Google Shape;11544;p17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5" name="Google Shape;11545;p17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6" name="Google Shape;11546;p17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7" name="Google Shape;11547;p17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8" name="Google Shape;11548;p17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9" name="Google Shape;11549;p17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0" name="Google Shape;11550;p17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1" name="Google Shape;11551;p17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2" name="Google Shape;11552;p17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3" name="Google Shape;11553;p17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4" name="Google Shape;11554;p17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5" name="Google Shape;11555;p17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6" name="Google Shape;11556;p17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7" name="Google Shape;11557;p17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8" name="Google Shape;11558;p17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9" name="Google Shape;11559;p17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0" name="Google Shape;11560;p17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1" name="Google Shape;11561;p17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2" name="Google Shape;11562;p17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3" name="Google Shape;11563;p17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4" name="Google Shape;11564;p17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5" name="Google Shape;11565;p17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6" name="Google Shape;11566;p17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7" name="Google Shape;11567;p17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8" name="Google Shape;11568;p17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9" name="Google Shape;11569;p17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0" name="Google Shape;11570;p17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1" name="Google Shape;11571;p17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2" name="Google Shape;11572;p17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3" name="Google Shape;11573;p17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4" name="Google Shape;11574;p17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5" name="Google Shape;11575;p17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6" name="Google Shape;11576;p17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7" name="Google Shape;11577;p17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8" name="Google Shape;11578;p17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9" name="Google Shape;11579;p17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0" name="Google Shape;11580;p17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1" name="Google Shape;11581;p17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2" name="Google Shape;11582;p17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3" name="Google Shape;11583;p17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4" name="Google Shape;11584;p17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5" name="Google Shape;11585;p17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6" name="Google Shape;11586;p17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7" name="Google Shape;11587;p17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8" name="Google Shape;11588;p17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9" name="Google Shape;11589;p17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0" name="Google Shape;11590;p17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1" name="Google Shape;11591;p17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2" name="Google Shape;11592;p17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3" name="Google Shape;11593;p17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4" name="Google Shape;11594;p17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5" name="Google Shape;11595;p17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6" name="Google Shape;11596;p17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7" name="Google Shape;11597;p17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8" name="Google Shape;11598;p17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9" name="Google Shape;11599;p17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0" name="Google Shape;11600;p17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1" name="Google Shape;11601;p17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2" name="Google Shape;11602;p17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3" name="Google Shape;11603;p17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4" name="Google Shape;11604;p17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5" name="Google Shape;11605;p17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6" name="Google Shape;11606;p17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7" name="Google Shape;11607;p17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8" name="Google Shape;11608;p17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9" name="Google Shape;11609;p17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0" name="Google Shape;11610;p17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1" name="Google Shape;11611;p17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2" name="Google Shape;11612;p17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3" name="Google Shape;11613;p17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4" name="Google Shape;11614;p17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5" name="Google Shape;11615;p17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6" name="Google Shape;11616;p17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7" name="Google Shape;11617;p17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8" name="Google Shape;11618;p17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9" name="Google Shape;11619;p17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0" name="Google Shape;11620;p17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1" name="Google Shape;11621;p17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2" name="Google Shape;11622;p17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3" name="Google Shape;11623;p17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4" name="Google Shape;11624;p17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5" name="Google Shape;11625;p17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6" name="Google Shape;11626;p17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7" name="Google Shape;11627;p17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8" name="Google Shape;11628;p17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9" name="Google Shape;11629;p17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0" name="Google Shape;11630;p17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1" name="Google Shape;11631;p17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2" name="Google Shape;11632;p17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3" name="Google Shape;11633;p17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4" name="Google Shape;11634;p17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5" name="Google Shape;11635;p17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6" name="Google Shape;11636;p17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7" name="Google Shape;11637;p17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8" name="Google Shape;11638;p17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9" name="Google Shape;11639;p17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0" name="Google Shape;11640;p17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1" name="Google Shape;11641;p17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2" name="Google Shape;11642;p17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3" name="Google Shape;11643;p17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4" name="Google Shape;11644;p17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5" name="Google Shape;11645;p17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6" name="Google Shape;11646;p17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7" name="Google Shape;11647;p17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8" name="Google Shape;11648;p17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9" name="Google Shape;11649;p17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0" name="Google Shape;11650;p17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1" name="Google Shape;11651;p17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2" name="Google Shape;11652;p17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3" name="Google Shape;11653;p17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4" name="Google Shape;11654;p17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5" name="Google Shape;11655;p17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6" name="Google Shape;11656;p17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7" name="Google Shape;11657;p17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8" name="Google Shape;11658;p17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9" name="Google Shape;11659;p17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0" name="Google Shape;11660;p17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1" name="Google Shape;11661;p17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2" name="Google Shape;11662;p17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3" name="Google Shape;11663;p17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4" name="Google Shape;11664;p17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5" name="Google Shape;11665;p17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6" name="Google Shape;11666;p17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7" name="Google Shape;11667;p17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8" name="Google Shape;11668;p17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9" name="Google Shape;11669;p17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0" name="Google Shape;11670;p17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1" name="Google Shape;11671;p17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2" name="Google Shape;11672;p17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3" name="Google Shape;11673;p17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4" name="Google Shape;11674;p17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5" name="Google Shape;11675;p17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6" name="Google Shape;11676;p17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7" name="Google Shape;11677;p17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8" name="Google Shape;11678;p17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9" name="Google Shape;11679;p17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0" name="Google Shape;11680;p17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1" name="Google Shape;11681;p17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2" name="Google Shape;11682;p17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3" name="Google Shape;11683;p17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4" name="Google Shape;11684;p17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5" name="Google Shape;11685;p17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6" name="Google Shape;11686;p17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7" name="Google Shape;11687;p17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8" name="Google Shape;11688;p17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9" name="Google Shape;11689;p17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0" name="Google Shape;11690;p17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1" name="Google Shape;11691;p17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2" name="Google Shape;11692;p17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3" name="Google Shape;11693;p17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4" name="Google Shape;11694;p17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5" name="Google Shape;11695;p17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6" name="Google Shape;11696;p17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7" name="Google Shape;11697;p17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8" name="Google Shape;11698;p17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9" name="Google Shape;11699;p17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0" name="Google Shape;11700;p17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1" name="Google Shape;11701;p17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2" name="Google Shape;11702;p17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3" name="Google Shape;11703;p17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4" name="Google Shape;11704;p17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5" name="Google Shape;11705;p17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6" name="Google Shape;11706;p17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7" name="Google Shape;11707;p17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8" name="Google Shape;11708;p17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9" name="Google Shape;11709;p17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0" name="Google Shape;11710;p17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1" name="Google Shape;11711;p17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2" name="Google Shape;11712;p17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3" name="Google Shape;11713;p17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4" name="Google Shape;11714;p17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5" name="Google Shape;11715;p17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6" name="Google Shape;11716;p17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7" name="Google Shape;11717;p17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8" name="Google Shape;11718;p17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9" name="Google Shape;11719;p17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0" name="Google Shape;11720;p17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1" name="Google Shape;11721;p17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2" name="Google Shape;11722;p17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3" name="Google Shape;11723;p17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4" name="Google Shape;11724;p17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5" name="Google Shape;11725;p17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6" name="Google Shape;11726;p17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7" name="Google Shape;11727;p17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8" name="Google Shape;11728;p17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9" name="Google Shape;11729;p17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0" name="Google Shape;11730;p17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1" name="Google Shape;11731;p17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2" name="Google Shape;11732;p17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3" name="Google Shape;11733;p17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4" name="Google Shape;11734;p17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5" name="Google Shape;11735;p17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6" name="Google Shape;11736;p17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7" name="Google Shape;11737;p17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8" name="Google Shape;11738;p17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9" name="Google Shape;11739;p17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0" name="Google Shape;11740;p17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1" name="Google Shape;11741;p17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2" name="Google Shape;11742;p17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3" name="Google Shape;11743;p17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4" name="Google Shape;11744;p17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5" name="Google Shape;11745;p17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6" name="Google Shape;11746;p17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7" name="Google Shape;11747;p17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8" name="Google Shape;11748;p17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9" name="Google Shape;11749;p17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0" name="Google Shape;11750;p17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1" name="Google Shape;11751;p17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2" name="Google Shape;11752;p17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3" name="Google Shape;11753;p17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4" name="Google Shape;11754;p17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5" name="Google Shape;11755;p17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6" name="Google Shape;11756;p17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7" name="Google Shape;11757;p17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8" name="Google Shape;11758;p17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9" name="Google Shape;11759;p17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0" name="Google Shape;11760;p17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1" name="Google Shape;11761;p17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2" name="Google Shape;11762;p17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3" name="Google Shape;11763;p17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4" name="Google Shape;11764;p17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5" name="Google Shape;11765;p17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6" name="Google Shape;11766;p17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7" name="Google Shape;11767;p17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8" name="Google Shape;11768;p17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9" name="Google Shape;11769;p17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0" name="Google Shape;11770;p17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1" name="Google Shape;11771;p17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2" name="Google Shape;11772;p17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3" name="Google Shape;11773;p17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4" name="Google Shape;11774;p17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5" name="Google Shape;11775;p17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6" name="Google Shape;11776;p17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7" name="Google Shape;11777;p17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8" name="Google Shape;11778;p17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9" name="Google Shape;11779;p17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0" name="Google Shape;11780;p17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1" name="Google Shape;11781;p17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2" name="Google Shape;11782;p17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3" name="Google Shape;11783;p17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4" name="Google Shape;11784;p17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5" name="Google Shape;11785;p17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6" name="Google Shape;11786;p17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7" name="Google Shape;11787;p17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8" name="Google Shape;11788;p17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9" name="Google Shape;11789;p17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0" name="Google Shape;11790;p17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1" name="Google Shape;11791;p17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2" name="Google Shape;11792;p17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3" name="Google Shape;11793;p17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4" name="Google Shape;11794;p17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5" name="Google Shape;11795;p17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6" name="Google Shape;11796;p17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7" name="Google Shape;11797;p17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8" name="Google Shape;11798;p17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9" name="Google Shape;11799;p17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0" name="Google Shape;11800;p17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1" name="Google Shape;11801;p17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2" name="Google Shape;11802;p17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3" name="Google Shape;11803;p17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4" name="Google Shape;11804;p17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5" name="Google Shape;11805;p17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6" name="Google Shape;11806;p17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7" name="Google Shape;11807;p17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8" name="Google Shape;11808;p17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9" name="Google Shape;11809;p17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0" name="Google Shape;11810;p17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1" name="Google Shape;11811;p17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2" name="Google Shape;11812;p17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3" name="Google Shape;11813;p17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4" name="Google Shape;11814;p17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5" name="Google Shape;11815;p17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6" name="Google Shape;11816;p17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8" name="Google Shape;11818;p17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9" name="Google Shape;11819;p17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0" name="Google Shape;11820;p17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1" name="Google Shape;11821;p17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2" name="Google Shape;11822;p17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3" name="Google Shape;11823;p17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4" name="Google Shape;11824;p17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5" name="Google Shape;11825;p17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6" name="Google Shape;11826;p17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7" name="Google Shape;11827;p17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8" name="Google Shape;11828;p17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9" name="Google Shape;11829;p17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0" name="Google Shape;11830;p17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1" name="Google Shape;11831;p17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2" name="Google Shape;11832;p17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3" name="Google Shape;11833;p17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4" name="Google Shape;11834;p17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5" name="Google Shape;11835;p17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6" name="Google Shape;11836;p17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7" name="Google Shape;11837;p17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8" name="Google Shape;11838;p17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9" name="Google Shape;11839;p17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0" name="Google Shape;11840;p17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1" name="Google Shape;11841;p17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2" name="Google Shape;11842;p17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3" name="Google Shape;11843;p17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4" name="Google Shape;11844;p17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5" name="Google Shape;11845;p17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6" name="Google Shape;11846;p17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7" name="Google Shape;11847;p17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8" name="Google Shape;11848;p17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9" name="Google Shape;11849;p17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0" name="Google Shape;11850;p17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1" name="Google Shape;11851;p17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2" name="Google Shape;11852;p17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3" name="Google Shape;11853;p17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4" name="Google Shape;11854;p17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5" name="Google Shape;11855;p17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6" name="Google Shape;11856;p17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7" name="Google Shape;11857;p17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8" name="Google Shape;11858;p17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9" name="Google Shape;11859;p17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0" name="Google Shape;11860;p17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1" name="Google Shape;11861;p17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2" name="Google Shape;11862;p17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3" name="Google Shape;11863;p17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4" name="Google Shape;11864;p17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5" name="Google Shape;11865;p17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6" name="Google Shape;11866;p17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7" name="Google Shape;11867;p17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8" name="Google Shape;11868;p17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9" name="Google Shape;11869;p17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0" name="Google Shape;11870;p17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1" name="Google Shape;11871;p17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2" name="Google Shape;11872;p17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3" name="Google Shape;11873;p17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4" name="Google Shape;11874;p17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5" name="Google Shape;11875;p17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6" name="Google Shape;11876;p17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7" name="Google Shape;11877;p17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8" name="Google Shape;11878;p17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9" name="Google Shape;11879;p17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0" name="Google Shape;11880;p17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1" name="Google Shape;11881;p17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2" name="Google Shape;11882;p17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3" name="Google Shape;11883;p17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4" name="Google Shape;11884;p17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5" name="Google Shape;11885;p17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6" name="Google Shape;11886;p17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7" name="Google Shape;11887;p17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8" name="Google Shape;11888;p17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9" name="Google Shape;11889;p17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0" name="Google Shape;11890;p17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1" name="Google Shape;11891;p17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2" name="Google Shape;11892;p17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3" name="Google Shape;11893;p17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4" name="Google Shape;11894;p17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5" name="Google Shape;11895;p17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6" name="Google Shape;11896;p17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7" name="Google Shape;11897;p17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8" name="Google Shape;11898;p17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9" name="Google Shape;11899;p17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0" name="Google Shape;11900;p17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1" name="Google Shape;11901;p17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2" name="Google Shape;11902;p17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3" name="Google Shape;11903;p17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4" name="Google Shape;11904;p17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5" name="Google Shape;11905;p17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6" name="Google Shape;11906;p17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7" name="Google Shape;11907;p17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8" name="Google Shape;11908;p17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9" name="Google Shape;11909;p17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0" name="Google Shape;11910;p17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17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17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17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17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17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17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17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17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17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17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17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17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17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17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17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17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17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17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17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17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17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17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3" name="Google Shape;11933;p17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4" name="Google Shape;11934;p17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5" name="Google Shape;11935;p17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6" name="Google Shape;11936;p17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7" name="Google Shape;11937;p17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8" name="Google Shape;11938;p17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9" name="Google Shape;11939;p17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0" name="Google Shape;11940;p17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1" name="Google Shape;11941;p17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2" name="Google Shape;11942;p17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3" name="Google Shape;11943;p17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4" name="Google Shape;11944;p17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5" name="Google Shape;11945;p17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6" name="Google Shape;11946;p17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7" name="Google Shape;11947;p17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8" name="Google Shape;11948;p17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9" name="Google Shape;11949;p17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0" name="Google Shape;11950;p17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1" name="Google Shape;11951;p17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2" name="Google Shape;11952;p17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3" name="Google Shape;11953;p17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4" name="Google Shape;11954;p17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5" name="Google Shape;11955;p17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6" name="Google Shape;11956;p17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7" name="Google Shape;11957;p17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8" name="Google Shape;11958;p17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9" name="Google Shape;11959;p17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0" name="Google Shape;11960;p17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1" name="Google Shape;11961;p17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2" name="Google Shape;11962;p17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3" name="Google Shape;11963;p17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4" name="Google Shape;11964;p17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5" name="Google Shape;11965;p17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6" name="Google Shape;11966;p17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7" name="Google Shape;11967;p17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8" name="Google Shape;11968;p17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9" name="Google Shape;11969;p17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0" name="Google Shape;11970;p17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1" name="Google Shape;11971;p17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2" name="Google Shape;11972;p17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3" name="Google Shape;11973;p17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17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17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17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17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17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17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17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17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17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17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17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17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17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17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17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17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17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1" name="Google Shape;11991;p17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2" name="Google Shape;11992;p17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3" name="Google Shape;11993;p17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4" name="Google Shape;11994;p17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5" name="Google Shape;11995;p17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17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17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17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17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17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17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17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17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17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17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17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17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17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17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17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17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17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3" name="Google Shape;12013;p17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4" name="Google Shape;12014;p17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17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17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17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17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17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17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1" name="Google Shape;12021;p17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2" name="Google Shape;12022;p17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17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17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17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17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17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17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17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17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17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17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17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17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17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17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17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17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17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17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17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17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17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17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17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17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7" name="Google Shape;12047;p17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8" name="Google Shape;12048;p17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17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17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17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17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17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17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17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17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17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17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17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17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17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2" name="Google Shape;12062;p17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3" name="Google Shape;12063;p17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4" name="Google Shape;12064;p17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5" name="Google Shape;12065;p17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6" name="Google Shape;12066;p17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7" name="Google Shape;12067;p17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8" name="Google Shape;12068;p17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9" name="Google Shape;12069;p17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0" name="Google Shape;12070;p17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1" name="Google Shape;12071;p17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2" name="Google Shape;12072;p17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3" name="Google Shape;12073;p17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4" name="Google Shape;12074;p17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5" name="Google Shape;12075;p17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6" name="Google Shape;12076;p17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7" name="Google Shape;12077;p17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8" name="Google Shape;12078;p17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9" name="Google Shape;12079;p17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0" name="Google Shape;12080;p17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1" name="Google Shape;12081;p17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2" name="Google Shape;12082;p17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3" name="Google Shape;12083;p17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4" name="Google Shape;12084;p17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5" name="Google Shape;12085;p17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6" name="Google Shape;12086;p17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7" name="Google Shape;12087;p17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8" name="Google Shape;12088;p17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9" name="Google Shape;12089;p17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0" name="Google Shape;12090;p17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1" name="Google Shape;12091;p17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2" name="Google Shape;12092;p17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3" name="Google Shape;12093;p17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4" name="Google Shape;12094;p17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5" name="Google Shape;12095;p17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6" name="Google Shape;12096;p17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7" name="Google Shape;12097;p17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8" name="Google Shape;12098;p17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9" name="Google Shape;12099;p17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0" name="Google Shape;12100;p17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1" name="Google Shape;12101;p17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2" name="Google Shape;12102;p17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3" name="Google Shape;12103;p17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4" name="Google Shape;12104;p17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5" name="Google Shape;12105;p17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6" name="Google Shape;12106;p17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7" name="Google Shape;12107;p17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8" name="Google Shape;12108;p17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9" name="Google Shape;12109;p17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0" name="Google Shape;12110;p17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1" name="Google Shape;12111;p17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2" name="Google Shape;12112;p17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3" name="Google Shape;12113;p17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4" name="Google Shape;12114;p17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5" name="Google Shape;12115;p17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6" name="Google Shape;12116;p17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7" name="Google Shape;12117;p17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8" name="Google Shape;12118;p17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9" name="Google Shape;12119;p17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0" name="Google Shape;12120;p17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1" name="Google Shape;12121;p17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2" name="Google Shape;12122;p17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3" name="Google Shape;12123;p17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4" name="Google Shape;12124;p17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5" name="Google Shape;12125;p17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6" name="Google Shape;12126;p17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7" name="Google Shape;12127;p17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8" name="Google Shape;12128;p17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9" name="Google Shape;12129;p17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0" name="Google Shape;12130;p17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1" name="Google Shape;12131;p17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2" name="Google Shape;12132;p17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3" name="Google Shape;12133;p17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4" name="Google Shape;12134;p17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5" name="Google Shape;12135;p17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6" name="Google Shape;12136;p17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7" name="Google Shape;12137;p17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8" name="Google Shape;12138;p17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9" name="Google Shape;12139;p17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40" name="Google Shape;12140;p17"/>
          <p:cNvSpPr txBox="1">
            <a:spLocks noGrp="1"/>
          </p:cNvSpPr>
          <p:nvPr>
            <p:ph type="subTitle" idx="1"/>
          </p:nvPr>
        </p:nvSpPr>
        <p:spPr>
          <a:xfrm>
            <a:off x="942000" y="3878700"/>
            <a:ext cx="3176000" cy="17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1" name="Google Shape;12141;p17"/>
          <p:cNvSpPr txBox="1">
            <a:spLocks noGrp="1"/>
          </p:cNvSpPr>
          <p:nvPr>
            <p:ph type="subTitle" idx="2"/>
          </p:nvPr>
        </p:nvSpPr>
        <p:spPr>
          <a:xfrm>
            <a:off x="4499200" y="3878700"/>
            <a:ext cx="3176000" cy="17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2" name="Google Shape;12142;p17"/>
          <p:cNvSpPr txBox="1">
            <a:spLocks noGrp="1"/>
          </p:cNvSpPr>
          <p:nvPr>
            <p:ph type="title"/>
          </p:nvPr>
        </p:nvSpPr>
        <p:spPr>
          <a:xfrm>
            <a:off x="8476800" y="3235600"/>
            <a:ext cx="2335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3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3" name="Google Shape;12143;p17"/>
          <p:cNvSpPr txBox="1">
            <a:spLocks noGrp="1"/>
          </p:cNvSpPr>
          <p:nvPr>
            <p:ph type="title" idx="3"/>
          </p:nvPr>
        </p:nvSpPr>
        <p:spPr>
          <a:xfrm>
            <a:off x="1362400" y="3260367"/>
            <a:ext cx="2335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3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4" name="Google Shape;12144;p17"/>
          <p:cNvSpPr txBox="1">
            <a:spLocks noGrp="1"/>
          </p:cNvSpPr>
          <p:nvPr>
            <p:ph type="title" idx="4"/>
          </p:nvPr>
        </p:nvSpPr>
        <p:spPr>
          <a:xfrm>
            <a:off x="4919600" y="3260367"/>
            <a:ext cx="2335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3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5" name="Google Shape;12145;p17"/>
          <p:cNvSpPr txBox="1">
            <a:spLocks noGrp="1"/>
          </p:cNvSpPr>
          <p:nvPr>
            <p:ph type="subTitle" idx="5"/>
          </p:nvPr>
        </p:nvSpPr>
        <p:spPr>
          <a:xfrm>
            <a:off x="8056400" y="3878767"/>
            <a:ext cx="3176000" cy="17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46" name="Google Shape;12146;p17"/>
          <p:cNvSpPr txBox="1">
            <a:spLocks noGrp="1"/>
          </p:cNvSpPr>
          <p:nvPr>
            <p:ph type="title" idx="6"/>
          </p:nvPr>
        </p:nvSpPr>
        <p:spPr>
          <a:xfrm>
            <a:off x="3369800" y="783265"/>
            <a:ext cx="5434800" cy="12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14797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solidFill>
          <a:srgbClr val="FFEECF"/>
        </a:solidFill>
        <a:effectLst/>
      </p:bgPr>
    </p:bg>
    <p:spTree>
      <p:nvGrpSpPr>
        <p:cNvPr id="1" name="Shape 1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8" name="Google Shape;12148;p18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12149" name="Google Shape;12149;p18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0" name="Google Shape;12150;p18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1" name="Google Shape;12151;p18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2" name="Google Shape;12152;p18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3" name="Google Shape;12153;p18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4" name="Google Shape;12154;p18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5" name="Google Shape;12155;p18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6" name="Google Shape;12156;p18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7" name="Google Shape;12157;p18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8" name="Google Shape;12158;p18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9" name="Google Shape;12159;p18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0" name="Google Shape;12160;p18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1" name="Google Shape;12161;p18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2" name="Google Shape;12162;p18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3" name="Google Shape;12163;p18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4" name="Google Shape;12164;p18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5" name="Google Shape;12165;p18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6" name="Google Shape;12166;p18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7" name="Google Shape;12167;p18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8" name="Google Shape;12168;p18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9" name="Google Shape;12169;p18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0" name="Google Shape;12170;p18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1" name="Google Shape;12171;p18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2" name="Google Shape;12172;p18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3" name="Google Shape;12173;p18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4" name="Google Shape;12174;p18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5" name="Google Shape;12175;p18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6" name="Google Shape;12176;p18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7" name="Google Shape;12177;p18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8" name="Google Shape;12178;p18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9" name="Google Shape;12179;p18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0" name="Google Shape;12180;p18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1" name="Google Shape;12181;p18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2" name="Google Shape;12182;p18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3" name="Google Shape;12183;p18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4" name="Google Shape;12184;p18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5" name="Google Shape;12185;p18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6" name="Google Shape;12186;p18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7" name="Google Shape;12187;p18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8" name="Google Shape;12188;p18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9" name="Google Shape;12189;p18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0" name="Google Shape;12190;p18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1" name="Google Shape;12191;p18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2" name="Google Shape;12192;p18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3" name="Google Shape;12193;p18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4" name="Google Shape;12194;p18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5" name="Google Shape;12195;p18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6" name="Google Shape;12196;p18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7" name="Google Shape;12197;p18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8" name="Google Shape;12198;p18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9" name="Google Shape;12199;p18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0" name="Google Shape;12200;p18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1" name="Google Shape;12201;p18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2" name="Google Shape;12202;p18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3" name="Google Shape;12203;p18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4" name="Google Shape;12204;p18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5" name="Google Shape;12205;p18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6" name="Google Shape;12206;p18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7" name="Google Shape;12207;p18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8" name="Google Shape;12208;p18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9" name="Google Shape;12209;p18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0" name="Google Shape;12210;p18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1" name="Google Shape;12211;p18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2" name="Google Shape;12212;p18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3" name="Google Shape;12213;p18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4" name="Google Shape;12214;p18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5" name="Google Shape;12215;p18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6" name="Google Shape;12216;p18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7" name="Google Shape;12217;p18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8" name="Google Shape;12218;p18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9" name="Google Shape;12219;p18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0" name="Google Shape;12220;p18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1" name="Google Shape;12221;p18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2" name="Google Shape;12222;p18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3" name="Google Shape;12223;p18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4" name="Google Shape;12224;p18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5" name="Google Shape;12225;p18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6" name="Google Shape;12226;p18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7" name="Google Shape;12227;p18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8" name="Google Shape;12228;p18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9" name="Google Shape;12229;p18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0" name="Google Shape;12230;p18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1" name="Google Shape;12231;p18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2" name="Google Shape;12232;p18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3" name="Google Shape;12233;p18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4" name="Google Shape;12234;p18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5" name="Google Shape;12235;p18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6" name="Google Shape;12236;p18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7" name="Google Shape;12237;p18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8" name="Google Shape;12238;p18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9" name="Google Shape;12239;p18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0" name="Google Shape;12240;p18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1" name="Google Shape;12241;p18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2" name="Google Shape;12242;p18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3" name="Google Shape;12243;p18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4" name="Google Shape;12244;p18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5" name="Google Shape;12245;p18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6" name="Google Shape;12246;p18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7" name="Google Shape;12247;p18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8" name="Google Shape;12248;p18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9" name="Google Shape;12249;p18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0" name="Google Shape;12250;p18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1" name="Google Shape;12251;p18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2" name="Google Shape;12252;p18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3" name="Google Shape;12253;p18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4" name="Google Shape;12254;p18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5" name="Google Shape;12255;p18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6" name="Google Shape;12256;p18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7" name="Google Shape;12257;p18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8" name="Google Shape;12258;p18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9" name="Google Shape;12259;p18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0" name="Google Shape;12260;p18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1" name="Google Shape;12261;p18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2" name="Google Shape;12262;p18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3" name="Google Shape;12263;p18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4" name="Google Shape;12264;p18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5" name="Google Shape;12265;p18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6" name="Google Shape;12266;p18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7" name="Google Shape;12267;p18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8" name="Google Shape;12268;p18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9" name="Google Shape;12269;p18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0" name="Google Shape;12270;p18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1" name="Google Shape;12271;p18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2" name="Google Shape;12272;p18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3" name="Google Shape;12273;p18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4" name="Google Shape;12274;p18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5" name="Google Shape;12275;p18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6" name="Google Shape;12276;p18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7" name="Google Shape;12277;p18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8" name="Google Shape;12278;p18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9" name="Google Shape;12279;p18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0" name="Google Shape;12280;p18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1" name="Google Shape;12281;p18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2" name="Google Shape;12282;p18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3" name="Google Shape;12283;p18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4" name="Google Shape;12284;p18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5" name="Google Shape;12285;p18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6" name="Google Shape;12286;p18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7" name="Google Shape;12287;p18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8" name="Google Shape;12288;p18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9" name="Google Shape;12289;p18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0" name="Google Shape;12290;p18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1" name="Google Shape;12291;p18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2" name="Google Shape;12292;p18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3" name="Google Shape;12293;p18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4" name="Google Shape;12294;p18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5" name="Google Shape;12295;p18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6" name="Google Shape;12296;p18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7" name="Google Shape;12297;p18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8" name="Google Shape;12298;p18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9" name="Google Shape;12299;p18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0" name="Google Shape;12300;p18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1" name="Google Shape;12301;p18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2" name="Google Shape;12302;p18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3" name="Google Shape;12303;p18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4" name="Google Shape;12304;p18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5" name="Google Shape;12305;p18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6" name="Google Shape;12306;p18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7" name="Google Shape;12307;p18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8" name="Google Shape;12308;p18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9" name="Google Shape;12309;p18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0" name="Google Shape;12310;p18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1" name="Google Shape;12311;p18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2" name="Google Shape;12312;p18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3" name="Google Shape;12313;p18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4" name="Google Shape;12314;p18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5" name="Google Shape;12315;p18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6" name="Google Shape;12316;p18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7" name="Google Shape;12317;p18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8" name="Google Shape;12318;p18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9" name="Google Shape;12319;p18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0" name="Google Shape;12320;p18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1" name="Google Shape;12321;p18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2" name="Google Shape;12322;p18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3" name="Google Shape;12323;p18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4" name="Google Shape;12324;p18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5" name="Google Shape;12325;p18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6" name="Google Shape;12326;p18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7" name="Google Shape;12327;p18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8" name="Google Shape;12328;p18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9" name="Google Shape;12329;p18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0" name="Google Shape;12330;p18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1" name="Google Shape;12331;p18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2" name="Google Shape;12332;p18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3" name="Google Shape;12333;p18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4" name="Google Shape;12334;p18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5" name="Google Shape;12335;p18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6" name="Google Shape;12336;p18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7" name="Google Shape;12337;p18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8" name="Google Shape;12338;p18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9" name="Google Shape;12339;p18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0" name="Google Shape;12340;p18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1" name="Google Shape;12341;p18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2" name="Google Shape;12342;p18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3" name="Google Shape;12343;p18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4" name="Google Shape;12344;p18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5" name="Google Shape;12345;p18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6" name="Google Shape;12346;p18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7" name="Google Shape;12347;p18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8" name="Google Shape;12348;p18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9" name="Google Shape;12349;p18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0" name="Google Shape;12350;p18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1" name="Google Shape;12351;p18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2" name="Google Shape;12352;p18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3" name="Google Shape;12353;p18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4" name="Google Shape;12354;p18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5" name="Google Shape;12355;p18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6" name="Google Shape;12356;p18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7" name="Google Shape;12357;p18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8" name="Google Shape;12358;p18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9" name="Google Shape;12359;p18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0" name="Google Shape;12360;p18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1" name="Google Shape;12361;p18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2" name="Google Shape;12362;p18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3" name="Google Shape;12363;p18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4" name="Google Shape;12364;p18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5" name="Google Shape;12365;p18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6" name="Google Shape;12366;p18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7" name="Google Shape;12367;p18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8" name="Google Shape;12368;p18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9" name="Google Shape;12369;p18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0" name="Google Shape;12370;p18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1" name="Google Shape;12371;p18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2" name="Google Shape;12372;p18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3" name="Google Shape;12373;p18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4" name="Google Shape;12374;p18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5" name="Google Shape;12375;p18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6" name="Google Shape;12376;p18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7" name="Google Shape;12377;p18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8" name="Google Shape;12378;p18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9" name="Google Shape;12379;p18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0" name="Google Shape;12380;p18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1" name="Google Shape;12381;p18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2" name="Google Shape;12382;p18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3" name="Google Shape;12383;p18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4" name="Google Shape;12384;p18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5" name="Google Shape;12385;p18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6" name="Google Shape;12386;p18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7" name="Google Shape;12387;p18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8" name="Google Shape;12388;p18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9" name="Google Shape;12389;p18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0" name="Google Shape;12390;p18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1" name="Google Shape;12391;p18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2" name="Google Shape;12392;p18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3" name="Google Shape;12393;p18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4" name="Google Shape;12394;p18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5" name="Google Shape;12395;p18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6" name="Google Shape;12396;p18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7" name="Google Shape;12397;p18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8" name="Google Shape;12398;p18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9" name="Google Shape;12399;p18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0" name="Google Shape;12400;p18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1" name="Google Shape;12401;p18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2" name="Google Shape;12402;p18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3" name="Google Shape;12403;p18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4" name="Google Shape;12404;p18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5" name="Google Shape;12405;p18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6" name="Google Shape;12406;p18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7" name="Google Shape;12407;p18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8" name="Google Shape;12408;p18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9" name="Google Shape;12409;p18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0" name="Google Shape;12410;p18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1" name="Google Shape;12411;p18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2" name="Google Shape;12412;p18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3" name="Google Shape;12413;p18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4" name="Google Shape;12414;p18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5" name="Google Shape;12415;p18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6" name="Google Shape;12416;p18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7" name="Google Shape;12417;p18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8" name="Google Shape;12418;p18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9" name="Google Shape;12419;p18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0" name="Google Shape;12420;p18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1" name="Google Shape;12421;p18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2" name="Google Shape;12422;p18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3" name="Google Shape;12423;p18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4" name="Google Shape;12424;p18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5" name="Google Shape;12425;p18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6" name="Google Shape;12426;p18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7" name="Google Shape;12427;p18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8" name="Google Shape;12428;p18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9" name="Google Shape;12429;p18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0" name="Google Shape;12430;p18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1" name="Google Shape;12431;p18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2" name="Google Shape;12432;p18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3" name="Google Shape;12433;p18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4" name="Google Shape;12434;p18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5" name="Google Shape;12435;p18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6" name="Google Shape;12436;p18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7" name="Google Shape;12437;p18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8" name="Google Shape;12438;p18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9" name="Google Shape;12439;p18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0" name="Google Shape;12440;p18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1" name="Google Shape;12441;p18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2" name="Google Shape;12442;p18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3" name="Google Shape;12443;p18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4" name="Google Shape;12444;p18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5" name="Google Shape;12445;p18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6" name="Google Shape;12446;p18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7" name="Google Shape;12447;p18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8" name="Google Shape;12448;p18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9" name="Google Shape;12449;p18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0" name="Google Shape;12450;p18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4" name="Google Shape;12454;p18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5" name="Google Shape;12455;p18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0" name="Google Shape;12460;p18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1" name="Google Shape;12461;p18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2" name="Google Shape;12462;p18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3" name="Google Shape;12463;p18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4" name="Google Shape;12464;p18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5" name="Google Shape;12465;p18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6" name="Google Shape;12466;p18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7" name="Google Shape;12467;p18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8" name="Google Shape;12468;p18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9" name="Google Shape;12469;p18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0" name="Google Shape;12470;p18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1" name="Google Shape;12471;p18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2" name="Google Shape;12472;p18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3" name="Google Shape;12473;p18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4" name="Google Shape;12474;p18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5" name="Google Shape;12475;p18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6" name="Google Shape;12476;p18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7" name="Google Shape;12477;p18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8" name="Google Shape;12478;p18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9" name="Google Shape;12479;p18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0" name="Google Shape;12480;p18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1" name="Google Shape;12481;p18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2" name="Google Shape;12482;p18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3" name="Google Shape;12483;p18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4" name="Google Shape;12484;p18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5" name="Google Shape;12485;p18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6" name="Google Shape;12486;p18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7" name="Google Shape;12487;p18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8" name="Google Shape;12488;p18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9" name="Google Shape;12489;p18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0" name="Google Shape;12490;p18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1" name="Google Shape;12491;p18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2" name="Google Shape;12492;p18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3" name="Google Shape;12493;p18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4" name="Google Shape;12494;p18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5" name="Google Shape;12495;p18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6" name="Google Shape;12496;p18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7" name="Google Shape;12497;p18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8" name="Google Shape;12498;p18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9" name="Google Shape;12499;p18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0" name="Google Shape;12500;p18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1" name="Google Shape;12501;p18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2" name="Google Shape;12502;p18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3" name="Google Shape;12503;p18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4" name="Google Shape;12504;p18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5" name="Google Shape;12505;p18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6" name="Google Shape;12506;p18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7" name="Google Shape;12507;p18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8" name="Google Shape;12508;p18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9" name="Google Shape;12509;p18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0" name="Google Shape;12510;p18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1" name="Google Shape;12511;p18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2" name="Google Shape;12512;p18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3" name="Google Shape;12513;p18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4" name="Google Shape;12514;p18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5" name="Google Shape;12515;p18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6" name="Google Shape;12516;p18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7" name="Google Shape;12517;p18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8" name="Google Shape;12518;p18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9" name="Google Shape;12519;p18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0" name="Google Shape;12520;p18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1" name="Google Shape;12521;p18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2" name="Google Shape;12522;p18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3" name="Google Shape;12523;p18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4" name="Google Shape;12524;p18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5" name="Google Shape;12525;p18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6" name="Google Shape;12526;p18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7" name="Google Shape;12527;p18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8" name="Google Shape;12528;p18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9" name="Google Shape;12529;p18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0" name="Google Shape;12530;p18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1" name="Google Shape;12531;p18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2" name="Google Shape;12532;p18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3" name="Google Shape;12533;p18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4" name="Google Shape;12534;p18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5" name="Google Shape;12535;p18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6" name="Google Shape;12536;p18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7" name="Google Shape;12537;p18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8" name="Google Shape;12538;p18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9" name="Google Shape;12539;p18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0" name="Google Shape;12540;p18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1" name="Google Shape;12541;p18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2" name="Google Shape;12542;p18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3" name="Google Shape;12543;p18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4" name="Google Shape;12544;p18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5" name="Google Shape;12545;p18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6" name="Google Shape;12546;p18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7" name="Google Shape;12547;p18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8" name="Google Shape;12548;p18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9" name="Google Shape;12549;p18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0" name="Google Shape;12550;p18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1" name="Google Shape;12551;p18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2" name="Google Shape;12552;p18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3" name="Google Shape;12553;p18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4" name="Google Shape;12554;p18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5" name="Google Shape;12555;p18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6" name="Google Shape;12556;p18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7" name="Google Shape;12557;p18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8" name="Google Shape;12558;p18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9" name="Google Shape;12559;p18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0" name="Google Shape;12560;p18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1" name="Google Shape;12561;p18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2" name="Google Shape;12562;p18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3" name="Google Shape;12563;p18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4" name="Google Shape;12564;p18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5" name="Google Shape;12565;p18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6" name="Google Shape;12566;p18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7" name="Google Shape;12567;p18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8" name="Google Shape;12568;p18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9" name="Google Shape;12569;p18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0" name="Google Shape;12570;p18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1" name="Google Shape;12571;p18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2" name="Google Shape;12572;p18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3" name="Google Shape;12573;p18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4" name="Google Shape;12574;p18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5" name="Google Shape;12575;p18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6" name="Google Shape;12576;p18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7" name="Google Shape;12577;p18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8" name="Google Shape;12578;p18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9" name="Google Shape;12579;p18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0" name="Google Shape;12580;p18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1" name="Google Shape;12581;p18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2" name="Google Shape;12582;p18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3" name="Google Shape;12583;p18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4" name="Google Shape;12584;p18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5" name="Google Shape;12585;p18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6" name="Google Shape;12586;p18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7" name="Google Shape;12587;p18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8" name="Google Shape;12588;p18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9" name="Google Shape;12589;p18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0" name="Google Shape;12590;p18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1" name="Google Shape;12591;p18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2" name="Google Shape;12592;p18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3" name="Google Shape;12593;p18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4" name="Google Shape;12594;p18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5" name="Google Shape;12595;p18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6" name="Google Shape;12596;p18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7" name="Google Shape;12597;p18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8" name="Google Shape;12598;p18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9" name="Google Shape;12599;p18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0" name="Google Shape;12600;p18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1" name="Google Shape;12601;p18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2" name="Google Shape;12602;p18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3" name="Google Shape;12603;p18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4" name="Google Shape;12604;p18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5" name="Google Shape;12605;p18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6" name="Google Shape;12606;p18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7" name="Google Shape;12607;p18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8" name="Google Shape;12608;p18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9" name="Google Shape;12609;p18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0" name="Google Shape;12610;p18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1" name="Google Shape;12611;p18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2" name="Google Shape;12612;p18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3" name="Google Shape;12613;p18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4" name="Google Shape;12614;p18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5" name="Google Shape;12615;p18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6" name="Google Shape;12616;p18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7" name="Google Shape;12617;p18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8" name="Google Shape;12618;p18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9" name="Google Shape;12619;p18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0" name="Google Shape;12620;p18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1" name="Google Shape;12621;p18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2" name="Google Shape;12622;p18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3" name="Google Shape;12623;p18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4" name="Google Shape;12624;p18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5" name="Google Shape;12625;p18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6" name="Google Shape;12626;p18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7" name="Google Shape;12627;p18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8" name="Google Shape;12628;p18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9" name="Google Shape;12629;p18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0" name="Google Shape;12630;p18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1" name="Google Shape;12631;p18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2" name="Google Shape;12632;p18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3" name="Google Shape;12633;p18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4" name="Google Shape;12634;p18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5" name="Google Shape;12635;p18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6" name="Google Shape;12636;p18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7" name="Google Shape;12637;p18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8" name="Google Shape;12638;p18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9" name="Google Shape;12639;p18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0" name="Google Shape;12640;p18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1" name="Google Shape;12641;p18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2" name="Google Shape;12642;p18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3" name="Google Shape;12643;p18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4" name="Google Shape;12644;p18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5" name="Google Shape;12645;p18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6" name="Google Shape;12646;p18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7" name="Google Shape;12647;p18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8" name="Google Shape;12648;p18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9" name="Google Shape;12649;p18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0" name="Google Shape;12650;p18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1" name="Google Shape;12651;p18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2" name="Google Shape;12652;p18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3" name="Google Shape;12653;p18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4" name="Google Shape;12654;p18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5" name="Google Shape;12655;p18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6" name="Google Shape;12656;p18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7" name="Google Shape;12657;p18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8" name="Google Shape;12658;p18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9" name="Google Shape;12659;p18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0" name="Google Shape;12660;p18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1" name="Google Shape;12661;p18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2" name="Google Shape;12662;p18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3" name="Google Shape;12663;p18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4" name="Google Shape;12664;p18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5" name="Google Shape;12665;p18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6" name="Google Shape;12666;p18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7" name="Google Shape;12667;p18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8" name="Google Shape;12668;p18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9" name="Google Shape;12669;p18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0" name="Google Shape;12670;p18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1" name="Google Shape;12671;p18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2" name="Google Shape;12672;p18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3" name="Google Shape;12673;p18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4" name="Google Shape;12674;p18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5" name="Google Shape;12675;p18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6" name="Google Shape;12676;p18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7" name="Google Shape;12677;p18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8" name="Google Shape;12678;p18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9" name="Google Shape;12679;p18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0" name="Google Shape;12680;p18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1" name="Google Shape;12681;p18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2" name="Google Shape;12682;p18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3" name="Google Shape;12683;p18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4" name="Google Shape;12684;p18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5" name="Google Shape;12685;p18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6" name="Google Shape;12686;p18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7" name="Google Shape;12687;p18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8" name="Google Shape;12688;p18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9" name="Google Shape;12689;p18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0" name="Google Shape;12690;p18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1" name="Google Shape;12691;p18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2" name="Google Shape;12692;p18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3" name="Google Shape;12693;p18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4" name="Google Shape;12694;p18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5" name="Google Shape;12695;p18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6" name="Google Shape;12696;p18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7" name="Google Shape;12697;p18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8" name="Google Shape;12698;p18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9" name="Google Shape;12699;p18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0" name="Google Shape;12700;p18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1" name="Google Shape;12701;p18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2" name="Google Shape;12702;p18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3" name="Google Shape;12703;p18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4" name="Google Shape;12704;p18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5" name="Google Shape;12705;p18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6" name="Google Shape;12706;p18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7" name="Google Shape;12707;p18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8" name="Google Shape;12708;p18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9" name="Google Shape;12709;p18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0" name="Google Shape;12710;p18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1" name="Google Shape;12711;p18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2" name="Google Shape;12712;p18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3" name="Google Shape;12713;p18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4" name="Google Shape;12714;p18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5" name="Google Shape;12715;p18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6" name="Google Shape;12716;p18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7" name="Google Shape;12717;p18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8" name="Google Shape;12718;p18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9" name="Google Shape;12719;p18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0" name="Google Shape;12720;p18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1" name="Google Shape;12721;p18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2" name="Google Shape;12722;p18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3" name="Google Shape;12723;p18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4" name="Google Shape;12724;p18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5" name="Google Shape;12725;p18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6" name="Google Shape;12726;p18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7" name="Google Shape;12727;p18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8" name="Google Shape;12728;p18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9" name="Google Shape;12729;p18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0" name="Google Shape;12730;p18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1" name="Google Shape;12731;p18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2" name="Google Shape;12732;p18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3" name="Google Shape;12733;p18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4" name="Google Shape;12734;p18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5" name="Google Shape;12735;p18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6" name="Google Shape;12736;p18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7" name="Google Shape;12737;p18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8" name="Google Shape;12738;p18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9" name="Google Shape;12739;p18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0" name="Google Shape;12740;p18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1" name="Google Shape;12741;p18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2" name="Google Shape;12742;p18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3" name="Google Shape;12743;p18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4" name="Google Shape;12744;p18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5" name="Google Shape;12745;p18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6" name="Google Shape;12746;p18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7" name="Google Shape;12747;p18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8" name="Google Shape;12748;p18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9" name="Google Shape;12749;p18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0" name="Google Shape;12750;p18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1" name="Google Shape;12751;p18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2" name="Google Shape;12752;p18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3" name="Google Shape;12753;p18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4" name="Google Shape;12754;p18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5" name="Google Shape;12755;p18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6" name="Google Shape;12756;p18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7" name="Google Shape;12757;p18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8" name="Google Shape;12758;p18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9" name="Google Shape;12759;p18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0" name="Google Shape;12760;p18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1" name="Google Shape;12761;p18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2" name="Google Shape;12762;p18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3" name="Google Shape;12763;p18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4" name="Google Shape;12764;p18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5" name="Google Shape;12765;p18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6" name="Google Shape;12766;p18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7" name="Google Shape;12767;p18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8" name="Google Shape;12768;p18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9" name="Google Shape;12769;p18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0" name="Google Shape;12770;p18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1" name="Google Shape;12771;p18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2" name="Google Shape;12772;p18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3" name="Google Shape;12773;p18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4" name="Google Shape;12774;p18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5" name="Google Shape;12775;p18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6" name="Google Shape;12776;p18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7" name="Google Shape;12777;p18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8" name="Google Shape;12778;p18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9" name="Google Shape;12779;p18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0" name="Google Shape;12780;p18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1" name="Google Shape;12781;p18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2" name="Google Shape;12782;p18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3" name="Google Shape;12783;p18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4" name="Google Shape;12784;p18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5" name="Google Shape;12785;p18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6" name="Google Shape;12786;p18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7" name="Google Shape;12787;p18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8" name="Google Shape;12788;p18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9" name="Google Shape;12789;p18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0" name="Google Shape;12790;p18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1" name="Google Shape;12791;p18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2" name="Google Shape;12792;p18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3" name="Google Shape;12793;p18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4" name="Google Shape;12794;p18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5" name="Google Shape;12795;p18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6" name="Google Shape;12796;p18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7" name="Google Shape;12797;p18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8" name="Google Shape;12798;p18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9" name="Google Shape;12799;p18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0" name="Google Shape;12800;p18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1" name="Google Shape;12801;p18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2" name="Google Shape;12802;p18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3" name="Google Shape;12803;p18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4" name="Google Shape;12804;p18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5" name="Google Shape;12805;p18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6" name="Google Shape;12806;p18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7" name="Google Shape;12807;p18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8" name="Google Shape;12808;p18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9" name="Google Shape;12809;p18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0" name="Google Shape;12810;p18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1" name="Google Shape;12811;p18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2" name="Google Shape;12812;p18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3" name="Google Shape;12813;p18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4" name="Google Shape;12814;p18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5" name="Google Shape;12815;p18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6" name="Google Shape;12816;p18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7" name="Google Shape;12817;p18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8" name="Google Shape;12818;p18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9" name="Google Shape;12819;p18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0" name="Google Shape;12820;p18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1" name="Google Shape;12821;p18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2" name="Google Shape;12822;p18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3" name="Google Shape;12823;p18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4" name="Google Shape;12824;p18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5" name="Google Shape;12825;p18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6" name="Google Shape;12826;p18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7" name="Google Shape;12827;p18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8" name="Google Shape;12828;p18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9" name="Google Shape;12829;p18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0" name="Google Shape;12830;p18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1" name="Google Shape;12831;p18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2" name="Google Shape;12832;p18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3" name="Google Shape;12833;p18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4" name="Google Shape;12834;p18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5" name="Google Shape;12835;p18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6" name="Google Shape;12836;p18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7" name="Google Shape;12837;p18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8" name="Google Shape;12838;p18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9" name="Google Shape;12839;p18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0" name="Google Shape;12840;p18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1" name="Google Shape;12841;p18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2" name="Google Shape;12842;p18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3" name="Google Shape;12843;p18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4" name="Google Shape;12844;p18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5" name="Google Shape;12845;p18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6" name="Google Shape;12846;p18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7" name="Google Shape;12847;p18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8" name="Google Shape;12848;p18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9" name="Google Shape;12849;p18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0" name="Google Shape;12850;p18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1" name="Google Shape;12851;p18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2" name="Google Shape;12852;p18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3" name="Google Shape;12853;p18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4" name="Google Shape;12854;p18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5" name="Google Shape;12855;p18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6" name="Google Shape;12856;p18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7" name="Google Shape;12857;p18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8" name="Google Shape;12858;p18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9" name="Google Shape;12859;p18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0" name="Google Shape;12860;p18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1" name="Google Shape;12861;p18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2" name="Google Shape;12862;p18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3" name="Google Shape;12863;p18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4" name="Google Shape;12864;p18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5" name="Google Shape;12865;p18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6" name="Google Shape;12866;p18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7" name="Google Shape;12867;p18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8" name="Google Shape;12868;p18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9" name="Google Shape;12869;p18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0" name="Google Shape;12870;p18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1" name="Google Shape;12871;p18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2" name="Google Shape;12872;p18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3" name="Google Shape;12873;p18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4" name="Google Shape;12874;p18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5" name="Google Shape;12875;p18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6" name="Google Shape;12876;p18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7" name="Google Shape;12877;p18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8" name="Google Shape;12878;p18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9" name="Google Shape;12879;p18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0" name="Google Shape;12880;p18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1" name="Google Shape;12881;p18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2" name="Google Shape;12882;p18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3" name="Google Shape;12883;p18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4" name="Google Shape;12884;p18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5" name="Google Shape;12885;p18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6" name="Google Shape;12886;p18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7" name="Google Shape;12887;p18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8" name="Google Shape;12888;p18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9" name="Google Shape;12889;p18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0" name="Google Shape;12890;p18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1" name="Google Shape;12891;p18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2" name="Google Shape;12892;p18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3" name="Google Shape;12893;p18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4" name="Google Shape;12894;p18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5" name="Google Shape;12895;p18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6" name="Google Shape;12896;p18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7" name="Google Shape;12897;p18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8" name="Google Shape;12898;p18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9" name="Google Shape;12899;p18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0" name="Google Shape;12900;p18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901" name="Google Shape;12901;p18"/>
          <p:cNvSpPr txBox="1">
            <a:spLocks noGrp="1"/>
          </p:cNvSpPr>
          <p:nvPr>
            <p:ph type="title"/>
          </p:nvPr>
        </p:nvSpPr>
        <p:spPr>
          <a:xfrm>
            <a:off x="7209667" y="429867"/>
            <a:ext cx="3766400" cy="16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2902" name="Google Shape;12902;p18"/>
          <p:cNvSpPr txBox="1">
            <a:spLocks noGrp="1"/>
          </p:cNvSpPr>
          <p:nvPr>
            <p:ph type="subTitle" idx="1"/>
          </p:nvPr>
        </p:nvSpPr>
        <p:spPr>
          <a:xfrm>
            <a:off x="6830233" y="3601067"/>
            <a:ext cx="46516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  <p:sp>
        <p:nvSpPr>
          <p:cNvPr id="12903" name="Google Shape;12903;p18"/>
          <p:cNvSpPr txBox="1">
            <a:spLocks noGrp="1"/>
          </p:cNvSpPr>
          <p:nvPr>
            <p:ph type="subTitle" idx="2"/>
          </p:nvPr>
        </p:nvSpPr>
        <p:spPr>
          <a:xfrm>
            <a:off x="6830233" y="2456867"/>
            <a:ext cx="46516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  <p:sp>
        <p:nvSpPr>
          <p:cNvPr id="12904" name="Google Shape;12904;p18"/>
          <p:cNvSpPr txBox="1">
            <a:spLocks noGrp="1"/>
          </p:cNvSpPr>
          <p:nvPr>
            <p:ph type="subTitle" idx="3"/>
          </p:nvPr>
        </p:nvSpPr>
        <p:spPr>
          <a:xfrm>
            <a:off x="6830233" y="4745267"/>
            <a:ext cx="4651600" cy="7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10009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Title and three columns 4">
    <p:bg>
      <p:bgPr>
        <a:solidFill>
          <a:srgbClr val="B33B00"/>
        </a:solidFill>
        <a:effectLst/>
      </p:bgPr>
    </p:bg>
    <p:spTree>
      <p:nvGrpSpPr>
        <p:cNvPr id="1" name="Shape 12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6" name="Google Shape;12906;p19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12907" name="Google Shape;12907;p19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8" name="Google Shape;12908;p19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9" name="Google Shape;12909;p19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0" name="Google Shape;12910;p19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1" name="Google Shape;12911;p19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2" name="Google Shape;12912;p19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3" name="Google Shape;12913;p19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4" name="Google Shape;12914;p19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5" name="Google Shape;12915;p19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6" name="Google Shape;12916;p19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7" name="Google Shape;12917;p19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8" name="Google Shape;12918;p19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9" name="Google Shape;12919;p19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0" name="Google Shape;12920;p19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1" name="Google Shape;12921;p19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2" name="Google Shape;12922;p19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3" name="Google Shape;12923;p19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4" name="Google Shape;12924;p19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5" name="Google Shape;12925;p19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6" name="Google Shape;12926;p19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7" name="Google Shape;12927;p19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8" name="Google Shape;12928;p19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9" name="Google Shape;12929;p19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0" name="Google Shape;12930;p19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1" name="Google Shape;12931;p19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2" name="Google Shape;12932;p19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3" name="Google Shape;12933;p19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4" name="Google Shape;12934;p19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5" name="Google Shape;12935;p19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6" name="Google Shape;12936;p19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7" name="Google Shape;12937;p19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8" name="Google Shape;12938;p19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9" name="Google Shape;12939;p19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0" name="Google Shape;12940;p19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5" name="Google Shape;13255;p19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6" name="Google Shape;13256;p19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1" name="Google Shape;13261;p19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2" name="Google Shape;13262;p19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5" name="Google Shape;13265;p19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6" name="Google Shape;13266;p19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7" name="Google Shape;13267;p19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8" name="Google Shape;13268;p19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9" name="Google Shape;13269;p19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0" name="Google Shape;13270;p19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1" name="Google Shape;13271;p19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2" name="Google Shape;13272;p19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3" name="Google Shape;13273;p19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4" name="Google Shape;13274;p19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5" name="Google Shape;13275;p19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6" name="Google Shape;13276;p19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7" name="Google Shape;13277;p19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8" name="Google Shape;13278;p19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9" name="Google Shape;13279;p19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0" name="Google Shape;13280;p19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1" name="Google Shape;13281;p19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2" name="Google Shape;13282;p19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3" name="Google Shape;13283;p19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4" name="Google Shape;13284;p19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5" name="Google Shape;13285;p19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6" name="Google Shape;13286;p19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7" name="Google Shape;13287;p19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8" name="Google Shape;13288;p19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9" name="Google Shape;13289;p19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0" name="Google Shape;13290;p19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1" name="Google Shape;13291;p19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2" name="Google Shape;13292;p19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3" name="Google Shape;13293;p19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4" name="Google Shape;13294;p19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5" name="Google Shape;13295;p19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6" name="Google Shape;13296;p19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7" name="Google Shape;13297;p19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8" name="Google Shape;13298;p19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9" name="Google Shape;13299;p19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0" name="Google Shape;13300;p19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1" name="Google Shape;13301;p19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2" name="Google Shape;13302;p19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3" name="Google Shape;13303;p19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4" name="Google Shape;13304;p19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5" name="Google Shape;13305;p19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6" name="Google Shape;13306;p19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7" name="Google Shape;13307;p19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8" name="Google Shape;13308;p19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9" name="Google Shape;13309;p19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0" name="Google Shape;13310;p19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1" name="Google Shape;13311;p19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2" name="Google Shape;13312;p19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3" name="Google Shape;13313;p19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4" name="Google Shape;13314;p19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5" name="Google Shape;13315;p19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6" name="Google Shape;13316;p19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7" name="Google Shape;13317;p19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8" name="Google Shape;13318;p19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9" name="Google Shape;13319;p19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0" name="Google Shape;13320;p19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1" name="Google Shape;13321;p19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2" name="Google Shape;13322;p19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6" name="Google Shape;13326;p19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7" name="Google Shape;13327;p19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1" name="Google Shape;13421;p19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2" name="Google Shape;13422;p19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5" name="Google Shape;13515;p19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6" name="Google Shape;13516;p19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9" name="Google Shape;13609;p19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0" name="Google Shape;13610;p19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1" name="Google Shape;13611;p19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2" name="Google Shape;13612;p19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3" name="Google Shape;13613;p19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4" name="Google Shape;13614;p19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5" name="Google Shape;13615;p19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6" name="Google Shape;13616;p19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7" name="Google Shape;13617;p19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8" name="Google Shape;13618;p19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9" name="Google Shape;13619;p19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0" name="Google Shape;13620;p19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1" name="Google Shape;13621;p19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2" name="Google Shape;13622;p19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3" name="Google Shape;13623;p19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4" name="Google Shape;13624;p19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5" name="Google Shape;13625;p19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6" name="Google Shape;13626;p19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7" name="Google Shape;13627;p19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8" name="Google Shape;13628;p19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9" name="Google Shape;13629;p19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0" name="Google Shape;13630;p19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1" name="Google Shape;13631;p19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2" name="Google Shape;13632;p19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3" name="Google Shape;13633;p19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4" name="Google Shape;13634;p19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5" name="Google Shape;13635;p19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6" name="Google Shape;13636;p19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7" name="Google Shape;13637;p19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8" name="Google Shape;13638;p19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9" name="Google Shape;13639;p19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0" name="Google Shape;13640;p19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1" name="Google Shape;13641;p19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2" name="Google Shape;13642;p19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3" name="Google Shape;13643;p19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4" name="Google Shape;13644;p19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5" name="Google Shape;13645;p19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6" name="Google Shape;13646;p19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7" name="Google Shape;13647;p19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8" name="Google Shape;13648;p19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9" name="Google Shape;13649;p19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0" name="Google Shape;13650;p19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1" name="Google Shape;13651;p19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2" name="Google Shape;13652;p19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3" name="Google Shape;13653;p19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4" name="Google Shape;13654;p19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5" name="Google Shape;13655;p19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6" name="Google Shape;13656;p19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7" name="Google Shape;13657;p19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8" name="Google Shape;13658;p19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659" name="Google Shape;13659;p19"/>
          <p:cNvSpPr txBox="1">
            <a:spLocks noGrp="1"/>
          </p:cNvSpPr>
          <p:nvPr>
            <p:ph type="title"/>
          </p:nvPr>
        </p:nvSpPr>
        <p:spPr>
          <a:xfrm>
            <a:off x="2389500" y="450933"/>
            <a:ext cx="7434000" cy="9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3660" name="Google Shape;13660;p19"/>
          <p:cNvSpPr txBox="1">
            <a:spLocks noGrp="1"/>
          </p:cNvSpPr>
          <p:nvPr>
            <p:ph type="subTitle" idx="1"/>
          </p:nvPr>
        </p:nvSpPr>
        <p:spPr>
          <a:xfrm>
            <a:off x="6859867" y="3586833"/>
            <a:ext cx="3632800" cy="7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661" name="Google Shape;13661;p19"/>
          <p:cNvSpPr txBox="1">
            <a:spLocks noGrp="1"/>
          </p:cNvSpPr>
          <p:nvPr>
            <p:ph type="subTitle" idx="2"/>
          </p:nvPr>
        </p:nvSpPr>
        <p:spPr>
          <a:xfrm>
            <a:off x="6859867" y="2417533"/>
            <a:ext cx="3680400" cy="7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662" name="Google Shape;13662;p19"/>
          <p:cNvSpPr txBox="1">
            <a:spLocks noGrp="1"/>
          </p:cNvSpPr>
          <p:nvPr>
            <p:ph type="subTitle" idx="3"/>
          </p:nvPr>
        </p:nvSpPr>
        <p:spPr>
          <a:xfrm>
            <a:off x="6860020" y="4652867"/>
            <a:ext cx="3632800" cy="7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663" name="Google Shape;13663;p19"/>
          <p:cNvSpPr txBox="1">
            <a:spLocks noGrp="1"/>
          </p:cNvSpPr>
          <p:nvPr>
            <p:ph type="title" idx="4" hasCustomPrompt="1"/>
          </p:nvPr>
        </p:nvSpPr>
        <p:spPr>
          <a:xfrm>
            <a:off x="4625700" y="2403851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3664" name="Google Shape;13664;p19"/>
          <p:cNvSpPr txBox="1">
            <a:spLocks noGrp="1"/>
          </p:cNvSpPr>
          <p:nvPr>
            <p:ph type="title" idx="5" hasCustomPrompt="1"/>
          </p:nvPr>
        </p:nvSpPr>
        <p:spPr>
          <a:xfrm>
            <a:off x="4625700" y="3547857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3665" name="Google Shape;13665;p19"/>
          <p:cNvSpPr txBox="1">
            <a:spLocks noGrp="1"/>
          </p:cNvSpPr>
          <p:nvPr>
            <p:ph type="title" idx="6" hasCustomPrompt="1"/>
          </p:nvPr>
        </p:nvSpPr>
        <p:spPr>
          <a:xfrm>
            <a:off x="4625700" y="4686463"/>
            <a:ext cx="990800" cy="720800"/>
          </a:xfrm>
          <a:prstGeom prst="rect">
            <a:avLst/>
          </a:prstGeom>
          <a:solidFill>
            <a:srgbClr val="FFEECF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725775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Title and three columns 5">
    <p:bg>
      <p:bgPr>
        <a:solidFill>
          <a:srgbClr val="B33B00"/>
        </a:solidFill>
        <a:effectLst/>
      </p:bgPr>
    </p:bg>
    <p:spTree>
      <p:nvGrpSpPr>
        <p:cNvPr id="1" name="Shape 13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67" name="Google Shape;13667;p20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13668" name="Google Shape;13668;p20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9" name="Google Shape;13669;p20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0" name="Google Shape;13670;p20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2" name="Google Shape;13712;p20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3" name="Google Shape;13713;p20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4" name="Google Shape;13714;p20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5" name="Google Shape;13715;p20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6" name="Google Shape;13716;p20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7" name="Google Shape;13717;p20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8" name="Google Shape;13718;p20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9" name="Google Shape;13719;p20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0" name="Google Shape;13720;p20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1" name="Google Shape;13721;p20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2" name="Google Shape;13722;p20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3" name="Google Shape;13723;p20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4" name="Google Shape;13724;p20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5" name="Google Shape;13725;p20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6" name="Google Shape;13726;p20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7" name="Google Shape;13727;p20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8" name="Google Shape;13728;p20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9" name="Google Shape;13729;p20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0" name="Google Shape;13730;p20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1" name="Google Shape;13731;p20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2" name="Google Shape;13732;p20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3" name="Google Shape;13733;p20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4" name="Google Shape;13734;p20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5" name="Google Shape;13735;p20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6" name="Google Shape;13736;p20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7" name="Google Shape;13737;p20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8" name="Google Shape;13738;p20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9" name="Google Shape;13739;p20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0" name="Google Shape;13740;p20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1" name="Google Shape;13741;p20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2" name="Google Shape;13742;p20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3" name="Google Shape;13743;p20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4" name="Google Shape;13744;p20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5" name="Google Shape;13745;p20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6" name="Google Shape;13746;p20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7" name="Google Shape;13747;p20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8" name="Google Shape;13748;p20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9" name="Google Shape;13749;p20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0" name="Google Shape;13750;p20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1" name="Google Shape;13751;p20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2" name="Google Shape;13752;p20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3" name="Google Shape;13753;p20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4" name="Google Shape;13754;p20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5" name="Google Shape;13755;p20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6" name="Google Shape;13756;p20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7" name="Google Shape;13757;p20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8" name="Google Shape;13758;p20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9" name="Google Shape;13759;p20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0" name="Google Shape;13760;p20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1" name="Google Shape;13761;p20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2" name="Google Shape;13762;p20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3" name="Google Shape;13763;p20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4" name="Google Shape;13764;p20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5" name="Google Shape;13765;p20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6" name="Google Shape;13766;p20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7" name="Google Shape;13767;p20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8" name="Google Shape;13768;p20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9" name="Google Shape;13769;p20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0" name="Google Shape;13770;p20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1" name="Google Shape;13771;p20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2" name="Google Shape;13772;p20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3" name="Google Shape;13773;p20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4" name="Google Shape;13774;p20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5" name="Google Shape;13775;p20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6" name="Google Shape;13776;p20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7" name="Google Shape;13777;p20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8" name="Google Shape;13778;p20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9" name="Google Shape;13779;p20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0" name="Google Shape;13780;p20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1" name="Google Shape;13781;p20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2" name="Google Shape;13782;p20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3" name="Google Shape;13783;p20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4" name="Google Shape;13784;p20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5" name="Google Shape;13785;p20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6" name="Google Shape;13786;p20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7" name="Google Shape;13787;p20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8" name="Google Shape;13788;p20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9" name="Google Shape;13789;p20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0" name="Google Shape;13790;p20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1" name="Google Shape;13791;p20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2" name="Google Shape;13792;p20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3" name="Google Shape;13793;p20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4" name="Google Shape;13794;p20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5" name="Google Shape;13795;p20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6" name="Google Shape;13796;p20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7" name="Google Shape;13797;p20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8" name="Google Shape;13798;p20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9" name="Google Shape;13799;p20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0" name="Google Shape;13800;p20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1" name="Google Shape;13801;p20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2" name="Google Shape;13802;p20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3" name="Google Shape;13803;p20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4" name="Google Shape;13804;p20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5" name="Google Shape;13805;p20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6" name="Google Shape;13806;p20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7" name="Google Shape;13807;p20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8" name="Google Shape;13808;p20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9" name="Google Shape;13809;p20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0" name="Google Shape;13810;p20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1" name="Google Shape;13811;p20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2" name="Google Shape;13812;p20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3" name="Google Shape;13813;p20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4" name="Google Shape;13814;p20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5" name="Google Shape;13815;p20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6" name="Google Shape;13816;p20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7" name="Google Shape;13817;p20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8" name="Google Shape;13818;p20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9" name="Google Shape;13819;p20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0" name="Google Shape;13820;p20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1" name="Google Shape;13821;p20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2" name="Google Shape;13822;p20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3" name="Google Shape;13823;p20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4" name="Google Shape;13824;p20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5" name="Google Shape;13825;p20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6" name="Google Shape;13826;p20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7" name="Google Shape;13827;p20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8" name="Google Shape;13828;p20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9" name="Google Shape;13829;p20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0" name="Google Shape;13830;p20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1" name="Google Shape;13831;p20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2" name="Google Shape;13832;p20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3" name="Google Shape;13833;p20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4" name="Google Shape;13834;p20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5" name="Google Shape;13835;p20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6" name="Google Shape;13836;p20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7" name="Google Shape;13837;p20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8" name="Google Shape;13838;p20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9" name="Google Shape;13839;p20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0" name="Google Shape;13840;p20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1" name="Google Shape;13841;p20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2" name="Google Shape;13842;p20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3" name="Google Shape;13843;p20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4" name="Google Shape;13844;p20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5" name="Google Shape;13845;p20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6" name="Google Shape;13846;p20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7" name="Google Shape;13847;p20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8" name="Google Shape;13848;p20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9" name="Google Shape;13849;p20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0" name="Google Shape;13850;p20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1" name="Google Shape;13851;p20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2" name="Google Shape;13852;p20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3" name="Google Shape;13853;p20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4" name="Google Shape;13854;p20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5" name="Google Shape;13855;p20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6" name="Google Shape;13856;p20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7" name="Google Shape;13857;p20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8" name="Google Shape;13858;p20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9" name="Google Shape;13859;p20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0" name="Google Shape;13860;p20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1" name="Google Shape;13861;p20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2" name="Google Shape;13862;p20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3" name="Google Shape;13863;p20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4" name="Google Shape;13864;p20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5" name="Google Shape;13865;p20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6" name="Google Shape;13866;p20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7" name="Google Shape;13867;p20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8" name="Google Shape;13868;p20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9" name="Google Shape;13869;p20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0" name="Google Shape;13870;p20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1" name="Google Shape;13871;p20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2" name="Google Shape;13872;p20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3" name="Google Shape;13873;p20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4" name="Google Shape;13874;p20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5" name="Google Shape;13875;p20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6" name="Google Shape;13876;p20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7" name="Google Shape;13877;p20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8" name="Google Shape;13878;p20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9" name="Google Shape;13879;p20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0" name="Google Shape;13880;p20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1" name="Google Shape;13881;p20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2" name="Google Shape;13882;p20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3" name="Google Shape;13883;p20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4" name="Google Shape;13884;p20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5" name="Google Shape;13885;p20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6" name="Google Shape;13886;p20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7" name="Google Shape;13887;p20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8" name="Google Shape;13888;p20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9" name="Google Shape;13889;p20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0" name="Google Shape;13890;p20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1" name="Google Shape;13891;p20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2" name="Google Shape;13892;p20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3" name="Google Shape;13893;p20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4" name="Google Shape;13894;p20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5" name="Google Shape;13895;p20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6" name="Google Shape;13896;p20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7" name="Google Shape;13897;p20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8" name="Google Shape;13898;p20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9" name="Google Shape;13899;p20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0" name="Google Shape;13900;p20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1" name="Google Shape;13901;p20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2" name="Google Shape;13902;p20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3" name="Google Shape;13903;p20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4" name="Google Shape;13904;p20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5" name="Google Shape;13905;p20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6" name="Google Shape;13906;p20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7" name="Google Shape;13907;p20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8" name="Google Shape;13908;p20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9" name="Google Shape;13909;p20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0" name="Google Shape;13910;p20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1" name="Google Shape;13911;p20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2" name="Google Shape;13912;p20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3" name="Google Shape;13913;p20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4" name="Google Shape;13914;p20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5" name="Google Shape;13915;p20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6" name="Google Shape;13916;p20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7" name="Google Shape;13917;p20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8" name="Google Shape;13918;p20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9" name="Google Shape;13919;p20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0" name="Google Shape;13920;p20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1" name="Google Shape;13921;p20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2" name="Google Shape;13922;p20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3" name="Google Shape;13923;p20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4" name="Google Shape;13924;p20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5" name="Google Shape;13925;p20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6" name="Google Shape;13926;p20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7" name="Google Shape;13927;p20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8" name="Google Shape;13928;p20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9" name="Google Shape;13929;p20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0" name="Google Shape;13930;p20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1" name="Google Shape;13931;p20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2" name="Google Shape;13932;p20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3" name="Google Shape;13933;p20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4" name="Google Shape;13934;p20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5" name="Google Shape;13935;p20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6" name="Google Shape;13936;p20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7" name="Google Shape;13937;p20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8" name="Google Shape;13938;p20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9" name="Google Shape;13939;p20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0" name="Google Shape;13940;p20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1" name="Google Shape;13941;p20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2" name="Google Shape;13942;p20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3" name="Google Shape;13943;p20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4" name="Google Shape;13944;p20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5" name="Google Shape;13945;p20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6" name="Google Shape;13946;p20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7" name="Google Shape;13947;p20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8" name="Google Shape;13948;p20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9" name="Google Shape;13949;p20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0" name="Google Shape;13950;p20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1" name="Google Shape;13951;p20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2" name="Google Shape;13952;p20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3" name="Google Shape;13953;p20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4" name="Google Shape;13954;p20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5" name="Google Shape;13955;p20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6" name="Google Shape;13956;p20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7" name="Google Shape;13957;p20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8" name="Google Shape;13958;p20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9" name="Google Shape;13959;p20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0" name="Google Shape;13960;p20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1" name="Google Shape;13961;p20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2" name="Google Shape;13962;p20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3" name="Google Shape;13963;p20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4" name="Google Shape;13964;p20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5" name="Google Shape;13965;p20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6" name="Google Shape;13966;p20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7" name="Google Shape;13967;p20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8" name="Google Shape;13968;p20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9" name="Google Shape;13969;p20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0" name="Google Shape;13970;p20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1" name="Google Shape;13971;p20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2" name="Google Shape;13972;p20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3" name="Google Shape;13973;p20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4" name="Google Shape;13974;p20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5" name="Google Shape;13975;p20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6" name="Google Shape;13976;p20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7" name="Google Shape;13977;p20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8" name="Google Shape;13978;p20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9" name="Google Shape;13979;p20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0" name="Google Shape;13980;p20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1" name="Google Shape;13981;p20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2" name="Google Shape;13982;p20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3" name="Google Shape;13983;p20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4" name="Google Shape;13984;p20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5" name="Google Shape;13985;p20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6" name="Google Shape;13986;p20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7" name="Google Shape;13987;p20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8" name="Google Shape;13988;p20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9" name="Google Shape;13989;p20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0" name="Google Shape;13990;p20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1" name="Google Shape;13991;p20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2" name="Google Shape;13992;p20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3" name="Google Shape;13993;p20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4" name="Google Shape;13994;p20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5" name="Google Shape;13995;p20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6" name="Google Shape;13996;p20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7" name="Google Shape;13997;p20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8" name="Google Shape;13998;p20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9" name="Google Shape;13999;p20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0" name="Google Shape;14000;p20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1" name="Google Shape;14001;p20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2" name="Google Shape;14002;p20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3" name="Google Shape;14003;p20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4" name="Google Shape;14004;p20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5" name="Google Shape;14005;p20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6" name="Google Shape;14006;p20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7" name="Google Shape;14007;p20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8" name="Google Shape;14008;p20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9" name="Google Shape;14009;p20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0" name="Google Shape;14010;p20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1" name="Google Shape;14011;p20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2" name="Google Shape;14012;p20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3" name="Google Shape;14013;p20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4" name="Google Shape;14014;p20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5" name="Google Shape;14015;p20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6" name="Google Shape;14016;p20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7" name="Google Shape;14017;p20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8" name="Google Shape;14018;p20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9" name="Google Shape;14019;p20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0" name="Google Shape;14020;p20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1" name="Google Shape;14021;p20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2" name="Google Shape;14022;p20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3" name="Google Shape;14023;p20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4" name="Google Shape;14024;p20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5" name="Google Shape;14025;p20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6" name="Google Shape;14026;p20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7" name="Google Shape;14027;p20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8" name="Google Shape;14028;p20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9" name="Google Shape;14029;p20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0" name="Google Shape;14030;p20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1" name="Google Shape;14031;p20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2" name="Google Shape;14032;p20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3" name="Google Shape;14033;p20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4" name="Google Shape;14034;p20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5" name="Google Shape;14035;p20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6" name="Google Shape;14036;p20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7" name="Google Shape;14037;p20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8" name="Google Shape;14038;p20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9" name="Google Shape;14039;p20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0" name="Google Shape;14040;p20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1" name="Google Shape;14041;p20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2" name="Google Shape;14042;p20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3" name="Google Shape;14043;p20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4" name="Google Shape;14044;p20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5" name="Google Shape;14045;p20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6" name="Google Shape;14046;p20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7" name="Google Shape;14047;p20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8" name="Google Shape;14048;p20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9" name="Google Shape;14049;p20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0" name="Google Shape;14050;p20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1" name="Google Shape;14051;p20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2" name="Google Shape;14052;p20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3" name="Google Shape;14053;p20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4" name="Google Shape;14054;p20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5" name="Google Shape;14055;p20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6" name="Google Shape;14056;p20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7" name="Google Shape;14057;p20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8" name="Google Shape;14058;p20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9" name="Google Shape;14059;p20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0" name="Google Shape;14060;p20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1" name="Google Shape;14061;p20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2" name="Google Shape;14062;p20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3" name="Google Shape;14063;p20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4" name="Google Shape;14064;p20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5" name="Google Shape;14065;p20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6" name="Google Shape;14066;p20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7" name="Google Shape;14067;p20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8" name="Google Shape;14068;p20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9" name="Google Shape;14069;p20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0" name="Google Shape;14070;p20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1" name="Google Shape;14071;p20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2" name="Google Shape;14072;p20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3" name="Google Shape;14073;p20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4" name="Google Shape;14074;p20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5" name="Google Shape;14075;p20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6" name="Google Shape;14076;p20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7" name="Google Shape;14077;p20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8" name="Google Shape;14078;p20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9" name="Google Shape;14079;p20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0" name="Google Shape;14080;p20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1" name="Google Shape;14081;p20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2" name="Google Shape;14082;p20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3" name="Google Shape;14083;p20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4" name="Google Shape;14084;p20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5" name="Google Shape;14085;p20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6" name="Google Shape;14086;p20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7" name="Google Shape;14087;p20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8" name="Google Shape;14088;p20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9" name="Google Shape;14089;p20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0" name="Google Shape;14090;p20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1" name="Google Shape;14091;p20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2" name="Google Shape;14092;p20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3" name="Google Shape;14093;p20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4" name="Google Shape;14094;p20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5" name="Google Shape;14095;p20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6" name="Google Shape;14096;p20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7" name="Google Shape;14097;p20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8" name="Google Shape;14098;p20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9" name="Google Shape;14099;p20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0" name="Google Shape;14100;p20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1" name="Google Shape;14101;p20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2" name="Google Shape;14102;p20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3" name="Google Shape;14103;p20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4" name="Google Shape;14104;p20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5" name="Google Shape;14105;p20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6" name="Google Shape;14106;p20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7" name="Google Shape;14107;p20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8" name="Google Shape;14108;p20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9" name="Google Shape;14109;p20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0" name="Google Shape;14110;p20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1" name="Google Shape;14111;p20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2" name="Google Shape;14112;p20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3" name="Google Shape;14113;p20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4" name="Google Shape;14114;p20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5" name="Google Shape;14115;p20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6" name="Google Shape;14116;p20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7" name="Google Shape;14117;p20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8" name="Google Shape;14118;p20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9" name="Google Shape;14119;p20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0" name="Google Shape;14120;p20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1" name="Google Shape;14121;p20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2" name="Google Shape;14122;p20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3" name="Google Shape;14123;p20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4" name="Google Shape;14124;p20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5" name="Google Shape;14125;p20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6" name="Google Shape;14126;p20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7" name="Google Shape;14127;p20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8" name="Google Shape;14128;p20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9" name="Google Shape;14129;p20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0" name="Google Shape;14130;p20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1" name="Google Shape;14131;p20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2" name="Google Shape;14132;p20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3" name="Google Shape;14133;p20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4" name="Google Shape;14134;p20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5" name="Google Shape;14135;p20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6" name="Google Shape;14136;p20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7" name="Google Shape;14137;p20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8" name="Google Shape;14138;p20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9" name="Google Shape;14139;p20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0" name="Google Shape;14140;p20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1" name="Google Shape;14141;p20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2" name="Google Shape;14142;p20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3" name="Google Shape;14143;p20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4" name="Google Shape;14144;p20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5" name="Google Shape;14145;p20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6" name="Google Shape;14146;p20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7" name="Google Shape;14147;p20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8" name="Google Shape;14148;p20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9" name="Google Shape;14149;p20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0" name="Google Shape;14150;p20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1" name="Google Shape;14151;p20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2" name="Google Shape;14152;p20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3" name="Google Shape;14153;p20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4" name="Google Shape;14154;p20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5" name="Google Shape;14155;p20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6" name="Google Shape;14156;p20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7" name="Google Shape;14157;p20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8" name="Google Shape;14158;p20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9" name="Google Shape;14159;p20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0" name="Google Shape;14160;p20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1" name="Google Shape;14161;p20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2" name="Google Shape;14162;p20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3" name="Google Shape;14163;p20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4" name="Google Shape;14164;p20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5" name="Google Shape;14165;p20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6" name="Google Shape;14166;p20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7" name="Google Shape;14167;p20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8" name="Google Shape;14168;p20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9" name="Google Shape;14169;p20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0" name="Google Shape;14170;p20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1" name="Google Shape;14171;p20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2" name="Google Shape;14172;p20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3" name="Google Shape;14173;p20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4" name="Google Shape;14174;p20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5" name="Google Shape;14175;p20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6" name="Google Shape;14176;p20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7" name="Google Shape;14177;p20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8" name="Google Shape;14178;p20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9" name="Google Shape;14179;p20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0" name="Google Shape;14180;p20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1" name="Google Shape;14181;p20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2" name="Google Shape;14182;p20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3" name="Google Shape;14183;p20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4" name="Google Shape;14184;p20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5" name="Google Shape;14185;p20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6" name="Google Shape;14186;p20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7" name="Google Shape;14187;p20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8" name="Google Shape;14188;p20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9" name="Google Shape;14189;p20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0" name="Google Shape;14190;p20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1" name="Google Shape;14191;p20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2" name="Google Shape;14192;p20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3" name="Google Shape;14193;p20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4" name="Google Shape;14194;p20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5" name="Google Shape;14195;p20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6" name="Google Shape;14196;p20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0" name="Google Shape;14200;p20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1" name="Google Shape;14201;p20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420" name="Google Shape;14420;p20"/>
          <p:cNvSpPr txBox="1">
            <a:spLocks noGrp="1"/>
          </p:cNvSpPr>
          <p:nvPr>
            <p:ph type="title"/>
          </p:nvPr>
        </p:nvSpPr>
        <p:spPr>
          <a:xfrm>
            <a:off x="2389500" y="450933"/>
            <a:ext cx="7434000" cy="9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32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4421" name="Google Shape;14421;p20"/>
          <p:cNvSpPr txBox="1">
            <a:spLocks noGrp="1"/>
          </p:cNvSpPr>
          <p:nvPr>
            <p:ph type="subTitle" idx="1"/>
          </p:nvPr>
        </p:nvSpPr>
        <p:spPr>
          <a:xfrm>
            <a:off x="6859867" y="3586833"/>
            <a:ext cx="3632800" cy="7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422" name="Google Shape;14422;p20"/>
          <p:cNvSpPr txBox="1">
            <a:spLocks noGrp="1"/>
          </p:cNvSpPr>
          <p:nvPr>
            <p:ph type="subTitle" idx="2"/>
          </p:nvPr>
        </p:nvSpPr>
        <p:spPr>
          <a:xfrm>
            <a:off x="6859867" y="2417533"/>
            <a:ext cx="3680400" cy="7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423" name="Google Shape;14423;p20"/>
          <p:cNvSpPr txBox="1">
            <a:spLocks noGrp="1"/>
          </p:cNvSpPr>
          <p:nvPr>
            <p:ph type="subTitle" idx="3"/>
          </p:nvPr>
        </p:nvSpPr>
        <p:spPr>
          <a:xfrm>
            <a:off x="6860020" y="4652867"/>
            <a:ext cx="3632800" cy="7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791559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rgbClr val="FFEECF"/>
        </a:solidFill>
        <a:effectLst/>
      </p:bgPr>
    </p:bg>
    <p:spTree>
      <p:nvGrpSpPr>
        <p:cNvPr id="1" name="Shape 14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25" name="Google Shape;14425;p21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4426" name="Google Shape;14426;p21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7" name="Google Shape;14427;p21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8" name="Google Shape;14428;p21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9" name="Google Shape;14429;p21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0" name="Google Shape;14430;p21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1" name="Google Shape;14431;p21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2" name="Google Shape;14432;p21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3" name="Google Shape;14433;p21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4" name="Google Shape;14434;p21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5" name="Google Shape;14435;p21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6" name="Google Shape;14436;p21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7" name="Google Shape;14437;p21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8" name="Google Shape;14438;p21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9" name="Google Shape;14439;p21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0" name="Google Shape;14440;p21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1" name="Google Shape;14441;p21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2" name="Google Shape;14442;p21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3" name="Google Shape;14443;p21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4" name="Google Shape;14444;p21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5" name="Google Shape;14445;p21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6" name="Google Shape;14446;p21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7" name="Google Shape;14447;p21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8" name="Google Shape;14448;p21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9" name="Google Shape;14449;p21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0" name="Google Shape;14450;p21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1" name="Google Shape;14451;p21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2" name="Google Shape;14452;p21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3" name="Google Shape;14453;p21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4" name="Google Shape;14454;p21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5" name="Google Shape;14455;p21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6" name="Google Shape;14456;p21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7" name="Google Shape;14457;p21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8" name="Google Shape;14458;p21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9" name="Google Shape;14459;p21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0" name="Google Shape;14460;p21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1" name="Google Shape;14461;p21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2" name="Google Shape;14462;p21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3" name="Google Shape;14463;p21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4" name="Google Shape;14464;p21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5" name="Google Shape;14465;p21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6" name="Google Shape;14466;p21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7" name="Google Shape;14467;p21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8" name="Google Shape;14468;p21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9" name="Google Shape;14469;p21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0" name="Google Shape;14470;p21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1" name="Google Shape;14471;p21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2" name="Google Shape;14472;p21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3" name="Google Shape;14473;p21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4" name="Google Shape;14474;p21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5" name="Google Shape;14475;p21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6" name="Google Shape;14476;p21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7" name="Google Shape;14477;p21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8" name="Google Shape;14478;p21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9" name="Google Shape;14479;p21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0" name="Google Shape;14480;p21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1" name="Google Shape;14481;p21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2" name="Google Shape;14482;p21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3" name="Google Shape;14483;p21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4" name="Google Shape;14484;p21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5" name="Google Shape;14485;p21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6" name="Google Shape;14486;p21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7" name="Google Shape;14487;p21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8" name="Google Shape;14488;p21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9" name="Google Shape;14489;p21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0" name="Google Shape;14490;p21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1" name="Google Shape;14491;p21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2" name="Google Shape;14492;p21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3" name="Google Shape;14493;p21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4" name="Google Shape;14494;p21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5" name="Google Shape;14495;p21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6" name="Google Shape;14496;p21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7" name="Google Shape;14497;p21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8" name="Google Shape;14498;p21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9" name="Google Shape;14499;p21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0" name="Google Shape;14500;p21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1" name="Google Shape;14501;p21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2" name="Google Shape;14502;p21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3" name="Google Shape;14503;p21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4" name="Google Shape;14504;p21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5" name="Google Shape;14505;p21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6" name="Google Shape;14506;p21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7" name="Google Shape;14507;p21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8" name="Google Shape;14508;p21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9" name="Google Shape;14509;p21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0" name="Google Shape;14510;p21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1" name="Google Shape;14511;p21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2" name="Google Shape;14512;p21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3" name="Google Shape;14513;p21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4" name="Google Shape;14514;p21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5" name="Google Shape;14515;p21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6" name="Google Shape;14516;p21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7" name="Google Shape;14517;p21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8" name="Google Shape;14518;p21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9" name="Google Shape;14519;p21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0" name="Google Shape;14520;p21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1" name="Google Shape;14521;p21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2" name="Google Shape;14522;p21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3" name="Google Shape;14523;p21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4" name="Google Shape;14524;p21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5" name="Google Shape;14525;p21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6" name="Google Shape;14526;p21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7" name="Google Shape;14527;p21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8" name="Google Shape;14528;p21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9" name="Google Shape;14529;p21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0" name="Google Shape;14530;p21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1" name="Google Shape;14531;p21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2" name="Google Shape;14532;p21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3" name="Google Shape;14533;p21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4" name="Google Shape;14534;p21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5" name="Google Shape;14535;p21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6" name="Google Shape;14536;p21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7" name="Google Shape;14537;p21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8" name="Google Shape;14538;p21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9" name="Google Shape;14539;p21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0" name="Google Shape;14540;p21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1" name="Google Shape;14541;p21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2" name="Google Shape;14542;p21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3" name="Google Shape;14543;p21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4" name="Google Shape;14544;p21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5" name="Google Shape;14545;p21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6" name="Google Shape;14546;p21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7" name="Google Shape;14547;p21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8" name="Google Shape;14548;p21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9" name="Google Shape;14549;p21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0" name="Google Shape;14550;p21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1" name="Google Shape;14551;p21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2" name="Google Shape;14552;p21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3" name="Google Shape;14553;p21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4" name="Google Shape;14554;p21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5" name="Google Shape;14555;p21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6" name="Google Shape;14556;p21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7" name="Google Shape;14557;p21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8" name="Google Shape;14558;p21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9" name="Google Shape;14559;p21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0" name="Google Shape;14560;p21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1" name="Google Shape;14561;p21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2" name="Google Shape;14562;p21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3" name="Google Shape;14563;p21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4" name="Google Shape;14564;p21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5" name="Google Shape;14565;p21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6" name="Google Shape;14566;p21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7" name="Google Shape;14567;p21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8" name="Google Shape;14568;p21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9" name="Google Shape;14569;p21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0" name="Google Shape;14570;p21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1" name="Google Shape;14571;p21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2" name="Google Shape;14572;p21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3" name="Google Shape;14573;p21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4" name="Google Shape;14574;p21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5" name="Google Shape;14575;p21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6" name="Google Shape;14576;p21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7" name="Google Shape;14577;p21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8" name="Google Shape;14578;p21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9" name="Google Shape;14579;p21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0" name="Google Shape;14580;p21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1" name="Google Shape;14581;p21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2" name="Google Shape;14582;p21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3" name="Google Shape;14583;p21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4" name="Google Shape;14584;p21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5" name="Google Shape;14585;p21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6" name="Google Shape;14586;p21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7" name="Google Shape;14587;p21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8" name="Google Shape;14588;p21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9" name="Google Shape;14589;p21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0" name="Google Shape;14590;p21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1" name="Google Shape;14591;p21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2" name="Google Shape;14592;p21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3" name="Google Shape;14593;p21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4" name="Google Shape;14594;p21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5" name="Google Shape;14595;p21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6" name="Google Shape;14596;p21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7" name="Google Shape;14597;p21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8" name="Google Shape;14598;p21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9" name="Google Shape;14599;p21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0" name="Google Shape;14600;p21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1" name="Google Shape;14601;p21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2" name="Google Shape;14602;p21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3" name="Google Shape;14603;p21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4" name="Google Shape;14604;p21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5" name="Google Shape;14605;p21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6" name="Google Shape;14606;p21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7" name="Google Shape;14607;p21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8" name="Google Shape;14608;p21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9" name="Google Shape;14609;p21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0" name="Google Shape;14610;p21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1" name="Google Shape;14611;p21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2" name="Google Shape;14612;p21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3" name="Google Shape;14613;p21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4" name="Google Shape;14614;p21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5" name="Google Shape;14615;p21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6" name="Google Shape;14616;p21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7" name="Google Shape;14617;p21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8" name="Google Shape;14618;p21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9" name="Google Shape;14619;p21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0" name="Google Shape;14620;p21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1" name="Google Shape;14621;p21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2" name="Google Shape;14622;p21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3" name="Google Shape;14623;p21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4" name="Google Shape;14624;p21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5" name="Google Shape;14625;p21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6" name="Google Shape;14626;p21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7" name="Google Shape;14627;p21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8" name="Google Shape;14628;p21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9" name="Google Shape;14629;p21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0" name="Google Shape;14630;p21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1" name="Google Shape;14631;p21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2" name="Google Shape;14632;p21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3" name="Google Shape;14633;p21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4" name="Google Shape;14634;p21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5" name="Google Shape;14635;p21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6" name="Google Shape;14636;p21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7" name="Google Shape;14637;p21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8" name="Google Shape;14638;p21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9" name="Google Shape;14639;p21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0" name="Google Shape;14640;p21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1" name="Google Shape;14641;p21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2" name="Google Shape;14642;p21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3" name="Google Shape;14643;p21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4" name="Google Shape;14644;p21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5" name="Google Shape;14645;p21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6" name="Google Shape;14646;p21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7" name="Google Shape;14647;p21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8" name="Google Shape;14648;p21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9" name="Google Shape;14649;p21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0" name="Google Shape;14650;p21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1" name="Google Shape;14651;p21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2" name="Google Shape;14652;p21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3" name="Google Shape;14653;p21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4" name="Google Shape;14654;p21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5" name="Google Shape;14655;p21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6" name="Google Shape;14656;p21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7" name="Google Shape;14657;p21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8" name="Google Shape;14658;p21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9" name="Google Shape;14659;p21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0" name="Google Shape;14660;p21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1" name="Google Shape;14661;p21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2" name="Google Shape;14662;p21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3" name="Google Shape;14663;p21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4" name="Google Shape;14664;p21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5" name="Google Shape;14665;p21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6" name="Google Shape;14666;p21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7" name="Google Shape;14667;p21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8" name="Google Shape;14668;p21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9" name="Google Shape;14669;p21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0" name="Google Shape;14670;p21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1" name="Google Shape;14671;p21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2" name="Google Shape;14672;p21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3" name="Google Shape;14673;p21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4" name="Google Shape;14674;p21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5" name="Google Shape;14675;p21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6" name="Google Shape;14676;p21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7" name="Google Shape;14677;p21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8" name="Google Shape;14678;p21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9" name="Google Shape;14679;p21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0" name="Google Shape;14680;p21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1" name="Google Shape;14681;p21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2" name="Google Shape;14682;p21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3" name="Google Shape;14683;p21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4" name="Google Shape;14684;p21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5" name="Google Shape;14685;p21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6" name="Google Shape;14686;p21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7" name="Google Shape;14687;p21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8" name="Google Shape;14688;p21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9" name="Google Shape;14689;p21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0" name="Google Shape;14690;p21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1" name="Google Shape;14691;p21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2" name="Google Shape;14692;p21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3" name="Google Shape;14693;p21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4" name="Google Shape;14694;p21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5" name="Google Shape;14695;p21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6" name="Google Shape;14696;p21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7" name="Google Shape;14697;p21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8" name="Google Shape;14698;p21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9" name="Google Shape;14699;p21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0" name="Google Shape;14700;p21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1" name="Google Shape;14701;p21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2" name="Google Shape;14702;p21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3" name="Google Shape;14703;p21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4" name="Google Shape;14704;p21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5" name="Google Shape;14705;p21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6" name="Google Shape;14706;p21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7" name="Google Shape;14707;p21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8" name="Google Shape;14708;p21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9" name="Google Shape;14709;p21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0" name="Google Shape;14710;p21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1" name="Google Shape;14711;p21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2" name="Google Shape;14712;p21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3" name="Google Shape;14713;p21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4" name="Google Shape;14714;p21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5" name="Google Shape;14715;p21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6" name="Google Shape;14716;p21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7" name="Google Shape;14717;p21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8" name="Google Shape;14718;p21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9" name="Google Shape;14719;p21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0" name="Google Shape;14720;p21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1" name="Google Shape;14721;p21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2" name="Google Shape;14722;p21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3" name="Google Shape;14723;p21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4" name="Google Shape;14724;p21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5" name="Google Shape;14725;p21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6" name="Google Shape;14726;p21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7" name="Google Shape;14727;p21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8" name="Google Shape;14728;p21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9" name="Google Shape;14729;p21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0" name="Google Shape;14730;p21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1" name="Google Shape;14731;p21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2" name="Google Shape;14732;p21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3" name="Google Shape;14733;p21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4" name="Google Shape;14734;p21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5" name="Google Shape;14735;p21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6" name="Google Shape;14736;p21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7" name="Google Shape;14737;p21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8" name="Google Shape;14738;p21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9" name="Google Shape;14739;p21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0" name="Google Shape;14740;p21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1" name="Google Shape;14741;p21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2" name="Google Shape;14742;p21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3" name="Google Shape;14743;p21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4" name="Google Shape;14744;p21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5" name="Google Shape;14745;p21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6" name="Google Shape;14746;p21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7" name="Google Shape;14747;p21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8" name="Google Shape;14748;p21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9" name="Google Shape;14749;p21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0" name="Google Shape;14750;p21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1" name="Google Shape;14751;p21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2" name="Google Shape;14752;p21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3" name="Google Shape;14753;p21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4" name="Google Shape;14754;p21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5" name="Google Shape;14755;p21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6" name="Google Shape;14756;p21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7" name="Google Shape;14757;p21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8" name="Google Shape;14758;p21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9" name="Google Shape;14759;p21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0" name="Google Shape;14760;p21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1" name="Google Shape;14761;p21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2" name="Google Shape;14762;p21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3" name="Google Shape;14763;p21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4" name="Google Shape;14764;p21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5" name="Google Shape;14765;p21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6" name="Google Shape;14766;p21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7" name="Google Shape;14767;p21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8" name="Google Shape;14768;p21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9" name="Google Shape;14769;p21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0" name="Google Shape;14770;p21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1" name="Google Shape;14771;p21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2" name="Google Shape;14772;p21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3" name="Google Shape;14773;p21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4" name="Google Shape;14774;p21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5" name="Google Shape;14775;p21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6" name="Google Shape;14776;p21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7" name="Google Shape;14777;p21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8" name="Google Shape;14778;p21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9" name="Google Shape;14779;p21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0" name="Google Shape;14780;p21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1" name="Google Shape;14781;p21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2" name="Google Shape;14782;p21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3" name="Google Shape;14783;p21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4" name="Google Shape;14784;p21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5" name="Google Shape;14785;p21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6" name="Google Shape;14786;p21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7" name="Google Shape;14787;p21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8" name="Google Shape;14788;p21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9" name="Google Shape;14789;p21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0" name="Google Shape;14790;p21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1" name="Google Shape;14791;p21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2" name="Google Shape;14792;p21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3" name="Google Shape;14793;p21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4" name="Google Shape;14794;p21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5" name="Google Shape;14795;p21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6" name="Google Shape;14796;p21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7" name="Google Shape;14797;p21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8" name="Google Shape;14798;p21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9" name="Google Shape;14799;p21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0" name="Google Shape;14800;p21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1" name="Google Shape;14801;p21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2" name="Google Shape;14802;p21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3" name="Google Shape;14803;p21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4" name="Google Shape;14804;p21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5" name="Google Shape;14805;p21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6" name="Google Shape;14806;p21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7" name="Google Shape;14807;p21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8" name="Google Shape;14808;p21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9" name="Google Shape;14809;p21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0" name="Google Shape;14810;p21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1" name="Google Shape;14811;p21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2" name="Google Shape;14812;p21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3" name="Google Shape;14813;p21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4" name="Google Shape;14814;p21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5" name="Google Shape;14815;p21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6" name="Google Shape;14816;p21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7" name="Google Shape;14817;p21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8" name="Google Shape;14818;p21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9" name="Google Shape;14819;p21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0" name="Google Shape;14820;p21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1" name="Google Shape;14821;p21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2" name="Google Shape;14822;p21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3" name="Google Shape;14823;p21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4" name="Google Shape;14824;p21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5" name="Google Shape;14825;p21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6" name="Google Shape;14826;p21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7" name="Google Shape;14827;p21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8" name="Google Shape;14828;p21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9" name="Google Shape;14829;p21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0" name="Google Shape;14830;p21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1" name="Google Shape;14831;p21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2" name="Google Shape;14832;p21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3" name="Google Shape;14833;p21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4" name="Google Shape;14834;p21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5" name="Google Shape;14835;p21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6" name="Google Shape;14836;p21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7" name="Google Shape;14837;p21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8" name="Google Shape;14838;p21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9" name="Google Shape;14839;p21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0" name="Google Shape;14840;p21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1" name="Google Shape;14841;p21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2" name="Google Shape;14842;p21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3" name="Google Shape;14843;p21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4" name="Google Shape;14844;p21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5" name="Google Shape;14845;p21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6" name="Google Shape;14846;p21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7" name="Google Shape;14847;p21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8" name="Google Shape;14848;p21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9" name="Google Shape;14849;p21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0" name="Google Shape;14850;p21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1" name="Google Shape;14851;p21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2" name="Google Shape;14852;p21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3" name="Google Shape;14853;p21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4" name="Google Shape;14854;p21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5" name="Google Shape;14855;p21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6" name="Google Shape;14856;p21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7" name="Google Shape;14857;p21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8" name="Google Shape;14858;p21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9" name="Google Shape;14859;p21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0" name="Google Shape;14860;p21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1" name="Google Shape;14861;p21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2" name="Google Shape;14862;p21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3" name="Google Shape;14863;p21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4" name="Google Shape;14864;p21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5" name="Google Shape;14865;p21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6" name="Google Shape;14866;p21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7" name="Google Shape;14867;p21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8" name="Google Shape;14868;p21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9" name="Google Shape;14869;p21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0" name="Google Shape;14870;p21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1" name="Google Shape;14871;p21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2" name="Google Shape;14872;p21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3" name="Google Shape;14873;p21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4" name="Google Shape;14874;p21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5" name="Google Shape;14875;p21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6" name="Google Shape;14876;p21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7" name="Google Shape;14877;p21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8" name="Google Shape;14878;p21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9" name="Google Shape;14879;p21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0" name="Google Shape;14880;p21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1" name="Google Shape;14881;p21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2" name="Google Shape;14882;p21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3" name="Google Shape;14883;p21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4" name="Google Shape;14884;p21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5" name="Google Shape;14885;p21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6" name="Google Shape;14886;p21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7" name="Google Shape;14887;p21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8" name="Google Shape;14888;p21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9" name="Google Shape;14889;p21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0" name="Google Shape;14890;p21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1" name="Google Shape;14891;p21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2" name="Google Shape;14892;p21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3" name="Google Shape;14893;p21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4" name="Google Shape;14894;p21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5" name="Google Shape;14895;p21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6" name="Google Shape;14896;p21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7" name="Google Shape;14897;p21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8" name="Google Shape;14898;p21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9" name="Google Shape;14899;p21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0" name="Google Shape;14900;p21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1" name="Google Shape;14901;p21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2" name="Google Shape;14902;p21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3" name="Google Shape;14903;p21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4" name="Google Shape;14904;p21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5" name="Google Shape;14905;p21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6" name="Google Shape;14906;p21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7" name="Google Shape;14907;p21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8" name="Google Shape;14908;p21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9" name="Google Shape;14909;p21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0" name="Google Shape;14910;p21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1" name="Google Shape;14911;p21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2" name="Google Shape;14912;p21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3" name="Google Shape;14913;p21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4" name="Google Shape;14914;p21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5" name="Google Shape;14915;p21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6" name="Google Shape;14916;p21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7" name="Google Shape;14917;p21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8" name="Google Shape;14918;p21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9" name="Google Shape;14919;p21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0" name="Google Shape;14920;p21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1" name="Google Shape;14921;p21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2" name="Google Shape;14922;p21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3" name="Google Shape;14923;p21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4" name="Google Shape;14924;p21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5" name="Google Shape;14925;p21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6" name="Google Shape;14926;p21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7" name="Google Shape;14927;p21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8" name="Google Shape;14928;p21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9" name="Google Shape;14929;p21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0" name="Google Shape;14930;p21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1" name="Google Shape;14931;p21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2" name="Google Shape;14932;p21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3" name="Google Shape;14933;p21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4" name="Google Shape;14934;p21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5" name="Google Shape;14935;p21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6" name="Google Shape;14936;p21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7" name="Google Shape;14937;p21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8" name="Google Shape;14938;p21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9" name="Google Shape;14939;p21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0" name="Google Shape;14940;p21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1" name="Google Shape;14941;p21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2" name="Google Shape;14942;p21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3" name="Google Shape;14943;p21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4" name="Google Shape;14944;p21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5" name="Google Shape;14945;p21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6" name="Google Shape;14946;p21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7" name="Google Shape;14947;p21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8" name="Google Shape;14948;p21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9" name="Google Shape;14949;p21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0" name="Google Shape;14950;p21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1" name="Google Shape;14951;p21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2" name="Google Shape;14952;p21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3" name="Google Shape;14953;p21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4" name="Google Shape;14954;p21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5" name="Google Shape;14955;p21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6" name="Google Shape;14956;p21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7" name="Google Shape;14957;p21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8" name="Google Shape;14958;p21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9" name="Google Shape;14959;p21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0" name="Google Shape;14960;p21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1" name="Google Shape;14961;p21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2" name="Google Shape;14962;p21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3" name="Google Shape;14963;p21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4" name="Google Shape;14964;p21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5" name="Google Shape;14965;p21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6" name="Google Shape;14966;p21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7" name="Google Shape;14967;p21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8" name="Google Shape;14968;p21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9" name="Google Shape;14969;p21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0" name="Google Shape;14970;p21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1" name="Google Shape;14971;p21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2" name="Google Shape;14972;p21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3" name="Google Shape;14973;p21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4" name="Google Shape;14974;p21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5" name="Google Shape;14975;p21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6" name="Google Shape;14976;p21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7" name="Google Shape;14977;p21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8" name="Google Shape;14978;p21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9" name="Google Shape;14979;p21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0" name="Google Shape;14980;p21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1" name="Google Shape;14981;p21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2" name="Google Shape;14982;p21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3" name="Google Shape;14983;p21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4" name="Google Shape;14984;p21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5" name="Google Shape;14985;p21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6" name="Google Shape;14986;p21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7" name="Google Shape;14987;p21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8" name="Google Shape;14988;p21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9" name="Google Shape;14989;p21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0" name="Google Shape;14990;p21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1" name="Google Shape;14991;p21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2" name="Google Shape;14992;p21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3" name="Google Shape;14993;p21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4" name="Google Shape;14994;p21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5" name="Google Shape;14995;p21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6" name="Google Shape;14996;p21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7" name="Google Shape;14997;p21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8" name="Google Shape;14998;p21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9" name="Google Shape;14999;p21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0" name="Google Shape;15000;p21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1" name="Google Shape;15001;p21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2" name="Google Shape;15002;p21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3" name="Google Shape;15003;p21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4" name="Google Shape;15004;p21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5" name="Google Shape;15005;p21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6" name="Google Shape;15006;p21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7" name="Google Shape;15007;p21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8" name="Google Shape;15008;p21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9" name="Google Shape;15009;p21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0" name="Google Shape;15010;p21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1" name="Google Shape;15011;p21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2" name="Google Shape;15012;p21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3" name="Google Shape;15013;p21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4" name="Google Shape;15014;p21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5" name="Google Shape;15015;p21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6" name="Google Shape;15016;p21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7" name="Google Shape;15017;p21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8" name="Google Shape;15018;p21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9" name="Google Shape;15019;p21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0" name="Google Shape;15020;p21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1" name="Google Shape;15021;p21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2" name="Google Shape;15022;p21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3" name="Google Shape;15023;p21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4" name="Google Shape;15024;p21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5" name="Google Shape;15025;p21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6" name="Google Shape;15026;p21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7" name="Google Shape;15027;p21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8" name="Google Shape;15028;p21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9" name="Google Shape;15029;p21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0" name="Google Shape;15030;p21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1" name="Google Shape;15031;p21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2" name="Google Shape;15032;p21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3" name="Google Shape;15033;p21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4" name="Google Shape;15034;p21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5" name="Google Shape;15035;p21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6" name="Google Shape;15036;p21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7" name="Google Shape;15037;p21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8" name="Google Shape;15038;p21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9" name="Google Shape;15039;p21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0" name="Google Shape;15040;p21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1" name="Google Shape;15041;p21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2" name="Google Shape;15042;p21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3" name="Google Shape;15043;p21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4" name="Google Shape;15044;p21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5" name="Google Shape;15045;p21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6" name="Google Shape;15046;p21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7" name="Google Shape;15047;p21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8" name="Google Shape;15048;p21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9" name="Google Shape;15049;p21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0" name="Google Shape;15050;p21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1" name="Google Shape;15051;p21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2" name="Google Shape;15052;p21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3" name="Google Shape;15053;p21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4" name="Google Shape;15054;p21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5" name="Google Shape;15055;p21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6" name="Google Shape;15056;p21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7" name="Google Shape;15057;p21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8" name="Google Shape;15058;p21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9" name="Google Shape;15059;p21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0" name="Google Shape;15060;p21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1" name="Google Shape;15061;p21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2" name="Google Shape;15062;p21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3" name="Google Shape;15063;p21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4" name="Google Shape;15064;p21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5" name="Google Shape;15065;p21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6" name="Google Shape;15066;p21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7" name="Google Shape;15067;p21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8" name="Google Shape;15068;p21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9" name="Google Shape;15069;p21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0" name="Google Shape;15070;p21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1" name="Google Shape;15071;p21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2" name="Google Shape;15072;p21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3" name="Google Shape;15073;p21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4" name="Google Shape;15074;p21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5" name="Google Shape;15075;p21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6" name="Google Shape;15076;p21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7" name="Google Shape;15077;p21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8" name="Google Shape;15078;p21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9" name="Google Shape;15079;p21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0" name="Google Shape;15080;p21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1" name="Google Shape;15081;p21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2" name="Google Shape;15082;p21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3" name="Google Shape;15083;p21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4" name="Google Shape;15084;p21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5" name="Google Shape;15085;p21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6" name="Google Shape;15086;p21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7" name="Google Shape;15087;p21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8" name="Google Shape;15088;p21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9" name="Google Shape;15089;p21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0" name="Google Shape;15090;p21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1" name="Google Shape;15091;p21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2" name="Google Shape;15092;p21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3" name="Google Shape;15093;p21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4" name="Google Shape;15094;p21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5" name="Google Shape;15095;p21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6" name="Google Shape;15096;p21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7" name="Google Shape;15097;p21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8" name="Google Shape;15098;p21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9" name="Google Shape;15099;p21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0" name="Google Shape;15100;p21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1" name="Google Shape;15101;p21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2" name="Google Shape;15102;p21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3" name="Google Shape;15103;p21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4" name="Google Shape;15104;p21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5" name="Google Shape;15105;p21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6" name="Google Shape;15106;p21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7" name="Google Shape;15107;p21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8" name="Google Shape;15108;p21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9" name="Google Shape;15109;p21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0" name="Google Shape;15110;p21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1" name="Google Shape;15111;p21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2" name="Google Shape;15112;p21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3" name="Google Shape;15113;p21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4" name="Google Shape;15114;p21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5" name="Google Shape;15115;p21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6" name="Google Shape;15116;p21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7" name="Google Shape;15117;p21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8" name="Google Shape;15118;p21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9" name="Google Shape;15119;p21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0" name="Google Shape;15120;p21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1" name="Google Shape;15121;p21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2" name="Google Shape;15122;p21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3" name="Google Shape;15123;p21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4" name="Google Shape;15124;p21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5" name="Google Shape;15125;p21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6" name="Google Shape;15126;p21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7" name="Google Shape;15127;p21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8" name="Google Shape;15128;p21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9" name="Google Shape;15129;p21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0" name="Google Shape;15130;p21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1" name="Google Shape;15131;p21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2" name="Google Shape;15132;p21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3" name="Google Shape;15133;p21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4" name="Google Shape;15134;p21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5" name="Google Shape;15135;p21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6" name="Google Shape;15136;p21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7" name="Google Shape;15137;p21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8" name="Google Shape;15138;p21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9" name="Google Shape;15139;p21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0" name="Google Shape;15140;p21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1" name="Google Shape;15141;p21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2" name="Google Shape;15142;p21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3" name="Google Shape;15143;p21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4" name="Google Shape;15144;p21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5" name="Google Shape;15145;p21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6" name="Google Shape;15146;p21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7" name="Google Shape;15147;p21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8" name="Google Shape;15148;p21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9" name="Google Shape;15149;p21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0" name="Google Shape;15150;p21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1" name="Google Shape;15151;p21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2" name="Google Shape;15152;p21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3" name="Google Shape;15153;p21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4" name="Google Shape;15154;p21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5" name="Google Shape;15155;p21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6" name="Google Shape;15156;p21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7" name="Google Shape;15157;p21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8" name="Google Shape;15158;p21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9" name="Google Shape;15159;p21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0" name="Google Shape;15160;p21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1" name="Google Shape;15161;p21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2" name="Google Shape;15162;p21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3" name="Google Shape;15163;p21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4" name="Google Shape;15164;p21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5" name="Google Shape;15165;p21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6" name="Google Shape;15166;p21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7" name="Google Shape;15167;p21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8" name="Google Shape;15168;p21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9" name="Google Shape;15169;p21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0" name="Google Shape;15170;p21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1" name="Google Shape;15171;p21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2" name="Google Shape;15172;p21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3" name="Google Shape;15173;p21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4" name="Google Shape;15174;p21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5" name="Google Shape;15175;p21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6" name="Google Shape;15176;p21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7" name="Google Shape;15177;p21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178" name="Google Shape;15178;p21"/>
          <p:cNvSpPr txBox="1">
            <a:spLocks noGrp="1"/>
          </p:cNvSpPr>
          <p:nvPr>
            <p:ph type="title"/>
          </p:nvPr>
        </p:nvSpPr>
        <p:spPr>
          <a:xfrm>
            <a:off x="1540184" y="2643247"/>
            <a:ext cx="1630000" cy="592000"/>
          </a:xfrm>
          <a:prstGeom prst="rect">
            <a:avLst/>
          </a:prstGeom>
          <a:solidFill>
            <a:srgbClr val="B33B00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179" name="Google Shape;15179;p21"/>
          <p:cNvSpPr txBox="1">
            <a:spLocks noGrp="1"/>
          </p:cNvSpPr>
          <p:nvPr>
            <p:ph type="title" idx="2"/>
          </p:nvPr>
        </p:nvSpPr>
        <p:spPr>
          <a:xfrm>
            <a:off x="3870951" y="4526280"/>
            <a:ext cx="1630000" cy="592000"/>
          </a:xfrm>
          <a:prstGeom prst="rect">
            <a:avLst/>
          </a:prstGeom>
          <a:solidFill>
            <a:srgbClr val="B33B00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180" name="Google Shape;15180;p21"/>
          <p:cNvSpPr txBox="1">
            <a:spLocks noGrp="1"/>
          </p:cNvSpPr>
          <p:nvPr>
            <p:ph type="title" idx="3"/>
          </p:nvPr>
        </p:nvSpPr>
        <p:spPr>
          <a:xfrm>
            <a:off x="6644751" y="4526280"/>
            <a:ext cx="1630000" cy="592000"/>
          </a:xfrm>
          <a:prstGeom prst="rect">
            <a:avLst/>
          </a:prstGeom>
          <a:solidFill>
            <a:srgbClr val="B33B00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181" name="Google Shape;15181;p21"/>
          <p:cNvSpPr txBox="1">
            <a:spLocks noGrp="1"/>
          </p:cNvSpPr>
          <p:nvPr>
            <p:ph type="title" idx="4"/>
          </p:nvPr>
        </p:nvSpPr>
        <p:spPr>
          <a:xfrm>
            <a:off x="9038451" y="2613413"/>
            <a:ext cx="1630000" cy="592000"/>
          </a:xfrm>
          <a:prstGeom prst="rect">
            <a:avLst/>
          </a:prstGeom>
          <a:solidFill>
            <a:srgbClr val="B33B00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182" name="Google Shape;15182;p21"/>
          <p:cNvSpPr txBox="1">
            <a:spLocks noGrp="1"/>
          </p:cNvSpPr>
          <p:nvPr>
            <p:ph type="subTitle" idx="1"/>
          </p:nvPr>
        </p:nvSpPr>
        <p:spPr>
          <a:xfrm>
            <a:off x="8684168" y="3287967"/>
            <a:ext cx="2352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  <p:sp>
        <p:nvSpPr>
          <p:cNvPr id="15183" name="Google Shape;15183;p21"/>
          <p:cNvSpPr txBox="1">
            <a:spLocks noGrp="1"/>
          </p:cNvSpPr>
          <p:nvPr>
            <p:ph type="subTitle" idx="5"/>
          </p:nvPr>
        </p:nvSpPr>
        <p:spPr>
          <a:xfrm>
            <a:off x="6308168" y="5200833"/>
            <a:ext cx="2352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  <p:sp>
        <p:nvSpPr>
          <p:cNvPr id="15184" name="Google Shape;15184;p21"/>
          <p:cNvSpPr txBox="1">
            <a:spLocks noGrp="1"/>
          </p:cNvSpPr>
          <p:nvPr>
            <p:ph type="subTitle" idx="6"/>
          </p:nvPr>
        </p:nvSpPr>
        <p:spPr>
          <a:xfrm>
            <a:off x="3557601" y="5200833"/>
            <a:ext cx="2352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  <p:sp>
        <p:nvSpPr>
          <p:cNvPr id="15185" name="Google Shape;15185;p21"/>
          <p:cNvSpPr txBox="1">
            <a:spLocks noGrp="1"/>
          </p:cNvSpPr>
          <p:nvPr>
            <p:ph type="subTitle" idx="7"/>
          </p:nvPr>
        </p:nvSpPr>
        <p:spPr>
          <a:xfrm>
            <a:off x="1152800" y="3336500"/>
            <a:ext cx="24048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>
            <a:endParaRPr/>
          </a:p>
        </p:txBody>
      </p:sp>
      <p:sp>
        <p:nvSpPr>
          <p:cNvPr id="15186" name="Google Shape;15186;p21"/>
          <p:cNvSpPr txBox="1">
            <a:spLocks noGrp="1"/>
          </p:cNvSpPr>
          <p:nvPr>
            <p:ph type="title" idx="8"/>
          </p:nvPr>
        </p:nvSpPr>
        <p:spPr>
          <a:xfrm>
            <a:off x="3485400" y="441633"/>
            <a:ext cx="5213600" cy="172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48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20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B33B00"/>
        </a:solidFill>
        <a:effectLst/>
      </p:bgPr>
    </p:bg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2" name="Google Shape;1532;p4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533" name="Google Shape;1533;p4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4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4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4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4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4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4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4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4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4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4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4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4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4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4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4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4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4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4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4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4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4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4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4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4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4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4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4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4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4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4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4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4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4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4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4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4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4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4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4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4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4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4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4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4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4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4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4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4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4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4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4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4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4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4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4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4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4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4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4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5" name="Google Shape;2285;p4"/>
          <p:cNvGrpSpPr/>
          <p:nvPr/>
        </p:nvGrpSpPr>
        <p:grpSpPr>
          <a:xfrm>
            <a:off x="3869003" y="909313"/>
            <a:ext cx="4453995" cy="5039377"/>
            <a:chOff x="2642639" y="238541"/>
            <a:chExt cx="3858722" cy="4365869"/>
          </a:xfrm>
        </p:grpSpPr>
        <p:sp>
          <p:nvSpPr>
            <p:cNvPr id="2286" name="Google Shape;2286;p4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7" name="Google Shape;2287;p4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2288" name="Google Shape;2288;p4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avLst/>
                <a:gdLst/>
                <a:ahLst/>
                <a:cxnLst/>
                <a:rect l="l" t="t" r="r" b="b"/>
                <a:pathLst>
                  <a:path w="183552" h="192240" extrusionOk="0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9" name="Google Shape;2289;p4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avLst/>
                <a:gdLst/>
                <a:ahLst/>
                <a:cxnLst/>
                <a:rect l="l" t="t" r="r" b="b"/>
                <a:pathLst>
                  <a:path w="63622" h="31374" extrusionOk="0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4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avLst/>
                <a:gdLst/>
                <a:ahLst/>
                <a:cxnLst/>
                <a:rect l="l" t="t" r="r" b="b"/>
                <a:pathLst>
                  <a:path w="62748" h="10188" extrusionOk="0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91" name="Google Shape;2291;p4"/>
          <p:cNvSpPr txBox="1">
            <a:spLocks noGrp="1"/>
          </p:cNvSpPr>
          <p:nvPr>
            <p:ph type="title"/>
          </p:nvPr>
        </p:nvSpPr>
        <p:spPr>
          <a:xfrm>
            <a:off x="4197000" y="2715967"/>
            <a:ext cx="3780400" cy="86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48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92" name="Google Shape;2292;p4"/>
          <p:cNvSpPr txBox="1">
            <a:spLocks noGrp="1"/>
          </p:cNvSpPr>
          <p:nvPr>
            <p:ph type="subTitle" idx="1"/>
          </p:nvPr>
        </p:nvSpPr>
        <p:spPr>
          <a:xfrm>
            <a:off x="4750333" y="3581967"/>
            <a:ext cx="2728000" cy="10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702111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bg>
      <p:bgPr>
        <a:solidFill>
          <a:srgbClr val="FFEECF"/>
        </a:solidFill>
        <a:effectLst/>
      </p:bgPr>
    </p:bg>
    <p:spTree>
      <p:nvGrpSpPr>
        <p:cNvPr id="1" name="Shape 1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88" name="Google Shape;15188;p22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5189" name="Google Shape;15189;p22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0" name="Google Shape;15190;p22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1" name="Google Shape;15191;p22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2" name="Google Shape;15192;p22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3" name="Google Shape;15193;p22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4" name="Google Shape;15194;p22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5" name="Google Shape;15195;p22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6" name="Google Shape;15196;p22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7" name="Google Shape;15197;p22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8" name="Google Shape;15198;p22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9" name="Google Shape;15199;p22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0" name="Google Shape;15200;p22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1" name="Google Shape;15201;p22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2" name="Google Shape;15202;p22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3" name="Google Shape;15203;p22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4" name="Google Shape;15204;p22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5" name="Google Shape;15205;p22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6" name="Google Shape;15206;p22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7" name="Google Shape;15207;p22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8" name="Google Shape;15208;p22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9" name="Google Shape;15209;p22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0" name="Google Shape;15210;p22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1" name="Google Shape;15211;p22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2" name="Google Shape;15212;p22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3" name="Google Shape;15213;p22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4" name="Google Shape;15214;p22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5" name="Google Shape;15215;p22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6" name="Google Shape;15216;p22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7" name="Google Shape;15217;p22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8" name="Google Shape;15218;p22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9" name="Google Shape;15219;p22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0" name="Google Shape;15220;p22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1" name="Google Shape;15221;p22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2" name="Google Shape;15222;p22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3" name="Google Shape;15223;p22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4" name="Google Shape;15224;p22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5" name="Google Shape;15225;p22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6" name="Google Shape;15226;p22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7" name="Google Shape;15227;p22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8" name="Google Shape;15228;p22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9" name="Google Shape;15229;p22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0" name="Google Shape;15230;p22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1" name="Google Shape;15231;p22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2" name="Google Shape;15232;p22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3" name="Google Shape;15233;p22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4" name="Google Shape;15234;p22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5" name="Google Shape;15235;p22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6" name="Google Shape;15236;p22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7" name="Google Shape;15237;p22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8" name="Google Shape;15238;p22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9" name="Google Shape;15239;p22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0" name="Google Shape;15240;p22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1" name="Google Shape;15241;p22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2" name="Google Shape;15242;p22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3" name="Google Shape;15243;p22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4" name="Google Shape;15244;p22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5" name="Google Shape;15245;p22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6" name="Google Shape;15246;p22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7" name="Google Shape;15247;p22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8" name="Google Shape;15248;p22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9" name="Google Shape;15249;p22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0" name="Google Shape;15250;p22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1" name="Google Shape;15251;p22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2" name="Google Shape;15252;p22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3" name="Google Shape;15253;p22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4" name="Google Shape;15254;p22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5" name="Google Shape;15255;p22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6" name="Google Shape;15256;p22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7" name="Google Shape;15257;p22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8" name="Google Shape;15258;p22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9" name="Google Shape;15259;p22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0" name="Google Shape;15260;p22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1" name="Google Shape;15261;p22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2" name="Google Shape;15262;p22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3" name="Google Shape;15263;p22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4" name="Google Shape;15264;p22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5" name="Google Shape;15265;p22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6" name="Google Shape;15266;p22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7" name="Google Shape;15267;p22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8" name="Google Shape;15268;p22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9" name="Google Shape;15269;p22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0" name="Google Shape;15270;p22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1" name="Google Shape;15271;p22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2" name="Google Shape;15272;p22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3" name="Google Shape;15273;p22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4" name="Google Shape;15274;p22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5" name="Google Shape;15275;p22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6" name="Google Shape;15276;p22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7" name="Google Shape;15277;p22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8" name="Google Shape;15278;p22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9" name="Google Shape;15279;p22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0" name="Google Shape;15280;p22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1" name="Google Shape;15281;p22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2" name="Google Shape;15282;p22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3" name="Google Shape;15283;p22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4" name="Google Shape;15284;p22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5" name="Google Shape;15285;p22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6" name="Google Shape;15286;p22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7" name="Google Shape;15287;p22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8" name="Google Shape;15288;p22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9" name="Google Shape;15289;p22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0" name="Google Shape;15290;p22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1" name="Google Shape;15291;p22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2" name="Google Shape;15292;p22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3" name="Google Shape;15293;p22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4" name="Google Shape;15294;p22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5" name="Google Shape;15295;p22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6" name="Google Shape;15296;p22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7" name="Google Shape;15297;p22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8" name="Google Shape;15298;p22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9" name="Google Shape;15299;p22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0" name="Google Shape;15300;p22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1" name="Google Shape;15301;p22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2" name="Google Shape;15302;p22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3" name="Google Shape;15303;p22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4" name="Google Shape;15304;p22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5" name="Google Shape;15305;p22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6" name="Google Shape;15306;p22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7" name="Google Shape;15307;p22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8" name="Google Shape;15308;p22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9" name="Google Shape;15309;p22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0" name="Google Shape;15310;p22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1" name="Google Shape;15311;p22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2" name="Google Shape;15312;p22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3" name="Google Shape;15313;p22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4" name="Google Shape;15314;p22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5" name="Google Shape;15315;p22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6" name="Google Shape;15316;p22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7" name="Google Shape;15317;p22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8" name="Google Shape;15318;p22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9" name="Google Shape;15319;p22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0" name="Google Shape;15320;p22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1" name="Google Shape;15321;p22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2" name="Google Shape;15322;p22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3" name="Google Shape;15323;p22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4" name="Google Shape;15324;p22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5" name="Google Shape;15325;p22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6" name="Google Shape;15326;p22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7" name="Google Shape;15327;p22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8" name="Google Shape;15328;p22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9" name="Google Shape;15329;p22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0" name="Google Shape;15330;p22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1" name="Google Shape;15331;p22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2" name="Google Shape;15332;p22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3" name="Google Shape;15333;p22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4" name="Google Shape;15334;p22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5" name="Google Shape;15335;p22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6" name="Google Shape;15336;p22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7" name="Google Shape;15337;p22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8" name="Google Shape;15338;p22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9" name="Google Shape;15339;p22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0" name="Google Shape;15340;p22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1" name="Google Shape;15341;p22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2" name="Google Shape;15342;p22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3" name="Google Shape;15343;p22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4" name="Google Shape;15344;p22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5" name="Google Shape;15345;p22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6" name="Google Shape;15346;p22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7" name="Google Shape;15347;p22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8" name="Google Shape;15348;p22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9" name="Google Shape;15349;p22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0" name="Google Shape;15350;p22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1" name="Google Shape;15351;p22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2" name="Google Shape;15352;p22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3" name="Google Shape;15353;p22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4" name="Google Shape;15354;p22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5" name="Google Shape;15355;p22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6" name="Google Shape;15356;p22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7" name="Google Shape;15357;p22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8" name="Google Shape;15358;p22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9" name="Google Shape;15359;p22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0" name="Google Shape;15360;p22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1" name="Google Shape;15361;p22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2" name="Google Shape;15362;p22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3" name="Google Shape;15363;p22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4" name="Google Shape;15364;p22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5" name="Google Shape;15365;p22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6" name="Google Shape;15366;p22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7" name="Google Shape;15367;p22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8" name="Google Shape;15368;p22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9" name="Google Shape;15369;p22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0" name="Google Shape;15370;p22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1" name="Google Shape;15371;p22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2" name="Google Shape;15372;p22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3" name="Google Shape;15373;p22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4" name="Google Shape;15374;p22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5" name="Google Shape;15375;p22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6" name="Google Shape;15376;p22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7" name="Google Shape;15377;p22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8" name="Google Shape;15378;p22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9" name="Google Shape;15379;p22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0" name="Google Shape;15380;p22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1" name="Google Shape;15381;p22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2" name="Google Shape;15382;p22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3" name="Google Shape;15383;p22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4" name="Google Shape;15384;p22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5" name="Google Shape;15385;p22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6" name="Google Shape;15386;p22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7" name="Google Shape;15387;p22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8" name="Google Shape;15388;p22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9" name="Google Shape;15389;p22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0" name="Google Shape;15390;p22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1" name="Google Shape;15391;p22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2" name="Google Shape;15392;p22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3" name="Google Shape;15393;p22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4" name="Google Shape;15394;p22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5" name="Google Shape;15395;p22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6" name="Google Shape;15396;p22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7" name="Google Shape;15397;p22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8" name="Google Shape;15398;p22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9" name="Google Shape;15399;p22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0" name="Google Shape;15400;p22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1" name="Google Shape;15401;p22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2" name="Google Shape;15402;p22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3" name="Google Shape;15403;p22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4" name="Google Shape;15404;p22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5" name="Google Shape;15405;p22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6" name="Google Shape;15406;p22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7" name="Google Shape;15407;p22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8" name="Google Shape;15408;p22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9" name="Google Shape;15409;p22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0" name="Google Shape;15410;p22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1" name="Google Shape;15411;p22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2" name="Google Shape;15412;p22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3" name="Google Shape;15413;p22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4" name="Google Shape;15414;p22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5" name="Google Shape;15415;p22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6" name="Google Shape;15416;p22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7" name="Google Shape;15417;p22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8" name="Google Shape;15418;p22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9" name="Google Shape;15419;p22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0" name="Google Shape;15420;p22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1" name="Google Shape;15421;p22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2" name="Google Shape;15422;p22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3" name="Google Shape;15423;p22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4" name="Google Shape;15424;p22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5" name="Google Shape;15425;p22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6" name="Google Shape;15426;p22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7" name="Google Shape;15427;p22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8" name="Google Shape;15428;p22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9" name="Google Shape;15429;p22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0" name="Google Shape;15430;p22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1" name="Google Shape;15431;p22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2" name="Google Shape;15432;p22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3" name="Google Shape;15433;p22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4" name="Google Shape;15434;p22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5" name="Google Shape;15435;p22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6" name="Google Shape;15436;p22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7" name="Google Shape;15437;p22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8" name="Google Shape;15438;p22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9" name="Google Shape;15439;p22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0" name="Google Shape;15440;p22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1" name="Google Shape;15441;p22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2" name="Google Shape;15442;p22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3" name="Google Shape;15443;p22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4" name="Google Shape;15444;p22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5" name="Google Shape;15445;p22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6" name="Google Shape;15446;p22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7" name="Google Shape;15447;p22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8" name="Google Shape;15448;p22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9" name="Google Shape;15449;p22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0" name="Google Shape;15450;p22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1" name="Google Shape;15451;p22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2" name="Google Shape;15452;p22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3" name="Google Shape;15453;p22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4" name="Google Shape;15454;p22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5" name="Google Shape;15455;p22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6" name="Google Shape;15456;p22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7" name="Google Shape;15457;p22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8" name="Google Shape;15458;p22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9" name="Google Shape;15459;p22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0" name="Google Shape;15460;p22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1" name="Google Shape;15461;p22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2" name="Google Shape;15462;p22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3" name="Google Shape;15463;p22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4" name="Google Shape;15464;p22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5" name="Google Shape;15465;p22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6" name="Google Shape;15466;p22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7" name="Google Shape;15467;p22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8" name="Google Shape;15468;p22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9" name="Google Shape;15469;p22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0" name="Google Shape;15470;p22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1" name="Google Shape;15471;p22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2" name="Google Shape;15472;p22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3" name="Google Shape;15473;p22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4" name="Google Shape;15474;p22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5" name="Google Shape;15475;p22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6" name="Google Shape;15476;p22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7" name="Google Shape;15477;p22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8" name="Google Shape;15478;p22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9" name="Google Shape;15479;p22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0" name="Google Shape;15480;p22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1" name="Google Shape;15481;p22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2" name="Google Shape;15482;p22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3" name="Google Shape;15483;p22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4" name="Google Shape;15484;p22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5" name="Google Shape;15485;p22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6" name="Google Shape;15486;p22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7" name="Google Shape;15487;p22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8" name="Google Shape;15488;p22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9" name="Google Shape;15489;p22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0" name="Google Shape;15490;p22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1" name="Google Shape;15491;p22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2" name="Google Shape;15492;p22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3" name="Google Shape;15493;p22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4" name="Google Shape;15494;p22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5" name="Google Shape;15495;p22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6" name="Google Shape;15496;p22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7" name="Google Shape;15497;p22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8" name="Google Shape;15498;p22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9" name="Google Shape;15499;p22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0" name="Google Shape;15500;p22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1" name="Google Shape;15501;p22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2" name="Google Shape;15502;p22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3" name="Google Shape;15503;p22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4" name="Google Shape;15504;p22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5" name="Google Shape;15505;p22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6" name="Google Shape;15506;p22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7" name="Google Shape;15507;p22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8" name="Google Shape;15508;p22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9" name="Google Shape;15509;p22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0" name="Google Shape;15510;p22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1" name="Google Shape;15511;p22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2" name="Google Shape;15512;p22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3" name="Google Shape;15513;p22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4" name="Google Shape;15514;p22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5" name="Google Shape;15515;p22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6" name="Google Shape;15516;p22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7" name="Google Shape;15517;p22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8" name="Google Shape;15518;p22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9" name="Google Shape;15519;p22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0" name="Google Shape;15520;p22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1" name="Google Shape;15521;p22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2" name="Google Shape;15522;p22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3" name="Google Shape;15523;p22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4" name="Google Shape;15524;p22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5" name="Google Shape;15525;p22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6" name="Google Shape;15526;p22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7" name="Google Shape;15527;p22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8" name="Google Shape;15528;p22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9" name="Google Shape;15529;p22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0" name="Google Shape;15530;p22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1" name="Google Shape;15531;p22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2" name="Google Shape;15532;p22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3" name="Google Shape;15533;p22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4" name="Google Shape;15534;p22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5" name="Google Shape;15535;p22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6" name="Google Shape;15536;p22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7" name="Google Shape;15537;p22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8" name="Google Shape;15538;p22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9" name="Google Shape;15539;p22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0" name="Google Shape;15540;p22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1" name="Google Shape;15541;p22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2" name="Google Shape;15542;p22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3" name="Google Shape;15543;p22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4" name="Google Shape;15544;p22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5" name="Google Shape;15545;p22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6" name="Google Shape;15546;p22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7" name="Google Shape;15547;p22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8" name="Google Shape;15548;p22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9" name="Google Shape;15549;p22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0" name="Google Shape;15550;p22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1" name="Google Shape;15551;p22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2" name="Google Shape;15552;p22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3" name="Google Shape;15553;p22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4" name="Google Shape;15554;p22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5" name="Google Shape;15555;p22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6" name="Google Shape;15556;p22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7" name="Google Shape;15557;p22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8" name="Google Shape;15558;p22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9" name="Google Shape;15559;p22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0" name="Google Shape;15560;p22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1" name="Google Shape;15561;p22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2" name="Google Shape;15562;p22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3" name="Google Shape;15563;p22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4" name="Google Shape;15564;p22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5" name="Google Shape;15565;p22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6" name="Google Shape;15566;p22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7" name="Google Shape;15567;p22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8" name="Google Shape;15568;p22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9" name="Google Shape;15569;p22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0" name="Google Shape;15570;p22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1" name="Google Shape;15571;p22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2" name="Google Shape;15572;p22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3" name="Google Shape;15573;p22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4" name="Google Shape;15574;p22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5" name="Google Shape;15575;p22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6" name="Google Shape;15576;p22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7" name="Google Shape;15577;p22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8" name="Google Shape;15578;p22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9" name="Google Shape;15579;p22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0" name="Google Shape;15580;p22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1" name="Google Shape;15581;p22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2" name="Google Shape;15582;p22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3" name="Google Shape;15583;p22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4" name="Google Shape;15584;p22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5" name="Google Shape;15585;p22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6" name="Google Shape;15586;p22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7" name="Google Shape;15587;p22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8" name="Google Shape;15588;p22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9" name="Google Shape;15589;p22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0" name="Google Shape;15590;p22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1" name="Google Shape;15591;p22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2" name="Google Shape;15592;p22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3" name="Google Shape;15593;p22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4" name="Google Shape;15594;p22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5" name="Google Shape;15595;p22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6" name="Google Shape;15596;p22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7" name="Google Shape;15597;p22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8" name="Google Shape;15598;p22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9" name="Google Shape;15599;p22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0" name="Google Shape;15600;p22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1" name="Google Shape;15601;p22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2" name="Google Shape;15602;p22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3" name="Google Shape;15603;p22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4" name="Google Shape;15604;p22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5" name="Google Shape;15605;p22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6" name="Google Shape;15606;p22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7" name="Google Shape;15607;p22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8" name="Google Shape;15608;p22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9" name="Google Shape;15609;p22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0" name="Google Shape;15610;p22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1" name="Google Shape;15611;p22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2" name="Google Shape;15612;p22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3" name="Google Shape;15613;p22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4" name="Google Shape;15614;p22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5" name="Google Shape;15615;p22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6" name="Google Shape;15616;p22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7" name="Google Shape;15617;p22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8" name="Google Shape;15618;p22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9" name="Google Shape;15619;p22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0" name="Google Shape;15620;p22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1" name="Google Shape;15621;p22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2" name="Google Shape;15622;p22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3" name="Google Shape;15623;p22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4" name="Google Shape;15624;p22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5" name="Google Shape;15625;p22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6" name="Google Shape;15626;p22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7" name="Google Shape;15627;p22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8" name="Google Shape;15628;p22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9" name="Google Shape;15629;p22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0" name="Google Shape;15630;p22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1" name="Google Shape;15631;p22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2" name="Google Shape;15632;p22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3" name="Google Shape;15633;p22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4" name="Google Shape;15634;p22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5" name="Google Shape;15635;p22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6" name="Google Shape;15636;p22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7" name="Google Shape;15637;p22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8" name="Google Shape;15638;p22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9" name="Google Shape;15639;p22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0" name="Google Shape;15640;p22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1" name="Google Shape;15641;p22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2" name="Google Shape;15642;p22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3" name="Google Shape;15643;p22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4" name="Google Shape;15644;p22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5" name="Google Shape;15645;p22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6" name="Google Shape;15646;p22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7" name="Google Shape;15647;p22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8" name="Google Shape;15648;p22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9" name="Google Shape;15649;p22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0" name="Google Shape;15650;p22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1" name="Google Shape;15651;p22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2" name="Google Shape;15652;p22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3" name="Google Shape;15653;p22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4" name="Google Shape;15654;p22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5" name="Google Shape;15655;p22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6" name="Google Shape;15656;p22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7" name="Google Shape;15657;p22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8" name="Google Shape;15658;p22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9" name="Google Shape;15659;p22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0" name="Google Shape;15660;p22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1" name="Google Shape;15661;p22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2" name="Google Shape;15662;p22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3" name="Google Shape;15663;p22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4" name="Google Shape;15664;p22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5" name="Google Shape;15665;p22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6" name="Google Shape;15666;p22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7" name="Google Shape;15667;p22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8" name="Google Shape;15668;p22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9" name="Google Shape;15669;p22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0" name="Google Shape;15670;p22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1" name="Google Shape;15671;p22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2" name="Google Shape;15672;p22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3" name="Google Shape;15673;p22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4" name="Google Shape;15674;p22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5" name="Google Shape;15675;p22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6" name="Google Shape;15676;p22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7" name="Google Shape;15677;p22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8" name="Google Shape;15678;p22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9" name="Google Shape;15679;p22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0" name="Google Shape;15680;p22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1" name="Google Shape;15681;p22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2" name="Google Shape;15682;p22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3" name="Google Shape;15683;p22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4" name="Google Shape;15684;p22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5" name="Google Shape;15685;p22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6" name="Google Shape;15686;p22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7" name="Google Shape;15687;p22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8" name="Google Shape;15688;p22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9" name="Google Shape;15689;p22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0" name="Google Shape;15690;p22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1" name="Google Shape;15691;p22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2" name="Google Shape;15692;p22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3" name="Google Shape;15693;p22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4" name="Google Shape;15694;p22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5" name="Google Shape;15695;p22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6" name="Google Shape;15696;p22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7" name="Google Shape;15697;p22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8" name="Google Shape;15698;p22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9" name="Google Shape;15699;p22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0" name="Google Shape;15700;p22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1" name="Google Shape;15701;p22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2" name="Google Shape;15702;p22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3" name="Google Shape;15703;p22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4" name="Google Shape;15704;p22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5" name="Google Shape;15705;p22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6" name="Google Shape;15706;p22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7" name="Google Shape;15707;p22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8" name="Google Shape;15708;p22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9" name="Google Shape;15709;p22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0" name="Google Shape;15710;p22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1" name="Google Shape;15711;p22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2" name="Google Shape;15712;p22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3" name="Google Shape;15713;p22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4" name="Google Shape;15714;p22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5" name="Google Shape;15715;p22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6" name="Google Shape;15716;p22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7" name="Google Shape;15717;p22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8" name="Google Shape;15718;p22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9" name="Google Shape;15719;p22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0" name="Google Shape;15720;p22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1" name="Google Shape;15721;p22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2" name="Google Shape;15722;p22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3" name="Google Shape;15723;p22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4" name="Google Shape;15724;p22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5" name="Google Shape;15725;p22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6" name="Google Shape;15726;p22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7" name="Google Shape;15727;p22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8" name="Google Shape;15728;p22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9" name="Google Shape;15729;p22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0" name="Google Shape;15730;p22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1" name="Google Shape;15731;p22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2" name="Google Shape;15732;p22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3" name="Google Shape;15733;p22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4" name="Google Shape;15734;p22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5" name="Google Shape;15735;p22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6" name="Google Shape;15736;p22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7" name="Google Shape;15737;p22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8" name="Google Shape;15738;p22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9" name="Google Shape;15739;p22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0" name="Google Shape;15740;p22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1" name="Google Shape;15741;p22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2" name="Google Shape;15742;p22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3" name="Google Shape;15743;p22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4" name="Google Shape;15744;p22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5" name="Google Shape;15745;p22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6" name="Google Shape;15746;p22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7" name="Google Shape;15747;p22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8" name="Google Shape;15748;p22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9" name="Google Shape;15749;p22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0" name="Google Shape;15750;p22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1" name="Google Shape;15751;p22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2" name="Google Shape;15752;p22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3" name="Google Shape;15753;p22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4" name="Google Shape;15754;p22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5" name="Google Shape;15755;p22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6" name="Google Shape;15756;p22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7" name="Google Shape;15757;p22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8" name="Google Shape;15758;p22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9" name="Google Shape;15759;p22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0" name="Google Shape;15760;p22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1" name="Google Shape;15761;p22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2" name="Google Shape;15762;p22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3" name="Google Shape;15763;p22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4" name="Google Shape;15764;p22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5" name="Google Shape;15765;p22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6" name="Google Shape;15766;p22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7" name="Google Shape;15767;p22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8" name="Google Shape;15768;p22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9" name="Google Shape;15769;p22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0" name="Google Shape;15770;p22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1" name="Google Shape;15771;p22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2" name="Google Shape;15772;p22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3" name="Google Shape;15773;p22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4" name="Google Shape;15774;p22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5" name="Google Shape;15775;p22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6" name="Google Shape;15776;p22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7" name="Google Shape;15777;p22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8" name="Google Shape;15778;p22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9" name="Google Shape;15779;p22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0" name="Google Shape;15780;p22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1" name="Google Shape;15781;p22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2" name="Google Shape;15782;p22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3" name="Google Shape;15783;p22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4" name="Google Shape;15784;p22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5" name="Google Shape;15785;p22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6" name="Google Shape;15786;p22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7" name="Google Shape;15787;p22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8" name="Google Shape;15788;p22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9" name="Google Shape;15789;p22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0" name="Google Shape;15790;p22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1" name="Google Shape;15791;p22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2" name="Google Shape;15792;p22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3" name="Google Shape;15793;p22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4" name="Google Shape;15794;p22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5" name="Google Shape;15795;p22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6" name="Google Shape;15796;p22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7" name="Google Shape;15797;p22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8" name="Google Shape;15798;p22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9" name="Google Shape;15799;p22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0" name="Google Shape;15800;p22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1" name="Google Shape;15801;p22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2" name="Google Shape;15802;p22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3" name="Google Shape;15803;p22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4" name="Google Shape;15804;p22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5" name="Google Shape;15805;p22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6" name="Google Shape;15806;p22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7" name="Google Shape;15807;p22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8" name="Google Shape;15808;p22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9" name="Google Shape;15809;p22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0" name="Google Shape;15810;p22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1" name="Google Shape;15811;p22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2" name="Google Shape;15812;p22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3" name="Google Shape;15813;p22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4" name="Google Shape;15814;p22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5" name="Google Shape;15815;p22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6" name="Google Shape;15816;p22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7" name="Google Shape;15817;p22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8" name="Google Shape;15818;p22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9" name="Google Shape;15819;p22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0" name="Google Shape;15820;p22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1" name="Google Shape;15821;p22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2" name="Google Shape;15822;p22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3" name="Google Shape;15823;p22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4" name="Google Shape;15824;p22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5" name="Google Shape;15825;p22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6" name="Google Shape;15826;p22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7" name="Google Shape;15827;p22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8" name="Google Shape;15828;p22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9" name="Google Shape;15829;p22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0" name="Google Shape;15830;p22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1" name="Google Shape;15831;p22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2" name="Google Shape;15832;p22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3" name="Google Shape;15833;p22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4" name="Google Shape;15834;p22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5" name="Google Shape;15835;p22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6" name="Google Shape;15836;p22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7" name="Google Shape;15837;p22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8" name="Google Shape;15838;p22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9" name="Google Shape;15839;p22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0" name="Google Shape;15840;p22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1" name="Google Shape;15841;p22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2" name="Google Shape;15842;p22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3" name="Google Shape;15843;p22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4" name="Google Shape;15844;p22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5" name="Google Shape;15845;p22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6" name="Google Shape;15846;p22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7" name="Google Shape;15847;p22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8" name="Google Shape;15848;p22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9" name="Google Shape;15849;p22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0" name="Google Shape;15850;p22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1" name="Google Shape;15851;p22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2" name="Google Shape;15852;p22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3" name="Google Shape;15853;p22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4" name="Google Shape;15854;p22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5" name="Google Shape;15855;p22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6" name="Google Shape;15856;p22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7" name="Google Shape;15857;p22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8" name="Google Shape;15858;p22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9" name="Google Shape;15859;p22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0" name="Google Shape;15860;p22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1" name="Google Shape;15861;p22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2" name="Google Shape;15862;p22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3" name="Google Shape;15863;p22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4" name="Google Shape;15864;p22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5" name="Google Shape;15865;p22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6" name="Google Shape;15866;p22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7" name="Google Shape;15867;p22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8" name="Google Shape;15868;p22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9" name="Google Shape;15869;p22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0" name="Google Shape;15870;p22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1" name="Google Shape;15871;p22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2" name="Google Shape;15872;p22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3" name="Google Shape;15873;p22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4" name="Google Shape;15874;p22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5" name="Google Shape;15875;p22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6" name="Google Shape;15876;p22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7" name="Google Shape;15877;p22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8" name="Google Shape;15878;p22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9" name="Google Shape;15879;p22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0" name="Google Shape;15880;p22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1" name="Google Shape;15881;p22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2" name="Google Shape;15882;p22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3" name="Google Shape;15883;p22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4" name="Google Shape;15884;p22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5" name="Google Shape;15885;p22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6" name="Google Shape;15886;p22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7" name="Google Shape;15887;p22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8" name="Google Shape;15888;p22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9" name="Google Shape;15889;p22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0" name="Google Shape;15890;p22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1" name="Google Shape;15891;p22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2" name="Google Shape;15892;p22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3" name="Google Shape;15893;p22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4" name="Google Shape;15894;p22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5" name="Google Shape;15895;p22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6" name="Google Shape;15896;p22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7" name="Google Shape;15897;p22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8" name="Google Shape;15898;p22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9" name="Google Shape;15899;p22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0" name="Google Shape;15900;p22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1" name="Google Shape;15901;p22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2" name="Google Shape;15902;p22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3" name="Google Shape;15903;p22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4" name="Google Shape;15904;p22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5" name="Google Shape;15905;p22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6" name="Google Shape;15906;p22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7" name="Google Shape;15907;p22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8" name="Google Shape;15908;p22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9" name="Google Shape;15909;p22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0" name="Google Shape;15910;p22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1" name="Google Shape;15911;p22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2" name="Google Shape;15912;p22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3" name="Google Shape;15913;p22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4" name="Google Shape;15914;p22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5" name="Google Shape;15915;p22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6" name="Google Shape;15916;p22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7" name="Google Shape;15917;p22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8" name="Google Shape;15918;p22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9" name="Google Shape;15919;p22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0" name="Google Shape;15920;p22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1" name="Google Shape;15921;p22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2" name="Google Shape;15922;p22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3" name="Google Shape;15923;p22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4" name="Google Shape;15924;p22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5" name="Google Shape;15925;p22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6" name="Google Shape;15926;p22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7" name="Google Shape;15927;p22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8" name="Google Shape;15928;p22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9" name="Google Shape;15929;p22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0" name="Google Shape;15930;p22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1" name="Google Shape;15931;p22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2" name="Google Shape;15932;p22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3" name="Google Shape;15933;p22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4" name="Google Shape;15934;p22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5" name="Google Shape;15935;p22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6" name="Google Shape;15936;p22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7" name="Google Shape;15937;p22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8" name="Google Shape;15938;p22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9" name="Google Shape;15939;p22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0" name="Google Shape;15940;p22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41" name="Google Shape;15941;p22"/>
          <p:cNvSpPr txBox="1">
            <a:spLocks noGrp="1"/>
          </p:cNvSpPr>
          <p:nvPr>
            <p:ph type="subTitle" idx="1"/>
          </p:nvPr>
        </p:nvSpPr>
        <p:spPr>
          <a:xfrm>
            <a:off x="9006033" y="1420833"/>
            <a:ext cx="1812800" cy="1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6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9pPr>
          </a:lstStyle>
          <a:p>
            <a:endParaRPr/>
          </a:p>
        </p:txBody>
      </p:sp>
      <p:sp>
        <p:nvSpPr>
          <p:cNvPr id="15942" name="Google Shape;15942;p22"/>
          <p:cNvSpPr txBox="1">
            <a:spLocks noGrp="1"/>
          </p:cNvSpPr>
          <p:nvPr>
            <p:ph type="subTitle" idx="2"/>
          </p:nvPr>
        </p:nvSpPr>
        <p:spPr>
          <a:xfrm>
            <a:off x="6479200" y="5042167"/>
            <a:ext cx="2030800" cy="1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6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9pPr>
          </a:lstStyle>
          <a:p>
            <a:endParaRPr/>
          </a:p>
        </p:txBody>
      </p:sp>
      <p:sp>
        <p:nvSpPr>
          <p:cNvPr id="15943" name="Google Shape;15943;p22"/>
          <p:cNvSpPr txBox="1">
            <a:spLocks noGrp="1"/>
          </p:cNvSpPr>
          <p:nvPr>
            <p:ph type="subTitle" idx="3"/>
          </p:nvPr>
        </p:nvSpPr>
        <p:spPr>
          <a:xfrm>
            <a:off x="4001900" y="1420833"/>
            <a:ext cx="1812800" cy="1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6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9pPr>
          </a:lstStyle>
          <a:p>
            <a:endParaRPr/>
          </a:p>
        </p:txBody>
      </p:sp>
      <p:sp>
        <p:nvSpPr>
          <p:cNvPr id="15944" name="Google Shape;15944;p22"/>
          <p:cNvSpPr txBox="1">
            <a:spLocks noGrp="1"/>
          </p:cNvSpPr>
          <p:nvPr>
            <p:ph type="subTitle" idx="4"/>
          </p:nvPr>
        </p:nvSpPr>
        <p:spPr>
          <a:xfrm>
            <a:off x="1567233" y="5042167"/>
            <a:ext cx="1812800" cy="10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6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600">
                <a:solidFill>
                  <a:srgbClr val="333333"/>
                </a:solidFill>
              </a:defRPr>
            </a:lvl9pPr>
          </a:lstStyle>
          <a:p>
            <a:endParaRPr/>
          </a:p>
        </p:txBody>
      </p:sp>
      <p:sp>
        <p:nvSpPr>
          <p:cNvPr id="15945" name="Google Shape;15945;p22"/>
          <p:cNvSpPr txBox="1">
            <a:spLocks noGrp="1"/>
          </p:cNvSpPr>
          <p:nvPr>
            <p:ph type="title"/>
          </p:nvPr>
        </p:nvSpPr>
        <p:spPr>
          <a:xfrm>
            <a:off x="1658633" y="3518693"/>
            <a:ext cx="1630000" cy="5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946" name="Google Shape;15946;p22"/>
          <p:cNvSpPr txBox="1">
            <a:spLocks noGrp="1"/>
          </p:cNvSpPr>
          <p:nvPr>
            <p:ph type="title" idx="5"/>
          </p:nvPr>
        </p:nvSpPr>
        <p:spPr>
          <a:xfrm>
            <a:off x="4093300" y="3518693"/>
            <a:ext cx="1630000" cy="5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947" name="Google Shape;15947;p22"/>
          <p:cNvSpPr txBox="1">
            <a:spLocks noGrp="1"/>
          </p:cNvSpPr>
          <p:nvPr>
            <p:ph type="title" idx="6"/>
          </p:nvPr>
        </p:nvSpPr>
        <p:spPr>
          <a:xfrm>
            <a:off x="6527967" y="3518693"/>
            <a:ext cx="1630000" cy="5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948" name="Google Shape;15948;p22"/>
          <p:cNvSpPr txBox="1">
            <a:spLocks noGrp="1"/>
          </p:cNvSpPr>
          <p:nvPr>
            <p:ph type="title" idx="7"/>
          </p:nvPr>
        </p:nvSpPr>
        <p:spPr>
          <a:xfrm>
            <a:off x="8962633" y="3518693"/>
            <a:ext cx="1630000" cy="5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5949" name="Google Shape;15949;p22"/>
          <p:cNvSpPr txBox="1">
            <a:spLocks noGrp="1"/>
          </p:cNvSpPr>
          <p:nvPr>
            <p:ph type="title" idx="8"/>
          </p:nvPr>
        </p:nvSpPr>
        <p:spPr>
          <a:xfrm>
            <a:off x="2390200" y="441633"/>
            <a:ext cx="7394000" cy="9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48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77876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B33B00"/>
        </a:solidFill>
        <a:effectLst/>
      </p:bgPr>
    </p:bg>
    <p:spTree>
      <p:nvGrpSpPr>
        <p:cNvPr id="1" name="Shape 15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51" name="Google Shape;15951;p23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15952" name="Google Shape;15952;p23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3" name="Google Shape;15953;p23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4" name="Google Shape;15954;p23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5" name="Google Shape;15955;p23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6" name="Google Shape;15956;p23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7" name="Google Shape;15957;p23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8" name="Google Shape;15958;p23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9" name="Google Shape;15959;p23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0" name="Google Shape;15960;p23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1" name="Google Shape;15961;p23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2" name="Google Shape;15962;p23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3" name="Google Shape;15963;p23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4" name="Google Shape;15964;p23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5" name="Google Shape;15965;p23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6" name="Google Shape;15966;p23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7" name="Google Shape;15967;p23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8" name="Google Shape;15968;p23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9" name="Google Shape;15969;p23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0" name="Google Shape;15970;p23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1" name="Google Shape;15971;p23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2" name="Google Shape;15972;p23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3" name="Google Shape;15973;p23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4" name="Google Shape;15974;p23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5" name="Google Shape;15975;p23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6" name="Google Shape;15976;p23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7" name="Google Shape;15977;p23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8" name="Google Shape;15978;p23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9" name="Google Shape;15979;p23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0" name="Google Shape;15980;p23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1" name="Google Shape;15981;p23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2" name="Google Shape;15982;p23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3" name="Google Shape;15983;p23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4" name="Google Shape;15984;p23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5" name="Google Shape;15985;p23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6" name="Google Shape;15986;p23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7" name="Google Shape;15987;p23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8" name="Google Shape;15988;p23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9" name="Google Shape;15989;p23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0" name="Google Shape;15990;p23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1" name="Google Shape;15991;p23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2" name="Google Shape;15992;p23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3" name="Google Shape;15993;p23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4" name="Google Shape;15994;p23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5" name="Google Shape;15995;p23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6" name="Google Shape;15996;p23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7" name="Google Shape;15997;p23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8" name="Google Shape;15998;p23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9" name="Google Shape;15999;p23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0" name="Google Shape;16000;p23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1" name="Google Shape;16001;p23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2" name="Google Shape;16002;p23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3" name="Google Shape;16003;p23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4" name="Google Shape;16004;p23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5" name="Google Shape;16005;p23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6" name="Google Shape;16006;p23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7" name="Google Shape;16007;p23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8" name="Google Shape;16008;p23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9" name="Google Shape;16009;p23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0" name="Google Shape;16010;p23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1" name="Google Shape;16011;p23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2" name="Google Shape;16012;p23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3" name="Google Shape;16013;p23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4" name="Google Shape;16014;p23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5" name="Google Shape;16015;p23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6" name="Google Shape;16016;p23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7" name="Google Shape;16017;p23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8" name="Google Shape;16018;p23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9" name="Google Shape;16019;p23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0" name="Google Shape;16020;p23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1" name="Google Shape;16021;p23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2" name="Google Shape;16022;p23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3" name="Google Shape;16023;p23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4" name="Google Shape;16024;p23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5" name="Google Shape;16025;p23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6" name="Google Shape;16026;p23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7" name="Google Shape;16027;p23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8" name="Google Shape;16028;p23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9" name="Google Shape;16029;p23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0" name="Google Shape;16030;p23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1" name="Google Shape;16031;p23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2" name="Google Shape;16032;p23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3" name="Google Shape;16033;p23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4" name="Google Shape;16034;p23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5" name="Google Shape;16035;p23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6" name="Google Shape;16036;p23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7" name="Google Shape;16037;p23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8" name="Google Shape;16038;p23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9" name="Google Shape;16039;p23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0" name="Google Shape;16040;p23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1" name="Google Shape;16041;p23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2" name="Google Shape;16042;p23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3" name="Google Shape;16043;p23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4" name="Google Shape;16044;p23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5" name="Google Shape;16045;p23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6" name="Google Shape;16046;p23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7" name="Google Shape;16047;p23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8" name="Google Shape;16048;p23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9" name="Google Shape;16049;p23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0" name="Google Shape;16050;p23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1" name="Google Shape;16051;p23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2" name="Google Shape;16052;p23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3" name="Google Shape;16053;p23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4" name="Google Shape;16054;p23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5" name="Google Shape;16055;p23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6" name="Google Shape;16056;p23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7" name="Google Shape;16057;p23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8" name="Google Shape;16058;p23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9" name="Google Shape;16059;p23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0" name="Google Shape;16060;p23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1" name="Google Shape;16061;p23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2" name="Google Shape;16062;p23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3" name="Google Shape;16063;p23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4" name="Google Shape;16064;p23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5" name="Google Shape;16065;p23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6" name="Google Shape;16066;p23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7" name="Google Shape;16067;p23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8" name="Google Shape;16068;p23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9" name="Google Shape;16069;p23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0" name="Google Shape;16070;p23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1" name="Google Shape;16071;p23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2" name="Google Shape;16072;p23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3" name="Google Shape;16073;p23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4" name="Google Shape;16074;p23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5" name="Google Shape;16075;p23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6" name="Google Shape;16076;p23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7" name="Google Shape;16077;p23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8" name="Google Shape;16078;p23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9" name="Google Shape;16079;p23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0" name="Google Shape;16080;p23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1" name="Google Shape;16081;p23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2" name="Google Shape;16082;p23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3" name="Google Shape;16083;p23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4" name="Google Shape;16084;p23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5" name="Google Shape;16085;p23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6" name="Google Shape;16086;p23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7" name="Google Shape;16087;p23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8" name="Google Shape;16088;p23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9" name="Google Shape;16089;p23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0" name="Google Shape;16090;p23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1" name="Google Shape;16091;p23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2" name="Google Shape;16092;p23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3" name="Google Shape;16093;p23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4" name="Google Shape;16094;p23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5" name="Google Shape;16095;p23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6" name="Google Shape;16096;p23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7" name="Google Shape;16097;p23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8" name="Google Shape;16098;p23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9" name="Google Shape;16099;p23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0" name="Google Shape;16100;p23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1" name="Google Shape;16101;p23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2" name="Google Shape;16102;p23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3" name="Google Shape;16103;p23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4" name="Google Shape;16104;p23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5" name="Google Shape;16105;p23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6" name="Google Shape;16106;p23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7" name="Google Shape;16107;p23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8" name="Google Shape;16108;p23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9" name="Google Shape;16109;p23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0" name="Google Shape;16110;p23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1" name="Google Shape;16111;p23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2" name="Google Shape;16112;p23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3" name="Google Shape;16113;p23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4" name="Google Shape;16114;p23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5" name="Google Shape;16115;p23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6" name="Google Shape;16116;p23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7" name="Google Shape;16117;p23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8" name="Google Shape;16118;p23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9" name="Google Shape;16119;p23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0" name="Google Shape;16120;p23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1" name="Google Shape;16121;p23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2" name="Google Shape;16122;p23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3" name="Google Shape;16123;p23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4" name="Google Shape;16124;p23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5" name="Google Shape;16125;p23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6" name="Google Shape;16126;p23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7" name="Google Shape;16127;p23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8" name="Google Shape;16128;p23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9" name="Google Shape;16129;p23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0" name="Google Shape;16130;p23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1" name="Google Shape;16131;p23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2" name="Google Shape;16132;p23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3" name="Google Shape;16133;p23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4" name="Google Shape;16134;p23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5" name="Google Shape;16135;p23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6" name="Google Shape;16136;p23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7" name="Google Shape;16137;p23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8" name="Google Shape;16138;p23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9" name="Google Shape;16139;p23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0" name="Google Shape;16140;p23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1" name="Google Shape;16141;p23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2" name="Google Shape;16142;p23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3" name="Google Shape;16143;p23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4" name="Google Shape;16144;p23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5" name="Google Shape;16145;p23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6" name="Google Shape;16146;p23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7" name="Google Shape;16147;p23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8" name="Google Shape;16148;p23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9" name="Google Shape;16149;p23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0" name="Google Shape;16150;p23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1" name="Google Shape;16151;p23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2" name="Google Shape;16152;p23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3" name="Google Shape;16153;p23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4" name="Google Shape;16154;p23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5" name="Google Shape;16155;p23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6" name="Google Shape;16156;p23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7" name="Google Shape;16157;p23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8" name="Google Shape;16158;p23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9" name="Google Shape;16159;p23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0" name="Google Shape;16160;p23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1" name="Google Shape;16161;p23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2" name="Google Shape;16162;p23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3" name="Google Shape;16163;p23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4" name="Google Shape;16164;p23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5" name="Google Shape;16165;p23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6" name="Google Shape;16166;p23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7" name="Google Shape;16167;p23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8" name="Google Shape;16168;p23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9" name="Google Shape;16169;p23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0" name="Google Shape;16170;p23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1" name="Google Shape;16171;p23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2" name="Google Shape;16172;p23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3" name="Google Shape;16173;p23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4" name="Google Shape;16174;p23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5" name="Google Shape;16175;p23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6" name="Google Shape;16176;p23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7" name="Google Shape;16177;p23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8" name="Google Shape;16178;p23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9" name="Google Shape;16179;p23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0" name="Google Shape;16180;p23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1" name="Google Shape;16181;p23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2" name="Google Shape;16182;p23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3" name="Google Shape;16183;p23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4" name="Google Shape;16184;p23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5" name="Google Shape;16185;p23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6" name="Google Shape;16186;p23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7" name="Google Shape;16187;p23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8" name="Google Shape;16188;p23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9" name="Google Shape;16189;p23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0" name="Google Shape;16190;p23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1" name="Google Shape;16191;p23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2" name="Google Shape;16192;p23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3" name="Google Shape;16193;p23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4" name="Google Shape;16194;p23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5" name="Google Shape;16195;p23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6" name="Google Shape;16196;p23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7" name="Google Shape;16197;p23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8" name="Google Shape;16198;p23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9" name="Google Shape;16199;p23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0" name="Google Shape;16200;p23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1" name="Google Shape;16201;p23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2" name="Google Shape;16202;p23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3" name="Google Shape;16203;p23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4" name="Google Shape;16204;p23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5" name="Google Shape;16205;p23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6" name="Google Shape;16206;p23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7" name="Google Shape;16207;p23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8" name="Google Shape;16208;p23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9" name="Google Shape;16209;p23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0" name="Google Shape;16210;p23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1" name="Google Shape;16211;p23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2" name="Google Shape;16212;p23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3" name="Google Shape;16213;p23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4" name="Google Shape;16214;p23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5" name="Google Shape;16215;p23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6" name="Google Shape;16216;p23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7" name="Google Shape;16217;p23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8" name="Google Shape;16218;p23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9" name="Google Shape;16219;p23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0" name="Google Shape;16220;p23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1" name="Google Shape;16221;p23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2" name="Google Shape;16222;p23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3" name="Google Shape;16223;p23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4" name="Google Shape;16224;p23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5" name="Google Shape;16225;p23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6" name="Google Shape;16226;p23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7" name="Google Shape;16227;p23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8" name="Google Shape;16228;p23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9" name="Google Shape;16229;p23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0" name="Google Shape;16230;p23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1" name="Google Shape;16231;p23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2" name="Google Shape;16232;p23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3" name="Google Shape;16233;p23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4" name="Google Shape;16234;p23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5" name="Google Shape;16235;p23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6" name="Google Shape;16236;p23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7" name="Google Shape;16237;p23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8" name="Google Shape;16238;p23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9" name="Google Shape;16239;p23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0" name="Google Shape;16240;p23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1" name="Google Shape;16241;p23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2" name="Google Shape;16242;p23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3" name="Google Shape;16243;p23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4" name="Google Shape;16244;p23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5" name="Google Shape;16245;p23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6" name="Google Shape;16246;p23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7" name="Google Shape;16247;p23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8" name="Google Shape;16248;p23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9" name="Google Shape;16249;p23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0" name="Google Shape;16250;p23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1" name="Google Shape;16251;p23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2" name="Google Shape;16252;p23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3" name="Google Shape;16253;p23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4" name="Google Shape;16254;p23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5" name="Google Shape;16255;p23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6" name="Google Shape;16256;p23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7" name="Google Shape;16257;p23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8" name="Google Shape;16258;p23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9" name="Google Shape;16259;p23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0" name="Google Shape;16260;p23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1" name="Google Shape;16261;p23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2" name="Google Shape;16262;p23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3" name="Google Shape;16263;p23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4" name="Google Shape;16264;p23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5" name="Google Shape;16265;p23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6" name="Google Shape;16266;p23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7" name="Google Shape;16267;p23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8" name="Google Shape;16268;p23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9" name="Google Shape;16269;p23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0" name="Google Shape;16270;p23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1" name="Google Shape;16271;p23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2" name="Google Shape;16272;p23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3" name="Google Shape;16273;p23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4" name="Google Shape;16274;p23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5" name="Google Shape;16275;p23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6" name="Google Shape;16276;p23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7" name="Google Shape;16277;p23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8" name="Google Shape;16278;p23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9" name="Google Shape;16279;p23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0" name="Google Shape;16280;p23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1" name="Google Shape;16281;p23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2" name="Google Shape;16282;p23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3" name="Google Shape;16283;p23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4" name="Google Shape;16284;p23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5" name="Google Shape;16285;p23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6" name="Google Shape;16286;p23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7" name="Google Shape;16287;p23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8" name="Google Shape;16288;p23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9" name="Google Shape;16289;p23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0" name="Google Shape;16290;p23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1" name="Google Shape;16291;p23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2" name="Google Shape;16292;p23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3" name="Google Shape;16293;p23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4" name="Google Shape;16294;p23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5" name="Google Shape;16295;p23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6" name="Google Shape;16296;p23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7" name="Google Shape;16297;p23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8" name="Google Shape;16298;p23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9" name="Google Shape;16299;p23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0" name="Google Shape;16300;p23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1" name="Google Shape;16301;p23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2" name="Google Shape;16302;p23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3" name="Google Shape;16303;p23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4" name="Google Shape;16304;p23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5" name="Google Shape;16305;p23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6" name="Google Shape;16306;p23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7" name="Google Shape;16307;p23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8" name="Google Shape;16308;p23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9" name="Google Shape;16309;p23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0" name="Google Shape;16310;p23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1" name="Google Shape;16311;p23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2" name="Google Shape;16312;p23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3" name="Google Shape;16313;p23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4" name="Google Shape;16314;p23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5" name="Google Shape;16315;p23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6" name="Google Shape;16316;p23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7" name="Google Shape;16317;p23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8" name="Google Shape;16318;p23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9" name="Google Shape;16319;p23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0" name="Google Shape;16320;p23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1" name="Google Shape;16321;p23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2" name="Google Shape;16322;p23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3" name="Google Shape;16323;p23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4" name="Google Shape;16324;p23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5" name="Google Shape;16325;p23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6" name="Google Shape;16326;p23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7" name="Google Shape;16327;p23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8" name="Google Shape;16328;p23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9" name="Google Shape;16329;p23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0" name="Google Shape;16330;p23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1" name="Google Shape;16331;p23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2" name="Google Shape;16332;p23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3" name="Google Shape;16333;p23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4" name="Google Shape;16334;p23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5" name="Google Shape;16335;p23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6" name="Google Shape;16336;p23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7" name="Google Shape;16337;p23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8" name="Google Shape;16338;p23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9" name="Google Shape;16339;p23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0" name="Google Shape;16340;p23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1" name="Google Shape;16341;p23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2" name="Google Shape;16342;p23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3" name="Google Shape;16343;p23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4" name="Google Shape;16344;p23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5" name="Google Shape;16345;p23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6" name="Google Shape;16346;p23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7" name="Google Shape;16347;p23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8" name="Google Shape;16348;p23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9" name="Google Shape;16349;p23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0" name="Google Shape;16350;p23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1" name="Google Shape;16351;p23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2" name="Google Shape;16352;p23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3" name="Google Shape;16353;p23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4" name="Google Shape;16354;p23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5" name="Google Shape;16355;p23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6" name="Google Shape;16356;p23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7" name="Google Shape;16357;p23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8" name="Google Shape;16358;p23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9" name="Google Shape;16359;p23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0" name="Google Shape;16360;p23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1" name="Google Shape;16361;p23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2" name="Google Shape;16362;p23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3" name="Google Shape;16363;p23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4" name="Google Shape;16364;p23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5" name="Google Shape;16365;p23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6" name="Google Shape;16366;p23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7" name="Google Shape;16367;p23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8" name="Google Shape;16368;p23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9" name="Google Shape;16369;p23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0" name="Google Shape;16370;p23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1" name="Google Shape;16371;p23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2" name="Google Shape;16372;p23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3" name="Google Shape;16373;p23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4" name="Google Shape;16374;p23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5" name="Google Shape;16375;p23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6" name="Google Shape;16376;p23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7" name="Google Shape;16377;p23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8" name="Google Shape;16378;p23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9" name="Google Shape;16379;p23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0" name="Google Shape;16380;p23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1" name="Google Shape;16381;p23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2" name="Google Shape;16382;p23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3" name="Google Shape;16383;p23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4" name="Google Shape;16384;p23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5" name="Google Shape;16385;p23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6" name="Google Shape;16386;p23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7" name="Google Shape;16387;p23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8" name="Google Shape;16388;p23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9" name="Google Shape;16389;p23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0" name="Google Shape;16390;p23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1" name="Google Shape;16391;p23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2" name="Google Shape;16392;p23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3" name="Google Shape;16393;p23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4" name="Google Shape;16394;p23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5" name="Google Shape;16395;p23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6" name="Google Shape;16396;p23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7" name="Google Shape;16397;p23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8" name="Google Shape;16398;p23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9" name="Google Shape;16399;p23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0" name="Google Shape;16400;p23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1" name="Google Shape;16401;p23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2" name="Google Shape;16402;p23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3" name="Google Shape;16403;p23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4" name="Google Shape;16404;p23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5" name="Google Shape;16405;p23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6" name="Google Shape;16406;p23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7" name="Google Shape;16407;p23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8" name="Google Shape;16408;p23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9" name="Google Shape;16409;p23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0" name="Google Shape;16410;p23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1" name="Google Shape;16411;p23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2" name="Google Shape;16412;p23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3" name="Google Shape;16413;p23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4" name="Google Shape;16414;p23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5" name="Google Shape;16415;p23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6" name="Google Shape;16416;p23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7" name="Google Shape;16417;p23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8" name="Google Shape;16418;p23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9" name="Google Shape;16419;p23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0" name="Google Shape;16420;p23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1" name="Google Shape;16421;p23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2" name="Google Shape;16422;p23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3" name="Google Shape;16423;p23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4" name="Google Shape;16424;p23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5" name="Google Shape;16425;p23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6" name="Google Shape;16426;p23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7" name="Google Shape;16427;p23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8" name="Google Shape;16428;p23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9" name="Google Shape;16429;p23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0" name="Google Shape;16430;p23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1" name="Google Shape;16431;p23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2" name="Google Shape;16432;p23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3" name="Google Shape;16433;p23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4" name="Google Shape;16434;p23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5" name="Google Shape;16435;p23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6" name="Google Shape;16436;p23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7" name="Google Shape;16437;p23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8" name="Google Shape;16438;p23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9" name="Google Shape;16439;p23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0" name="Google Shape;16440;p23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1" name="Google Shape;16441;p23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2" name="Google Shape;16442;p23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3" name="Google Shape;16443;p23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4" name="Google Shape;16444;p23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5" name="Google Shape;16445;p23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6" name="Google Shape;16446;p23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7" name="Google Shape;16447;p23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8" name="Google Shape;16448;p23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9" name="Google Shape;16449;p23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0" name="Google Shape;16450;p23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1" name="Google Shape;16451;p23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2" name="Google Shape;16452;p23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3" name="Google Shape;16453;p23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4" name="Google Shape;16454;p23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5" name="Google Shape;16455;p23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6" name="Google Shape;16456;p23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7" name="Google Shape;16457;p23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8" name="Google Shape;16458;p23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9" name="Google Shape;16459;p23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0" name="Google Shape;16460;p23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1" name="Google Shape;16461;p23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2" name="Google Shape;16462;p23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3" name="Google Shape;16463;p23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4" name="Google Shape;16464;p23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5" name="Google Shape;16465;p23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6" name="Google Shape;16466;p23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7" name="Google Shape;16467;p23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8" name="Google Shape;16468;p23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9" name="Google Shape;16469;p23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0" name="Google Shape;16470;p23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1" name="Google Shape;16471;p23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2" name="Google Shape;16472;p23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3" name="Google Shape;16473;p23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4" name="Google Shape;16474;p23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5" name="Google Shape;16475;p23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6" name="Google Shape;16476;p23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7" name="Google Shape;16477;p23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8" name="Google Shape;16478;p23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9" name="Google Shape;16479;p23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0" name="Google Shape;16480;p23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1" name="Google Shape;16481;p23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2" name="Google Shape;16482;p23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3" name="Google Shape;16483;p23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4" name="Google Shape;16484;p23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5" name="Google Shape;16485;p23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6" name="Google Shape;16486;p23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7" name="Google Shape;16487;p23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8" name="Google Shape;16488;p23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9" name="Google Shape;16489;p23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0" name="Google Shape;16490;p23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1" name="Google Shape;16491;p23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2" name="Google Shape;16492;p23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3" name="Google Shape;16493;p23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4" name="Google Shape;16494;p23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5" name="Google Shape;16495;p23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6" name="Google Shape;16496;p23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7" name="Google Shape;16497;p23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8" name="Google Shape;16498;p23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9" name="Google Shape;16499;p23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0" name="Google Shape;16500;p23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1" name="Google Shape;16501;p23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2" name="Google Shape;16502;p23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3" name="Google Shape;16503;p23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4" name="Google Shape;16504;p23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5" name="Google Shape;16505;p23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6" name="Google Shape;16506;p23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7" name="Google Shape;16507;p23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8" name="Google Shape;16508;p23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9" name="Google Shape;16509;p23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0" name="Google Shape;16510;p23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1" name="Google Shape;16511;p23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2" name="Google Shape;16512;p23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3" name="Google Shape;16513;p23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4" name="Google Shape;16514;p23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5" name="Google Shape;16515;p23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6" name="Google Shape;16516;p23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7" name="Google Shape;16517;p23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8" name="Google Shape;16518;p23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9" name="Google Shape;16519;p23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0" name="Google Shape;16520;p23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1" name="Google Shape;16521;p23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2" name="Google Shape;16522;p23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3" name="Google Shape;16523;p23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4" name="Google Shape;16524;p23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5" name="Google Shape;16525;p23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6" name="Google Shape;16526;p23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7" name="Google Shape;16527;p23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8" name="Google Shape;16528;p23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9" name="Google Shape;16529;p23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0" name="Google Shape;16530;p23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1" name="Google Shape;16531;p23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2" name="Google Shape;16532;p23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3" name="Google Shape;16533;p23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4" name="Google Shape;16534;p23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5" name="Google Shape;16535;p23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6" name="Google Shape;16536;p23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7" name="Google Shape;16537;p23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8" name="Google Shape;16538;p23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9" name="Google Shape;16539;p23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0" name="Google Shape;16540;p23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1" name="Google Shape;16541;p23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2" name="Google Shape;16542;p23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3" name="Google Shape;16543;p23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4" name="Google Shape;16544;p23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5" name="Google Shape;16545;p23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6" name="Google Shape;16546;p23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7" name="Google Shape;16547;p23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8" name="Google Shape;16548;p23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9" name="Google Shape;16549;p23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0" name="Google Shape;16550;p23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1" name="Google Shape;16551;p23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2" name="Google Shape;16552;p23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3" name="Google Shape;16553;p23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4" name="Google Shape;16554;p23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5" name="Google Shape;16555;p23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6" name="Google Shape;16556;p23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7" name="Google Shape;16557;p23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8" name="Google Shape;16558;p23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9" name="Google Shape;16559;p23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0" name="Google Shape;16560;p23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1" name="Google Shape;16561;p23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2" name="Google Shape;16562;p23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3" name="Google Shape;16563;p23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4" name="Google Shape;16564;p23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5" name="Google Shape;16565;p23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6" name="Google Shape;16566;p23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7" name="Google Shape;16567;p23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8" name="Google Shape;16568;p23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9" name="Google Shape;16569;p23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0" name="Google Shape;16570;p23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1" name="Google Shape;16571;p23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2" name="Google Shape;16572;p23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3" name="Google Shape;16573;p23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4" name="Google Shape;16574;p23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5" name="Google Shape;16575;p23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6" name="Google Shape;16576;p23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7" name="Google Shape;16577;p23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8" name="Google Shape;16578;p23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9" name="Google Shape;16579;p23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0" name="Google Shape;16580;p23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1" name="Google Shape;16581;p23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2" name="Google Shape;16582;p23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3" name="Google Shape;16583;p23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4" name="Google Shape;16584;p23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5" name="Google Shape;16585;p23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6" name="Google Shape;16586;p23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7" name="Google Shape;16587;p23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8" name="Google Shape;16588;p23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9" name="Google Shape;16589;p23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0" name="Google Shape;16590;p23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1" name="Google Shape;16591;p23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2" name="Google Shape;16592;p23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3" name="Google Shape;16593;p23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4" name="Google Shape;16594;p23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5" name="Google Shape;16595;p23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6" name="Google Shape;16596;p23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7" name="Google Shape;16597;p23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8" name="Google Shape;16598;p23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9" name="Google Shape;16599;p23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0" name="Google Shape;16600;p23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1" name="Google Shape;16601;p23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2" name="Google Shape;16602;p23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3" name="Google Shape;16603;p23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4" name="Google Shape;16604;p23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5" name="Google Shape;16605;p23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6" name="Google Shape;16606;p23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7" name="Google Shape;16607;p23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8" name="Google Shape;16608;p23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9" name="Google Shape;16609;p23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0" name="Google Shape;16610;p23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1" name="Google Shape;16611;p23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2" name="Google Shape;16612;p23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3" name="Google Shape;16613;p23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4" name="Google Shape;16614;p23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5" name="Google Shape;16615;p23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6" name="Google Shape;16616;p23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7" name="Google Shape;16617;p23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8" name="Google Shape;16618;p23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9" name="Google Shape;16619;p23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0" name="Google Shape;16620;p23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1" name="Google Shape;16621;p23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2" name="Google Shape;16622;p23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3" name="Google Shape;16623;p23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4" name="Google Shape;16624;p23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5" name="Google Shape;16625;p23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6" name="Google Shape;16626;p23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7" name="Google Shape;16627;p23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8" name="Google Shape;16628;p23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9" name="Google Shape;16629;p23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0" name="Google Shape;16630;p23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1" name="Google Shape;16631;p23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2" name="Google Shape;16632;p23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3" name="Google Shape;16633;p23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4" name="Google Shape;16634;p23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5" name="Google Shape;16635;p23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6" name="Google Shape;16636;p23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7" name="Google Shape;16637;p23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8" name="Google Shape;16638;p23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9" name="Google Shape;16639;p23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0" name="Google Shape;16640;p23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1" name="Google Shape;16641;p23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2" name="Google Shape;16642;p23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3" name="Google Shape;16643;p23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4" name="Google Shape;16644;p23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5" name="Google Shape;16645;p23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6" name="Google Shape;16646;p23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7" name="Google Shape;16647;p23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8" name="Google Shape;16648;p23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9" name="Google Shape;16649;p23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0" name="Google Shape;16650;p23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1" name="Google Shape;16651;p23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2" name="Google Shape;16652;p23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3" name="Google Shape;16653;p23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4" name="Google Shape;16654;p23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5" name="Google Shape;16655;p23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6" name="Google Shape;16656;p23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7" name="Google Shape;16657;p23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8" name="Google Shape;16658;p23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9" name="Google Shape;16659;p23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0" name="Google Shape;16660;p23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1" name="Google Shape;16661;p23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2" name="Google Shape;16662;p23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3" name="Google Shape;16663;p23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4" name="Google Shape;16664;p23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5" name="Google Shape;16665;p23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6" name="Google Shape;16666;p23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7" name="Google Shape;16667;p23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8" name="Google Shape;16668;p23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9" name="Google Shape;16669;p23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0" name="Google Shape;16670;p23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1" name="Google Shape;16671;p23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2" name="Google Shape;16672;p23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3" name="Google Shape;16673;p23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4" name="Google Shape;16674;p23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5" name="Google Shape;16675;p23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6" name="Google Shape;16676;p23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7" name="Google Shape;16677;p23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8" name="Google Shape;16678;p23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9" name="Google Shape;16679;p23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0" name="Google Shape;16680;p23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1" name="Google Shape;16681;p23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2" name="Google Shape;16682;p23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3" name="Google Shape;16683;p23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4" name="Google Shape;16684;p23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5" name="Google Shape;16685;p23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6" name="Google Shape;16686;p23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7" name="Google Shape;16687;p23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8" name="Google Shape;16688;p23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9" name="Google Shape;16689;p23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0" name="Google Shape;16690;p23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1" name="Google Shape;16691;p23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2" name="Google Shape;16692;p23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3" name="Google Shape;16693;p23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4" name="Google Shape;16694;p23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5" name="Google Shape;16695;p23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6" name="Google Shape;16696;p23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7" name="Google Shape;16697;p23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8" name="Google Shape;16698;p23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9" name="Google Shape;16699;p23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0" name="Google Shape;16700;p23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1" name="Google Shape;16701;p23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2" name="Google Shape;16702;p23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3" name="Google Shape;16703;p23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704" name="Google Shape;16704;p23"/>
          <p:cNvSpPr txBox="1">
            <a:spLocks noGrp="1"/>
          </p:cNvSpPr>
          <p:nvPr>
            <p:ph type="title"/>
          </p:nvPr>
        </p:nvSpPr>
        <p:spPr>
          <a:xfrm>
            <a:off x="960000" y="17610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"/>
              <a:buNone/>
              <a:defRPr sz="48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6705" name="Google Shape;16705;p23"/>
          <p:cNvSpPr txBox="1">
            <a:spLocks noGrp="1"/>
          </p:cNvSpPr>
          <p:nvPr>
            <p:ph type="subTitle" idx="1"/>
          </p:nvPr>
        </p:nvSpPr>
        <p:spPr>
          <a:xfrm>
            <a:off x="1473800" y="3737433"/>
            <a:ext cx="4366000" cy="10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56745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ECF"/>
        </a:solidFill>
        <a:effectLst/>
      </p:bgPr>
    </p:bg>
    <p:spTree>
      <p:nvGrpSpPr>
        <p:cNvPr id="1" name="Shape 16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7" name="Google Shape;16707;p24"/>
          <p:cNvSpPr txBox="1">
            <a:spLocks noGrp="1"/>
          </p:cNvSpPr>
          <p:nvPr>
            <p:ph type="body" idx="1"/>
          </p:nvPr>
        </p:nvSpPr>
        <p:spPr>
          <a:xfrm>
            <a:off x="4539547" y="5776033"/>
            <a:ext cx="6839600" cy="53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64597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ECF"/>
        </a:solidFill>
        <a:effectLst/>
      </p:bgPr>
    </p:bg>
    <p:spTree>
      <p:nvGrpSpPr>
        <p:cNvPr id="1" name="Shape 1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9" name="Google Shape;16709;p25"/>
          <p:cNvGrpSpPr/>
          <p:nvPr/>
        </p:nvGrpSpPr>
        <p:grpSpPr>
          <a:xfrm>
            <a:off x="-26733" y="-6491"/>
            <a:ext cx="12227873" cy="6889649"/>
            <a:chOff x="232500" y="742400"/>
            <a:chExt cx="6901125" cy="3999100"/>
          </a:xfrm>
        </p:grpSpPr>
        <p:sp>
          <p:nvSpPr>
            <p:cNvPr id="16710" name="Google Shape;16710;p25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1" name="Google Shape;16711;p25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2" name="Google Shape;16712;p25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3" name="Google Shape;16713;p25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4" name="Google Shape;16714;p25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5" name="Google Shape;16715;p25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6" name="Google Shape;16716;p25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7" name="Google Shape;16717;p25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8" name="Google Shape;16718;p25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9" name="Google Shape;16719;p25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0" name="Google Shape;16720;p25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1" name="Google Shape;16721;p25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2" name="Google Shape;16722;p25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3" name="Google Shape;16723;p25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4" name="Google Shape;16724;p25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5" name="Google Shape;16725;p25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6" name="Google Shape;16726;p25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7" name="Google Shape;16727;p25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8" name="Google Shape;16728;p25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9" name="Google Shape;16729;p25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0" name="Google Shape;16730;p25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1" name="Google Shape;16731;p25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2" name="Google Shape;16732;p25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3" name="Google Shape;16733;p25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4" name="Google Shape;16734;p25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5" name="Google Shape;16735;p25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6" name="Google Shape;16736;p25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7" name="Google Shape;16737;p25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8" name="Google Shape;16738;p25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9" name="Google Shape;16739;p25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0" name="Google Shape;16740;p25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1" name="Google Shape;16741;p25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2" name="Google Shape;16742;p25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3" name="Google Shape;16743;p25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4" name="Google Shape;16744;p25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5" name="Google Shape;16745;p25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6" name="Google Shape;16746;p25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7" name="Google Shape;16747;p25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8" name="Google Shape;16748;p25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9" name="Google Shape;16749;p25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0" name="Google Shape;16750;p25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1" name="Google Shape;16751;p25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2" name="Google Shape;16752;p25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3" name="Google Shape;16753;p25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4" name="Google Shape;16754;p25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5" name="Google Shape;16755;p25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6" name="Google Shape;16756;p25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7" name="Google Shape;16757;p25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8" name="Google Shape;16758;p25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9" name="Google Shape;16759;p25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0" name="Google Shape;16760;p25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1" name="Google Shape;16761;p25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2" name="Google Shape;16762;p25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3" name="Google Shape;16763;p25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4" name="Google Shape;16764;p25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5" name="Google Shape;16765;p25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6" name="Google Shape;16766;p25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7" name="Google Shape;16767;p25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8" name="Google Shape;16768;p25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9" name="Google Shape;16769;p25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0" name="Google Shape;16770;p25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1" name="Google Shape;16771;p25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2" name="Google Shape;16772;p25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3" name="Google Shape;16773;p25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4" name="Google Shape;16774;p25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5" name="Google Shape;16775;p25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6" name="Google Shape;16776;p25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7" name="Google Shape;16777;p25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8" name="Google Shape;16778;p25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9" name="Google Shape;16779;p25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0" name="Google Shape;16780;p25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1" name="Google Shape;16781;p25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2" name="Google Shape;16782;p25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3" name="Google Shape;16783;p25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4" name="Google Shape;16784;p25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5" name="Google Shape;16785;p25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6" name="Google Shape;16786;p25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7" name="Google Shape;16787;p25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8" name="Google Shape;16788;p25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9" name="Google Shape;16789;p25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0" name="Google Shape;16790;p25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1" name="Google Shape;16791;p25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2" name="Google Shape;16792;p25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3" name="Google Shape;16793;p25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4" name="Google Shape;16794;p25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5" name="Google Shape;16795;p25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6" name="Google Shape;16796;p25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7" name="Google Shape;16797;p25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8" name="Google Shape;16798;p25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9" name="Google Shape;16799;p25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0" name="Google Shape;16800;p25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1" name="Google Shape;16801;p25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2" name="Google Shape;16802;p25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3" name="Google Shape;16803;p25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4" name="Google Shape;16804;p25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5" name="Google Shape;16805;p25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6" name="Google Shape;16806;p25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7" name="Google Shape;16807;p25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8" name="Google Shape;16808;p25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9" name="Google Shape;16809;p25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0" name="Google Shape;16810;p25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1" name="Google Shape;16811;p25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2" name="Google Shape;16812;p25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3" name="Google Shape;16813;p25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4" name="Google Shape;16814;p25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5" name="Google Shape;16815;p25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6" name="Google Shape;16816;p25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7" name="Google Shape;16817;p25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8" name="Google Shape;16818;p25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9" name="Google Shape;16819;p25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0" name="Google Shape;16820;p25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1" name="Google Shape;16821;p25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2" name="Google Shape;16822;p25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3" name="Google Shape;16823;p25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4" name="Google Shape;16824;p25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5" name="Google Shape;16825;p25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6" name="Google Shape;16826;p25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7" name="Google Shape;16827;p25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8" name="Google Shape;16828;p25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9" name="Google Shape;16829;p25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0" name="Google Shape;16830;p25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1" name="Google Shape;16831;p25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2" name="Google Shape;16832;p25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3" name="Google Shape;16833;p25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4" name="Google Shape;16834;p25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5" name="Google Shape;16835;p25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6" name="Google Shape;16836;p25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7" name="Google Shape;16837;p25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8" name="Google Shape;16838;p25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9" name="Google Shape;16839;p25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0" name="Google Shape;16840;p25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1" name="Google Shape;16841;p25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2" name="Google Shape;16842;p25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3" name="Google Shape;16843;p25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4" name="Google Shape;16844;p25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5" name="Google Shape;16845;p25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6" name="Google Shape;16846;p25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7" name="Google Shape;16847;p25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8" name="Google Shape;16848;p25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9" name="Google Shape;16849;p25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0" name="Google Shape;16850;p25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1" name="Google Shape;16851;p25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2" name="Google Shape;16852;p25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3" name="Google Shape;16853;p25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4" name="Google Shape;16854;p25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5" name="Google Shape;16855;p25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6" name="Google Shape;16856;p25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7" name="Google Shape;16857;p25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8" name="Google Shape;16858;p25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9" name="Google Shape;16859;p25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0" name="Google Shape;16860;p25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1" name="Google Shape;16861;p25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2" name="Google Shape;16862;p25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3" name="Google Shape;16863;p25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4" name="Google Shape;16864;p25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5" name="Google Shape;16865;p25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6" name="Google Shape;16866;p25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7" name="Google Shape;16867;p25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8" name="Google Shape;16868;p25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9" name="Google Shape;16869;p25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0" name="Google Shape;16870;p25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1" name="Google Shape;16871;p25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2" name="Google Shape;16872;p25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3" name="Google Shape;16873;p25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4" name="Google Shape;16874;p25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5" name="Google Shape;16875;p25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6" name="Google Shape;16876;p25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7" name="Google Shape;16877;p25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8" name="Google Shape;16878;p25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9" name="Google Shape;16879;p25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0" name="Google Shape;16880;p25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1" name="Google Shape;16881;p25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2" name="Google Shape;16882;p25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3" name="Google Shape;16883;p25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4" name="Google Shape;16884;p25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5" name="Google Shape;16885;p25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6" name="Google Shape;16886;p25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7" name="Google Shape;16887;p25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8" name="Google Shape;16888;p25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9" name="Google Shape;16889;p25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0" name="Google Shape;16890;p25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1" name="Google Shape;16891;p25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2" name="Google Shape;16892;p25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3" name="Google Shape;16893;p25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4" name="Google Shape;16894;p25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5" name="Google Shape;16895;p25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6" name="Google Shape;16896;p25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7" name="Google Shape;16897;p25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8" name="Google Shape;16898;p25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9" name="Google Shape;16899;p25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0" name="Google Shape;16900;p25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1" name="Google Shape;16901;p25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2" name="Google Shape;16902;p25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3" name="Google Shape;16903;p25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4" name="Google Shape;16904;p25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5" name="Google Shape;16905;p25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6" name="Google Shape;16906;p25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7" name="Google Shape;16907;p25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8" name="Google Shape;16908;p25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9" name="Google Shape;16909;p25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0" name="Google Shape;16910;p25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1" name="Google Shape;16911;p25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2" name="Google Shape;16912;p25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3" name="Google Shape;16913;p25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4" name="Google Shape;16914;p25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5" name="Google Shape;16915;p25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6" name="Google Shape;16916;p25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7" name="Google Shape;16917;p25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8" name="Google Shape;16918;p25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9" name="Google Shape;16919;p25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0" name="Google Shape;16920;p25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1" name="Google Shape;16921;p25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2" name="Google Shape;16922;p25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3" name="Google Shape;16923;p25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4" name="Google Shape;16924;p25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5" name="Google Shape;16925;p25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6" name="Google Shape;16926;p25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7" name="Google Shape;16927;p25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8" name="Google Shape;16928;p25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9" name="Google Shape;16929;p25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0" name="Google Shape;16930;p25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1" name="Google Shape;16931;p25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2" name="Google Shape;16932;p25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3" name="Google Shape;16933;p25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4" name="Google Shape;16934;p25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5" name="Google Shape;16935;p25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6" name="Google Shape;16936;p25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7" name="Google Shape;16937;p25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8" name="Google Shape;16938;p25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9" name="Google Shape;16939;p25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0" name="Google Shape;16940;p25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1" name="Google Shape;16941;p25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2" name="Google Shape;16942;p25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3" name="Google Shape;16943;p25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4" name="Google Shape;16944;p25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5" name="Google Shape;16945;p25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6" name="Google Shape;16946;p25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7" name="Google Shape;16947;p25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8" name="Google Shape;16948;p25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9" name="Google Shape;16949;p25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0" name="Google Shape;16950;p25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1" name="Google Shape;16951;p25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2" name="Google Shape;16952;p25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3" name="Google Shape;16953;p25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4" name="Google Shape;16954;p25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5" name="Google Shape;16955;p25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6" name="Google Shape;16956;p25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7" name="Google Shape;16957;p25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8" name="Google Shape;16958;p25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9" name="Google Shape;16959;p25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0" name="Google Shape;16960;p25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1" name="Google Shape;16961;p25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2" name="Google Shape;16962;p25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3" name="Google Shape;16963;p25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4" name="Google Shape;16964;p25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5" name="Google Shape;16965;p25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6" name="Google Shape;16966;p25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7" name="Google Shape;16967;p25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8" name="Google Shape;16968;p25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9" name="Google Shape;16969;p25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0" name="Google Shape;16970;p25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1" name="Google Shape;16971;p25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2" name="Google Shape;16972;p25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3" name="Google Shape;16973;p25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4" name="Google Shape;16974;p25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5" name="Google Shape;16975;p25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6" name="Google Shape;16976;p25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7" name="Google Shape;16977;p25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8" name="Google Shape;16978;p25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9" name="Google Shape;16979;p25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0" name="Google Shape;16980;p25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1" name="Google Shape;16981;p25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2" name="Google Shape;16982;p25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3" name="Google Shape;16983;p25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4" name="Google Shape;16984;p25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5" name="Google Shape;16985;p25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6" name="Google Shape;16986;p25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7" name="Google Shape;16987;p25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8" name="Google Shape;16988;p25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9" name="Google Shape;16989;p25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0" name="Google Shape;16990;p25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1" name="Google Shape;16991;p25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2" name="Google Shape;16992;p25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3" name="Google Shape;16993;p25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4" name="Google Shape;16994;p25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5" name="Google Shape;16995;p25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6" name="Google Shape;16996;p25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7" name="Google Shape;16997;p25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8" name="Google Shape;16998;p25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9" name="Google Shape;16999;p25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0" name="Google Shape;17000;p25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1" name="Google Shape;17001;p25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2" name="Google Shape;17002;p25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3" name="Google Shape;17003;p25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4" name="Google Shape;17004;p25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5" name="Google Shape;17005;p25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6" name="Google Shape;17006;p25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7" name="Google Shape;17007;p25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8" name="Google Shape;17008;p25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9" name="Google Shape;17009;p25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0" name="Google Shape;17010;p25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1" name="Google Shape;17011;p25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2" name="Google Shape;17012;p25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3" name="Google Shape;17013;p25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4" name="Google Shape;17014;p25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5" name="Google Shape;17015;p25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6" name="Google Shape;17016;p25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7" name="Google Shape;17017;p25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8" name="Google Shape;17018;p25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9" name="Google Shape;17019;p25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0" name="Google Shape;17020;p25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1" name="Google Shape;17021;p25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2" name="Google Shape;17022;p25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3" name="Google Shape;17023;p25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4" name="Google Shape;17024;p25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5" name="Google Shape;17025;p25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6" name="Google Shape;17026;p25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7" name="Google Shape;17027;p25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8" name="Google Shape;17028;p25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9" name="Google Shape;17029;p25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0" name="Google Shape;17030;p25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1" name="Google Shape;17031;p25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2" name="Google Shape;17032;p25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3" name="Google Shape;17033;p25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4" name="Google Shape;17034;p25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5" name="Google Shape;17035;p25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6" name="Google Shape;17036;p25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7" name="Google Shape;17037;p25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8" name="Google Shape;17038;p25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9" name="Google Shape;17039;p25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0" name="Google Shape;17040;p25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1" name="Google Shape;17041;p25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2" name="Google Shape;17042;p25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3" name="Google Shape;17043;p25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4" name="Google Shape;17044;p25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5" name="Google Shape;17045;p25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6" name="Google Shape;17046;p25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7" name="Google Shape;17047;p25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8" name="Google Shape;17048;p25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9" name="Google Shape;17049;p25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0" name="Google Shape;17050;p25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1" name="Google Shape;17051;p25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2" name="Google Shape;17052;p25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3" name="Google Shape;17053;p25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4" name="Google Shape;17054;p25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5" name="Google Shape;17055;p25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6" name="Google Shape;17056;p25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7" name="Google Shape;17057;p25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8" name="Google Shape;17058;p25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9" name="Google Shape;17059;p25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0" name="Google Shape;17060;p25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1" name="Google Shape;17061;p25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2" name="Google Shape;17062;p25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3" name="Google Shape;17063;p25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4" name="Google Shape;17064;p25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5" name="Google Shape;17065;p25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6" name="Google Shape;17066;p25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7" name="Google Shape;17067;p25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8" name="Google Shape;17068;p25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9" name="Google Shape;17069;p25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0" name="Google Shape;17070;p25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1" name="Google Shape;17071;p25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2" name="Google Shape;17072;p25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3" name="Google Shape;17073;p25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4" name="Google Shape;17074;p25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5" name="Google Shape;17075;p25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6" name="Google Shape;17076;p25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7" name="Google Shape;17077;p25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8" name="Google Shape;17078;p25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9" name="Google Shape;17079;p25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0" name="Google Shape;17080;p25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1" name="Google Shape;17081;p25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2" name="Google Shape;17082;p25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3" name="Google Shape;17083;p25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4" name="Google Shape;17084;p25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5" name="Google Shape;17085;p25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6" name="Google Shape;17086;p25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7" name="Google Shape;17087;p25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8" name="Google Shape;17088;p25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9" name="Google Shape;17089;p25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0" name="Google Shape;17090;p25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1" name="Google Shape;17091;p25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2" name="Google Shape;17092;p25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3" name="Google Shape;17093;p25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4" name="Google Shape;17094;p25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5" name="Google Shape;17095;p25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6" name="Google Shape;17096;p25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7" name="Google Shape;17097;p25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8" name="Google Shape;17098;p25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9" name="Google Shape;17099;p25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0" name="Google Shape;17100;p25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1" name="Google Shape;17101;p25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2" name="Google Shape;17102;p25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3" name="Google Shape;17103;p25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4" name="Google Shape;17104;p25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5" name="Google Shape;17105;p25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6" name="Google Shape;17106;p25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7" name="Google Shape;17107;p25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8" name="Google Shape;17108;p25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9" name="Google Shape;17109;p25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0" name="Google Shape;17110;p25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1" name="Google Shape;17111;p25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2" name="Google Shape;17112;p25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3" name="Google Shape;17113;p25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4" name="Google Shape;17114;p25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5" name="Google Shape;17115;p25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6" name="Google Shape;17116;p25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7" name="Google Shape;17117;p25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8" name="Google Shape;17118;p25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9" name="Google Shape;17119;p25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0" name="Google Shape;17120;p25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1" name="Google Shape;17121;p25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2" name="Google Shape;17122;p25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3" name="Google Shape;17123;p25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4" name="Google Shape;17124;p25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5" name="Google Shape;17125;p25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6" name="Google Shape;17126;p25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7" name="Google Shape;17127;p25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8" name="Google Shape;17128;p25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9" name="Google Shape;17129;p25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0" name="Google Shape;17130;p25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1" name="Google Shape;17131;p25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2" name="Google Shape;17132;p25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3" name="Google Shape;17133;p25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4" name="Google Shape;17134;p25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5" name="Google Shape;17135;p25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6" name="Google Shape;17136;p25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7" name="Google Shape;17137;p25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8" name="Google Shape;17138;p25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9" name="Google Shape;17139;p25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0" name="Google Shape;17140;p25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1" name="Google Shape;17141;p25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2" name="Google Shape;17142;p25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3" name="Google Shape;17143;p25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4" name="Google Shape;17144;p25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5" name="Google Shape;17145;p25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6" name="Google Shape;17146;p25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7" name="Google Shape;17147;p25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8" name="Google Shape;17148;p25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9" name="Google Shape;17149;p25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0" name="Google Shape;17150;p25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1" name="Google Shape;17151;p25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2" name="Google Shape;17152;p25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3" name="Google Shape;17153;p25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4" name="Google Shape;17154;p25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5" name="Google Shape;17155;p25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6" name="Google Shape;17156;p25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7" name="Google Shape;17157;p25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8" name="Google Shape;17158;p25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9" name="Google Shape;17159;p25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0" name="Google Shape;17160;p25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1" name="Google Shape;17161;p25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2" name="Google Shape;17162;p25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3" name="Google Shape;17163;p25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4" name="Google Shape;17164;p25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5" name="Google Shape;17165;p25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6" name="Google Shape;17166;p25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7" name="Google Shape;17167;p25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8" name="Google Shape;17168;p25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9" name="Google Shape;17169;p25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0" name="Google Shape;17170;p25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1" name="Google Shape;17171;p25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2" name="Google Shape;17172;p25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3" name="Google Shape;17173;p25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4" name="Google Shape;17174;p25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5" name="Google Shape;17175;p25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6" name="Google Shape;17176;p25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7" name="Google Shape;17177;p25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8" name="Google Shape;17178;p25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9" name="Google Shape;17179;p25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0" name="Google Shape;17180;p25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1" name="Google Shape;17181;p25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2" name="Google Shape;17182;p25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3" name="Google Shape;17183;p25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4" name="Google Shape;17184;p25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5" name="Google Shape;17185;p25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6" name="Google Shape;17186;p25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7" name="Google Shape;17187;p25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8" name="Google Shape;17188;p25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9" name="Google Shape;17189;p25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0" name="Google Shape;17190;p25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1" name="Google Shape;17191;p25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2" name="Google Shape;17192;p25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3" name="Google Shape;17193;p25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4" name="Google Shape;17194;p25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5" name="Google Shape;17195;p25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6" name="Google Shape;17196;p25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7" name="Google Shape;17197;p25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8" name="Google Shape;17198;p25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9" name="Google Shape;17199;p25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0" name="Google Shape;17200;p25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1" name="Google Shape;17201;p25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2" name="Google Shape;17202;p25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3" name="Google Shape;17203;p25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4" name="Google Shape;17204;p25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5" name="Google Shape;17205;p25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6" name="Google Shape;17206;p25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7" name="Google Shape;17207;p25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8" name="Google Shape;17208;p25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9" name="Google Shape;17209;p25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0" name="Google Shape;17210;p25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1" name="Google Shape;17211;p25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2" name="Google Shape;17212;p25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3" name="Google Shape;17213;p25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4" name="Google Shape;17214;p25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5" name="Google Shape;17215;p25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6" name="Google Shape;17216;p25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7" name="Google Shape;17217;p25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8" name="Google Shape;17218;p25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9" name="Google Shape;17219;p25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0" name="Google Shape;17220;p25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1" name="Google Shape;17221;p25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2" name="Google Shape;17222;p25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3" name="Google Shape;17223;p25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4" name="Google Shape;17224;p25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5" name="Google Shape;17225;p25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6" name="Google Shape;17226;p25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7" name="Google Shape;17227;p25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8" name="Google Shape;17228;p25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9" name="Google Shape;17229;p25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0" name="Google Shape;17230;p25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1" name="Google Shape;17231;p25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2" name="Google Shape;17232;p25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3" name="Google Shape;17233;p25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4" name="Google Shape;17234;p25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5" name="Google Shape;17235;p25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6" name="Google Shape;17236;p25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7" name="Google Shape;17237;p25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8" name="Google Shape;17238;p25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9" name="Google Shape;17239;p25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0" name="Google Shape;17240;p25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1" name="Google Shape;17241;p25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2" name="Google Shape;17242;p25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3" name="Google Shape;17243;p25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4" name="Google Shape;17244;p25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5" name="Google Shape;17245;p25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6" name="Google Shape;17246;p25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7" name="Google Shape;17247;p25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8" name="Google Shape;17248;p25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9" name="Google Shape;17249;p25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0" name="Google Shape;17250;p25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1" name="Google Shape;17251;p25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2" name="Google Shape;17252;p25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3" name="Google Shape;17253;p25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4" name="Google Shape;17254;p25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5" name="Google Shape;17255;p25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6" name="Google Shape;17256;p25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7" name="Google Shape;17257;p25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8" name="Google Shape;17258;p25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9" name="Google Shape;17259;p25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0" name="Google Shape;17260;p25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1" name="Google Shape;17261;p25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2" name="Google Shape;17262;p25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3" name="Google Shape;17263;p25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4" name="Google Shape;17264;p25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5" name="Google Shape;17265;p25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6" name="Google Shape;17266;p25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7" name="Google Shape;17267;p25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8" name="Google Shape;17268;p25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9" name="Google Shape;17269;p25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0" name="Google Shape;17270;p25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1" name="Google Shape;17271;p25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2" name="Google Shape;17272;p25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3" name="Google Shape;17273;p25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4" name="Google Shape;17274;p25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5" name="Google Shape;17275;p25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6" name="Google Shape;17276;p25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7" name="Google Shape;17277;p25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8" name="Google Shape;17278;p25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9" name="Google Shape;17279;p25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0" name="Google Shape;17280;p25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1" name="Google Shape;17281;p25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2" name="Google Shape;17282;p25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3" name="Google Shape;17283;p25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4" name="Google Shape;17284;p25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5" name="Google Shape;17285;p25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6" name="Google Shape;17286;p25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7" name="Google Shape;17287;p25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8" name="Google Shape;17288;p25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9" name="Google Shape;17289;p25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0" name="Google Shape;17290;p25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1" name="Google Shape;17291;p25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2" name="Google Shape;17292;p25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3" name="Google Shape;17293;p25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4" name="Google Shape;17294;p25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5" name="Google Shape;17295;p25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6" name="Google Shape;17296;p25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7" name="Google Shape;17297;p25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8" name="Google Shape;17298;p25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9" name="Google Shape;17299;p25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0" name="Google Shape;17300;p25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1" name="Google Shape;17301;p25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2" name="Google Shape;17302;p25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3" name="Google Shape;17303;p25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4" name="Google Shape;17304;p25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5" name="Google Shape;17305;p25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6" name="Google Shape;17306;p25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7" name="Google Shape;17307;p25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8" name="Google Shape;17308;p25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9" name="Google Shape;17309;p25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0" name="Google Shape;17310;p25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1" name="Google Shape;17311;p25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2" name="Google Shape;17312;p25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3" name="Google Shape;17313;p25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4" name="Google Shape;17314;p25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5" name="Google Shape;17315;p25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6" name="Google Shape;17316;p25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7" name="Google Shape;17317;p25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8" name="Google Shape;17318;p25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9" name="Google Shape;17319;p25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0" name="Google Shape;17320;p25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1" name="Google Shape;17321;p25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2" name="Google Shape;17322;p25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3" name="Google Shape;17323;p25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4" name="Google Shape;17324;p25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5" name="Google Shape;17325;p25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6" name="Google Shape;17326;p25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7" name="Google Shape;17327;p25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8" name="Google Shape;17328;p25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9" name="Google Shape;17329;p25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0" name="Google Shape;17330;p25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1" name="Google Shape;17331;p25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2" name="Google Shape;17332;p25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3" name="Google Shape;17333;p25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4" name="Google Shape;17334;p25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5" name="Google Shape;17335;p25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6" name="Google Shape;17336;p25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7" name="Google Shape;17337;p25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8" name="Google Shape;17338;p25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9" name="Google Shape;17339;p25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0" name="Google Shape;17340;p25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1" name="Google Shape;17341;p25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2" name="Google Shape;17342;p25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3" name="Google Shape;17343;p25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4" name="Google Shape;17344;p25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5" name="Google Shape;17345;p25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6" name="Google Shape;17346;p25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7" name="Google Shape;17347;p25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8" name="Google Shape;17348;p25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9" name="Google Shape;17349;p25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0" name="Google Shape;17350;p25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1" name="Google Shape;17351;p25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2" name="Google Shape;17352;p25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3" name="Google Shape;17353;p25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4" name="Google Shape;17354;p25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5" name="Google Shape;17355;p25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6" name="Google Shape;17356;p25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7" name="Google Shape;17357;p25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8" name="Google Shape;17358;p25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9" name="Google Shape;17359;p25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0" name="Google Shape;17360;p25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1" name="Google Shape;17361;p25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2" name="Google Shape;17362;p25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3" name="Google Shape;17363;p25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4" name="Google Shape;17364;p25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5" name="Google Shape;17365;p25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6" name="Google Shape;17366;p25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7" name="Google Shape;17367;p25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8" name="Google Shape;17368;p25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9" name="Google Shape;17369;p25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0" name="Google Shape;17370;p25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1" name="Google Shape;17371;p25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2" name="Google Shape;17372;p25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3" name="Google Shape;17373;p25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4" name="Google Shape;17374;p25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5" name="Google Shape;17375;p25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6" name="Google Shape;17376;p25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7" name="Google Shape;17377;p25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8" name="Google Shape;17378;p25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9" name="Google Shape;17379;p25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0" name="Google Shape;17380;p25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1" name="Google Shape;17381;p25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2" name="Google Shape;17382;p25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3" name="Google Shape;17383;p25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4" name="Google Shape;17384;p25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5" name="Google Shape;17385;p25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6" name="Google Shape;17386;p25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7" name="Google Shape;17387;p25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8" name="Google Shape;17388;p25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9" name="Google Shape;17389;p25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0" name="Google Shape;17390;p25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1" name="Google Shape;17391;p25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2" name="Google Shape;17392;p25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3" name="Google Shape;17393;p25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4" name="Google Shape;17394;p25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5" name="Google Shape;17395;p25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6" name="Google Shape;17396;p25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7" name="Google Shape;17397;p25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8" name="Google Shape;17398;p25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9" name="Google Shape;17399;p25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0" name="Google Shape;17400;p25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1" name="Google Shape;17401;p25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2" name="Google Shape;17402;p25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3" name="Google Shape;17403;p25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4" name="Google Shape;17404;p25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5" name="Google Shape;17405;p25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6" name="Google Shape;17406;p25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7" name="Google Shape;17407;p25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8" name="Google Shape;17408;p25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9" name="Google Shape;17409;p25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0" name="Google Shape;17410;p25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1" name="Google Shape;17411;p25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2" name="Google Shape;17412;p25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3" name="Google Shape;17413;p25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4" name="Google Shape;17414;p25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5" name="Google Shape;17415;p25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6" name="Google Shape;17416;p25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7" name="Google Shape;17417;p25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8" name="Google Shape;17418;p25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9" name="Google Shape;17419;p25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0" name="Google Shape;17420;p25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1" name="Google Shape;17421;p25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2" name="Google Shape;17422;p25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3" name="Google Shape;17423;p25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4" name="Google Shape;17424;p25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5" name="Google Shape;17425;p25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6" name="Google Shape;17426;p25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7" name="Google Shape;17427;p25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8" name="Google Shape;17428;p25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9" name="Google Shape;17429;p25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0" name="Google Shape;17430;p25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1" name="Google Shape;17431;p25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2" name="Google Shape;17432;p25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3" name="Google Shape;17433;p25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4" name="Google Shape;17434;p25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5" name="Google Shape;17435;p25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6" name="Google Shape;17436;p25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7" name="Google Shape;17437;p25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8" name="Google Shape;17438;p25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9" name="Google Shape;17439;p25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0" name="Google Shape;17440;p25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1" name="Google Shape;17441;p25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2" name="Google Shape;17442;p25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3" name="Google Shape;17443;p25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4" name="Google Shape;17444;p25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5" name="Google Shape;17445;p25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6" name="Google Shape;17446;p25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7" name="Google Shape;17447;p25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8" name="Google Shape;17448;p25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9" name="Google Shape;17449;p25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0" name="Google Shape;17450;p25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1" name="Google Shape;17451;p25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2" name="Google Shape;17452;p25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3" name="Google Shape;17453;p25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4" name="Google Shape;17454;p25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5" name="Google Shape;17455;p25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6" name="Google Shape;17456;p25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7" name="Google Shape;17457;p25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8" name="Google Shape;17458;p25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9" name="Google Shape;17459;p25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0" name="Google Shape;17460;p25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1" name="Google Shape;17461;p25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462" name="Google Shape;17462;p25"/>
          <p:cNvSpPr txBox="1">
            <a:spLocks noGrp="1"/>
          </p:cNvSpPr>
          <p:nvPr>
            <p:ph type="title"/>
          </p:nvPr>
        </p:nvSpPr>
        <p:spPr>
          <a:xfrm>
            <a:off x="1636067" y="1977653"/>
            <a:ext cx="4013200" cy="6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7463" name="Google Shape;17463;p25"/>
          <p:cNvSpPr txBox="1">
            <a:spLocks noGrp="1"/>
          </p:cNvSpPr>
          <p:nvPr>
            <p:ph type="title" idx="2" hasCustomPrompt="1"/>
          </p:nvPr>
        </p:nvSpPr>
        <p:spPr>
          <a:xfrm>
            <a:off x="2487067" y="1060533"/>
            <a:ext cx="2311200" cy="905600"/>
          </a:xfrm>
          <a:prstGeom prst="rect">
            <a:avLst/>
          </a:prstGeom>
          <a:solidFill>
            <a:srgbClr val="DB744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7464" name="Google Shape;17464;p25"/>
          <p:cNvSpPr txBox="1">
            <a:spLocks noGrp="1"/>
          </p:cNvSpPr>
          <p:nvPr>
            <p:ph type="title" idx="3"/>
          </p:nvPr>
        </p:nvSpPr>
        <p:spPr>
          <a:xfrm>
            <a:off x="1636067" y="5155733"/>
            <a:ext cx="4013200" cy="6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7465" name="Google Shape;17465;p25"/>
          <p:cNvSpPr txBox="1">
            <a:spLocks noGrp="1"/>
          </p:cNvSpPr>
          <p:nvPr>
            <p:ph type="title" idx="4" hasCustomPrompt="1"/>
          </p:nvPr>
        </p:nvSpPr>
        <p:spPr>
          <a:xfrm>
            <a:off x="2487067" y="4238613"/>
            <a:ext cx="2311200" cy="905600"/>
          </a:xfrm>
          <a:prstGeom prst="rect">
            <a:avLst/>
          </a:prstGeom>
          <a:solidFill>
            <a:srgbClr val="DB744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7466" name="Google Shape;17466;p25"/>
          <p:cNvSpPr txBox="1">
            <a:spLocks noGrp="1"/>
          </p:cNvSpPr>
          <p:nvPr>
            <p:ph type="title" idx="5"/>
          </p:nvPr>
        </p:nvSpPr>
        <p:spPr>
          <a:xfrm>
            <a:off x="1636067" y="3566693"/>
            <a:ext cx="4013200" cy="6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17467" name="Google Shape;17467;p25"/>
          <p:cNvSpPr txBox="1">
            <a:spLocks noGrp="1"/>
          </p:cNvSpPr>
          <p:nvPr>
            <p:ph type="title" idx="6" hasCustomPrompt="1"/>
          </p:nvPr>
        </p:nvSpPr>
        <p:spPr>
          <a:xfrm>
            <a:off x="2487067" y="2649573"/>
            <a:ext cx="2311200" cy="905600"/>
          </a:xfrm>
          <a:prstGeom prst="rect">
            <a:avLst/>
          </a:prstGeom>
          <a:solidFill>
            <a:srgbClr val="DB744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248727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9" name="Google Shape;17469;p2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7177007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26B10-5618-49CC-BDD1-F3AE9FE65144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748BE9-2C72-4367-BA5D-04CD6C749DD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5904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8618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6644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45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1230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ECF"/>
        </a:solidFill>
        <a:effectLst/>
      </p:bgPr>
    </p:bg>
    <p:spTree>
      <p:nvGrpSpPr>
        <p:cNvPr id="1" name="Shape 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4" name="Google Shape;2294;p5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2295" name="Google Shape;2295;p5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5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5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5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5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5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5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5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5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5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5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5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5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5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5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5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5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5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5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5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5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5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5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5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5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5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5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5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5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5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5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5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5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5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5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5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5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5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5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5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5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5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5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5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5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5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5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5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5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5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5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5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5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5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5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5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5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5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5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5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5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5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5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5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5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5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5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5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5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5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5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5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5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5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5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5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5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5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5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5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5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5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5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5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5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5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5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5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5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5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5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5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5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5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5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5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5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5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5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5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5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5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5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5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5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5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5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5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5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5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5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5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5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5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5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5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5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5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5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5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5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5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5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5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5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5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5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5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5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5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5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5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5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5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5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5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5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5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5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5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5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5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5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5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5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5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5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5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5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5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5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5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5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5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5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5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5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5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5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5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5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5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5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5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5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5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5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5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5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5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5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5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5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5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5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5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5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5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5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5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5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5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5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5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5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5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5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5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5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5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5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5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5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5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5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5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5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5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5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5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5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5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5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5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5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5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5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5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5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5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5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5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5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5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5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5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5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5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5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5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5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5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5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5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5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5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5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5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5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5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5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5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5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5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5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5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5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5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5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5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5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5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5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5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5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5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5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5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5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5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5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5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5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5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5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5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5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5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5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5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5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5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5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5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5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5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5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5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5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5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5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7" name="Google Shape;3047;p5"/>
          <p:cNvSpPr/>
          <p:nvPr/>
        </p:nvSpPr>
        <p:spPr>
          <a:xfrm rot="-147605">
            <a:off x="775101" y="1588618"/>
            <a:ext cx="4441728" cy="1299775"/>
          </a:xfrm>
          <a:custGeom>
            <a:avLst/>
            <a:gdLst/>
            <a:ahLst/>
            <a:cxnLst/>
            <a:rect l="l" t="t" r="r" b="b"/>
            <a:pathLst>
              <a:path w="63622" h="31374" extrusionOk="0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B33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8" name="Google Shape;3048;p5"/>
          <p:cNvSpPr txBox="1">
            <a:spLocks noGrp="1"/>
          </p:cNvSpPr>
          <p:nvPr>
            <p:ph type="title"/>
          </p:nvPr>
        </p:nvSpPr>
        <p:spPr>
          <a:xfrm>
            <a:off x="1180893" y="1812984"/>
            <a:ext cx="4244000" cy="88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4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3049" name="Google Shape;3049;p5"/>
          <p:cNvSpPr txBox="1">
            <a:spLocks noGrp="1"/>
          </p:cNvSpPr>
          <p:nvPr>
            <p:ph type="subTitle" idx="1"/>
          </p:nvPr>
        </p:nvSpPr>
        <p:spPr>
          <a:xfrm>
            <a:off x="1223100" y="2894633"/>
            <a:ext cx="3780400" cy="25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80852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2788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74792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878943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610141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44677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457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0007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0079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73369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12443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solidFill>
          <a:srgbClr val="B33B00"/>
        </a:solidFill>
        <a:effectLst/>
      </p:bgPr>
    </p:bg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1" name="Google Shape;3051;p6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3052" name="Google Shape;3052;p6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6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6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6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6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6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6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6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6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6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6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6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6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6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6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6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6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6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6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6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6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6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6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6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6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6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6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6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6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6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6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6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6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6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6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6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6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6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6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6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6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6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6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6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6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6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6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6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6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6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6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6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6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6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6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6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6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6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6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6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6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6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6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6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6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6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6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6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6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6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6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6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6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6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6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6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6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6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6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6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6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6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6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6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6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6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6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6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6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6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6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6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6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6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6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6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6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6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6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6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6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6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6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6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6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6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6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6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6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6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6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6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6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6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6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6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6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6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6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6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6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6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6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6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6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6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6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6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6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6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6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6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6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6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6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6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6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6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6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6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6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6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6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6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6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6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6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6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6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6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6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6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6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6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6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6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6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6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6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6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6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6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6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6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6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6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6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6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6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6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6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6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6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6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6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6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6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6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6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6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6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6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6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6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6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6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6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6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6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6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6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6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6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6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6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6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6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6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6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6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6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6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6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6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6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6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6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6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6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6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6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6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6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6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6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6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6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6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6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6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6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6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6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6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6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6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6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6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6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6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6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6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6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6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6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6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6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6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6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6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6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6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6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6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6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6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6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6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6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6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6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6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6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6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6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6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6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6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6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6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6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6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6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6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6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6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6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6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6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6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6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6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6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6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6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6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6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6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6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6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6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6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6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6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6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6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6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6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6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6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6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6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6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6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6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6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6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6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6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6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6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6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6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6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6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6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6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6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6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6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6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6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6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6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6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6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6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6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6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6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6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6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6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6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6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6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6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6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6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6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6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6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6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6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6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6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6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6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6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6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6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6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6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6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6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6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6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6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6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6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6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6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6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6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6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6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6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6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6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6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6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6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6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6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6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6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6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6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6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6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6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6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6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6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6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6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6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6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6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6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6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6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6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6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6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6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6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6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6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6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6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6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6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6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6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6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6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6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6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6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6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6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6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6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6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6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6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6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6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6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6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6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6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6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6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6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6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6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6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6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6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6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6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6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6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6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6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6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6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6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6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6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6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6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6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6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6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6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6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6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6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6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6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6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6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6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6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6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6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4" name="Google Shape;3804;p6"/>
          <p:cNvSpPr txBox="1">
            <a:spLocks noGrp="1"/>
          </p:cNvSpPr>
          <p:nvPr>
            <p:ph type="subTitle" idx="1"/>
          </p:nvPr>
        </p:nvSpPr>
        <p:spPr>
          <a:xfrm>
            <a:off x="994593" y="3035333"/>
            <a:ext cx="4244000" cy="11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Char char="●"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05" name="Google Shape;3805;p6"/>
          <p:cNvSpPr txBox="1">
            <a:spLocks noGrp="1"/>
          </p:cNvSpPr>
          <p:nvPr>
            <p:ph type="subTitle" idx="2"/>
          </p:nvPr>
        </p:nvSpPr>
        <p:spPr>
          <a:xfrm>
            <a:off x="1020427" y="4170000"/>
            <a:ext cx="42440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Char char="●"/>
              <a:defRPr sz="1867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06" name="Google Shape;3806;p6"/>
          <p:cNvSpPr/>
          <p:nvPr/>
        </p:nvSpPr>
        <p:spPr>
          <a:xfrm rot="-147605">
            <a:off x="775101" y="1588618"/>
            <a:ext cx="4441728" cy="1299775"/>
          </a:xfrm>
          <a:custGeom>
            <a:avLst/>
            <a:gdLst/>
            <a:ahLst/>
            <a:cxnLst/>
            <a:rect l="l" t="t" r="r" b="b"/>
            <a:pathLst>
              <a:path w="63622" h="31374" extrusionOk="0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FFEE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7" name="Google Shape;3807;p6"/>
          <p:cNvSpPr txBox="1">
            <a:spLocks noGrp="1"/>
          </p:cNvSpPr>
          <p:nvPr>
            <p:ph type="title"/>
          </p:nvPr>
        </p:nvSpPr>
        <p:spPr>
          <a:xfrm>
            <a:off x="1180893" y="1812984"/>
            <a:ext cx="4244000" cy="88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864171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51488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49981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18969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7966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465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159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80444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69863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11"/>
          <p:cNvSpPr/>
          <p:nvPr/>
        </p:nvSpPr>
        <p:spPr>
          <a:xfrm flipH="1">
            <a:off x="6042067" y="1405437"/>
            <a:ext cx="4642400" cy="46424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" name="Google Shape;241;p11"/>
          <p:cNvSpPr txBox="1">
            <a:spLocks noGrp="1"/>
          </p:cNvSpPr>
          <p:nvPr>
            <p:ph type="subTitle" idx="1"/>
          </p:nvPr>
        </p:nvSpPr>
        <p:spPr>
          <a:xfrm>
            <a:off x="6419667" y="3735561"/>
            <a:ext cx="3887200" cy="13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42" name="Google Shape;242;p11"/>
          <p:cNvSpPr txBox="1">
            <a:spLocks noGrp="1"/>
          </p:cNvSpPr>
          <p:nvPr>
            <p:ph type="title" hasCustomPrompt="1"/>
          </p:nvPr>
        </p:nvSpPr>
        <p:spPr>
          <a:xfrm>
            <a:off x="7060267" y="2380396"/>
            <a:ext cx="2606000" cy="155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2pPr>
            <a:lvl3pPr lvl="2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3pPr>
            <a:lvl4pPr lvl="3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4pPr>
            <a:lvl5pPr lvl="4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5pPr>
            <a:lvl6pPr lvl="5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6pPr>
            <a:lvl7pPr lvl="6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7pPr>
            <a:lvl8pPr lvl="7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8pPr>
            <a:lvl9pPr lvl="8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8533"/>
            </a:lvl9pPr>
          </a:lstStyle>
          <a:p>
            <a:r>
              <a:t>xx%</a:t>
            </a:r>
          </a:p>
        </p:txBody>
      </p:sp>
      <p:sp>
        <p:nvSpPr>
          <p:cNvPr id="243" name="Google Shape;243;p11"/>
          <p:cNvSpPr/>
          <p:nvPr/>
        </p:nvSpPr>
        <p:spPr>
          <a:xfrm>
            <a:off x="0" y="5503333"/>
            <a:ext cx="12192000" cy="1354800"/>
          </a:xfrm>
          <a:prstGeom prst="rect">
            <a:avLst/>
          </a:prstGeom>
          <a:solidFill>
            <a:srgbClr val="AAF1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50054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ECF"/>
        </a:solidFill>
        <a:effectLst/>
      </p:bgPr>
    </p:bg>
    <p:spTree>
      <p:nvGrpSpPr>
        <p:cNvPr id="1" name="Shape 3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9" name="Google Shape;3809;p7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3810" name="Google Shape;3810;p7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7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7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7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7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7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7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7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7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7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7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7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7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7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7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7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7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7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7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7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7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7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7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7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7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7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7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7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7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7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7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7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7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7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7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7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7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7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7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7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7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7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7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7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7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7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7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7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7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7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7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7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7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7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7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7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7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7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7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7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7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7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7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7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7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7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7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7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7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7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7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7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7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7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7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7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7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7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7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7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7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7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7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7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7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7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7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7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7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7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7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7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7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7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7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7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7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7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7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7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7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7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7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7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7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7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7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7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7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7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7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7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7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7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7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7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7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7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7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7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7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7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7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7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7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7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7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7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7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7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7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7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7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7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7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7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7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7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7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7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7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7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7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7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7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7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7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7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7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7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7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7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7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7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7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7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7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7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7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7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7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7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7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7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7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7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7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7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7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7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7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7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7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7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7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7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7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7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7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7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7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7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7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7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7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7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7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7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7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7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7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7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7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7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7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7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7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7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7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7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7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7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7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7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7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7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7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7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7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7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7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7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7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7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7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7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7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7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7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7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7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7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7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7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7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7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7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7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7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7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7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7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7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7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7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7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7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7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7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7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7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7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7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7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7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7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7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7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7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7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7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7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7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7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7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7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7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7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7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7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7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7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7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7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7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7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7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7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7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7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7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7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7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7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7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7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7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7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7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7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7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7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7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7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7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7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7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7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7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7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7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7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7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7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7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7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7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7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7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7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7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7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7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7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7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7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7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7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7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7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7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7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7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7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7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7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7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7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7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7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7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7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7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7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7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7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7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7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7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7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7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7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7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7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7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7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7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7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7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7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7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7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7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7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7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7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7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7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7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7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7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7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7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7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7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7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7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7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7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7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7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7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7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7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7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7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7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7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7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7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7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7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7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7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7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7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7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7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7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7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7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7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7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7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7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7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7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7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7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7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7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7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7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7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7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7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7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7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7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7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7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7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7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7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7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7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7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7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7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7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7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7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7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7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7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7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7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7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7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7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7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7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7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7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7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7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7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7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7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7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7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7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7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7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7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7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7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7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7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7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7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7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7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7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7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7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7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7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7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7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7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7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7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7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7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7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7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7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7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7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7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7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7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7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7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7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7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7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7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7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7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7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7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7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7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7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7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7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7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7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7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7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7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7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7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7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7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7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7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7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7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7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7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7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7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7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7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7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7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7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7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7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7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7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7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7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7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7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7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7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7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7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7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7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7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7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7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7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7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7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7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7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7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7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7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7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7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7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7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7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7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7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7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7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7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7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7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7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7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7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7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7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7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7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7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7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7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7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7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7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7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7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7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7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7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7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7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7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7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7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7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7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7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7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7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7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7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7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7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7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7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7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7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7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7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7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7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7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7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7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7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7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7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7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7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7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7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7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7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7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7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7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7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7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7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7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7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7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7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7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7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7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7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7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7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7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7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7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7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7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7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7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7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7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7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7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7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7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7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7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7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7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7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7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7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7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7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7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7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7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7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7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7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7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7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7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7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7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7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7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7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7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7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7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7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7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7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7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7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7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7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7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7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7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7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7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7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7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7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7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7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7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7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7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7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7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7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7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7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7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7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7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7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7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7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7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7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7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7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7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7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7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7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7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7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7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7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7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7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7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7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7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7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7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7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7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7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7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7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7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7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7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7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7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7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7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7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7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7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7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7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7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7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7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7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7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7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7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7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7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7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7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7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7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7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7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7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7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7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7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7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7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7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7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7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7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7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7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7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7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7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7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7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7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7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7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7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7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7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7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7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7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62" name="Google Shape;4562;p7"/>
          <p:cNvSpPr txBox="1">
            <a:spLocks noGrp="1"/>
          </p:cNvSpPr>
          <p:nvPr>
            <p:ph type="title"/>
          </p:nvPr>
        </p:nvSpPr>
        <p:spPr>
          <a:xfrm>
            <a:off x="6664551" y="885067"/>
            <a:ext cx="4296400" cy="9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4563" name="Google Shape;4563;p7"/>
          <p:cNvSpPr txBox="1">
            <a:spLocks noGrp="1"/>
          </p:cNvSpPr>
          <p:nvPr>
            <p:ph type="subTitle" idx="1"/>
          </p:nvPr>
        </p:nvSpPr>
        <p:spPr>
          <a:xfrm>
            <a:off x="7216751" y="1775595"/>
            <a:ext cx="3192000" cy="16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564" name="Google Shape;4564;p7"/>
          <p:cNvSpPr txBox="1">
            <a:spLocks noGrp="1"/>
          </p:cNvSpPr>
          <p:nvPr>
            <p:ph type="title" idx="2"/>
          </p:nvPr>
        </p:nvSpPr>
        <p:spPr>
          <a:xfrm>
            <a:off x="6664551" y="3403723"/>
            <a:ext cx="4296400" cy="9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4565" name="Google Shape;4565;p7"/>
          <p:cNvSpPr txBox="1">
            <a:spLocks noGrp="1"/>
          </p:cNvSpPr>
          <p:nvPr>
            <p:ph type="subTitle" idx="3"/>
          </p:nvPr>
        </p:nvSpPr>
        <p:spPr>
          <a:xfrm>
            <a:off x="7216751" y="4294251"/>
            <a:ext cx="3192000" cy="16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83548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ECF"/>
        </a:solidFill>
        <a:effectLst/>
      </p:bgPr>
    </p:bg>
    <p:spTree>
      <p:nvGrpSpPr>
        <p:cNvPr id="1" name="Shape 4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7" name="Google Shape;4567;p8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4568" name="Google Shape;4568;p8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8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8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8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8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8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8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8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8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8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8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8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8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8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8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8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8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8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8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8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8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8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8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8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8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8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8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8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8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8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8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8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8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8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8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8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8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8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8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8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8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8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8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8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8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8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8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8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8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8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8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8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8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8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8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8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8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8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8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8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8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8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8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8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8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8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8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8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8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8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8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8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8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8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8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8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8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8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8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8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8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8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8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8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8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8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8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8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8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8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8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8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8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8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8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8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8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8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8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8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8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8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8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8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8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8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8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8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8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8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8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8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8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8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8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8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8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8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8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8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8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8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8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8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8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8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8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8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8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8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8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8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8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8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8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8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8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8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8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8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8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8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8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8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8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8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8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8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8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8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8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8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8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8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8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8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8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8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8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8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8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8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8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8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8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8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8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8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8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8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8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8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8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8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8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8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8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8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8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8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8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8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8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8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8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8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8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8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8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8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8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8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8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8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8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8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8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8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8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8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8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8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8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8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8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8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8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8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8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8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8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8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8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8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8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8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8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8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8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8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8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8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8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8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8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8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8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8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8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8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8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8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8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8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8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8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8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8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8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8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8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8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8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8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8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8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8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8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8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8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8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8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8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8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8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8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8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8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8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8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8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8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8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8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8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8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8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8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8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8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8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8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8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8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8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8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8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8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8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8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8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8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8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8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8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8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8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8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8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8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8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8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8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8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8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8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8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8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8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8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8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8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8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8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8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8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8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8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8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8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8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8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8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8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8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8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8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8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8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8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8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8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8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8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8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8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8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8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8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8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8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8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8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8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8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8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8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8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8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8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8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8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8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8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8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8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8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8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8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8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8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8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8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8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8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8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8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8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8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8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8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8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8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8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8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8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8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8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8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8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8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8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8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8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8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8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8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8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8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8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8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8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8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8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8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8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8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8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8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8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8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8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8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8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8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8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8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8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8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8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8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8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8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8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8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8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8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8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8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8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8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8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8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8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8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8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8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8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8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8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8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8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8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8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8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8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8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8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8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8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8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8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8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8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8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8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8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8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8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8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8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8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8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8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8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8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8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8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8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8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8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8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8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8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8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8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8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8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8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8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8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8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8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8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8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8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8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8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8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8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8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8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8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8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8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8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8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8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8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8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8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8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8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8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8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8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8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8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8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8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8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8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8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8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8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8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8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8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8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8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8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8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8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8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8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8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8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8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8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8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8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8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8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8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8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8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8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8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8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8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8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8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8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8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8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8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8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8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8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8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8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8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8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8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8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8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8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8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8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8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8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8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8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8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8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8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8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8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8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8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8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8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8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8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8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8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8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8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8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8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8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8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8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8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8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8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8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8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8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8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8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8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8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8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8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8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8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8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8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8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8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8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8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8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8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8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8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8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8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8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8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8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8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8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8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8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8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8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8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8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8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8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8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8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8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8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8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8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8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8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8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8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8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8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8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8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8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8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8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8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8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8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8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8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8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8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8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8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8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8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8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8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8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8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8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8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8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8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8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8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8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8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8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8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8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8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8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8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8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8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8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8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8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8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8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8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8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8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8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8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8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8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8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8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8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8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8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8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8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8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8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8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8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8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8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8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8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8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8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8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8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8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8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8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8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8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8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8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8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8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8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8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8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8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8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8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8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8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8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8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8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8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8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8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8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8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8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8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8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8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8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8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8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8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8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8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8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8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8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8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8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8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8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8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8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8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8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8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8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8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8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8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8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8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8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8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8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8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8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8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8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8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8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8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8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8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8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8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8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8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8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8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20" name="Google Shape;5320;p8"/>
          <p:cNvSpPr txBox="1">
            <a:spLocks noGrp="1"/>
          </p:cNvSpPr>
          <p:nvPr>
            <p:ph type="ctrTitle"/>
          </p:nvPr>
        </p:nvSpPr>
        <p:spPr>
          <a:xfrm>
            <a:off x="3566200" y="720000"/>
            <a:ext cx="5059600" cy="80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Font typeface="Playfair Display Regular"/>
              <a:buNone/>
              <a:defRPr sz="8000">
                <a:latin typeface="Playfair Display Regular"/>
                <a:ea typeface="Playfair Display Regular"/>
                <a:cs typeface="Playfair Display Regular"/>
                <a:sym typeface="Playfair Display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12028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ECF"/>
        </a:solidFill>
        <a:effectLst/>
      </p:bgPr>
    </p:bg>
    <p:spTree>
      <p:nvGrpSpPr>
        <p:cNvPr id="1" name="Shape 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2" name="Google Shape;5322;p9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5323" name="Google Shape;5323;p9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9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9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9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9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9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9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9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9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9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9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9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9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9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9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9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9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9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9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9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9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9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9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9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9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9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9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9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9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9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9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9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9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9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9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9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9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9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9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9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9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9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9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9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9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9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9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9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9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9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9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9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9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9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9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9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9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9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9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9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9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9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9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9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9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9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9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9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9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9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9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9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9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9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9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9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9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9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9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9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9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9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9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9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9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9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9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9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9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9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9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9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9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9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9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9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9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9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9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9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9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9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9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9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9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9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9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9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9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9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9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9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9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9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9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9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9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9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9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9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9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9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9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9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9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9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9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9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9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9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9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9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9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9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9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9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9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9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9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9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9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9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9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9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9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9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9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9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9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9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9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9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9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9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9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9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9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9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9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9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9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9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9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9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9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9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9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9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9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9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9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9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9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9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9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9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9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9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9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9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9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9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9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9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9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9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9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9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9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9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9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9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9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9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9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9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9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9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9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9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9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9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9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9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9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9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9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9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9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9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9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9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9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9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9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9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9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9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9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9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9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9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9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9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9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9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9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9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9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9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9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9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9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9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9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9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9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9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9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9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9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9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9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9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9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9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9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9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9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9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9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9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9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9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9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9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9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9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9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9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9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9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9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9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9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9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9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9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9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9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9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9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9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9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9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9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9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9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9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9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9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9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9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9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9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9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9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9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9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075" name="Google Shape;6075;p9"/>
          <p:cNvSpPr txBox="1">
            <a:spLocks noGrp="1"/>
          </p:cNvSpPr>
          <p:nvPr>
            <p:ph type="title"/>
          </p:nvPr>
        </p:nvSpPr>
        <p:spPr>
          <a:xfrm>
            <a:off x="5795900" y="1275633"/>
            <a:ext cx="4977600" cy="18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6076" name="Google Shape;6076;p9"/>
          <p:cNvSpPr txBox="1">
            <a:spLocks noGrp="1"/>
          </p:cNvSpPr>
          <p:nvPr>
            <p:ph type="subTitle" idx="1"/>
          </p:nvPr>
        </p:nvSpPr>
        <p:spPr>
          <a:xfrm>
            <a:off x="5846500" y="3307600"/>
            <a:ext cx="5143600" cy="1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2645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EECF"/>
        </a:solidFill>
        <a:effectLst/>
      </p:bgPr>
    </p:bg>
    <p:spTree>
      <p:nvGrpSpPr>
        <p:cNvPr id="1" name="Shape 6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8" name="Google Shape;6078;p10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6079" name="Google Shape;6079;p10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0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0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0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0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0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0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0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0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0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0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0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0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0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0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0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0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0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0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0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0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0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0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0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0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0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0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0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0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0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0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0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0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0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0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0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0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0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0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0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0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0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0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0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0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0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0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0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0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0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0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0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0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0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0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0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0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0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0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0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0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0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0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0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0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0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0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0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0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0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0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0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0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0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0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0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0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0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0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0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0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0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0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0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0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0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0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0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0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0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0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0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0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0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0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0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0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0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0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0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0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0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0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0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0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0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0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0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0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0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0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0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0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0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0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0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0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0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0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0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0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0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0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0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0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0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0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0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0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0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0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0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0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0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0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0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0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0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0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0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0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0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0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0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0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0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0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0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0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0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0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0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0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0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0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0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0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0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0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0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0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0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0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0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0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0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0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0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0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0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0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0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0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0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0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0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0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0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0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0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0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0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0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0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0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0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0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0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0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0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0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0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0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0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0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0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0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0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0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0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0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0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0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0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0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0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0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0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0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0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0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0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0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0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0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0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0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0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0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0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0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0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0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0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0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0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0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0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0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0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0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0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0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0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0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0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0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0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0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0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0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0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0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0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0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0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0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0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0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0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0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0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0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0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0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0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0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0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0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0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0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0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0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0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0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0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0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0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0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0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0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0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0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0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0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0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0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0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0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0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0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0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0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0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0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0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0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0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0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0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0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0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0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0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0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0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0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0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0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0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0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0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0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0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0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0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0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0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0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0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0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0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0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0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0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0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0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0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0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0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0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0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0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0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0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0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0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0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0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0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0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0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0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0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0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0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0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0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0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0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0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0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0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0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0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0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0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0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0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0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0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0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0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0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0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0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0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0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0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0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0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0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0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0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0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0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0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0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0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0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0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0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0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0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0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0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0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0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0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0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0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0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0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0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0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0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0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0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0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0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0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0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0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0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0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0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0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0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0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0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0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0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0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0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0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0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0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0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0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0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0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0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0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0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0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0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0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0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0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0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0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0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0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0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0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0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0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0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0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0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0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0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0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0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0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0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0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0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0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0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0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0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0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0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0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0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0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0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0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0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0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0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0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0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0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0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0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0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0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0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0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0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0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0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0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0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0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0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0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0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0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0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0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0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0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0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0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0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0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0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10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10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10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0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0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0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0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0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0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0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0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0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0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0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10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10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10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10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10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10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10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10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10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10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10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10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10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10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10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10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10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10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10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10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10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10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10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10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10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10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10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10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10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10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10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10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10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10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10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10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10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10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10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10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10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10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10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10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10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10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10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10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10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10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10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10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10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10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10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10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10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10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10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10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10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10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10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10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10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10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10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10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10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10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10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10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10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10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10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10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10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10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10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10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10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10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10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10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10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10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10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10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10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10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10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10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10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10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10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10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10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10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10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10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10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10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10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10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10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10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10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10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10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10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10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10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10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10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10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10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10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10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10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10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10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10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10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10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10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10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10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10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10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10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10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10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10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10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10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10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10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10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10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10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10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10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10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10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10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10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10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10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10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10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10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10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10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10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10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10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10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10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10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10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10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10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10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10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10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10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10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10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10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10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10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10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10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10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10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10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10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10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10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10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10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10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10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10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10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10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10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10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10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10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10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10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10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10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10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10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10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10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10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10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10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10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10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10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10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10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10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10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10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10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10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10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" name="Google Shape;6785;p10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" name="Google Shape;6786;p10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10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10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10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10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10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10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10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10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10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10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10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10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10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10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10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10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10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10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10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10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10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10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10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10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10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10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10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10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10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10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10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10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10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10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10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10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10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10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10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10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10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10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10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10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31" name="Google Shape;6831;p10"/>
          <p:cNvSpPr txBox="1">
            <a:spLocks noGrp="1"/>
          </p:cNvSpPr>
          <p:nvPr>
            <p:ph type="title"/>
          </p:nvPr>
        </p:nvSpPr>
        <p:spPr>
          <a:xfrm>
            <a:off x="871633" y="428500"/>
            <a:ext cx="7682400" cy="9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6832" name="Google Shape;6832;p10"/>
          <p:cNvSpPr txBox="1">
            <a:spLocks noGrp="1"/>
          </p:cNvSpPr>
          <p:nvPr>
            <p:ph type="subTitle" idx="1"/>
          </p:nvPr>
        </p:nvSpPr>
        <p:spPr>
          <a:xfrm>
            <a:off x="871633" y="1503700"/>
            <a:ext cx="10360400" cy="46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100"/>
              <a:buFont typeface="Roboto Mono"/>
              <a:buNone/>
              <a:defRPr sz="14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48176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Resources">
    <p:bg>
      <p:bgPr>
        <a:solidFill>
          <a:srgbClr val="FFEECF"/>
        </a:solidFill>
        <a:effectLst/>
      </p:bgPr>
    </p:bg>
    <p:spTree>
      <p:nvGrpSpPr>
        <p:cNvPr id="1" name="Shape 6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4" name="Google Shape;6834;p11"/>
          <p:cNvGrpSpPr/>
          <p:nvPr/>
        </p:nvGrpSpPr>
        <p:grpSpPr>
          <a:xfrm>
            <a:off x="-17933" y="-15825"/>
            <a:ext cx="12227873" cy="6889649"/>
            <a:chOff x="232500" y="742400"/>
            <a:chExt cx="6901125" cy="3999100"/>
          </a:xfrm>
        </p:grpSpPr>
        <p:sp>
          <p:nvSpPr>
            <p:cNvPr id="6835" name="Google Shape;6835;p11"/>
            <p:cNvSpPr/>
            <p:nvPr/>
          </p:nvSpPr>
          <p:spPr>
            <a:xfrm>
              <a:off x="4983800" y="1582375"/>
              <a:ext cx="128900" cy="22875"/>
            </a:xfrm>
            <a:custGeom>
              <a:avLst/>
              <a:gdLst/>
              <a:ahLst/>
              <a:cxnLst/>
              <a:rect l="l" t="t" r="r" b="b"/>
              <a:pathLst>
                <a:path w="5156" h="915" extrusionOk="0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6037150" y="1596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6059575" y="161085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5073450" y="1615275"/>
              <a:ext cx="8625" cy="7950"/>
            </a:xfrm>
            <a:custGeom>
              <a:avLst/>
              <a:gdLst/>
              <a:ahLst/>
              <a:cxnLst/>
              <a:rect l="l" t="t" r="r" b="b"/>
              <a:pathLst>
                <a:path w="345" h="318" extrusionOk="0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4967000" y="1619850"/>
              <a:ext cx="39250" cy="13425"/>
            </a:xfrm>
            <a:custGeom>
              <a:avLst/>
              <a:gdLst/>
              <a:ahLst/>
              <a:cxnLst/>
              <a:rect l="l" t="t" r="r" b="b"/>
              <a:pathLst>
                <a:path w="1570" h="537" extrusionOk="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5028700" y="1630075"/>
              <a:ext cx="16750" cy="9725"/>
            </a:xfrm>
            <a:custGeom>
              <a:avLst/>
              <a:gdLst/>
              <a:ahLst/>
              <a:cxnLst/>
              <a:rect l="l" t="t" r="r" b="b"/>
              <a:pathLst>
                <a:path w="670" h="389" extrusionOk="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1336300" y="16444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4384300" y="1664550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5975525" y="1678075"/>
              <a:ext cx="14975" cy="7500"/>
            </a:xfrm>
            <a:custGeom>
              <a:avLst/>
              <a:gdLst/>
              <a:ahLst/>
              <a:cxnLst/>
              <a:rect l="l" t="t" r="r" b="b"/>
              <a:pathLst>
                <a:path w="599" h="300" extrusionOk="0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5992325" y="16780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6121200" y="16804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6001300" y="1682525"/>
              <a:ext cx="20450" cy="15525"/>
            </a:xfrm>
            <a:custGeom>
              <a:avLst/>
              <a:gdLst/>
              <a:ahLst/>
              <a:cxnLst/>
              <a:rect l="l" t="t" r="r" b="b"/>
              <a:pathLst>
                <a:path w="818" h="621" extrusionOk="0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6104400" y="16836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6154825" y="1691650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5975525" y="16948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6025950" y="17004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1291475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5913900" y="17117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6149225" y="1727325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6085725" y="1728500"/>
              <a:ext cx="13100" cy="7500"/>
            </a:xfrm>
            <a:custGeom>
              <a:avLst/>
              <a:gdLst/>
              <a:ahLst/>
              <a:cxnLst/>
              <a:rect l="l" t="t" r="r" b="b"/>
              <a:pathLst>
                <a:path w="524" h="300" extrusionOk="0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11"/>
            <p:cNvSpPr/>
            <p:nvPr/>
          </p:nvSpPr>
          <p:spPr>
            <a:xfrm>
              <a:off x="2529725" y="1737225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11"/>
            <p:cNvSpPr/>
            <p:nvPr/>
          </p:nvSpPr>
          <p:spPr>
            <a:xfrm>
              <a:off x="5969925" y="17341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6059575" y="172850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6042750" y="1736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5852250" y="1745300"/>
              <a:ext cx="11250" cy="7950"/>
            </a:xfrm>
            <a:custGeom>
              <a:avLst/>
              <a:gdLst/>
              <a:ahLst/>
              <a:cxnLst/>
              <a:rect l="l" t="t" r="r" b="b"/>
              <a:pathLst>
                <a:path w="450" h="318" extrusionOk="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6003550" y="1745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5975525" y="1753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6261275" y="1755650"/>
              <a:ext cx="23300" cy="6500"/>
            </a:xfrm>
            <a:custGeom>
              <a:avLst/>
              <a:gdLst/>
              <a:ahLst/>
              <a:cxnLst/>
              <a:rect l="l" t="t" r="r" b="b"/>
              <a:pathLst>
                <a:path w="932" h="260" extrusionOk="0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5745800" y="17565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5807425" y="17588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6022000" y="1754200"/>
              <a:ext cx="20775" cy="7950"/>
            </a:xfrm>
            <a:custGeom>
              <a:avLst/>
              <a:gdLst/>
              <a:ahLst/>
              <a:cxnLst/>
              <a:rect l="l" t="t" r="r" b="b"/>
              <a:pathLst>
                <a:path w="831" h="318" extrusionOk="0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5521675" y="1762125"/>
              <a:ext cx="28050" cy="34525"/>
            </a:xfrm>
            <a:custGeom>
              <a:avLst/>
              <a:gdLst/>
              <a:ahLst/>
              <a:cxnLst/>
              <a:rect l="l" t="t" r="r" b="b"/>
              <a:pathLst>
                <a:path w="1122" h="1381" extrusionOk="0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5986725" y="176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5981125" y="1767725"/>
              <a:ext cx="5625" cy="16825"/>
            </a:xfrm>
            <a:custGeom>
              <a:avLst/>
              <a:gdLst/>
              <a:ahLst/>
              <a:cxnLst/>
              <a:rect l="l" t="t" r="r" b="b"/>
              <a:pathLst>
                <a:path w="225" h="673" extrusionOk="0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5947500" y="17706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6003550" y="17706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5818650" y="17766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5869075" y="17789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5745800" y="17837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5848975" y="1786450"/>
              <a:ext cx="14525" cy="9300"/>
            </a:xfrm>
            <a:custGeom>
              <a:avLst/>
              <a:gdLst/>
              <a:ahLst/>
              <a:cxnLst/>
              <a:rect l="l" t="t" r="r" b="b"/>
              <a:pathLst>
                <a:path w="581" h="372" extrusionOk="0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5219125" y="179572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5729000" y="17934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5745800" y="179572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5846650" y="18237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5913900" y="1798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5930700" y="18013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5824250" y="18100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5521675" y="1811425"/>
              <a:ext cx="37700" cy="17950"/>
            </a:xfrm>
            <a:custGeom>
              <a:avLst/>
              <a:gdLst/>
              <a:ahLst/>
              <a:cxnLst/>
              <a:rect l="l" t="t" r="r" b="b"/>
              <a:pathLst>
                <a:path w="1508" h="718" extrusionOk="0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5566500" y="18125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5729000" y="18181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6278075" y="1829350"/>
              <a:ext cx="84075" cy="50450"/>
            </a:xfrm>
            <a:custGeom>
              <a:avLst/>
              <a:gdLst/>
              <a:ahLst/>
              <a:cxnLst/>
              <a:rect l="l" t="t" r="r" b="b"/>
              <a:pathLst>
                <a:path w="3363" h="2018" extrusionOk="0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5569300" y="182935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5880275" y="18270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4429125" y="18317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4434725" y="185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5504875" y="1861825"/>
              <a:ext cx="26450" cy="12375"/>
            </a:xfrm>
            <a:custGeom>
              <a:avLst/>
              <a:gdLst/>
              <a:ahLst/>
              <a:cxnLst/>
              <a:rect l="l" t="t" r="r" b="b"/>
              <a:pathLst>
                <a:path w="1058" h="495" extrusionOk="0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5527300" y="1866275"/>
              <a:ext cx="22425" cy="19775"/>
            </a:xfrm>
            <a:custGeom>
              <a:avLst/>
              <a:gdLst/>
              <a:ahLst/>
              <a:cxnLst/>
              <a:rect l="l" t="t" r="r" b="b"/>
              <a:pathLst>
                <a:path w="897" h="791" extrusionOk="0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4451525" y="18741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5193525" y="1873025"/>
              <a:ext cx="20025" cy="12375"/>
            </a:xfrm>
            <a:custGeom>
              <a:avLst/>
              <a:gdLst/>
              <a:ahLst/>
              <a:cxnLst/>
              <a:rect l="l" t="t" r="r" b="b"/>
              <a:pathLst>
                <a:path w="801" h="495" extrusionOk="0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5163100" y="1881175"/>
              <a:ext cx="28025" cy="10700"/>
            </a:xfrm>
            <a:custGeom>
              <a:avLst/>
              <a:gdLst/>
              <a:ahLst/>
              <a:cxnLst/>
              <a:rect l="l" t="t" r="r" b="b"/>
              <a:pathLst>
                <a:path w="1121" h="428" extrusionOk="0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5191125" y="1890975"/>
              <a:ext cx="39225" cy="11250"/>
            </a:xfrm>
            <a:custGeom>
              <a:avLst/>
              <a:gdLst/>
              <a:ahLst/>
              <a:cxnLst/>
              <a:rect l="l" t="t" r="r" b="b"/>
              <a:pathLst>
                <a:path w="1569" h="450" extrusionOk="0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5527300" y="18882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5129475" y="19045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5572125" y="1915775"/>
              <a:ext cx="4675" cy="6475"/>
            </a:xfrm>
            <a:custGeom>
              <a:avLst/>
              <a:gdLst/>
              <a:ahLst/>
              <a:cxnLst/>
              <a:rect l="l" t="t" r="r" b="b"/>
              <a:pathLst>
                <a:path w="187" h="259" extrusionOk="0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5510475" y="1914800"/>
              <a:ext cx="16850" cy="4225"/>
            </a:xfrm>
            <a:custGeom>
              <a:avLst/>
              <a:gdLst/>
              <a:ahLst/>
              <a:cxnLst/>
              <a:rect l="l" t="t" r="r" b="b"/>
              <a:pathLst>
                <a:path w="674" h="169" extrusionOk="0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11"/>
            <p:cNvSpPr/>
            <p:nvPr/>
          </p:nvSpPr>
          <p:spPr>
            <a:xfrm>
              <a:off x="5566500" y="19806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11"/>
            <p:cNvSpPr/>
            <p:nvPr/>
          </p:nvSpPr>
          <p:spPr>
            <a:xfrm>
              <a:off x="5291975" y="20086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11"/>
            <p:cNvSpPr/>
            <p:nvPr/>
          </p:nvSpPr>
          <p:spPr>
            <a:xfrm>
              <a:off x="4675650" y="2019850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11"/>
            <p:cNvSpPr/>
            <p:nvPr/>
          </p:nvSpPr>
          <p:spPr>
            <a:xfrm>
              <a:off x="5286375" y="203342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11"/>
            <p:cNvSpPr/>
            <p:nvPr/>
          </p:nvSpPr>
          <p:spPr>
            <a:xfrm>
              <a:off x="5583325" y="20453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11"/>
            <p:cNvSpPr/>
            <p:nvPr/>
          </p:nvSpPr>
          <p:spPr>
            <a:xfrm>
              <a:off x="5473950" y="2067925"/>
              <a:ext cx="2925" cy="10275"/>
            </a:xfrm>
            <a:custGeom>
              <a:avLst/>
              <a:gdLst/>
              <a:ahLst/>
              <a:cxnLst/>
              <a:rect l="l" t="t" r="r" b="b"/>
              <a:pathLst>
                <a:path w="117" h="411" extrusionOk="0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11"/>
            <p:cNvSpPr/>
            <p:nvPr/>
          </p:nvSpPr>
          <p:spPr>
            <a:xfrm>
              <a:off x="3381375" y="20772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extrusionOk="0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11"/>
            <p:cNvSpPr/>
            <p:nvPr/>
          </p:nvSpPr>
          <p:spPr>
            <a:xfrm>
              <a:off x="5258350" y="20814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11"/>
            <p:cNvSpPr/>
            <p:nvPr/>
          </p:nvSpPr>
          <p:spPr>
            <a:xfrm>
              <a:off x="5034225" y="20894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11"/>
            <p:cNvSpPr/>
            <p:nvPr/>
          </p:nvSpPr>
          <p:spPr>
            <a:xfrm>
              <a:off x="5471250" y="21039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11"/>
            <p:cNvSpPr/>
            <p:nvPr/>
          </p:nvSpPr>
          <p:spPr>
            <a:xfrm>
              <a:off x="5919500" y="2131900"/>
              <a:ext cx="22425" cy="11250"/>
            </a:xfrm>
            <a:custGeom>
              <a:avLst/>
              <a:gdLst/>
              <a:ahLst/>
              <a:cxnLst/>
              <a:rect l="l" t="t" r="r" b="b"/>
              <a:pathLst>
                <a:path w="897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11"/>
            <p:cNvSpPr/>
            <p:nvPr/>
          </p:nvSpPr>
          <p:spPr>
            <a:xfrm>
              <a:off x="3431800" y="213987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11"/>
            <p:cNvSpPr/>
            <p:nvPr/>
          </p:nvSpPr>
          <p:spPr>
            <a:xfrm>
              <a:off x="5992325" y="2143750"/>
              <a:ext cx="44850" cy="7475"/>
            </a:xfrm>
            <a:custGeom>
              <a:avLst/>
              <a:gdLst/>
              <a:ahLst/>
              <a:cxnLst/>
              <a:rect l="l" t="t" r="r" b="b"/>
              <a:pathLst>
                <a:path w="1794" h="299" extrusionOk="0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11"/>
            <p:cNvSpPr/>
            <p:nvPr/>
          </p:nvSpPr>
          <p:spPr>
            <a:xfrm>
              <a:off x="3527050" y="21518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11"/>
            <p:cNvSpPr/>
            <p:nvPr/>
          </p:nvSpPr>
          <p:spPr>
            <a:xfrm>
              <a:off x="6056000" y="215315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11"/>
            <p:cNvSpPr/>
            <p:nvPr/>
          </p:nvSpPr>
          <p:spPr>
            <a:xfrm>
              <a:off x="6065175" y="21510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11"/>
            <p:cNvSpPr/>
            <p:nvPr/>
          </p:nvSpPr>
          <p:spPr>
            <a:xfrm>
              <a:off x="3381375" y="2156700"/>
              <a:ext cx="9350" cy="6475"/>
            </a:xfrm>
            <a:custGeom>
              <a:avLst/>
              <a:gdLst/>
              <a:ahLst/>
              <a:cxnLst/>
              <a:rect l="l" t="t" r="r" b="b"/>
              <a:pathLst>
                <a:path w="374" h="259" extrusionOk="0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11"/>
            <p:cNvSpPr/>
            <p:nvPr/>
          </p:nvSpPr>
          <p:spPr>
            <a:xfrm>
              <a:off x="6104400" y="21599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11"/>
            <p:cNvSpPr/>
            <p:nvPr/>
          </p:nvSpPr>
          <p:spPr>
            <a:xfrm>
              <a:off x="6136725" y="2162300"/>
              <a:ext cx="12525" cy="6475"/>
            </a:xfrm>
            <a:custGeom>
              <a:avLst/>
              <a:gdLst/>
              <a:ahLst/>
              <a:cxnLst/>
              <a:rect l="l" t="t" r="r" b="b"/>
              <a:pathLst>
                <a:path w="501" h="259" extrusionOk="0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11"/>
            <p:cNvSpPr/>
            <p:nvPr/>
          </p:nvSpPr>
          <p:spPr>
            <a:xfrm>
              <a:off x="6506175" y="2193550"/>
              <a:ext cx="22425" cy="7950"/>
            </a:xfrm>
            <a:custGeom>
              <a:avLst/>
              <a:gdLst/>
              <a:ahLst/>
              <a:cxnLst/>
              <a:rect l="l" t="t" r="r" b="b"/>
              <a:pathLst>
                <a:path w="897" h="318" extrusionOk="0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11"/>
            <p:cNvSpPr/>
            <p:nvPr/>
          </p:nvSpPr>
          <p:spPr>
            <a:xfrm>
              <a:off x="3549450" y="2198000"/>
              <a:ext cx="21625" cy="12375"/>
            </a:xfrm>
            <a:custGeom>
              <a:avLst/>
              <a:gdLst/>
              <a:ahLst/>
              <a:cxnLst/>
              <a:rect l="l" t="t" r="r" b="b"/>
              <a:pathLst>
                <a:path w="865" h="495" extrusionOk="0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11"/>
            <p:cNvSpPr/>
            <p:nvPr/>
          </p:nvSpPr>
          <p:spPr>
            <a:xfrm>
              <a:off x="3398175" y="2196950"/>
              <a:ext cx="22425" cy="13425"/>
            </a:xfrm>
            <a:custGeom>
              <a:avLst/>
              <a:gdLst/>
              <a:ahLst/>
              <a:cxnLst/>
              <a:rect l="l" t="t" r="r" b="b"/>
              <a:pathLst>
                <a:path w="897" h="537" extrusionOk="0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11"/>
            <p:cNvSpPr/>
            <p:nvPr/>
          </p:nvSpPr>
          <p:spPr>
            <a:xfrm>
              <a:off x="6496600" y="2208475"/>
              <a:ext cx="37375" cy="7500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11"/>
            <p:cNvSpPr/>
            <p:nvPr/>
          </p:nvSpPr>
          <p:spPr>
            <a:xfrm>
              <a:off x="3431800" y="22159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11"/>
            <p:cNvSpPr/>
            <p:nvPr/>
          </p:nvSpPr>
          <p:spPr>
            <a:xfrm>
              <a:off x="3381375" y="22173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11"/>
            <p:cNvSpPr/>
            <p:nvPr/>
          </p:nvSpPr>
          <p:spPr>
            <a:xfrm>
              <a:off x="3394150" y="2220375"/>
              <a:ext cx="9650" cy="5150"/>
            </a:xfrm>
            <a:custGeom>
              <a:avLst/>
              <a:gdLst/>
              <a:ahLst/>
              <a:cxnLst/>
              <a:rect l="l" t="t" r="r" b="b"/>
              <a:pathLst>
                <a:path w="386" h="206" extrusionOk="0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11"/>
            <p:cNvSpPr/>
            <p:nvPr/>
          </p:nvSpPr>
          <p:spPr>
            <a:xfrm>
              <a:off x="3392575" y="2229075"/>
              <a:ext cx="11225" cy="20525"/>
            </a:xfrm>
            <a:custGeom>
              <a:avLst/>
              <a:gdLst/>
              <a:ahLst/>
              <a:cxnLst/>
              <a:rect l="l" t="t" r="r" b="b"/>
              <a:pathLst>
                <a:path w="449" h="821" extrusionOk="0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11"/>
            <p:cNvSpPr/>
            <p:nvPr/>
          </p:nvSpPr>
          <p:spPr>
            <a:xfrm>
              <a:off x="2423250" y="2231225"/>
              <a:ext cx="22450" cy="12775"/>
            </a:xfrm>
            <a:custGeom>
              <a:avLst/>
              <a:gdLst/>
              <a:ahLst/>
              <a:cxnLst/>
              <a:rect l="l" t="t" r="r" b="b"/>
              <a:pathLst>
                <a:path w="898" h="511" extrusionOk="0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11"/>
            <p:cNvSpPr/>
            <p:nvPr/>
          </p:nvSpPr>
          <p:spPr>
            <a:xfrm>
              <a:off x="3398175" y="2215950"/>
              <a:ext cx="124450" cy="280175"/>
            </a:xfrm>
            <a:custGeom>
              <a:avLst/>
              <a:gdLst/>
              <a:ahLst/>
              <a:cxnLst/>
              <a:rect l="l" t="t" r="r" b="b"/>
              <a:pathLst>
                <a:path w="4978" h="11207" extrusionOk="0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11"/>
            <p:cNvSpPr/>
            <p:nvPr/>
          </p:nvSpPr>
          <p:spPr>
            <a:xfrm>
              <a:off x="1857375" y="2319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11"/>
            <p:cNvSpPr/>
            <p:nvPr/>
          </p:nvSpPr>
          <p:spPr>
            <a:xfrm>
              <a:off x="1857375" y="2282450"/>
              <a:ext cx="20500" cy="28775"/>
            </a:xfrm>
            <a:custGeom>
              <a:avLst/>
              <a:gdLst/>
              <a:ahLst/>
              <a:cxnLst/>
              <a:rect l="l" t="t" r="r" b="b"/>
              <a:pathLst>
                <a:path w="820" h="1151" extrusionOk="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11"/>
            <p:cNvSpPr/>
            <p:nvPr/>
          </p:nvSpPr>
          <p:spPr>
            <a:xfrm>
              <a:off x="3409375" y="22327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11"/>
            <p:cNvSpPr/>
            <p:nvPr/>
          </p:nvSpPr>
          <p:spPr>
            <a:xfrm>
              <a:off x="3588675" y="224965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11"/>
            <p:cNvSpPr/>
            <p:nvPr/>
          </p:nvSpPr>
          <p:spPr>
            <a:xfrm>
              <a:off x="3381375" y="22832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11"/>
            <p:cNvSpPr/>
            <p:nvPr/>
          </p:nvSpPr>
          <p:spPr>
            <a:xfrm>
              <a:off x="5392825" y="2294400"/>
              <a:ext cx="28025" cy="11725"/>
            </a:xfrm>
            <a:custGeom>
              <a:avLst/>
              <a:gdLst/>
              <a:ahLst/>
              <a:cxnLst/>
              <a:rect l="l" t="t" r="r" b="b"/>
              <a:pathLst>
                <a:path w="1121" h="469" extrusionOk="0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11"/>
            <p:cNvSpPr/>
            <p:nvPr/>
          </p:nvSpPr>
          <p:spPr>
            <a:xfrm>
              <a:off x="5174300" y="22972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11"/>
            <p:cNvSpPr/>
            <p:nvPr/>
          </p:nvSpPr>
          <p:spPr>
            <a:xfrm>
              <a:off x="5325575" y="22976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11"/>
            <p:cNvSpPr/>
            <p:nvPr/>
          </p:nvSpPr>
          <p:spPr>
            <a:xfrm>
              <a:off x="5345675" y="230327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11"/>
            <p:cNvSpPr/>
            <p:nvPr/>
          </p:nvSpPr>
          <p:spPr>
            <a:xfrm>
              <a:off x="5325575" y="232240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11"/>
            <p:cNvSpPr/>
            <p:nvPr/>
          </p:nvSpPr>
          <p:spPr>
            <a:xfrm>
              <a:off x="3515825" y="2324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11"/>
            <p:cNvSpPr/>
            <p:nvPr/>
          </p:nvSpPr>
          <p:spPr>
            <a:xfrm>
              <a:off x="5263950" y="2332700"/>
              <a:ext cx="10100" cy="13050"/>
            </a:xfrm>
            <a:custGeom>
              <a:avLst/>
              <a:gdLst/>
              <a:ahLst/>
              <a:cxnLst/>
              <a:rect l="l" t="t" r="r" b="b"/>
              <a:pathLst>
                <a:path w="404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" name="Google Shape;6941;p11"/>
            <p:cNvSpPr/>
            <p:nvPr/>
          </p:nvSpPr>
          <p:spPr>
            <a:xfrm>
              <a:off x="5286375" y="23560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" name="Google Shape;6942;p11"/>
            <p:cNvSpPr/>
            <p:nvPr/>
          </p:nvSpPr>
          <p:spPr>
            <a:xfrm>
              <a:off x="5168700" y="23584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11"/>
            <p:cNvSpPr/>
            <p:nvPr/>
          </p:nvSpPr>
          <p:spPr>
            <a:xfrm>
              <a:off x="2714625" y="2363025"/>
              <a:ext cx="14025" cy="4225"/>
            </a:xfrm>
            <a:custGeom>
              <a:avLst/>
              <a:gdLst/>
              <a:ahLst/>
              <a:cxnLst/>
              <a:rect l="l" t="t" r="r" b="b"/>
              <a:pathLst>
                <a:path w="561" h="169" extrusionOk="0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11"/>
            <p:cNvSpPr/>
            <p:nvPr/>
          </p:nvSpPr>
          <p:spPr>
            <a:xfrm>
              <a:off x="4950175" y="23869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" name="Google Shape;6945;p11"/>
            <p:cNvSpPr/>
            <p:nvPr/>
          </p:nvSpPr>
          <p:spPr>
            <a:xfrm>
              <a:off x="5404025" y="2400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" name="Google Shape;6946;p11"/>
            <p:cNvSpPr/>
            <p:nvPr/>
          </p:nvSpPr>
          <p:spPr>
            <a:xfrm>
              <a:off x="6244475" y="2399700"/>
              <a:ext cx="16475" cy="12375"/>
            </a:xfrm>
            <a:custGeom>
              <a:avLst/>
              <a:gdLst/>
              <a:ahLst/>
              <a:cxnLst/>
              <a:rect l="l" t="t" r="r" b="b"/>
              <a:pathLst>
                <a:path w="659" h="495" extrusionOk="0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11"/>
            <p:cNvSpPr/>
            <p:nvPr/>
          </p:nvSpPr>
          <p:spPr>
            <a:xfrm>
              <a:off x="6218200" y="2401650"/>
              <a:ext cx="15075" cy="10425"/>
            </a:xfrm>
            <a:custGeom>
              <a:avLst/>
              <a:gdLst/>
              <a:ahLst/>
              <a:cxnLst/>
              <a:rect l="l" t="t" r="r" b="b"/>
              <a:pathLst>
                <a:path w="603" h="417" extrusionOk="0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11"/>
            <p:cNvSpPr/>
            <p:nvPr/>
          </p:nvSpPr>
          <p:spPr>
            <a:xfrm>
              <a:off x="4675650" y="2414425"/>
              <a:ext cx="9350" cy="6500"/>
            </a:xfrm>
            <a:custGeom>
              <a:avLst/>
              <a:gdLst/>
              <a:ahLst/>
              <a:cxnLst/>
              <a:rect l="l" t="t" r="r" b="b"/>
              <a:pathLst>
                <a:path w="374" h="260" extrusionOk="0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11"/>
            <p:cNvSpPr/>
            <p:nvPr/>
          </p:nvSpPr>
          <p:spPr>
            <a:xfrm>
              <a:off x="3528100" y="2422125"/>
              <a:ext cx="18525" cy="13900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11"/>
            <p:cNvSpPr/>
            <p:nvPr/>
          </p:nvSpPr>
          <p:spPr>
            <a:xfrm>
              <a:off x="6395750" y="24344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11"/>
            <p:cNvSpPr/>
            <p:nvPr/>
          </p:nvSpPr>
          <p:spPr>
            <a:xfrm>
              <a:off x="5135075" y="2437750"/>
              <a:ext cx="20800" cy="10275"/>
            </a:xfrm>
            <a:custGeom>
              <a:avLst/>
              <a:gdLst/>
              <a:ahLst/>
              <a:cxnLst/>
              <a:rect l="l" t="t" r="r" b="b"/>
              <a:pathLst>
                <a:path w="832" h="411" extrusionOk="0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11"/>
            <p:cNvSpPr/>
            <p:nvPr/>
          </p:nvSpPr>
          <p:spPr>
            <a:xfrm>
              <a:off x="3439925" y="244567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11"/>
            <p:cNvSpPr/>
            <p:nvPr/>
          </p:nvSpPr>
          <p:spPr>
            <a:xfrm>
              <a:off x="3588675" y="244567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11"/>
            <p:cNvSpPr/>
            <p:nvPr/>
          </p:nvSpPr>
          <p:spPr>
            <a:xfrm>
              <a:off x="3605475" y="2448050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11"/>
            <p:cNvSpPr/>
            <p:nvPr/>
          </p:nvSpPr>
          <p:spPr>
            <a:xfrm>
              <a:off x="4854925" y="244567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11"/>
            <p:cNvSpPr/>
            <p:nvPr/>
          </p:nvSpPr>
          <p:spPr>
            <a:xfrm>
              <a:off x="3542375" y="2466900"/>
              <a:ext cx="10500" cy="5150"/>
            </a:xfrm>
            <a:custGeom>
              <a:avLst/>
              <a:gdLst/>
              <a:ahLst/>
              <a:cxnLst/>
              <a:rect l="l" t="t" r="r" b="b"/>
              <a:pathLst>
                <a:path w="420" h="206" extrusionOk="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11"/>
            <p:cNvSpPr/>
            <p:nvPr/>
          </p:nvSpPr>
          <p:spPr>
            <a:xfrm>
              <a:off x="3571875" y="247930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11"/>
            <p:cNvSpPr/>
            <p:nvPr/>
          </p:nvSpPr>
          <p:spPr>
            <a:xfrm>
              <a:off x="3431800" y="2500825"/>
              <a:ext cx="28025" cy="8125"/>
            </a:xfrm>
            <a:custGeom>
              <a:avLst/>
              <a:gdLst/>
              <a:ahLst/>
              <a:cxnLst/>
              <a:rect l="l" t="t" r="r" b="b"/>
              <a:pathLst>
                <a:path w="1121" h="325" extrusionOk="0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11"/>
            <p:cNvSpPr/>
            <p:nvPr/>
          </p:nvSpPr>
          <p:spPr>
            <a:xfrm>
              <a:off x="6346400" y="2507300"/>
              <a:ext cx="21350" cy="12775"/>
            </a:xfrm>
            <a:custGeom>
              <a:avLst/>
              <a:gdLst/>
              <a:ahLst/>
              <a:cxnLst/>
              <a:rect l="l" t="t" r="r" b="b"/>
              <a:pathLst>
                <a:path w="854" h="511" extrusionOk="0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11"/>
            <p:cNvSpPr/>
            <p:nvPr/>
          </p:nvSpPr>
          <p:spPr>
            <a:xfrm>
              <a:off x="3437400" y="2514650"/>
              <a:ext cx="15425" cy="9500"/>
            </a:xfrm>
            <a:custGeom>
              <a:avLst/>
              <a:gdLst/>
              <a:ahLst/>
              <a:cxnLst/>
              <a:rect l="l" t="t" r="r" b="b"/>
              <a:pathLst>
                <a:path w="617" h="380" extrusionOk="0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11"/>
            <p:cNvSpPr/>
            <p:nvPr/>
          </p:nvSpPr>
          <p:spPr>
            <a:xfrm>
              <a:off x="3504625" y="25255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11"/>
            <p:cNvSpPr/>
            <p:nvPr/>
          </p:nvSpPr>
          <p:spPr>
            <a:xfrm>
              <a:off x="6423750" y="25241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11"/>
            <p:cNvSpPr/>
            <p:nvPr/>
          </p:nvSpPr>
          <p:spPr>
            <a:xfrm>
              <a:off x="6429375" y="2539350"/>
              <a:ext cx="20175" cy="9525"/>
            </a:xfrm>
            <a:custGeom>
              <a:avLst/>
              <a:gdLst/>
              <a:ahLst/>
              <a:cxnLst/>
              <a:rect l="l" t="t" r="r" b="b"/>
              <a:pathLst>
                <a:path w="807" h="381" extrusionOk="0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11"/>
            <p:cNvSpPr/>
            <p:nvPr/>
          </p:nvSpPr>
          <p:spPr>
            <a:xfrm>
              <a:off x="3471000" y="2540925"/>
              <a:ext cx="22450" cy="28025"/>
            </a:xfrm>
            <a:custGeom>
              <a:avLst/>
              <a:gdLst/>
              <a:ahLst/>
              <a:cxnLst/>
              <a:rect l="l" t="t" r="r" b="b"/>
              <a:pathLst>
                <a:path w="898" h="1121" extrusionOk="0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11"/>
            <p:cNvSpPr/>
            <p:nvPr/>
          </p:nvSpPr>
          <p:spPr>
            <a:xfrm>
              <a:off x="6345325" y="25577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11"/>
            <p:cNvSpPr/>
            <p:nvPr/>
          </p:nvSpPr>
          <p:spPr>
            <a:xfrm>
              <a:off x="4852125" y="255912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11"/>
            <p:cNvSpPr/>
            <p:nvPr/>
          </p:nvSpPr>
          <p:spPr>
            <a:xfrm>
              <a:off x="4950175" y="2574550"/>
              <a:ext cx="20300" cy="11725"/>
            </a:xfrm>
            <a:custGeom>
              <a:avLst/>
              <a:gdLst/>
              <a:ahLst/>
              <a:cxnLst/>
              <a:rect l="l" t="t" r="r" b="b"/>
              <a:pathLst>
                <a:path w="812" h="469" extrusionOk="0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11"/>
            <p:cNvSpPr/>
            <p:nvPr/>
          </p:nvSpPr>
          <p:spPr>
            <a:xfrm>
              <a:off x="5084650" y="2577425"/>
              <a:ext cx="4800" cy="8250"/>
            </a:xfrm>
            <a:custGeom>
              <a:avLst/>
              <a:gdLst/>
              <a:ahLst/>
              <a:cxnLst/>
              <a:rect l="l" t="t" r="r" b="b"/>
              <a:pathLst>
                <a:path w="192" h="330" extrusionOk="0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11"/>
            <p:cNvSpPr/>
            <p:nvPr/>
          </p:nvSpPr>
          <p:spPr>
            <a:xfrm>
              <a:off x="5151900" y="2577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11"/>
            <p:cNvSpPr/>
            <p:nvPr/>
          </p:nvSpPr>
          <p:spPr>
            <a:xfrm>
              <a:off x="6378925" y="25969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11"/>
            <p:cNvSpPr/>
            <p:nvPr/>
          </p:nvSpPr>
          <p:spPr>
            <a:xfrm>
              <a:off x="5482475" y="26081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11"/>
            <p:cNvSpPr/>
            <p:nvPr/>
          </p:nvSpPr>
          <p:spPr>
            <a:xfrm>
              <a:off x="6429375" y="2602550"/>
              <a:ext cx="0" cy="22450"/>
            </a:xfrm>
            <a:custGeom>
              <a:avLst/>
              <a:gdLst/>
              <a:ahLst/>
              <a:cxnLst/>
              <a:rect l="l" t="t" r="r" b="b"/>
              <a:pathLst>
                <a:path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11"/>
            <p:cNvSpPr/>
            <p:nvPr/>
          </p:nvSpPr>
          <p:spPr>
            <a:xfrm>
              <a:off x="6373325" y="26249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11"/>
            <p:cNvSpPr/>
            <p:nvPr/>
          </p:nvSpPr>
          <p:spPr>
            <a:xfrm>
              <a:off x="6363200" y="26378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11"/>
            <p:cNvSpPr/>
            <p:nvPr/>
          </p:nvSpPr>
          <p:spPr>
            <a:xfrm>
              <a:off x="6395750" y="26417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11"/>
            <p:cNvSpPr/>
            <p:nvPr/>
          </p:nvSpPr>
          <p:spPr>
            <a:xfrm>
              <a:off x="3190875" y="26641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11"/>
            <p:cNvSpPr/>
            <p:nvPr/>
          </p:nvSpPr>
          <p:spPr>
            <a:xfrm>
              <a:off x="3263700" y="2686600"/>
              <a:ext cx="95275" cy="50450"/>
            </a:xfrm>
            <a:custGeom>
              <a:avLst/>
              <a:gdLst/>
              <a:ahLst/>
              <a:cxnLst/>
              <a:rect l="l" t="t" r="r" b="b"/>
              <a:pathLst>
                <a:path w="3811" h="2018" extrusionOk="0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11"/>
            <p:cNvSpPr/>
            <p:nvPr/>
          </p:nvSpPr>
          <p:spPr>
            <a:xfrm>
              <a:off x="3910850" y="2717425"/>
              <a:ext cx="22425" cy="8425"/>
            </a:xfrm>
            <a:custGeom>
              <a:avLst/>
              <a:gdLst/>
              <a:ahLst/>
              <a:cxnLst/>
              <a:rect l="l" t="t" r="r" b="b"/>
              <a:pathLst>
                <a:path w="897" h="337" extrusionOk="0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11"/>
            <p:cNvSpPr/>
            <p:nvPr/>
          </p:nvSpPr>
          <p:spPr>
            <a:xfrm>
              <a:off x="3824000" y="2737025"/>
              <a:ext cx="15175" cy="7950"/>
            </a:xfrm>
            <a:custGeom>
              <a:avLst/>
              <a:gdLst/>
              <a:ahLst/>
              <a:cxnLst/>
              <a:rect l="l" t="t" r="r" b="b"/>
              <a:pathLst>
                <a:path w="607" h="318" extrusionOk="0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11"/>
            <p:cNvSpPr/>
            <p:nvPr/>
          </p:nvSpPr>
          <p:spPr>
            <a:xfrm>
              <a:off x="3734350" y="2763850"/>
              <a:ext cx="7750" cy="5150"/>
            </a:xfrm>
            <a:custGeom>
              <a:avLst/>
              <a:gdLst/>
              <a:ahLst/>
              <a:cxnLst/>
              <a:rect l="l" t="t" r="r" b="b"/>
              <a:pathLst>
                <a:path w="310" h="206" extrusionOk="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11"/>
            <p:cNvSpPr/>
            <p:nvPr/>
          </p:nvSpPr>
          <p:spPr>
            <a:xfrm>
              <a:off x="3443000" y="2776250"/>
              <a:ext cx="61650" cy="33650"/>
            </a:xfrm>
            <a:custGeom>
              <a:avLst/>
              <a:gdLst/>
              <a:ahLst/>
              <a:cxnLst/>
              <a:rect l="l" t="t" r="r" b="b"/>
              <a:pathLst>
                <a:path w="2466" h="1346" extrusionOk="0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11"/>
            <p:cNvSpPr/>
            <p:nvPr/>
          </p:nvSpPr>
          <p:spPr>
            <a:xfrm>
              <a:off x="4938975" y="27818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11"/>
            <p:cNvSpPr/>
            <p:nvPr/>
          </p:nvSpPr>
          <p:spPr>
            <a:xfrm>
              <a:off x="2972350" y="2793050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11"/>
            <p:cNvSpPr/>
            <p:nvPr/>
          </p:nvSpPr>
          <p:spPr>
            <a:xfrm>
              <a:off x="5174300" y="27986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11"/>
            <p:cNvSpPr/>
            <p:nvPr/>
          </p:nvSpPr>
          <p:spPr>
            <a:xfrm>
              <a:off x="3011575" y="2822900"/>
              <a:ext cx="28025" cy="15000"/>
            </a:xfrm>
            <a:custGeom>
              <a:avLst/>
              <a:gdLst/>
              <a:ahLst/>
              <a:cxnLst/>
              <a:rect l="l" t="t" r="r" b="b"/>
              <a:pathLst>
                <a:path w="1121" h="600" extrusionOk="0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11"/>
            <p:cNvSpPr/>
            <p:nvPr/>
          </p:nvSpPr>
          <p:spPr>
            <a:xfrm>
              <a:off x="3555050" y="2837875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11"/>
            <p:cNvSpPr/>
            <p:nvPr/>
          </p:nvSpPr>
          <p:spPr>
            <a:xfrm>
              <a:off x="3011575" y="283787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11"/>
            <p:cNvSpPr/>
            <p:nvPr/>
          </p:nvSpPr>
          <p:spPr>
            <a:xfrm>
              <a:off x="6462975" y="28490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11"/>
            <p:cNvSpPr/>
            <p:nvPr/>
          </p:nvSpPr>
          <p:spPr>
            <a:xfrm>
              <a:off x="6552625" y="285467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11"/>
            <p:cNvSpPr/>
            <p:nvPr/>
          </p:nvSpPr>
          <p:spPr>
            <a:xfrm>
              <a:off x="3022775" y="28603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11"/>
            <p:cNvSpPr/>
            <p:nvPr/>
          </p:nvSpPr>
          <p:spPr>
            <a:xfrm>
              <a:off x="6502200" y="28715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11"/>
            <p:cNvSpPr/>
            <p:nvPr/>
          </p:nvSpPr>
          <p:spPr>
            <a:xfrm>
              <a:off x="3896825" y="2873875"/>
              <a:ext cx="9375" cy="6475"/>
            </a:xfrm>
            <a:custGeom>
              <a:avLst/>
              <a:gdLst/>
              <a:ahLst/>
              <a:cxnLst/>
              <a:rect l="l" t="t" r="r" b="b"/>
              <a:pathLst>
                <a:path w="375" h="259" extrusionOk="0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11"/>
            <p:cNvSpPr/>
            <p:nvPr/>
          </p:nvSpPr>
          <p:spPr>
            <a:xfrm>
              <a:off x="3644700" y="2881525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11"/>
            <p:cNvSpPr/>
            <p:nvPr/>
          </p:nvSpPr>
          <p:spPr>
            <a:xfrm>
              <a:off x="3700725" y="29443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11"/>
            <p:cNvSpPr/>
            <p:nvPr/>
          </p:nvSpPr>
          <p:spPr>
            <a:xfrm>
              <a:off x="3790375" y="2952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11"/>
            <p:cNvSpPr/>
            <p:nvPr/>
          </p:nvSpPr>
          <p:spPr>
            <a:xfrm>
              <a:off x="3168450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11"/>
            <p:cNvSpPr/>
            <p:nvPr/>
          </p:nvSpPr>
          <p:spPr>
            <a:xfrm>
              <a:off x="6715125" y="297680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11"/>
            <p:cNvSpPr/>
            <p:nvPr/>
          </p:nvSpPr>
          <p:spPr>
            <a:xfrm>
              <a:off x="876850" y="2983550"/>
              <a:ext cx="61650" cy="22450"/>
            </a:xfrm>
            <a:custGeom>
              <a:avLst/>
              <a:gdLst/>
              <a:ahLst/>
              <a:cxnLst/>
              <a:rect l="l" t="t" r="r" b="b"/>
              <a:pathLst>
                <a:path w="2466" h="898" extrusionOk="0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11"/>
            <p:cNvSpPr/>
            <p:nvPr/>
          </p:nvSpPr>
          <p:spPr>
            <a:xfrm>
              <a:off x="4328250" y="2983550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11"/>
            <p:cNvSpPr/>
            <p:nvPr/>
          </p:nvSpPr>
          <p:spPr>
            <a:xfrm>
              <a:off x="3157250" y="29891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11"/>
            <p:cNvSpPr/>
            <p:nvPr/>
          </p:nvSpPr>
          <p:spPr>
            <a:xfrm>
              <a:off x="4597200" y="29978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11"/>
            <p:cNvSpPr/>
            <p:nvPr/>
          </p:nvSpPr>
          <p:spPr>
            <a:xfrm>
              <a:off x="6709500" y="30148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11"/>
            <p:cNvSpPr/>
            <p:nvPr/>
          </p:nvSpPr>
          <p:spPr>
            <a:xfrm>
              <a:off x="5291975" y="30227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11"/>
            <p:cNvSpPr/>
            <p:nvPr/>
          </p:nvSpPr>
          <p:spPr>
            <a:xfrm>
              <a:off x="4916575" y="302837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11"/>
            <p:cNvSpPr/>
            <p:nvPr/>
          </p:nvSpPr>
          <p:spPr>
            <a:xfrm>
              <a:off x="4916575" y="30395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11"/>
            <p:cNvSpPr/>
            <p:nvPr/>
          </p:nvSpPr>
          <p:spPr>
            <a:xfrm>
              <a:off x="5247150" y="3045175"/>
              <a:ext cx="15325" cy="13450"/>
            </a:xfrm>
            <a:custGeom>
              <a:avLst/>
              <a:gdLst/>
              <a:ahLst/>
              <a:cxnLst/>
              <a:rect l="l" t="t" r="r" b="b"/>
              <a:pathLst>
                <a:path w="613" h="538" extrusionOk="0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11"/>
            <p:cNvSpPr/>
            <p:nvPr/>
          </p:nvSpPr>
          <p:spPr>
            <a:xfrm>
              <a:off x="5286375" y="305087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11"/>
            <p:cNvSpPr/>
            <p:nvPr/>
          </p:nvSpPr>
          <p:spPr>
            <a:xfrm>
              <a:off x="3129225" y="3062625"/>
              <a:ext cx="28050" cy="9975"/>
            </a:xfrm>
            <a:custGeom>
              <a:avLst/>
              <a:gdLst/>
              <a:ahLst/>
              <a:cxnLst/>
              <a:rect l="l" t="t" r="r" b="b"/>
              <a:pathLst>
                <a:path w="1122" h="399" extrusionOk="0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11"/>
            <p:cNvSpPr/>
            <p:nvPr/>
          </p:nvSpPr>
          <p:spPr>
            <a:xfrm>
              <a:off x="3213275" y="3067600"/>
              <a:ext cx="33650" cy="16825"/>
            </a:xfrm>
            <a:custGeom>
              <a:avLst/>
              <a:gdLst/>
              <a:ahLst/>
              <a:cxnLst/>
              <a:rect l="l" t="t" r="r" b="b"/>
              <a:pathLst>
                <a:path w="1346" h="673" extrusionOk="0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11"/>
            <p:cNvSpPr/>
            <p:nvPr/>
          </p:nvSpPr>
          <p:spPr>
            <a:xfrm>
              <a:off x="3975275" y="3079425"/>
              <a:ext cx="22425" cy="6625"/>
            </a:xfrm>
            <a:custGeom>
              <a:avLst/>
              <a:gdLst/>
              <a:ahLst/>
              <a:cxnLst/>
              <a:rect l="l" t="t" r="r" b="b"/>
              <a:pathLst>
                <a:path w="897" h="265" extrusionOk="0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11"/>
            <p:cNvSpPr/>
            <p:nvPr/>
          </p:nvSpPr>
          <p:spPr>
            <a:xfrm>
              <a:off x="4905375" y="312675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11"/>
            <p:cNvSpPr/>
            <p:nvPr/>
          </p:nvSpPr>
          <p:spPr>
            <a:xfrm>
              <a:off x="4866150" y="3134825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11"/>
            <p:cNvSpPr/>
            <p:nvPr/>
          </p:nvSpPr>
          <p:spPr>
            <a:xfrm>
              <a:off x="2884350" y="3154925"/>
              <a:ext cx="19150" cy="10275"/>
            </a:xfrm>
            <a:custGeom>
              <a:avLst/>
              <a:gdLst/>
              <a:ahLst/>
              <a:cxnLst/>
              <a:rect l="l" t="t" r="r" b="b"/>
              <a:pathLst>
                <a:path w="766" h="411" extrusionOk="0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11"/>
            <p:cNvSpPr/>
            <p:nvPr/>
          </p:nvSpPr>
          <p:spPr>
            <a:xfrm>
              <a:off x="2933125" y="31740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11"/>
            <p:cNvSpPr/>
            <p:nvPr/>
          </p:nvSpPr>
          <p:spPr>
            <a:xfrm>
              <a:off x="453557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11"/>
            <p:cNvSpPr/>
            <p:nvPr/>
          </p:nvSpPr>
          <p:spPr>
            <a:xfrm>
              <a:off x="4843725" y="31827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11"/>
            <p:cNvSpPr/>
            <p:nvPr/>
          </p:nvSpPr>
          <p:spPr>
            <a:xfrm>
              <a:off x="5280750" y="3228900"/>
              <a:ext cx="7775" cy="5150"/>
            </a:xfrm>
            <a:custGeom>
              <a:avLst/>
              <a:gdLst/>
              <a:ahLst/>
              <a:cxnLst/>
              <a:rect l="l" t="t" r="r" b="b"/>
              <a:pathLst>
                <a:path w="311" h="206" extrusionOk="0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11"/>
            <p:cNvSpPr/>
            <p:nvPr/>
          </p:nvSpPr>
          <p:spPr>
            <a:xfrm>
              <a:off x="3566250" y="3241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11"/>
            <p:cNvSpPr/>
            <p:nvPr/>
          </p:nvSpPr>
          <p:spPr>
            <a:xfrm>
              <a:off x="4373075" y="3243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11"/>
            <p:cNvSpPr/>
            <p:nvPr/>
          </p:nvSpPr>
          <p:spPr>
            <a:xfrm>
              <a:off x="3504625" y="3258100"/>
              <a:ext cx="34975" cy="12750"/>
            </a:xfrm>
            <a:custGeom>
              <a:avLst/>
              <a:gdLst/>
              <a:ahLst/>
              <a:cxnLst/>
              <a:rect l="l" t="t" r="r" b="b"/>
              <a:pathLst>
                <a:path w="1399" h="510" extrusionOk="0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11"/>
            <p:cNvSpPr/>
            <p:nvPr/>
          </p:nvSpPr>
          <p:spPr>
            <a:xfrm>
              <a:off x="4339475" y="325950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11"/>
            <p:cNvSpPr/>
            <p:nvPr/>
          </p:nvSpPr>
          <p:spPr>
            <a:xfrm>
              <a:off x="4672075" y="326812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11"/>
            <p:cNvSpPr/>
            <p:nvPr/>
          </p:nvSpPr>
          <p:spPr>
            <a:xfrm>
              <a:off x="4720475" y="3266800"/>
              <a:ext cx="11225" cy="5025"/>
            </a:xfrm>
            <a:custGeom>
              <a:avLst/>
              <a:gdLst/>
              <a:ahLst/>
              <a:cxnLst/>
              <a:rect l="l" t="t" r="r" b="b"/>
              <a:pathLst>
                <a:path w="449" h="2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11"/>
            <p:cNvSpPr/>
            <p:nvPr/>
          </p:nvSpPr>
          <p:spPr>
            <a:xfrm>
              <a:off x="4059325" y="3274900"/>
              <a:ext cx="15325" cy="13425"/>
            </a:xfrm>
            <a:custGeom>
              <a:avLst/>
              <a:gdLst/>
              <a:ahLst/>
              <a:cxnLst/>
              <a:rect l="l" t="t" r="r" b="b"/>
              <a:pathLst>
                <a:path w="613" h="537" extrusionOk="0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11"/>
            <p:cNvSpPr/>
            <p:nvPr/>
          </p:nvSpPr>
          <p:spPr>
            <a:xfrm>
              <a:off x="4742875" y="32772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11"/>
            <p:cNvSpPr/>
            <p:nvPr/>
          </p:nvSpPr>
          <p:spPr>
            <a:xfrm>
              <a:off x="6485400" y="3302925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11"/>
            <p:cNvSpPr/>
            <p:nvPr/>
          </p:nvSpPr>
          <p:spPr>
            <a:xfrm>
              <a:off x="2697800" y="330527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11"/>
            <p:cNvSpPr/>
            <p:nvPr/>
          </p:nvSpPr>
          <p:spPr>
            <a:xfrm>
              <a:off x="3409375" y="3302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11"/>
            <p:cNvSpPr/>
            <p:nvPr/>
          </p:nvSpPr>
          <p:spPr>
            <a:xfrm>
              <a:off x="4655175" y="3302925"/>
              <a:ext cx="9275" cy="12750"/>
            </a:xfrm>
            <a:custGeom>
              <a:avLst/>
              <a:gdLst/>
              <a:ahLst/>
              <a:cxnLst/>
              <a:rect l="l" t="t" r="r" b="b"/>
              <a:pathLst>
                <a:path w="371" h="510" extrusionOk="0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11"/>
            <p:cNvSpPr/>
            <p:nvPr/>
          </p:nvSpPr>
          <p:spPr>
            <a:xfrm>
              <a:off x="6519000" y="33085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11"/>
            <p:cNvSpPr/>
            <p:nvPr/>
          </p:nvSpPr>
          <p:spPr>
            <a:xfrm>
              <a:off x="6552625" y="3314125"/>
              <a:ext cx="25" cy="28050"/>
            </a:xfrm>
            <a:custGeom>
              <a:avLst/>
              <a:gdLst/>
              <a:ahLst/>
              <a:cxnLst/>
              <a:rect l="l" t="t" r="r" b="b"/>
              <a:pathLst>
                <a:path w="1" h="1122" extrusionOk="0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11"/>
            <p:cNvSpPr/>
            <p:nvPr/>
          </p:nvSpPr>
          <p:spPr>
            <a:xfrm>
              <a:off x="6576375" y="3327000"/>
              <a:ext cx="15500" cy="5125"/>
            </a:xfrm>
            <a:custGeom>
              <a:avLst/>
              <a:gdLst/>
              <a:ahLst/>
              <a:cxnLst/>
              <a:rect l="l" t="t" r="r" b="b"/>
              <a:pathLst>
                <a:path w="620" h="205" extrusionOk="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11"/>
            <p:cNvSpPr/>
            <p:nvPr/>
          </p:nvSpPr>
          <p:spPr>
            <a:xfrm>
              <a:off x="2905125" y="3330925"/>
              <a:ext cx="22425" cy="2525"/>
            </a:xfrm>
            <a:custGeom>
              <a:avLst/>
              <a:gdLst/>
              <a:ahLst/>
              <a:cxnLst/>
              <a:rect l="l" t="t" r="r" b="b"/>
              <a:pathLst>
                <a:path w="897" h="101" extrusionOk="0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11"/>
            <p:cNvSpPr/>
            <p:nvPr/>
          </p:nvSpPr>
          <p:spPr>
            <a:xfrm>
              <a:off x="4305850" y="33310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11"/>
            <p:cNvSpPr/>
            <p:nvPr/>
          </p:nvSpPr>
          <p:spPr>
            <a:xfrm>
              <a:off x="6470750" y="333260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11"/>
            <p:cNvSpPr/>
            <p:nvPr/>
          </p:nvSpPr>
          <p:spPr>
            <a:xfrm>
              <a:off x="6614250" y="333715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11"/>
            <p:cNvSpPr/>
            <p:nvPr/>
          </p:nvSpPr>
          <p:spPr>
            <a:xfrm>
              <a:off x="6660275" y="3344500"/>
              <a:ext cx="15650" cy="6500"/>
            </a:xfrm>
            <a:custGeom>
              <a:avLst/>
              <a:gdLst/>
              <a:ahLst/>
              <a:cxnLst/>
              <a:rect l="l" t="t" r="r" b="b"/>
              <a:pathLst>
                <a:path w="626" h="260" extrusionOk="0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11"/>
            <p:cNvSpPr/>
            <p:nvPr/>
          </p:nvSpPr>
          <p:spPr>
            <a:xfrm>
              <a:off x="3432850" y="3363025"/>
              <a:ext cx="15775" cy="12750"/>
            </a:xfrm>
            <a:custGeom>
              <a:avLst/>
              <a:gdLst/>
              <a:ahLst/>
              <a:cxnLst/>
              <a:rect l="l" t="t" r="r" b="b"/>
              <a:pathLst>
                <a:path w="631" h="510" extrusionOk="0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11"/>
            <p:cNvSpPr/>
            <p:nvPr/>
          </p:nvSpPr>
          <p:spPr>
            <a:xfrm>
              <a:off x="4328250" y="3375750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11"/>
            <p:cNvSpPr/>
            <p:nvPr/>
          </p:nvSpPr>
          <p:spPr>
            <a:xfrm>
              <a:off x="4361875" y="338422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11"/>
            <p:cNvSpPr/>
            <p:nvPr/>
          </p:nvSpPr>
          <p:spPr>
            <a:xfrm>
              <a:off x="1498775" y="33869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11"/>
            <p:cNvSpPr/>
            <p:nvPr/>
          </p:nvSpPr>
          <p:spPr>
            <a:xfrm>
              <a:off x="1504375" y="3392575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11"/>
            <p:cNvSpPr/>
            <p:nvPr/>
          </p:nvSpPr>
          <p:spPr>
            <a:xfrm>
              <a:off x="1532400" y="339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11"/>
            <p:cNvSpPr/>
            <p:nvPr/>
          </p:nvSpPr>
          <p:spPr>
            <a:xfrm>
              <a:off x="3824000" y="33949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11"/>
            <p:cNvSpPr/>
            <p:nvPr/>
          </p:nvSpPr>
          <p:spPr>
            <a:xfrm>
              <a:off x="1549200" y="3402200"/>
              <a:ext cx="15725" cy="7200"/>
            </a:xfrm>
            <a:custGeom>
              <a:avLst/>
              <a:gdLst/>
              <a:ahLst/>
              <a:cxnLst/>
              <a:rect l="l" t="t" r="r" b="b"/>
              <a:pathLst>
                <a:path w="629" h="288" extrusionOk="0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11"/>
            <p:cNvSpPr/>
            <p:nvPr/>
          </p:nvSpPr>
          <p:spPr>
            <a:xfrm>
              <a:off x="3465400" y="3411750"/>
              <a:ext cx="7850" cy="647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11"/>
            <p:cNvSpPr/>
            <p:nvPr/>
          </p:nvSpPr>
          <p:spPr>
            <a:xfrm>
              <a:off x="3386975" y="341497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11"/>
            <p:cNvSpPr/>
            <p:nvPr/>
          </p:nvSpPr>
          <p:spPr>
            <a:xfrm>
              <a:off x="3482225" y="3416375"/>
              <a:ext cx="8425" cy="6725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11"/>
            <p:cNvSpPr/>
            <p:nvPr/>
          </p:nvSpPr>
          <p:spPr>
            <a:xfrm>
              <a:off x="1554800" y="3418100"/>
              <a:ext cx="20575" cy="6700"/>
            </a:xfrm>
            <a:custGeom>
              <a:avLst/>
              <a:gdLst/>
              <a:ahLst/>
              <a:cxnLst/>
              <a:rect l="l" t="t" r="r" b="b"/>
              <a:pathLst>
                <a:path w="823" h="268" extrusionOk="0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11"/>
            <p:cNvSpPr/>
            <p:nvPr/>
          </p:nvSpPr>
          <p:spPr>
            <a:xfrm>
              <a:off x="4922175" y="3448600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11"/>
            <p:cNvSpPr/>
            <p:nvPr/>
          </p:nvSpPr>
          <p:spPr>
            <a:xfrm>
              <a:off x="1577225" y="3437400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11"/>
            <p:cNvSpPr/>
            <p:nvPr/>
          </p:nvSpPr>
          <p:spPr>
            <a:xfrm>
              <a:off x="3370150" y="3448600"/>
              <a:ext cx="12800" cy="7200"/>
            </a:xfrm>
            <a:custGeom>
              <a:avLst/>
              <a:gdLst/>
              <a:ahLst/>
              <a:cxnLst/>
              <a:rect l="l" t="t" r="r" b="b"/>
              <a:pathLst>
                <a:path w="512" h="288" extrusionOk="0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11"/>
            <p:cNvSpPr/>
            <p:nvPr/>
          </p:nvSpPr>
          <p:spPr>
            <a:xfrm>
              <a:off x="3241300" y="344782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11"/>
            <p:cNvSpPr/>
            <p:nvPr/>
          </p:nvSpPr>
          <p:spPr>
            <a:xfrm>
              <a:off x="3254225" y="3449400"/>
              <a:ext cx="15100" cy="10425"/>
            </a:xfrm>
            <a:custGeom>
              <a:avLst/>
              <a:gdLst/>
              <a:ahLst/>
              <a:cxnLst/>
              <a:rect l="l" t="t" r="r" b="b"/>
              <a:pathLst>
                <a:path w="604" h="417" extrusionOk="0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11"/>
            <p:cNvSpPr/>
            <p:nvPr/>
          </p:nvSpPr>
          <p:spPr>
            <a:xfrm>
              <a:off x="4882950" y="3470350"/>
              <a:ext cx="12250" cy="11875"/>
            </a:xfrm>
            <a:custGeom>
              <a:avLst/>
              <a:gdLst/>
              <a:ahLst/>
              <a:cxnLst/>
              <a:rect l="l" t="t" r="r" b="b"/>
              <a:pathLst>
                <a:path w="490" h="475" extrusionOk="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11"/>
            <p:cNvSpPr/>
            <p:nvPr/>
          </p:nvSpPr>
          <p:spPr>
            <a:xfrm>
              <a:off x="5191125" y="3475450"/>
              <a:ext cx="14725" cy="7950"/>
            </a:xfrm>
            <a:custGeom>
              <a:avLst/>
              <a:gdLst/>
              <a:ahLst/>
              <a:cxnLst/>
              <a:rect l="l" t="t" r="r" b="b"/>
              <a:pathLst>
                <a:path w="589" h="318" extrusionOk="0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11"/>
            <p:cNvSpPr/>
            <p:nvPr/>
          </p:nvSpPr>
          <p:spPr>
            <a:xfrm>
              <a:off x="4176975" y="34822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11"/>
            <p:cNvSpPr/>
            <p:nvPr/>
          </p:nvSpPr>
          <p:spPr>
            <a:xfrm>
              <a:off x="5202325" y="348922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11"/>
            <p:cNvSpPr/>
            <p:nvPr/>
          </p:nvSpPr>
          <p:spPr>
            <a:xfrm>
              <a:off x="3332450" y="3493425"/>
              <a:ext cx="20925" cy="13425"/>
            </a:xfrm>
            <a:custGeom>
              <a:avLst/>
              <a:gdLst/>
              <a:ahLst/>
              <a:cxnLst/>
              <a:rect l="l" t="t" r="r" b="b"/>
              <a:pathLst>
                <a:path w="837" h="537" extrusionOk="0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11"/>
            <p:cNvSpPr/>
            <p:nvPr/>
          </p:nvSpPr>
          <p:spPr>
            <a:xfrm>
              <a:off x="4815725" y="3494825"/>
              <a:ext cx="8425" cy="6700"/>
            </a:xfrm>
            <a:custGeom>
              <a:avLst/>
              <a:gdLst/>
              <a:ahLst/>
              <a:cxnLst/>
              <a:rect l="l" t="t" r="r" b="b"/>
              <a:pathLst>
                <a:path w="337" h="268" extrusionOk="0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11"/>
            <p:cNvSpPr/>
            <p:nvPr/>
          </p:nvSpPr>
          <p:spPr>
            <a:xfrm>
              <a:off x="31740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11"/>
            <p:cNvSpPr/>
            <p:nvPr/>
          </p:nvSpPr>
          <p:spPr>
            <a:xfrm>
              <a:off x="4580400" y="3502125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11"/>
            <p:cNvSpPr/>
            <p:nvPr/>
          </p:nvSpPr>
          <p:spPr>
            <a:xfrm>
              <a:off x="4899750" y="34990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11"/>
            <p:cNvSpPr/>
            <p:nvPr/>
          </p:nvSpPr>
          <p:spPr>
            <a:xfrm>
              <a:off x="4766925" y="3515825"/>
              <a:ext cx="20800" cy="7950"/>
            </a:xfrm>
            <a:custGeom>
              <a:avLst/>
              <a:gdLst/>
              <a:ahLst/>
              <a:cxnLst/>
              <a:rect l="l" t="t" r="r" b="b"/>
              <a:pathLst>
                <a:path w="832" h="318" extrusionOk="0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11"/>
            <p:cNvSpPr/>
            <p:nvPr/>
          </p:nvSpPr>
          <p:spPr>
            <a:xfrm>
              <a:off x="4843725" y="35270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11"/>
            <p:cNvSpPr/>
            <p:nvPr/>
          </p:nvSpPr>
          <p:spPr>
            <a:xfrm>
              <a:off x="4727700" y="35247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11"/>
            <p:cNvSpPr/>
            <p:nvPr/>
          </p:nvSpPr>
          <p:spPr>
            <a:xfrm>
              <a:off x="4720475" y="3538250"/>
              <a:ext cx="20275" cy="12750"/>
            </a:xfrm>
            <a:custGeom>
              <a:avLst/>
              <a:gdLst/>
              <a:ahLst/>
              <a:cxnLst/>
              <a:rect l="l" t="t" r="r" b="b"/>
              <a:pathLst>
                <a:path w="811" h="510" extrusionOk="0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11"/>
            <p:cNvSpPr/>
            <p:nvPr/>
          </p:nvSpPr>
          <p:spPr>
            <a:xfrm>
              <a:off x="4630825" y="354945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11"/>
            <p:cNvSpPr/>
            <p:nvPr/>
          </p:nvSpPr>
          <p:spPr>
            <a:xfrm>
              <a:off x="4800775" y="3560650"/>
              <a:ext cx="14975" cy="2525"/>
            </a:xfrm>
            <a:custGeom>
              <a:avLst/>
              <a:gdLst/>
              <a:ahLst/>
              <a:cxnLst/>
              <a:rect l="l" t="t" r="r" b="b"/>
              <a:pathLst>
                <a:path w="599" h="101" extrusionOk="0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11"/>
            <p:cNvSpPr/>
            <p:nvPr/>
          </p:nvSpPr>
          <p:spPr>
            <a:xfrm>
              <a:off x="4776500" y="3559875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11"/>
            <p:cNvSpPr/>
            <p:nvPr/>
          </p:nvSpPr>
          <p:spPr>
            <a:xfrm>
              <a:off x="4552375" y="35686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11"/>
            <p:cNvSpPr/>
            <p:nvPr/>
          </p:nvSpPr>
          <p:spPr>
            <a:xfrm>
              <a:off x="4754075" y="35749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11"/>
            <p:cNvSpPr/>
            <p:nvPr/>
          </p:nvSpPr>
          <p:spPr>
            <a:xfrm>
              <a:off x="4563575" y="3591775"/>
              <a:ext cx="11250" cy="2525"/>
            </a:xfrm>
            <a:custGeom>
              <a:avLst/>
              <a:gdLst/>
              <a:ahLst/>
              <a:cxnLst/>
              <a:rect l="l" t="t" r="r" b="b"/>
              <a:pathLst>
                <a:path w="450" h="101" extrusionOk="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11"/>
            <p:cNvSpPr/>
            <p:nvPr/>
          </p:nvSpPr>
          <p:spPr>
            <a:xfrm>
              <a:off x="4742875" y="35886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11"/>
            <p:cNvSpPr/>
            <p:nvPr/>
          </p:nvSpPr>
          <p:spPr>
            <a:xfrm>
              <a:off x="4681250" y="3605475"/>
              <a:ext cx="24300" cy="9975"/>
            </a:xfrm>
            <a:custGeom>
              <a:avLst/>
              <a:gdLst/>
              <a:ahLst/>
              <a:cxnLst/>
              <a:rect l="l" t="t" r="r" b="b"/>
              <a:pathLst>
                <a:path w="972" h="399" extrusionOk="0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11"/>
            <p:cNvSpPr/>
            <p:nvPr/>
          </p:nvSpPr>
          <p:spPr>
            <a:xfrm>
              <a:off x="4658825" y="36166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11"/>
            <p:cNvSpPr/>
            <p:nvPr/>
          </p:nvSpPr>
          <p:spPr>
            <a:xfrm>
              <a:off x="4675650" y="3614350"/>
              <a:ext cx="16825" cy="7950"/>
            </a:xfrm>
            <a:custGeom>
              <a:avLst/>
              <a:gdLst/>
              <a:ahLst/>
              <a:cxnLst/>
              <a:rect l="l" t="t" r="r" b="b"/>
              <a:pathLst>
                <a:path w="673" h="318" extrusionOk="0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11"/>
            <p:cNvSpPr/>
            <p:nvPr/>
          </p:nvSpPr>
          <p:spPr>
            <a:xfrm>
              <a:off x="4653225" y="3621350"/>
              <a:ext cx="4900" cy="7325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11"/>
            <p:cNvSpPr/>
            <p:nvPr/>
          </p:nvSpPr>
          <p:spPr>
            <a:xfrm>
              <a:off x="4630825" y="3622275"/>
              <a:ext cx="5625" cy="7950"/>
            </a:xfrm>
            <a:custGeom>
              <a:avLst/>
              <a:gdLst/>
              <a:ahLst/>
              <a:cxnLst/>
              <a:rect l="l" t="t" r="r" b="b"/>
              <a:pathLst>
                <a:path w="225" h="318" extrusionOk="0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11"/>
            <p:cNvSpPr/>
            <p:nvPr/>
          </p:nvSpPr>
          <p:spPr>
            <a:xfrm>
              <a:off x="4765300" y="3678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11"/>
            <p:cNvSpPr/>
            <p:nvPr/>
          </p:nvSpPr>
          <p:spPr>
            <a:xfrm>
              <a:off x="4798900" y="36783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11"/>
            <p:cNvSpPr/>
            <p:nvPr/>
          </p:nvSpPr>
          <p:spPr>
            <a:xfrm>
              <a:off x="4059325" y="36895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11"/>
            <p:cNvSpPr/>
            <p:nvPr/>
          </p:nvSpPr>
          <p:spPr>
            <a:xfrm>
              <a:off x="4770900" y="3692400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11"/>
            <p:cNvSpPr/>
            <p:nvPr/>
          </p:nvSpPr>
          <p:spPr>
            <a:xfrm>
              <a:off x="4748475" y="37007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11"/>
            <p:cNvSpPr/>
            <p:nvPr/>
          </p:nvSpPr>
          <p:spPr>
            <a:xfrm>
              <a:off x="4714875" y="3705550"/>
              <a:ext cx="7700" cy="7325"/>
            </a:xfrm>
            <a:custGeom>
              <a:avLst/>
              <a:gdLst/>
              <a:ahLst/>
              <a:cxnLst/>
              <a:rect l="l" t="t" r="r" b="b"/>
              <a:pathLst>
                <a:path w="308" h="293" extrusionOk="0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11"/>
            <p:cNvSpPr/>
            <p:nvPr/>
          </p:nvSpPr>
          <p:spPr>
            <a:xfrm>
              <a:off x="2232750" y="37143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11"/>
            <p:cNvSpPr/>
            <p:nvPr/>
          </p:nvSpPr>
          <p:spPr>
            <a:xfrm>
              <a:off x="3992075" y="3723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11"/>
            <p:cNvSpPr/>
            <p:nvPr/>
          </p:nvSpPr>
          <p:spPr>
            <a:xfrm>
              <a:off x="4653225" y="37318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11"/>
            <p:cNvSpPr/>
            <p:nvPr/>
          </p:nvSpPr>
          <p:spPr>
            <a:xfrm>
              <a:off x="5224725" y="3737450"/>
              <a:ext cx="22450" cy="6725"/>
            </a:xfrm>
            <a:custGeom>
              <a:avLst/>
              <a:gdLst/>
              <a:ahLst/>
              <a:cxnLst/>
              <a:rect l="l" t="t" r="r" b="b"/>
              <a:pathLst>
                <a:path w="898" h="269" extrusionOk="0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11"/>
            <p:cNvSpPr/>
            <p:nvPr/>
          </p:nvSpPr>
          <p:spPr>
            <a:xfrm>
              <a:off x="2210350" y="373995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11"/>
            <p:cNvSpPr/>
            <p:nvPr/>
          </p:nvSpPr>
          <p:spPr>
            <a:xfrm>
              <a:off x="4283425" y="373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extrusionOk="0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11"/>
            <p:cNvSpPr/>
            <p:nvPr/>
          </p:nvSpPr>
          <p:spPr>
            <a:xfrm>
              <a:off x="4793300" y="373995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11"/>
            <p:cNvSpPr/>
            <p:nvPr/>
          </p:nvSpPr>
          <p:spPr>
            <a:xfrm>
              <a:off x="5028625" y="37455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11"/>
            <p:cNvSpPr/>
            <p:nvPr/>
          </p:nvSpPr>
          <p:spPr>
            <a:xfrm>
              <a:off x="5047300" y="3748650"/>
              <a:ext cx="22450" cy="5025"/>
            </a:xfrm>
            <a:custGeom>
              <a:avLst/>
              <a:gdLst/>
              <a:ahLst/>
              <a:cxnLst/>
              <a:rect l="l" t="t" r="r" b="b"/>
              <a:pathLst>
                <a:path w="898" h="201" extrusionOk="0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11"/>
            <p:cNvSpPr/>
            <p:nvPr/>
          </p:nvSpPr>
          <p:spPr>
            <a:xfrm>
              <a:off x="6378925" y="3744775"/>
              <a:ext cx="7725" cy="7325"/>
            </a:xfrm>
            <a:custGeom>
              <a:avLst/>
              <a:gdLst/>
              <a:ahLst/>
              <a:cxnLst/>
              <a:rect l="l" t="t" r="r" b="b"/>
              <a:pathLst>
                <a:path w="309" h="293" extrusionOk="0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11"/>
            <p:cNvSpPr/>
            <p:nvPr/>
          </p:nvSpPr>
          <p:spPr>
            <a:xfrm>
              <a:off x="5079050" y="3749575"/>
              <a:ext cx="14375" cy="7200"/>
            </a:xfrm>
            <a:custGeom>
              <a:avLst/>
              <a:gdLst/>
              <a:ahLst/>
              <a:cxnLst/>
              <a:rect l="l" t="t" r="r" b="b"/>
              <a:pathLst>
                <a:path w="575" h="288" extrusionOk="0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11"/>
            <p:cNvSpPr/>
            <p:nvPr/>
          </p:nvSpPr>
          <p:spPr>
            <a:xfrm>
              <a:off x="5023025" y="3756750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11"/>
            <p:cNvSpPr/>
            <p:nvPr/>
          </p:nvSpPr>
          <p:spPr>
            <a:xfrm>
              <a:off x="4821325" y="3762450"/>
              <a:ext cx="15625" cy="8275"/>
            </a:xfrm>
            <a:custGeom>
              <a:avLst/>
              <a:gdLst/>
              <a:ahLst/>
              <a:cxnLst/>
              <a:rect l="l" t="t" r="r" b="b"/>
              <a:pathLst>
                <a:path w="625" h="331" extrusionOk="0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11"/>
            <p:cNvSpPr/>
            <p:nvPr/>
          </p:nvSpPr>
          <p:spPr>
            <a:xfrm>
              <a:off x="4981000" y="3762350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11"/>
            <p:cNvSpPr/>
            <p:nvPr/>
          </p:nvSpPr>
          <p:spPr>
            <a:xfrm>
              <a:off x="4967000" y="3762350"/>
              <a:ext cx="25" cy="5625"/>
            </a:xfrm>
            <a:custGeom>
              <a:avLst/>
              <a:gdLst/>
              <a:ahLst/>
              <a:cxnLst/>
              <a:rect l="l" t="t" r="r" b="b"/>
              <a:pathLst>
                <a:path w="1" h="225" extrusionOk="0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11"/>
            <p:cNvSpPr/>
            <p:nvPr/>
          </p:nvSpPr>
          <p:spPr>
            <a:xfrm>
              <a:off x="5230325" y="3761450"/>
              <a:ext cx="10125" cy="13050"/>
            </a:xfrm>
            <a:custGeom>
              <a:avLst/>
              <a:gdLst/>
              <a:ahLst/>
              <a:cxnLst/>
              <a:rect l="l" t="t" r="r" b="b"/>
              <a:pathLst>
                <a:path w="405" h="522" extrusionOk="0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11"/>
            <p:cNvSpPr/>
            <p:nvPr/>
          </p:nvSpPr>
          <p:spPr>
            <a:xfrm>
              <a:off x="4451525" y="3769350"/>
              <a:ext cx="11225" cy="6725"/>
            </a:xfrm>
            <a:custGeom>
              <a:avLst/>
              <a:gdLst/>
              <a:ahLst/>
              <a:cxnLst/>
              <a:rect l="l" t="t" r="r" b="b"/>
              <a:pathLst>
                <a:path w="449" h="269" extrusionOk="0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11"/>
            <p:cNvSpPr/>
            <p:nvPr/>
          </p:nvSpPr>
          <p:spPr>
            <a:xfrm>
              <a:off x="5006225" y="3762350"/>
              <a:ext cx="25" cy="22450"/>
            </a:xfrm>
            <a:custGeom>
              <a:avLst/>
              <a:gdLst/>
              <a:ahLst/>
              <a:cxnLst/>
              <a:rect l="l" t="t" r="r" b="b"/>
              <a:pathLst>
                <a:path w="1" h="898" extrusionOk="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11"/>
            <p:cNvSpPr/>
            <p:nvPr/>
          </p:nvSpPr>
          <p:spPr>
            <a:xfrm>
              <a:off x="5028625" y="3767950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11"/>
            <p:cNvSpPr/>
            <p:nvPr/>
          </p:nvSpPr>
          <p:spPr>
            <a:xfrm>
              <a:off x="6294900" y="3770325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11"/>
            <p:cNvSpPr/>
            <p:nvPr/>
          </p:nvSpPr>
          <p:spPr>
            <a:xfrm>
              <a:off x="1308275" y="3771700"/>
              <a:ext cx="33650" cy="9975"/>
            </a:xfrm>
            <a:custGeom>
              <a:avLst/>
              <a:gdLst/>
              <a:ahLst/>
              <a:cxnLst/>
              <a:rect l="l" t="t" r="r" b="b"/>
              <a:pathLst>
                <a:path w="1346" h="399" extrusionOk="0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11"/>
            <p:cNvSpPr/>
            <p:nvPr/>
          </p:nvSpPr>
          <p:spPr>
            <a:xfrm>
              <a:off x="4944575" y="3770325"/>
              <a:ext cx="9375" cy="6500"/>
            </a:xfrm>
            <a:custGeom>
              <a:avLst/>
              <a:gdLst/>
              <a:ahLst/>
              <a:cxnLst/>
              <a:rect l="l" t="t" r="r" b="b"/>
              <a:pathLst>
                <a:path w="375" h="260" extrusionOk="0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11"/>
            <p:cNvSpPr/>
            <p:nvPr/>
          </p:nvSpPr>
          <p:spPr>
            <a:xfrm>
              <a:off x="4961400" y="37735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11"/>
            <p:cNvSpPr/>
            <p:nvPr/>
          </p:nvSpPr>
          <p:spPr>
            <a:xfrm>
              <a:off x="1409125" y="3784775"/>
              <a:ext cx="173725" cy="39250"/>
            </a:xfrm>
            <a:custGeom>
              <a:avLst/>
              <a:gdLst/>
              <a:ahLst/>
              <a:cxnLst/>
              <a:rect l="l" t="t" r="r" b="b"/>
              <a:pathLst>
                <a:path w="6949" h="1570" extrusionOk="0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11"/>
            <p:cNvSpPr/>
            <p:nvPr/>
          </p:nvSpPr>
          <p:spPr>
            <a:xfrm>
              <a:off x="2210350" y="37903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11"/>
            <p:cNvSpPr/>
            <p:nvPr/>
          </p:nvSpPr>
          <p:spPr>
            <a:xfrm>
              <a:off x="4524375" y="37959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11"/>
            <p:cNvSpPr/>
            <p:nvPr/>
          </p:nvSpPr>
          <p:spPr>
            <a:xfrm>
              <a:off x="4804500" y="380157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11"/>
            <p:cNvSpPr/>
            <p:nvPr/>
          </p:nvSpPr>
          <p:spPr>
            <a:xfrm>
              <a:off x="52191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11"/>
            <p:cNvSpPr/>
            <p:nvPr/>
          </p:nvSpPr>
          <p:spPr>
            <a:xfrm>
              <a:off x="5235925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11"/>
            <p:cNvSpPr/>
            <p:nvPr/>
          </p:nvSpPr>
          <p:spPr>
            <a:xfrm>
              <a:off x="4877350" y="38039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11"/>
            <p:cNvSpPr/>
            <p:nvPr/>
          </p:nvSpPr>
          <p:spPr>
            <a:xfrm>
              <a:off x="4602800" y="38095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11"/>
            <p:cNvSpPr/>
            <p:nvPr/>
          </p:nvSpPr>
          <p:spPr>
            <a:xfrm>
              <a:off x="4978200" y="38151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11"/>
            <p:cNvSpPr/>
            <p:nvPr/>
          </p:nvSpPr>
          <p:spPr>
            <a:xfrm>
              <a:off x="5011825" y="381515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11"/>
            <p:cNvSpPr/>
            <p:nvPr/>
          </p:nvSpPr>
          <p:spPr>
            <a:xfrm>
              <a:off x="5217250" y="3818375"/>
              <a:ext cx="22450" cy="7500"/>
            </a:xfrm>
            <a:custGeom>
              <a:avLst/>
              <a:gdLst/>
              <a:ahLst/>
              <a:cxnLst/>
              <a:rect l="l" t="t" r="r" b="b"/>
              <a:pathLst>
                <a:path w="898" h="300" extrusionOk="0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11"/>
            <p:cNvSpPr/>
            <p:nvPr/>
          </p:nvSpPr>
          <p:spPr>
            <a:xfrm>
              <a:off x="1504375" y="38240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11"/>
            <p:cNvSpPr/>
            <p:nvPr/>
          </p:nvSpPr>
          <p:spPr>
            <a:xfrm>
              <a:off x="1515575" y="3823125"/>
              <a:ext cx="25675" cy="11475"/>
            </a:xfrm>
            <a:custGeom>
              <a:avLst/>
              <a:gdLst/>
              <a:ahLst/>
              <a:cxnLst/>
              <a:rect l="l" t="t" r="r" b="b"/>
              <a:pathLst>
                <a:path w="1027" h="459" extrusionOk="0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11"/>
            <p:cNvSpPr/>
            <p:nvPr/>
          </p:nvSpPr>
          <p:spPr>
            <a:xfrm>
              <a:off x="4913575" y="3837575"/>
              <a:ext cx="9400" cy="6475"/>
            </a:xfrm>
            <a:custGeom>
              <a:avLst/>
              <a:gdLst/>
              <a:ahLst/>
              <a:cxnLst/>
              <a:rect l="l" t="t" r="r" b="b"/>
              <a:pathLst>
                <a:path w="376" h="259" extrusionOk="0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11"/>
            <p:cNvSpPr/>
            <p:nvPr/>
          </p:nvSpPr>
          <p:spPr>
            <a:xfrm>
              <a:off x="4821325" y="3843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11"/>
            <p:cNvSpPr/>
            <p:nvPr/>
          </p:nvSpPr>
          <p:spPr>
            <a:xfrm>
              <a:off x="4965725" y="3843175"/>
              <a:ext cx="12500" cy="6475"/>
            </a:xfrm>
            <a:custGeom>
              <a:avLst/>
              <a:gdLst/>
              <a:ahLst/>
              <a:cxnLst/>
              <a:rect l="l" t="t" r="r" b="b"/>
              <a:pathLst>
                <a:path w="500" h="259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11"/>
            <p:cNvSpPr/>
            <p:nvPr/>
          </p:nvSpPr>
          <p:spPr>
            <a:xfrm>
              <a:off x="4944575" y="3843600"/>
              <a:ext cx="22450" cy="13400"/>
            </a:xfrm>
            <a:custGeom>
              <a:avLst/>
              <a:gdLst/>
              <a:ahLst/>
              <a:cxnLst/>
              <a:rect l="l" t="t" r="r" b="b"/>
              <a:pathLst>
                <a:path w="898" h="536" extrusionOk="0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11"/>
            <p:cNvSpPr/>
            <p:nvPr/>
          </p:nvSpPr>
          <p:spPr>
            <a:xfrm>
              <a:off x="4938975" y="3863200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11"/>
            <p:cNvSpPr/>
            <p:nvPr/>
          </p:nvSpPr>
          <p:spPr>
            <a:xfrm>
              <a:off x="4798900" y="3863300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11"/>
            <p:cNvSpPr/>
            <p:nvPr/>
          </p:nvSpPr>
          <p:spPr>
            <a:xfrm>
              <a:off x="4670050" y="3871175"/>
              <a:ext cx="4675" cy="6500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11"/>
            <p:cNvSpPr/>
            <p:nvPr/>
          </p:nvSpPr>
          <p:spPr>
            <a:xfrm>
              <a:off x="4742875" y="3870475"/>
              <a:ext cx="4850" cy="5150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11"/>
            <p:cNvSpPr/>
            <p:nvPr/>
          </p:nvSpPr>
          <p:spPr>
            <a:xfrm>
              <a:off x="2266375" y="387677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11"/>
            <p:cNvSpPr/>
            <p:nvPr/>
          </p:nvSpPr>
          <p:spPr>
            <a:xfrm>
              <a:off x="6692700" y="387442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11"/>
            <p:cNvSpPr/>
            <p:nvPr/>
          </p:nvSpPr>
          <p:spPr>
            <a:xfrm>
              <a:off x="3106825" y="388562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11"/>
            <p:cNvSpPr/>
            <p:nvPr/>
          </p:nvSpPr>
          <p:spPr>
            <a:xfrm>
              <a:off x="5230575" y="3906875"/>
              <a:ext cx="16600" cy="7950"/>
            </a:xfrm>
            <a:custGeom>
              <a:avLst/>
              <a:gdLst/>
              <a:ahLst/>
              <a:cxnLst/>
              <a:rect l="l" t="t" r="r" b="b"/>
              <a:pathLst>
                <a:path w="664" h="318" extrusionOk="0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11"/>
            <p:cNvSpPr/>
            <p:nvPr/>
          </p:nvSpPr>
          <p:spPr>
            <a:xfrm>
              <a:off x="4989400" y="393932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11"/>
            <p:cNvSpPr/>
            <p:nvPr/>
          </p:nvSpPr>
          <p:spPr>
            <a:xfrm>
              <a:off x="5006225" y="394165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11"/>
            <p:cNvSpPr/>
            <p:nvPr/>
          </p:nvSpPr>
          <p:spPr>
            <a:xfrm>
              <a:off x="4658825" y="39472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11"/>
            <p:cNvSpPr/>
            <p:nvPr/>
          </p:nvSpPr>
          <p:spPr>
            <a:xfrm>
              <a:off x="2092675" y="3941650"/>
              <a:ext cx="22450" cy="22450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11"/>
            <p:cNvSpPr/>
            <p:nvPr/>
          </p:nvSpPr>
          <p:spPr>
            <a:xfrm>
              <a:off x="4686850" y="3949000"/>
              <a:ext cx="15425" cy="9475"/>
            </a:xfrm>
            <a:custGeom>
              <a:avLst/>
              <a:gdLst/>
              <a:ahLst/>
              <a:cxnLst/>
              <a:rect l="l" t="t" r="r" b="b"/>
              <a:pathLst>
                <a:path w="617" h="379" extrusionOk="0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11"/>
            <p:cNvSpPr/>
            <p:nvPr/>
          </p:nvSpPr>
          <p:spPr>
            <a:xfrm>
              <a:off x="4832525" y="3958450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11"/>
            <p:cNvSpPr/>
            <p:nvPr/>
          </p:nvSpPr>
          <p:spPr>
            <a:xfrm>
              <a:off x="4698050" y="39696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11"/>
            <p:cNvSpPr/>
            <p:nvPr/>
          </p:nvSpPr>
          <p:spPr>
            <a:xfrm>
              <a:off x="5644950" y="3995200"/>
              <a:ext cx="16825" cy="6700"/>
            </a:xfrm>
            <a:custGeom>
              <a:avLst/>
              <a:gdLst/>
              <a:ahLst/>
              <a:cxnLst/>
              <a:rect l="l" t="t" r="r" b="b"/>
              <a:pathLst>
                <a:path w="673" h="268" extrusionOk="0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11"/>
            <p:cNvSpPr/>
            <p:nvPr/>
          </p:nvSpPr>
          <p:spPr>
            <a:xfrm>
              <a:off x="5527300" y="4015900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11"/>
            <p:cNvSpPr/>
            <p:nvPr/>
          </p:nvSpPr>
          <p:spPr>
            <a:xfrm>
              <a:off x="4513150" y="4040025"/>
              <a:ext cx="14975" cy="2500"/>
            </a:xfrm>
            <a:custGeom>
              <a:avLst/>
              <a:gdLst/>
              <a:ahLst/>
              <a:cxnLst/>
              <a:rect l="l" t="t" r="r" b="b"/>
              <a:pathLst>
                <a:path w="599" h="100" extrusionOk="0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11"/>
            <p:cNvSpPr/>
            <p:nvPr/>
          </p:nvSpPr>
          <p:spPr>
            <a:xfrm>
              <a:off x="3825875" y="4048100"/>
              <a:ext cx="14950" cy="2525"/>
            </a:xfrm>
            <a:custGeom>
              <a:avLst/>
              <a:gdLst/>
              <a:ahLst/>
              <a:cxnLst/>
              <a:rect l="l" t="t" r="r" b="b"/>
              <a:pathLst>
                <a:path w="598" h="101" extrusionOk="0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11"/>
            <p:cNvSpPr/>
            <p:nvPr/>
          </p:nvSpPr>
          <p:spPr>
            <a:xfrm>
              <a:off x="5773825" y="4040175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11"/>
            <p:cNvSpPr/>
            <p:nvPr/>
          </p:nvSpPr>
          <p:spPr>
            <a:xfrm>
              <a:off x="3779175" y="40481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11"/>
            <p:cNvSpPr/>
            <p:nvPr/>
          </p:nvSpPr>
          <p:spPr>
            <a:xfrm>
              <a:off x="5591350" y="405812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11"/>
            <p:cNvSpPr/>
            <p:nvPr/>
          </p:nvSpPr>
          <p:spPr>
            <a:xfrm>
              <a:off x="5622775" y="4069375"/>
              <a:ext cx="16600" cy="12375"/>
            </a:xfrm>
            <a:custGeom>
              <a:avLst/>
              <a:gdLst/>
              <a:ahLst/>
              <a:cxnLst/>
              <a:rect l="l" t="t" r="r" b="b"/>
              <a:pathLst>
                <a:path w="664" h="495" extrusionOk="0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11"/>
            <p:cNvSpPr/>
            <p:nvPr/>
          </p:nvSpPr>
          <p:spPr>
            <a:xfrm>
              <a:off x="5773825" y="4088725"/>
              <a:ext cx="22425" cy="4225"/>
            </a:xfrm>
            <a:custGeom>
              <a:avLst/>
              <a:gdLst/>
              <a:ahLst/>
              <a:cxnLst/>
              <a:rect l="l" t="t" r="r" b="b"/>
              <a:pathLst>
                <a:path w="897" h="169" extrusionOk="0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11"/>
            <p:cNvSpPr/>
            <p:nvPr/>
          </p:nvSpPr>
          <p:spPr>
            <a:xfrm>
              <a:off x="5829850" y="4092925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11"/>
            <p:cNvSpPr/>
            <p:nvPr/>
          </p:nvSpPr>
          <p:spPr>
            <a:xfrm>
              <a:off x="4552375" y="4120950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11"/>
            <p:cNvSpPr/>
            <p:nvPr/>
          </p:nvSpPr>
          <p:spPr>
            <a:xfrm>
              <a:off x="4092925" y="41713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11"/>
            <p:cNvSpPr/>
            <p:nvPr/>
          </p:nvSpPr>
          <p:spPr>
            <a:xfrm>
              <a:off x="4294650" y="417137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11"/>
            <p:cNvSpPr/>
            <p:nvPr/>
          </p:nvSpPr>
          <p:spPr>
            <a:xfrm>
              <a:off x="2917500" y="4175800"/>
              <a:ext cx="15650" cy="5150"/>
            </a:xfrm>
            <a:custGeom>
              <a:avLst/>
              <a:gdLst/>
              <a:ahLst/>
              <a:cxnLst/>
              <a:rect l="l" t="t" r="r" b="b"/>
              <a:pathLst>
                <a:path w="626" h="206" extrusionOk="0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11"/>
            <p:cNvSpPr/>
            <p:nvPr/>
          </p:nvSpPr>
          <p:spPr>
            <a:xfrm>
              <a:off x="4104150" y="41825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11"/>
            <p:cNvSpPr/>
            <p:nvPr/>
          </p:nvSpPr>
          <p:spPr>
            <a:xfrm>
              <a:off x="4322650" y="4210675"/>
              <a:ext cx="4800" cy="8275"/>
            </a:xfrm>
            <a:custGeom>
              <a:avLst/>
              <a:gdLst/>
              <a:ahLst/>
              <a:cxnLst/>
              <a:rect l="l" t="t" r="r" b="b"/>
              <a:pathLst>
                <a:path w="192" h="331" extrusionOk="0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11"/>
            <p:cNvSpPr/>
            <p:nvPr/>
          </p:nvSpPr>
          <p:spPr>
            <a:xfrm>
              <a:off x="3471000" y="4217600"/>
              <a:ext cx="11250" cy="4225"/>
            </a:xfrm>
            <a:custGeom>
              <a:avLst/>
              <a:gdLst/>
              <a:ahLst/>
              <a:cxnLst/>
              <a:rect l="l" t="t" r="r" b="b"/>
              <a:pathLst>
                <a:path w="450" h="169" extrusionOk="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11"/>
            <p:cNvSpPr/>
            <p:nvPr/>
          </p:nvSpPr>
          <p:spPr>
            <a:xfrm>
              <a:off x="4653225" y="424420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11"/>
            <p:cNvSpPr/>
            <p:nvPr/>
          </p:nvSpPr>
          <p:spPr>
            <a:xfrm>
              <a:off x="4602800" y="4277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11"/>
            <p:cNvSpPr/>
            <p:nvPr/>
          </p:nvSpPr>
          <p:spPr>
            <a:xfrm>
              <a:off x="4501950" y="4277825"/>
              <a:ext cx="22425" cy="22450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11"/>
            <p:cNvSpPr/>
            <p:nvPr/>
          </p:nvSpPr>
          <p:spPr>
            <a:xfrm>
              <a:off x="4507550" y="43002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11"/>
            <p:cNvSpPr/>
            <p:nvPr/>
          </p:nvSpPr>
          <p:spPr>
            <a:xfrm>
              <a:off x="4272225" y="4336225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11"/>
            <p:cNvSpPr/>
            <p:nvPr/>
          </p:nvSpPr>
          <p:spPr>
            <a:xfrm>
              <a:off x="4838125" y="436187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11"/>
            <p:cNvSpPr/>
            <p:nvPr/>
          </p:nvSpPr>
          <p:spPr>
            <a:xfrm>
              <a:off x="4378675" y="4384275"/>
              <a:ext cx="16850" cy="2525"/>
            </a:xfrm>
            <a:custGeom>
              <a:avLst/>
              <a:gdLst/>
              <a:ahLst/>
              <a:cxnLst/>
              <a:rect l="l" t="t" r="r" b="b"/>
              <a:pathLst>
                <a:path w="674" h="101" extrusionOk="0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11"/>
            <p:cNvSpPr/>
            <p:nvPr/>
          </p:nvSpPr>
          <p:spPr>
            <a:xfrm>
              <a:off x="5768225" y="43842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11"/>
            <p:cNvSpPr/>
            <p:nvPr/>
          </p:nvSpPr>
          <p:spPr>
            <a:xfrm>
              <a:off x="5757000" y="4384275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11"/>
            <p:cNvSpPr/>
            <p:nvPr/>
          </p:nvSpPr>
          <p:spPr>
            <a:xfrm>
              <a:off x="4473925" y="4381950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11"/>
            <p:cNvSpPr/>
            <p:nvPr/>
          </p:nvSpPr>
          <p:spPr>
            <a:xfrm>
              <a:off x="4507550" y="438665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11"/>
            <p:cNvSpPr/>
            <p:nvPr/>
          </p:nvSpPr>
          <p:spPr>
            <a:xfrm>
              <a:off x="6681500" y="438987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11"/>
            <p:cNvSpPr/>
            <p:nvPr/>
          </p:nvSpPr>
          <p:spPr>
            <a:xfrm>
              <a:off x="4373075" y="4389875"/>
              <a:ext cx="11100" cy="17750"/>
            </a:xfrm>
            <a:custGeom>
              <a:avLst/>
              <a:gdLst/>
              <a:ahLst/>
              <a:cxnLst/>
              <a:rect l="l" t="t" r="r" b="b"/>
              <a:pathLst>
                <a:path w="444" h="710" extrusionOk="0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11"/>
            <p:cNvSpPr/>
            <p:nvPr/>
          </p:nvSpPr>
          <p:spPr>
            <a:xfrm>
              <a:off x="4436875" y="4397150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11"/>
            <p:cNvSpPr/>
            <p:nvPr/>
          </p:nvSpPr>
          <p:spPr>
            <a:xfrm>
              <a:off x="4619625" y="4395500"/>
              <a:ext cx="5625" cy="5625"/>
            </a:xfrm>
            <a:custGeom>
              <a:avLst/>
              <a:gdLst/>
              <a:ahLst/>
              <a:cxnLst/>
              <a:rect l="l" t="t" r="r" b="b"/>
              <a:pathLst>
                <a:path w="225" h="225" extrusionOk="0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11"/>
            <p:cNvSpPr/>
            <p:nvPr/>
          </p:nvSpPr>
          <p:spPr>
            <a:xfrm>
              <a:off x="6631075" y="44011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11"/>
            <p:cNvSpPr/>
            <p:nvPr/>
          </p:nvSpPr>
          <p:spPr>
            <a:xfrm>
              <a:off x="4350675" y="441790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11"/>
            <p:cNvSpPr/>
            <p:nvPr/>
          </p:nvSpPr>
          <p:spPr>
            <a:xfrm>
              <a:off x="4373075" y="4420275"/>
              <a:ext cx="4700" cy="6475"/>
            </a:xfrm>
            <a:custGeom>
              <a:avLst/>
              <a:gdLst/>
              <a:ahLst/>
              <a:cxnLst/>
              <a:rect l="l" t="t" r="r" b="b"/>
              <a:pathLst>
                <a:path w="188" h="259" extrusionOk="0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11"/>
            <p:cNvSpPr/>
            <p:nvPr/>
          </p:nvSpPr>
          <p:spPr>
            <a:xfrm>
              <a:off x="4832525" y="44571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11"/>
            <p:cNvSpPr/>
            <p:nvPr/>
          </p:nvSpPr>
          <p:spPr>
            <a:xfrm>
              <a:off x="4821325" y="446600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11"/>
            <p:cNvSpPr/>
            <p:nvPr/>
          </p:nvSpPr>
          <p:spPr>
            <a:xfrm>
              <a:off x="4922175" y="4476300"/>
              <a:ext cx="7825" cy="6500"/>
            </a:xfrm>
            <a:custGeom>
              <a:avLst/>
              <a:gdLst/>
              <a:ahLst/>
              <a:cxnLst/>
              <a:rect l="l" t="t" r="r" b="b"/>
              <a:pathLst>
                <a:path w="313" h="260" extrusionOk="0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11"/>
            <p:cNvSpPr/>
            <p:nvPr/>
          </p:nvSpPr>
          <p:spPr>
            <a:xfrm>
              <a:off x="1564150" y="4698050"/>
              <a:ext cx="18700" cy="2500"/>
            </a:xfrm>
            <a:custGeom>
              <a:avLst/>
              <a:gdLst/>
              <a:ahLst/>
              <a:cxnLst/>
              <a:rect l="l" t="t" r="r" b="b"/>
              <a:pathLst>
                <a:path w="748" h="100" extrusionOk="0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11"/>
            <p:cNvSpPr/>
            <p:nvPr/>
          </p:nvSpPr>
          <p:spPr>
            <a:xfrm>
              <a:off x="6053975" y="1663475"/>
              <a:ext cx="115750" cy="76100"/>
            </a:xfrm>
            <a:custGeom>
              <a:avLst/>
              <a:gdLst/>
              <a:ahLst/>
              <a:cxnLst/>
              <a:rect l="l" t="t" r="r" b="b"/>
              <a:pathLst>
                <a:path w="4630" h="3044" extrusionOk="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11"/>
            <p:cNvSpPr/>
            <p:nvPr/>
          </p:nvSpPr>
          <p:spPr>
            <a:xfrm>
              <a:off x="6003550" y="1717300"/>
              <a:ext cx="50450" cy="22225"/>
            </a:xfrm>
            <a:custGeom>
              <a:avLst/>
              <a:gdLst/>
              <a:ahLst/>
              <a:cxnLst/>
              <a:rect l="l" t="t" r="r" b="b"/>
              <a:pathLst>
                <a:path w="2018" h="889" extrusionOk="0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11"/>
            <p:cNvSpPr/>
            <p:nvPr/>
          </p:nvSpPr>
          <p:spPr>
            <a:xfrm>
              <a:off x="5622550" y="1941400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11"/>
            <p:cNvSpPr/>
            <p:nvPr/>
          </p:nvSpPr>
          <p:spPr>
            <a:xfrm>
              <a:off x="5633750" y="1972375"/>
              <a:ext cx="28025" cy="19475"/>
            </a:xfrm>
            <a:custGeom>
              <a:avLst/>
              <a:gdLst/>
              <a:ahLst/>
              <a:cxnLst/>
              <a:rect l="l" t="t" r="r" b="b"/>
              <a:pathLst>
                <a:path w="1121" h="779" extrusionOk="0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11"/>
            <p:cNvSpPr/>
            <p:nvPr/>
          </p:nvSpPr>
          <p:spPr>
            <a:xfrm>
              <a:off x="5605725" y="2014250"/>
              <a:ext cx="25" cy="50450"/>
            </a:xfrm>
            <a:custGeom>
              <a:avLst/>
              <a:gdLst/>
              <a:ahLst/>
              <a:cxnLst/>
              <a:rect l="l" t="t" r="r" b="b"/>
              <a:pathLst>
                <a:path w="1" h="2018" extrusionOk="0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11"/>
            <p:cNvSpPr/>
            <p:nvPr/>
          </p:nvSpPr>
          <p:spPr>
            <a:xfrm>
              <a:off x="5772975" y="2181150"/>
              <a:ext cx="16500" cy="5150"/>
            </a:xfrm>
            <a:custGeom>
              <a:avLst/>
              <a:gdLst/>
              <a:ahLst/>
              <a:cxnLst/>
              <a:rect l="l" t="t" r="r" b="b"/>
              <a:pathLst>
                <a:path w="660" h="206" extrusionOk="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11"/>
            <p:cNvSpPr/>
            <p:nvPr/>
          </p:nvSpPr>
          <p:spPr>
            <a:xfrm>
              <a:off x="5171900" y="1894975"/>
              <a:ext cx="12625" cy="3250"/>
            </a:xfrm>
            <a:custGeom>
              <a:avLst/>
              <a:gdLst/>
              <a:ahLst/>
              <a:cxnLst/>
              <a:rect l="l" t="t" r="r" b="b"/>
              <a:pathLst>
                <a:path w="505" h="130" extrusionOk="0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11"/>
            <p:cNvSpPr/>
            <p:nvPr/>
          </p:nvSpPr>
          <p:spPr>
            <a:xfrm>
              <a:off x="5095875" y="18966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11"/>
            <p:cNvSpPr/>
            <p:nvPr/>
          </p:nvSpPr>
          <p:spPr>
            <a:xfrm>
              <a:off x="3364550" y="2176725"/>
              <a:ext cx="22450" cy="11250"/>
            </a:xfrm>
            <a:custGeom>
              <a:avLst/>
              <a:gdLst/>
              <a:ahLst/>
              <a:cxnLst/>
              <a:rect l="l" t="t" r="r" b="b"/>
              <a:pathLst>
                <a:path w="898" h="450" extrusionOk="0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11"/>
            <p:cNvSpPr/>
            <p:nvPr/>
          </p:nvSpPr>
          <p:spPr>
            <a:xfrm>
              <a:off x="6474175" y="220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11"/>
            <p:cNvSpPr/>
            <p:nvPr/>
          </p:nvSpPr>
          <p:spPr>
            <a:xfrm>
              <a:off x="5975525" y="2462475"/>
              <a:ext cx="11225" cy="12775"/>
            </a:xfrm>
            <a:custGeom>
              <a:avLst/>
              <a:gdLst/>
              <a:ahLst/>
              <a:cxnLst/>
              <a:rect l="l" t="t" r="r" b="b"/>
              <a:pathLst>
                <a:path w="449" h="511" extrusionOk="0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11"/>
            <p:cNvSpPr/>
            <p:nvPr/>
          </p:nvSpPr>
          <p:spPr>
            <a:xfrm>
              <a:off x="5922300" y="2392750"/>
              <a:ext cx="16825" cy="6725"/>
            </a:xfrm>
            <a:custGeom>
              <a:avLst/>
              <a:gdLst/>
              <a:ahLst/>
              <a:cxnLst/>
              <a:rect l="l" t="t" r="r" b="b"/>
              <a:pathLst>
                <a:path w="673" h="269" extrusionOk="0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11"/>
            <p:cNvSpPr/>
            <p:nvPr/>
          </p:nvSpPr>
          <p:spPr>
            <a:xfrm>
              <a:off x="5971800" y="2344825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11"/>
            <p:cNvSpPr/>
            <p:nvPr/>
          </p:nvSpPr>
          <p:spPr>
            <a:xfrm>
              <a:off x="6014750" y="2501700"/>
              <a:ext cx="5625" cy="2525"/>
            </a:xfrm>
            <a:custGeom>
              <a:avLst/>
              <a:gdLst/>
              <a:ahLst/>
              <a:cxnLst/>
              <a:rect l="l" t="t" r="r" b="b"/>
              <a:pathLst>
                <a:path w="225" h="101" extrusionOk="0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11"/>
            <p:cNvSpPr/>
            <p:nvPr/>
          </p:nvSpPr>
          <p:spPr>
            <a:xfrm>
              <a:off x="5958725" y="24400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11"/>
            <p:cNvSpPr/>
            <p:nvPr/>
          </p:nvSpPr>
          <p:spPr>
            <a:xfrm>
              <a:off x="5062250" y="2434475"/>
              <a:ext cx="28025" cy="5625"/>
            </a:xfrm>
            <a:custGeom>
              <a:avLst/>
              <a:gdLst/>
              <a:ahLst/>
              <a:cxnLst/>
              <a:rect l="l" t="t" r="r" b="b"/>
              <a:pathLst>
                <a:path w="1121" h="225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11"/>
            <p:cNvSpPr/>
            <p:nvPr/>
          </p:nvSpPr>
          <p:spPr>
            <a:xfrm>
              <a:off x="6406950" y="258015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11"/>
            <p:cNvSpPr/>
            <p:nvPr/>
          </p:nvSpPr>
          <p:spPr>
            <a:xfrm>
              <a:off x="5495825" y="2612575"/>
              <a:ext cx="9200" cy="5150"/>
            </a:xfrm>
            <a:custGeom>
              <a:avLst/>
              <a:gdLst/>
              <a:ahLst/>
              <a:cxnLst/>
              <a:rect l="l" t="t" r="r" b="b"/>
              <a:pathLst>
                <a:path w="368" h="206" extrusionOk="0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11"/>
            <p:cNvSpPr/>
            <p:nvPr/>
          </p:nvSpPr>
          <p:spPr>
            <a:xfrm>
              <a:off x="5656150" y="2636175"/>
              <a:ext cx="11225" cy="4225"/>
            </a:xfrm>
            <a:custGeom>
              <a:avLst/>
              <a:gdLst/>
              <a:ahLst/>
              <a:cxnLst/>
              <a:rect l="l" t="t" r="r" b="b"/>
              <a:pathLst>
                <a:path w="449" h="169" extrusionOk="0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11"/>
            <p:cNvSpPr/>
            <p:nvPr/>
          </p:nvSpPr>
          <p:spPr>
            <a:xfrm>
              <a:off x="5600125" y="2628250"/>
              <a:ext cx="11225" cy="7950"/>
            </a:xfrm>
            <a:custGeom>
              <a:avLst/>
              <a:gdLst/>
              <a:ahLst/>
              <a:cxnLst/>
              <a:rect l="l" t="t" r="r" b="b"/>
              <a:pathLst>
                <a:path w="449" h="318" extrusionOk="0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11"/>
            <p:cNvSpPr/>
            <p:nvPr/>
          </p:nvSpPr>
          <p:spPr>
            <a:xfrm>
              <a:off x="5622550" y="2636175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11"/>
            <p:cNvSpPr/>
            <p:nvPr/>
          </p:nvSpPr>
          <p:spPr>
            <a:xfrm>
              <a:off x="3207675" y="2669800"/>
              <a:ext cx="16825" cy="12750"/>
            </a:xfrm>
            <a:custGeom>
              <a:avLst/>
              <a:gdLst/>
              <a:ahLst/>
              <a:cxnLst/>
              <a:rect l="l" t="t" r="r" b="b"/>
              <a:pathLst>
                <a:path w="673" h="510" extrusionOk="0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11"/>
            <p:cNvSpPr/>
            <p:nvPr/>
          </p:nvSpPr>
          <p:spPr>
            <a:xfrm>
              <a:off x="3394425" y="2756950"/>
              <a:ext cx="23100" cy="13125"/>
            </a:xfrm>
            <a:custGeom>
              <a:avLst/>
              <a:gdLst/>
              <a:ahLst/>
              <a:cxnLst/>
              <a:rect l="l" t="t" r="r" b="b"/>
              <a:pathLst>
                <a:path w="924" h="525" extrusionOk="0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11"/>
            <p:cNvSpPr/>
            <p:nvPr/>
          </p:nvSpPr>
          <p:spPr>
            <a:xfrm>
              <a:off x="7034475" y="2887150"/>
              <a:ext cx="11225" cy="11575"/>
            </a:xfrm>
            <a:custGeom>
              <a:avLst/>
              <a:gdLst/>
              <a:ahLst/>
              <a:cxnLst/>
              <a:rect l="l" t="t" r="r" b="b"/>
              <a:pathLst>
                <a:path w="449" h="463" extrusionOk="0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11"/>
            <p:cNvSpPr/>
            <p:nvPr/>
          </p:nvSpPr>
          <p:spPr>
            <a:xfrm>
              <a:off x="6687100" y="33421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11"/>
            <p:cNvSpPr/>
            <p:nvPr/>
          </p:nvSpPr>
          <p:spPr>
            <a:xfrm>
              <a:off x="6608650" y="3316500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11"/>
            <p:cNvSpPr/>
            <p:nvPr/>
          </p:nvSpPr>
          <p:spPr>
            <a:xfrm>
              <a:off x="6530225" y="3291725"/>
              <a:ext cx="5625" cy="2500"/>
            </a:xfrm>
            <a:custGeom>
              <a:avLst/>
              <a:gdLst/>
              <a:ahLst/>
              <a:cxnLst/>
              <a:rect l="l" t="t" r="r" b="b"/>
              <a:pathLst>
                <a:path w="225" h="100" extrusionOk="0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11"/>
            <p:cNvSpPr/>
            <p:nvPr/>
          </p:nvSpPr>
          <p:spPr>
            <a:xfrm>
              <a:off x="6558225" y="3302925"/>
              <a:ext cx="11225" cy="25"/>
            </a:xfrm>
            <a:custGeom>
              <a:avLst/>
              <a:gdLst/>
              <a:ahLst/>
              <a:cxnLst/>
              <a:rect l="l" t="t" r="r" b="b"/>
              <a:pathLst>
                <a:path w="449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11"/>
            <p:cNvSpPr/>
            <p:nvPr/>
          </p:nvSpPr>
          <p:spPr>
            <a:xfrm>
              <a:off x="3790375" y="2979600"/>
              <a:ext cx="22450" cy="8950"/>
            </a:xfrm>
            <a:custGeom>
              <a:avLst/>
              <a:gdLst/>
              <a:ahLst/>
              <a:cxnLst/>
              <a:rect l="l" t="t" r="r" b="b"/>
              <a:pathLst>
                <a:path w="898" h="358" extrusionOk="0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11"/>
            <p:cNvSpPr/>
            <p:nvPr/>
          </p:nvSpPr>
          <p:spPr>
            <a:xfrm>
              <a:off x="4527175" y="3345250"/>
              <a:ext cx="19625" cy="10925"/>
            </a:xfrm>
            <a:custGeom>
              <a:avLst/>
              <a:gdLst/>
              <a:ahLst/>
              <a:cxnLst/>
              <a:rect l="l" t="t" r="r" b="b"/>
              <a:pathLst>
                <a:path w="785" h="437" extrusionOk="0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11"/>
            <p:cNvSpPr/>
            <p:nvPr/>
          </p:nvSpPr>
          <p:spPr>
            <a:xfrm>
              <a:off x="4020100" y="3101225"/>
              <a:ext cx="95275" cy="44825"/>
            </a:xfrm>
            <a:custGeom>
              <a:avLst/>
              <a:gdLst/>
              <a:ahLst/>
              <a:cxnLst/>
              <a:rect l="l" t="t" r="r" b="b"/>
              <a:pathLst>
                <a:path w="3811" h="1793" extrusionOk="0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11"/>
            <p:cNvSpPr/>
            <p:nvPr/>
          </p:nvSpPr>
          <p:spPr>
            <a:xfrm>
              <a:off x="4193800" y="3185250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11"/>
            <p:cNvSpPr/>
            <p:nvPr/>
          </p:nvSpPr>
          <p:spPr>
            <a:xfrm>
              <a:off x="4123375" y="3125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11"/>
            <p:cNvSpPr/>
            <p:nvPr/>
          </p:nvSpPr>
          <p:spPr>
            <a:xfrm>
              <a:off x="4871750" y="317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11"/>
            <p:cNvSpPr/>
            <p:nvPr/>
          </p:nvSpPr>
          <p:spPr>
            <a:xfrm>
              <a:off x="6631900" y="3330925"/>
              <a:ext cx="31675" cy="5625"/>
            </a:xfrm>
            <a:custGeom>
              <a:avLst/>
              <a:gdLst/>
              <a:ahLst/>
              <a:cxnLst/>
              <a:rect l="l" t="t" r="r" b="b"/>
              <a:pathLst>
                <a:path w="1267" h="225" extrusionOk="0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11"/>
            <p:cNvSpPr/>
            <p:nvPr/>
          </p:nvSpPr>
          <p:spPr>
            <a:xfrm>
              <a:off x="4373075" y="3364550"/>
              <a:ext cx="11250" cy="12125"/>
            </a:xfrm>
            <a:custGeom>
              <a:avLst/>
              <a:gdLst/>
              <a:ahLst/>
              <a:cxnLst/>
              <a:rect l="l" t="t" r="r" b="b"/>
              <a:pathLst>
                <a:path w="450" h="485" extrusionOk="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11"/>
            <p:cNvSpPr/>
            <p:nvPr/>
          </p:nvSpPr>
          <p:spPr>
            <a:xfrm>
              <a:off x="4384300" y="3375750"/>
              <a:ext cx="5625" cy="25"/>
            </a:xfrm>
            <a:custGeom>
              <a:avLst/>
              <a:gdLst/>
              <a:ahLst/>
              <a:cxnLst/>
              <a:rect l="l" t="t" r="r" b="b"/>
              <a:pathLst>
                <a:path w="225" h="1" extrusionOk="0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11"/>
            <p:cNvSpPr/>
            <p:nvPr/>
          </p:nvSpPr>
          <p:spPr>
            <a:xfrm>
              <a:off x="1504375" y="3370150"/>
              <a:ext cx="28050" cy="17975"/>
            </a:xfrm>
            <a:custGeom>
              <a:avLst/>
              <a:gdLst/>
              <a:ahLst/>
              <a:cxnLst/>
              <a:rect l="l" t="t" r="r" b="b"/>
              <a:pathLst>
                <a:path w="1122" h="719" extrusionOk="0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11"/>
            <p:cNvSpPr/>
            <p:nvPr/>
          </p:nvSpPr>
          <p:spPr>
            <a:xfrm>
              <a:off x="4692450" y="35406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11"/>
            <p:cNvSpPr/>
            <p:nvPr/>
          </p:nvSpPr>
          <p:spPr>
            <a:xfrm>
              <a:off x="4627250" y="3570675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11"/>
            <p:cNvSpPr/>
            <p:nvPr/>
          </p:nvSpPr>
          <p:spPr>
            <a:xfrm>
              <a:off x="2905125" y="3594275"/>
              <a:ext cx="28025" cy="7950"/>
            </a:xfrm>
            <a:custGeom>
              <a:avLst/>
              <a:gdLst/>
              <a:ahLst/>
              <a:cxnLst/>
              <a:rect l="l" t="t" r="r" b="b"/>
              <a:pathLst>
                <a:path w="1121" h="318" extrusionOk="0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11"/>
            <p:cNvSpPr/>
            <p:nvPr/>
          </p:nvSpPr>
          <p:spPr>
            <a:xfrm>
              <a:off x="5028625" y="37847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11"/>
            <p:cNvSpPr/>
            <p:nvPr/>
          </p:nvSpPr>
          <p:spPr>
            <a:xfrm>
              <a:off x="2199150" y="3812775"/>
              <a:ext cx="16825" cy="16850"/>
            </a:xfrm>
            <a:custGeom>
              <a:avLst/>
              <a:gdLst/>
              <a:ahLst/>
              <a:cxnLst/>
              <a:rect l="l" t="t" r="r" b="b"/>
              <a:pathLst>
                <a:path w="673" h="674" extrusionOk="0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11"/>
            <p:cNvSpPr/>
            <p:nvPr/>
          </p:nvSpPr>
          <p:spPr>
            <a:xfrm>
              <a:off x="5067850" y="3926500"/>
              <a:ext cx="22425" cy="8950"/>
            </a:xfrm>
            <a:custGeom>
              <a:avLst/>
              <a:gdLst/>
              <a:ahLst/>
              <a:cxnLst/>
              <a:rect l="l" t="t" r="r" b="b"/>
              <a:pathLst>
                <a:path w="897" h="358" extrusionOk="0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11"/>
            <p:cNvSpPr/>
            <p:nvPr/>
          </p:nvSpPr>
          <p:spPr>
            <a:xfrm>
              <a:off x="4995000" y="3908650"/>
              <a:ext cx="50450" cy="12475"/>
            </a:xfrm>
            <a:custGeom>
              <a:avLst/>
              <a:gdLst/>
              <a:ahLst/>
              <a:cxnLst/>
              <a:rect l="l" t="t" r="r" b="b"/>
              <a:pathLst>
                <a:path w="2018" h="499" extrusionOk="0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11"/>
            <p:cNvSpPr/>
            <p:nvPr/>
          </p:nvSpPr>
          <p:spPr>
            <a:xfrm>
              <a:off x="4950175" y="3930450"/>
              <a:ext cx="11250" cy="25"/>
            </a:xfrm>
            <a:custGeom>
              <a:avLst/>
              <a:gdLst/>
              <a:ahLst/>
              <a:cxnLst/>
              <a:rect l="l" t="t" r="r" b="b"/>
              <a:pathLst>
                <a:path w="450" h="1" extrusionOk="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11"/>
            <p:cNvSpPr/>
            <p:nvPr/>
          </p:nvSpPr>
          <p:spPr>
            <a:xfrm>
              <a:off x="5115100" y="3929275"/>
              <a:ext cx="11100" cy="5150"/>
            </a:xfrm>
            <a:custGeom>
              <a:avLst/>
              <a:gdLst/>
              <a:ahLst/>
              <a:cxnLst/>
              <a:rect l="l" t="t" r="r" b="b"/>
              <a:pathLst>
                <a:path w="444" h="206" extrusionOk="0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11"/>
            <p:cNvSpPr/>
            <p:nvPr/>
          </p:nvSpPr>
          <p:spPr>
            <a:xfrm>
              <a:off x="5544100" y="4020100"/>
              <a:ext cx="50450" cy="22425"/>
            </a:xfrm>
            <a:custGeom>
              <a:avLst/>
              <a:gdLst/>
              <a:ahLst/>
              <a:cxnLst/>
              <a:rect l="l" t="t" r="r" b="b"/>
              <a:pathLst>
                <a:path w="2018" h="897" extrusionOk="0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11"/>
            <p:cNvSpPr/>
            <p:nvPr/>
          </p:nvSpPr>
          <p:spPr>
            <a:xfrm>
              <a:off x="5594525" y="4042500"/>
              <a:ext cx="39250" cy="16825"/>
            </a:xfrm>
            <a:custGeom>
              <a:avLst/>
              <a:gdLst/>
              <a:ahLst/>
              <a:cxnLst/>
              <a:rect l="l" t="t" r="r" b="b"/>
              <a:pathLst>
                <a:path w="1570" h="673" extrusionOk="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11"/>
            <p:cNvSpPr/>
            <p:nvPr/>
          </p:nvSpPr>
          <p:spPr>
            <a:xfrm>
              <a:off x="1784525" y="3880025"/>
              <a:ext cx="11225" cy="2500"/>
            </a:xfrm>
            <a:custGeom>
              <a:avLst/>
              <a:gdLst/>
              <a:ahLst/>
              <a:cxnLst/>
              <a:rect l="l" t="t" r="r" b="b"/>
              <a:pathLst>
                <a:path w="449" h="100" extrusionOk="0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11"/>
            <p:cNvSpPr/>
            <p:nvPr/>
          </p:nvSpPr>
          <p:spPr>
            <a:xfrm>
              <a:off x="5605725" y="4064925"/>
              <a:ext cx="33650" cy="11225"/>
            </a:xfrm>
            <a:custGeom>
              <a:avLst/>
              <a:gdLst/>
              <a:ahLst/>
              <a:cxnLst/>
              <a:rect l="l" t="t" r="r" b="b"/>
              <a:pathLst>
                <a:path w="1346" h="449" extrusionOk="0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11"/>
            <p:cNvSpPr/>
            <p:nvPr/>
          </p:nvSpPr>
          <p:spPr>
            <a:xfrm>
              <a:off x="2703400" y="4137750"/>
              <a:ext cx="39250" cy="5625"/>
            </a:xfrm>
            <a:custGeom>
              <a:avLst/>
              <a:gdLst/>
              <a:ahLst/>
              <a:cxnLst/>
              <a:rect l="l" t="t" r="r" b="b"/>
              <a:pathLst>
                <a:path w="1570" h="225" extrusionOk="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11"/>
            <p:cNvSpPr/>
            <p:nvPr/>
          </p:nvSpPr>
          <p:spPr>
            <a:xfrm>
              <a:off x="2664175" y="4126550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11"/>
            <p:cNvSpPr/>
            <p:nvPr/>
          </p:nvSpPr>
          <p:spPr>
            <a:xfrm>
              <a:off x="4529975" y="4328250"/>
              <a:ext cx="22425" cy="16825"/>
            </a:xfrm>
            <a:custGeom>
              <a:avLst/>
              <a:gdLst/>
              <a:ahLst/>
              <a:cxnLst/>
              <a:rect l="l" t="t" r="r" b="b"/>
              <a:pathLst>
                <a:path w="897" h="673" extrusionOk="0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11"/>
            <p:cNvSpPr/>
            <p:nvPr/>
          </p:nvSpPr>
          <p:spPr>
            <a:xfrm>
              <a:off x="5964325" y="1650050"/>
              <a:ext cx="11225" cy="2525"/>
            </a:xfrm>
            <a:custGeom>
              <a:avLst/>
              <a:gdLst/>
              <a:ahLst/>
              <a:cxnLst/>
              <a:rect l="l" t="t" r="r" b="b"/>
              <a:pathLst>
                <a:path w="449" h="101" extrusionOk="0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11"/>
            <p:cNvSpPr/>
            <p:nvPr/>
          </p:nvSpPr>
          <p:spPr>
            <a:xfrm>
              <a:off x="5992325" y="1636525"/>
              <a:ext cx="16850" cy="7950"/>
            </a:xfrm>
            <a:custGeom>
              <a:avLst/>
              <a:gdLst/>
              <a:ahLst/>
              <a:cxnLst/>
              <a:rect l="l" t="t" r="r" b="b"/>
              <a:pathLst>
                <a:path w="674" h="318" extrusionOk="0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11"/>
            <p:cNvSpPr/>
            <p:nvPr/>
          </p:nvSpPr>
          <p:spPr>
            <a:xfrm>
              <a:off x="5974500" y="1625700"/>
              <a:ext cx="283075" cy="36875"/>
            </a:xfrm>
            <a:custGeom>
              <a:avLst/>
              <a:gdLst/>
              <a:ahLst/>
              <a:cxnLst/>
              <a:rect l="l" t="t" r="r" b="b"/>
              <a:pathLst>
                <a:path w="11323" h="1475" extrusionOk="0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5633750" y="1638225"/>
              <a:ext cx="231100" cy="94125"/>
            </a:xfrm>
            <a:custGeom>
              <a:avLst/>
              <a:gdLst/>
              <a:ahLst/>
              <a:cxnLst/>
              <a:rect l="l" t="t" r="r" b="b"/>
              <a:pathLst>
                <a:path w="9244" h="3765" extrusionOk="0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6642275" y="2906525"/>
              <a:ext cx="16825" cy="4225"/>
            </a:xfrm>
            <a:custGeom>
              <a:avLst/>
              <a:gdLst/>
              <a:ahLst/>
              <a:cxnLst/>
              <a:rect l="l" t="t" r="r" b="b"/>
              <a:pathLst>
                <a:path w="673" h="169" extrusionOk="0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3301650" y="3422950"/>
              <a:ext cx="12500" cy="6500"/>
            </a:xfrm>
            <a:custGeom>
              <a:avLst/>
              <a:gdLst/>
              <a:ahLst/>
              <a:cxnLst/>
              <a:rect l="l" t="t" r="r" b="b"/>
              <a:pathLst>
                <a:path w="500" h="260" extrusionOk="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11"/>
            <p:cNvSpPr/>
            <p:nvPr/>
          </p:nvSpPr>
          <p:spPr>
            <a:xfrm>
              <a:off x="4591600" y="3717525"/>
              <a:ext cx="15200" cy="7950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11"/>
            <p:cNvSpPr/>
            <p:nvPr/>
          </p:nvSpPr>
          <p:spPr>
            <a:xfrm>
              <a:off x="4529975" y="37343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4597200" y="3728750"/>
              <a:ext cx="25" cy="22425"/>
            </a:xfrm>
            <a:custGeom>
              <a:avLst/>
              <a:gdLst/>
              <a:ahLst/>
              <a:cxnLst/>
              <a:rect l="l" t="t" r="r" b="b"/>
              <a:pathLst>
                <a:path w="1" h="897" extrusionOk="0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4546775" y="3627900"/>
              <a:ext cx="14025" cy="8425"/>
            </a:xfrm>
            <a:custGeom>
              <a:avLst/>
              <a:gdLst/>
              <a:ahLst/>
              <a:cxnLst/>
              <a:rect l="l" t="t" r="r" b="b"/>
              <a:pathLst>
                <a:path w="561" h="337" extrusionOk="0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4597200" y="3641450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4563575" y="3751150"/>
              <a:ext cx="16850" cy="22450"/>
            </a:xfrm>
            <a:custGeom>
              <a:avLst/>
              <a:gdLst/>
              <a:ahLst/>
              <a:cxnLst/>
              <a:rect l="l" t="t" r="r" b="b"/>
              <a:pathLst>
                <a:path w="674" h="898" extrusionOk="0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4551300" y="3711925"/>
              <a:ext cx="19900" cy="10650"/>
            </a:xfrm>
            <a:custGeom>
              <a:avLst/>
              <a:gdLst/>
              <a:ahLst/>
              <a:cxnLst/>
              <a:rect l="l" t="t" r="r" b="b"/>
              <a:pathLst>
                <a:path w="796" h="426" extrusionOk="0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4548825" y="3615500"/>
              <a:ext cx="8125" cy="5150"/>
            </a:xfrm>
            <a:custGeom>
              <a:avLst/>
              <a:gdLst/>
              <a:ahLst/>
              <a:cxnLst/>
              <a:rect l="l" t="t" r="r" b="b"/>
              <a:pathLst>
                <a:path w="325" h="206" extrusionOk="0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4574800" y="3666350"/>
              <a:ext cx="7700" cy="7300"/>
            </a:xfrm>
            <a:custGeom>
              <a:avLst/>
              <a:gdLst/>
              <a:ahLst/>
              <a:cxnLst/>
              <a:rect l="l" t="t" r="r" b="b"/>
              <a:pathLst>
                <a:path w="308" h="292" extrusionOk="0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4066950" y="4114175"/>
              <a:ext cx="8150" cy="5125"/>
            </a:xfrm>
            <a:custGeom>
              <a:avLst/>
              <a:gdLst/>
              <a:ahLst/>
              <a:cxnLst/>
              <a:rect l="l" t="t" r="r" b="b"/>
              <a:pathLst>
                <a:path w="326" h="205" extrusionOk="0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4036900" y="4061675"/>
              <a:ext cx="7850" cy="6500"/>
            </a:xfrm>
            <a:custGeom>
              <a:avLst/>
              <a:gdLst/>
              <a:ahLst/>
              <a:cxnLst/>
              <a:rect l="l" t="t" r="r" b="b"/>
              <a:pathLst>
                <a:path w="314" h="260" extrusionOk="0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4014500" y="4106500"/>
              <a:ext cx="4700" cy="6500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7111200" y="268660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7034475" y="26754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7008725" y="775100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7000875" y="297360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7000875" y="39304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6964450" y="396967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6849575" y="9160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6832775" y="78720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6832775" y="231120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6818250" y="2893150"/>
              <a:ext cx="20150" cy="18325"/>
            </a:xfrm>
            <a:custGeom>
              <a:avLst/>
              <a:gdLst/>
              <a:ahLst/>
              <a:cxnLst/>
              <a:rect l="l" t="t" r="r" b="b"/>
              <a:pathLst>
                <a:path w="806" h="733" extrusionOk="0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6810375" y="804025"/>
              <a:ext cx="22275" cy="17725"/>
            </a:xfrm>
            <a:custGeom>
              <a:avLst/>
              <a:gdLst/>
              <a:ahLst/>
              <a:cxnLst/>
              <a:rect l="l" t="t" r="r" b="b"/>
              <a:pathLst>
                <a:path w="891" h="709" extrusionOk="0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6801950" y="8264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6803025" y="858325"/>
              <a:ext cx="20075" cy="12950"/>
            </a:xfrm>
            <a:custGeom>
              <a:avLst/>
              <a:gdLst/>
              <a:ahLst/>
              <a:cxnLst/>
              <a:rect l="l" t="t" r="r" b="b"/>
              <a:pathLst>
                <a:path w="803" h="518" extrusionOk="0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6810375" y="28783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6777775" y="892925"/>
              <a:ext cx="27000" cy="23175"/>
            </a:xfrm>
            <a:custGeom>
              <a:avLst/>
              <a:gdLst/>
              <a:ahLst/>
              <a:cxnLst/>
              <a:rect l="l" t="t" r="r" b="b"/>
              <a:pathLst>
                <a:path w="1080" h="927" extrusionOk="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6787950" y="98892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6782350" y="100572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6737525" y="2882700"/>
              <a:ext cx="16825" cy="22425"/>
            </a:xfrm>
            <a:custGeom>
              <a:avLst/>
              <a:gdLst/>
              <a:ahLst/>
              <a:cxnLst/>
              <a:rect l="l" t="t" r="r" b="b"/>
              <a:pathLst>
                <a:path w="673" h="897" extrusionOk="0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6737525" y="9833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6723525" y="23392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6715125" y="38800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6709500" y="144275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6687100" y="2991075"/>
              <a:ext cx="37950" cy="20525"/>
            </a:xfrm>
            <a:custGeom>
              <a:avLst/>
              <a:gdLst/>
              <a:ahLst/>
              <a:cxnLst/>
              <a:rect l="l" t="t" r="r" b="b"/>
              <a:pathLst>
                <a:path w="1518" h="821" extrusionOk="0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6689900" y="383520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6664675" y="1329775"/>
              <a:ext cx="20700" cy="13050"/>
            </a:xfrm>
            <a:custGeom>
              <a:avLst/>
              <a:gdLst/>
              <a:ahLst/>
              <a:cxnLst/>
              <a:rect l="l" t="t" r="r" b="b"/>
              <a:pathLst>
                <a:path w="828" h="522" extrusionOk="0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6647875" y="1438100"/>
              <a:ext cx="24750" cy="15875"/>
            </a:xfrm>
            <a:custGeom>
              <a:avLst/>
              <a:gdLst/>
              <a:ahLst/>
              <a:cxnLst/>
              <a:rect l="l" t="t" r="r" b="b"/>
              <a:pathLst>
                <a:path w="990" h="635" extrusionOk="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6645075" y="38127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6647875" y="37748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6616175" y="29976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6580650" y="384080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6566625" y="390802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6547025" y="1532400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6552625" y="1308275"/>
              <a:ext cx="26200" cy="23325"/>
            </a:xfrm>
            <a:custGeom>
              <a:avLst/>
              <a:gdLst/>
              <a:ahLst/>
              <a:cxnLst/>
              <a:rect l="l" t="t" r="r" b="b"/>
              <a:pathLst>
                <a:path w="1048" h="933" extrusionOk="0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6535825" y="30003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6530225" y="3924850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6530225" y="1404775"/>
              <a:ext cx="22425" cy="9975"/>
            </a:xfrm>
            <a:custGeom>
              <a:avLst/>
              <a:gdLst/>
              <a:ahLst/>
              <a:cxnLst/>
              <a:rect l="l" t="t" r="r" b="b"/>
              <a:pathLst>
                <a:path w="897" h="399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6485400" y="1325100"/>
              <a:ext cx="44850" cy="56050"/>
            </a:xfrm>
            <a:custGeom>
              <a:avLst/>
              <a:gdLst/>
              <a:ahLst/>
              <a:cxnLst/>
              <a:rect l="l" t="t" r="r" b="b"/>
              <a:pathLst>
                <a:path w="1794" h="2242" extrusionOk="0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6498100" y="3767225"/>
              <a:ext cx="32150" cy="28775"/>
            </a:xfrm>
            <a:custGeom>
              <a:avLst/>
              <a:gdLst/>
              <a:ahLst/>
              <a:cxnLst/>
              <a:rect l="l" t="t" r="r" b="b"/>
              <a:pathLst>
                <a:path w="1286" h="1151" extrusionOk="0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6491000" y="3759550"/>
              <a:ext cx="25225" cy="14900"/>
            </a:xfrm>
            <a:custGeom>
              <a:avLst/>
              <a:gdLst/>
              <a:ahLst/>
              <a:cxnLst/>
              <a:rect l="l" t="t" r="r" b="b"/>
              <a:pathLst>
                <a:path w="1009" h="596" extrusionOk="0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6502200" y="39248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6462975" y="3964075"/>
              <a:ext cx="16675" cy="19475"/>
            </a:xfrm>
            <a:custGeom>
              <a:avLst/>
              <a:gdLst/>
              <a:ahLst/>
              <a:cxnLst/>
              <a:rect l="l" t="t" r="r" b="b"/>
              <a:pathLst>
                <a:path w="667" h="779" extrusionOk="0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6448975" y="13811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6443375" y="22888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6345325" y="415580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6329925" y="2496100"/>
              <a:ext cx="15425" cy="23550"/>
            </a:xfrm>
            <a:custGeom>
              <a:avLst/>
              <a:gdLst/>
              <a:ahLst/>
              <a:cxnLst/>
              <a:rect l="l" t="t" r="r" b="b"/>
              <a:pathLst>
                <a:path w="617" h="942" extrusionOk="0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6328500" y="253532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6314900" y="24648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6278075" y="4126550"/>
              <a:ext cx="56050" cy="25"/>
            </a:xfrm>
            <a:custGeom>
              <a:avLst/>
              <a:gdLst/>
              <a:ahLst/>
              <a:cxnLst/>
              <a:rect l="l" t="t" r="r" b="b"/>
              <a:pathLst>
                <a:path w="2242" h="1" extrusionOk="0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6252875" y="23952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6182825" y="1504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6182825" y="1575700"/>
              <a:ext cx="16850" cy="12750"/>
            </a:xfrm>
            <a:custGeom>
              <a:avLst/>
              <a:gdLst/>
              <a:ahLst/>
              <a:cxnLst/>
              <a:rect l="l" t="t" r="r" b="b"/>
              <a:pathLst>
                <a:path w="674" h="510" extrusionOk="0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6171625" y="1453950"/>
              <a:ext cx="11225" cy="16850"/>
            </a:xfrm>
            <a:custGeom>
              <a:avLst/>
              <a:gdLst/>
              <a:ahLst/>
              <a:cxnLst/>
              <a:rect l="l" t="t" r="r" b="b"/>
              <a:pathLst>
                <a:path w="449" h="674" extrusionOk="0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6160425" y="1589325"/>
              <a:ext cx="16825" cy="26250"/>
            </a:xfrm>
            <a:custGeom>
              <a:avLst/>
              <a:gdLst/>
              <a:ahLst/>
              <a:cxnLst/>
              <a:rect l="l" t="t" r="r" b="b"/>
              <a:pathLst>
                <a:path w="673" h="1050" extrusionOk="0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6152025" y="1269050"/>
              <a:ext cx="28025" cy="4250"/>
            </a:xfrm>
            <a:custGeom>
              <a:avLst/>
              <a:gdLst/>
              <a:ahLst/>
              <a:cxnLst/>
              <a:rect l="l" t="t" r="r" b="b"/>
              <a:pathLst>
                <a:path w="1121" h="170" extrusionOk="0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6110000" y="2524125"/>
              <a:ext cx="36050" cy="9275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6121200" y="37175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6100725" y="368117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5986725" y="12354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5977450" y="16417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5981125" y="2165525"/>
              <a:ext cx="20575" cy="17725"/>
            </a:xfrm>
            <a:custGeom>
              <a:avLst/>
              <a:gdLst/>
              <a:ahLst/>
              <a:cxnLst/>
              <a:rect l="l" t="t" r="r" b="b"/>
              <a:pathLst>
                <a:path w="823" h="709" extrusionOk="0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5969925" y="2092700"/>
              <a:ext cx="19225" cy="9275"/>
            </a:xfrm>
            <a:custGeom>
              <a:avLst/>
              <a:gdLst/>
              <a:ahLst/>
              <a:cxnLst/>
              <a:rect l="l" t="t" r="r" b="b"/>
              <a:pathLst>
                <a:path w="769" h="371" extrusionOk="0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5967125" y="213190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5947500" y="40425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5947500" y="2131900"/>
              <a:ext cx="11250" cy="11250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5927625" y="1638850"/>
              <a:ext cx="31125" cy="13450"/>
            </a:xfrm>
            <a:custGeom>
              <a:avLst/>
              <a:gdLst/>
              <a:ahLst/>
              <a:cxnLst/>
              <a:rect l="l" t="t" r="r" b="b"/>
              <a:pathLst>
                <a:path w="1245" h="538" extrusionOk="0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5927750" y="1753925"/>
              <a:ext cx="16250" cy="13825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5917550" y="2237500"/>
              <a:ext cx="25575" cy="12975"/>
            </a:xfrm>
            <a:custGeom>
              <a:avLst/>
              <a:gdLst/>
              <a:ahLst/>
              <a:cxnLst/>
              <a:rect l="l" t="t" r="r" b="b"/>
              <a:pathLst>
                <a:path w="1023" h="519" extrusionOk="0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5915500" y="169375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5813050" y="39976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5772075" y="175652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5684175" y="1902200"/>
              <a:ext cx="9625" cy="12375"/>
            </a:xfrm>
            <a:custGeom>
              <a:avLst/>
              <a:gdLst/>
              <a:ahLst/>
              <a:cxnLst/>
              <a:rect l="l" t="t" r="r" b="b"/>
              <a:pathLst>
                <a:path w="385" h="495" extrusionOk="0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5615075" y="1834950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5560900" y="1157000"/>
              <a:ext cx="22450" cy="50450"/>
            </a:xfrm>
            <a:custGeom>
              <a:avLst/>
              <a:gdLst/>
              <a:ahLst/>
              <a:cxnLst/>
              <a:rect l="l" t="t" r="r" b="b"/>
              <a:pathLst>
                <a:path w="898" h="2018" extrusionOk="0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5560900" y="12130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55553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5537050" y="1274675"/>
              <a:ext cx="24975" cy="10625"/>
            </a:xfrm>
            <a:custGeom>
              <a:avLst/>
              <a:gdLst/>
              <a:ahLst/>
              <a:cxnLst/>
              <a:rect l="l" t="t" r="r" b="b"/>
              <a:pathLst>
                <a:path w="999" h="425" extrusionOk="0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5396200" y="2316800"/>
              <a:ext cx="19850" cy="14825"/>
            </a:xfrm>
            <a:custGeom>
              <a:avLst/>
              <a:gdLst/>
              <a:ahLst/>
              <a:cxnLst/>
              <a:rect l="l" t="t" r="r" b="b"/>
              <a:pathLst>
                <a:path w="794" h="593" extrusionOk="0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5308775" y="3103675"/>
              <a:ext cx="26925" cy="14375"/>
            </a:xfrm>
            <a:custGeom>
              <a:avLst/>
              <a:gdLst/>
              <a:ahLst/>
              <a:cxnLst/>
              <a:rect l="l" t="t" r="r" b="b"/>
              <a:pathLst>
                <a:path w="1077" h="575" extrusionOk="0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5263950" y="3074950"/>
              <a:ext cx="28050" cy="15725"/>
            </a:xfrm>
            <a:custGeom>
              <a:avLst/>
              <a:gdLst/>
              <a:ahLst/>
              <a:cxnLst/>
              <a:rect l="l" t="t" r="r" b="b"/>
              <a:pathLst>
                <a:path w="1122" h="629" extrusionOk="0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5100825" y="289950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5079050" y="182935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5067850" y="3952100"/>
              <a:ext cx="33650" cy="13850"/>
            </a:xfrm>
            <a:custGeom>
              <a:avLst/>
              <a:gdLst/>
              <a:ahLst/>
              <a:cxnLst/>
              <a:rect l="l" t="t" r="r" b="b"/>
              <a:pathLst>
                <a:path w="1346" h="554" extrusionOk="0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4950175" y="4479525"/>
              <a:ext cx="72875" cy="61675"/>
            </a:xfrm>
            <a:custGeom>
              <a:avLst/>
              <a:gdLst/>
              <a:ahLst/>
              <a:cxnLst/>
              <a:rect l="l" t="t" r="r" b="b"/>
              <a:pathLst>
                <a:path w="2915" h="2467" extrusionOk="0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4989400" y="3594275"/>
              <a:ext cx="22450" cy="9975"/>
            </a:xfrm>
            <a:custGeom>
              <a:avLst/>
              <a:gdLst/>
              <a:ahLst/>
              <a:cxnLst/>
              <a:rect l="l" t="t" r="r" b="b"/>
              <a:pathLst>
                <a:path w="898" h="399" extrusionOk="0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4989400" y="3812775"/>
              <a:ext cx="16850" cy="5625"/>
            </a:xfrm>
            <a:custGeom>
              <a:avLst/>
              <a:gdLst/>
              <a:ahLst/>
              <a:cxnLst/>
              <a:rect l="l" t="t" r="r" b="b"/>
              <a:pathLst>
                <a:path w="674" h="225" extrusionOk="0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4983800" y="27258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4965250" y="2696075"/>
              <a:ext cx="22450" cy="12950"/>
            </a:xfrm>
            <a:custGeom>
              <a:avLst/>
              <a:gdLst/>
              <a:ahLst/>
              <a:cxnLst/>
              <a:rect l="l" t="t" r="r" b="b"/>
              <a:pathLst>
                <a:path w="898" h="518" extrusionOk="0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4935775" y="2859150"/>
              <a:ext cx="25650" cy="12375"/>
            </a:xfrm>
            <a:custGeom>
              <a:avLst/>
              <a:gdLst/>
              <a:ahLst/>
              <a:cxnLst/>
              <a:rect l="l" t="t" r="r" b="b"/>
              <a:pathLst>
                <a:path w="1026" h="495" extrusionOk="0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4849325" y="383520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4814750" y="2847525"/>
              <a:ext cx="34600" cy="10875"/>
            </a:xfrm>
            <a:custGeom>
              <a:avLst/>
              <a:gdLst/>
              <a:ahLst/>
              <a:cxnLst/>
              <a:rect l="l" t="t" r="r" b="b"/>
              <a:pathLst>
                <a:path w="1384" h="435" extrusionOk="0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4815725" y="3149775"/>
              <a:ext cx="28025" cy="13875"/>
            </a:xfrm>
            <a:custGeom>
              <a:avLst/>
              <a:gdLst/>
              <a:ahLst/>
              <a:cxnLst/>
              <a:rect l="l" t="t" r="r" b="b"/>
              <a:pathLst>
                <a:path w="1121" h="555" extrusionOk="0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4817650" y="3524300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4784900" y="32356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4759675" y="2154325"/>
              <a:ext cx="33650" cy="28025"/>
            </a:xfrm>
            <a:custGeom>
              <a:avLst/>
              <a:gdLst/>
              <a:ahLst/>
              <a:cxnLst/>
              <a:rect l="l" t="t" r="r" b="b"/>
              <a:pathLst>
                <a:path w="1346" h="1121" extrusionOk="0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4765300" y="4301475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4746625" y="191900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4731675" y="4317050"/>
              <a:ext cx="22425" cy="5625"/>
            </a:xfrm>
            <a:custGeom>
              <a:avLst/>
              <a:gdLst/>
              <a:ahLst/>
              <a:cxnLst/>
              <a:rect l="l" t="t" r="r" b="b"/>
              <a:pathLst>
                <a:path w="897" h="225" extrusionOk="0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4701025" y="1958300"/>
              <a:ext cx="16575" cy="8275"/>
            </a:xfrm>
            <a:custGeom>
              <a:avLst/>
              <a:gdLst/>
              <a:ahLst/>
              <a:cxnLst/>
              <a:rect l="l" t="t" r="r" b="b"/>
              <a:pathLst>
                <a:path w="663" h="331" extrusionOk="0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4692450" y="4333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4672850" y="2854675"/>
              <a:ext cx="25225" cy="4250"/>
            </a:xfrm>
            <a:custGeom>
              <a:avLst/>
              <a:gdLst/>
              <a:ahLst/>
              <a:cxnLst/>
              <a:rect l="l" t="t" r="r" b="b"/>
              <a:pathLst>
                <a:path w="1009" h="170" extrusionOk="0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4580400" y="3515825"/>
              <a:ext cx="33625" cy="16850"/>
            </a:xfrm>
            <a:custGeom>
              <a:avLst/>
              <a:gdLst/>
              <a:ahLst/>
              <a:cxnLst/>
              <a:rect l="l" t="t" r="r" b="b"/>
              <a:pathLst>
                <a:path w="1345" h="674" extrusionOk="0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4588800" y="35550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4501950" y="2631525"/>
              <a:ext cx="26400" cy="15875"/>
            </a:xfrm>
            <a:custGeom>
              <a:avLst/>
              <a:gdLst/>
              <a:ahLst/>
              <a:cxnLst/>
              <a:rect l="l" t="t" r="r" b="b"/>
              <a:pathLst>
                <a:path w="1056" h="635" extrusionOk="0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4479550" y="1302675"/>
              <a:ext cx="21800" cy="12750"/>
            </a:xfrm>
            <a:custGeom>
              <a:avLst/>
              <a:gdLst/>
              <a:ahLst/>
              <a:cxnLst/>
              <a:rect l="l" t="t" r="r" b="b"/>
              <a:pathLst>
                <a:path w="872" h="510" extrusionOk="0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4434725" y="2334850"/>
              <a:ext cx="22425" cy="10000"/>
            </a:xfrm>
            <a:custGeom>
              <a:avLst/>
              <a:gdLst/>
              <a:ahLst/>
              <a:cxnLst/>
              <a:rect l="l" t="t" r="r" b="b"/>
              <a:pathLst>
                <a:path w="897" h="400" extrusionOk="0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4423500" y="3033975"/>
              <a:ext cx="28050" cy="22450"/>
            </a:xfrm>
            <a:custGeom>
              <a:avLst/>
              <a:gdLst/>
              <a:ahLst/>
              <a:cxnLst/>
              <a:rect l="l" t="t" r="r" b="b"/>
              <a:pathLst>
                <a:path w="1122" h="898" extrusionOk="0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4412300" y="12802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4395500" y="3002275"/>
              <a:ext cx="22425" cy="10725"/>
            </a:xfrm>
            <a:custGeom>
              <a:avLst/>
              <a:gdLst/>
              <a:ahLst/>
              <a:cxnLst/>
              <a:rect l="l" t="t" r="r" b="b"/>
              <a:pathLst>
                <a:path w="897" h="429" extrusionOk="0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4367475" y="2344825"/>
              <a:ext cx="44850" cy="18325"/>
            </a:xfrm>
            <a:custGeom>
              <a:avLst/>
              <a:gdLst/>
              <a:ahLst/>
              <a:cxnLst/>
              <a:rect l="l" t="t" r="r" b="b"/>
              <a:pathLst>
                <a:path w="1794" h="733" extrusionOk="0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4389900" y="1161500"/>
              <a:ext cx="23850" cy="23550"/>
            </a:xfrm>
            <a:custGeom>
              <a:avLst/>
              <a:gdLst/>
              <a:ahLst/>
              <a:cxnLst/>
              <a:rect l="l" t="t" r="r" b="b"/>
              <a:pathLst>
                <a:path w="954" h="942" extrusionOk="0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4361875" y="2372825"/>
              <a:ext cx="28050" cy="8450"/>
            </a:xfrm>
            <a:custGeom>
              <a:avLst/>
              <a:gdLst/>
              <a:ahLst/>
              <a:cxnLst/>
              <a:rect l="l" t="t" r="r" b="b"/>
              <a:pathLst>
                <a:path w="1122" h="338" extrusionOk="0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4345975" y="1307650"/>
              <a:ext cx="21525" cy="28675"/>
            </a:xfrm>
            <a:custGeom>
              <a:avLst/>
              <a:gdLst/>
              <a:ahLst/>
              <a:cxnLst/>
              <a:rect l="l" t="t" r="r" b="b"/>
              <a:pathLst>
                <a:path w="861" h="1147" extrusionOk="0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4341700" y="1278700"/>
              <a:ext cx="9000" cy="7200"/>
            </a:xfrm>
            <a:custGeom>
              <a:avLst/>
              <a:gdLst/>
              <a:ahLst/>
              <a:cxnLst/>
              <a:rect l="l" t="t" r="r" b="b"/>
              <a:pathLst>
                <a:path w="360" h="288" extrusionOk="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4302775" y="2404875"/>
              <a:ext cx="36725" cy="15025"/>
            </a:xfrm>
            <a:custGeom>
              <a:avLst/>
              <a:gdLst/>
              <a:ahLst/>
              <a:cxnLst/>
              <a:rect l="l" t="t" r="r" b="b"/>
              <a:pathLst>
                <a:path w="1469" h="601" extrusionOk="0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4277825" y="1420350"/>
              <a:ext cx="28050" cy="16825"/>
            </a:xfrm>
            <a:custGeom>
              <a:avLst/>
              <a:gdLst/>
              <a:ahLst/>
              <a:cxnLst/>
              <a:rect l="l" t="t" r="r" b="b"/>
              <a:pathLst>
                <a:path w="1122" h="673" extrusionOk="0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4273725" y="2409850"/>
              <a:ext cx="26550" cy="14575"/>
            </a:xfrm>
            <a:custGeom>
              <a:avLst/>
              <a:gdLst/>
              <a:ahLst/>
              <a:cxnLst/>
              <a:rect l="l" t="t" r="r" b="b"/>
              <a:pathLst>
                <a:path w="1062" h="583" extrusionOk="0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4259300" y="3000350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4249825" y="10337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4255425" y="147077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4165775" y="2243975"/>
              <a:ext cx="50450" cy="28025"/>
            </a:xfrm>
            <a:custGeom>
              <a:avLst/>
              <a:gdLst/>
              <a:ahLst/>
              <a:cxnLst/>
              <a:rect l="l" t="t" r="r" b="b"/>
              <a:pathLst>
                <a:path w="2018" h="1121" extrusionOk="0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4132150" y="4373075"/>
              <a:ext cx="28050" cy="12625"/>
            </a:xfrm>
            <a:custGeom>
              <a:avLst/>
              <a:gdLst/>
              <a:ahLst/>
              <a:cxnLst/>
              <a:rect l="l" t="t" r="r" b="b"/>
              <a:pathLst>
                <a:path w="1122" h="505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4123750" y="832025"/>
              <a:ext cx="30850" cy="8450"/>
            </a:xfrm>
            <a:custGeom>
              <a:avLst/>
              <a:gdLst/>
              <a:ahLst/>
              <a:cxnLst/>
              <a:rect l="l" t="t" r="r" b="b"/>
              <a:pathLst>
                <a:path w="1234" h="338" extrusionOk="0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4126550" y="2283200"/>
              <a:ext cx="28050" cy="22425"/>
            </a:xfrm>
            <a:custGeom>
              <a:avLst/>
              <a:gdLst/>
              <a:ahLst/>
              <a:cxnLst/>
              <a:rect l="l" t="t" r="r" b="b"/>
              <a:pathLst>
                <a:path w="1122" h="897" extrusionOk="0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4115350" y="1039350"/>
              <a:ext cx="22425" cy="23550"/>
            </a:xfrm>
            <a:custGeom>
              <a:avLst/>
              <a:gdLst/>
              <a:ahLst/>
              <a:cxnLst/>
              <a:rect l="l" t="t" r="r" b="b"/>
              <a:pathLst>
                <a:path w="897" h="942" extrusionOk="0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4108000" y="2428875"/>
              <a:ext cx="24825" cy="6475"/>
            </a:xfrm>
            <a:custGeom>
              <a:avLst/>
              <a:gdLst/>
              <a:ahLst/>
              <a:cxnLst/>
              <a:rect l="l" t="t" r="r" b="b"/>
              <a:pathLst>
                <a:path w="993" h="259" extrusionOk="0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4109750" y="837625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4098425" y="945850"/>
              <a:ext cx="23475" cy="13375"/>
            </a:xfrm>
            <a:custGeom>
              <a:avLst/>
              <a:gdLst/>
              <a:ahLst/>
              <a:cxnLst/>
              <a:rect l="l" t="t" r="r" b="b"/>
              <a:pathLst>
                <a:path w="939" h="535" extrusionOk="0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4092925" y="24120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4098550" y="336455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4070525" y="1095375"/>
              <a:ext cx="33650" cy="39250"/>
            </a:xfrm>
            <a:custGeom>
              <a:avLst/>
              <a:gdLst/>
              <a:ahLst/>
              <a:cxnLst/>
              <a:rect l="l" t="t" r="r" b="b"/>
              <a:pathLst>
                <a:path w="1346" h="1570" extrusionOk="0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4080000" y="3605475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4073725" y="240882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4041600" y="2481925"/>
              <a:ext cx="45750" cy="15100"/>
            </a:xfrm>
            <a:custGeom>
              <a:avLst/>
              <a:gdLst/>
              <a:ahLst/>
              <a:cxnLst/>
              <a:rect l="l" t="t" r="r" b="b"/>
              <a:pathLst>
                <a:path w="1830" h="604" extrusionOk="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4042500" y="114580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4048125" y="23896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4048125" y="3431775"/>
              <a:ext cx="11225" cy="5650"/>
            </a:xfrm>
            <a:custGeom>
              <a:avLst/>
              <a:gdLst/>
              <a:ahLst/>
              <a:cxnLst/>
              <a:rect l="l" t="t" r="r" b="b"/>
              <a:pathLst>
                <a:path w="449" h="226" extrusionOk="0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4010525" y="2372825"/>
              <a:ext cx="37600" cy="15875"/>
            </a:xfrm>
            <a:custGeom>
              <a:avLst/>
              <a:gdLst/>
              <a:ahLst/>
              <a:cxnLst/>
              <a:rect l="l" t="t" r="r" b="b"/>
              <a:pathLst>
                <a:path w="1504" h="635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4008900" y="880350"/>
              <a:ext cx="33625" cy="18950"/>
            </a:xfrm>
            <a:custGeom>
              <a:avLst/>
              <a:gdLst/>
              <a:ahLst/>
              <a:cxnLst/>
              <a:rect l="l" t="t" r="r" b="b"/>
              <a:pathLst>
                <a:path w="1345" h="758" extrusionOk="0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4020100" y="280987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4008100" y="1209450"/>
              <a:ext cx="25050" cy="14825"/>
            </a:xfrm>
            <a:custGeom>
              <a:avLst/>
              <a:gdLst/>
              <a:ahLst/>
              <a:cxnLst/>
              <a:rect l="l" t="t" r="r" b="b"/>
              <a:pathLst>
                <a:path w="1002" h="593" extrusionOk="0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3980875" y="12298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3997675" y="3000350"/>
              <a:ext cx="16850" cy="16850"/>
            </a:xfrm>
            <a:custGeom>
              <a:avLst/>
              <a:gdLst/>
              <a:ahLst/>
              <a:cxnLst/>
              <a:rect l="l" t="t" r="r" b="b"/>
              <a:pathLst>
                <a:path w="674" h="674" extrusionOk="0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3989700" y="30531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3980250" y="3196475"/>
              <a:ext cx="24800" cy="6475"/>
            </a:xfrm>
            <a:custGeom>
              <a:avLst/>
              <a:gdLst/>
              <a:ahLst/>
              <a:cxnLst/>
              <a:rect l="l" t="t" r="r" b="b"/>
              <a:pathLst>
                <a:path w="992" h="259" extrusionOk="0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3941650" y="2339225"/>
              <a:ext cx="44850" cy="22425"/>
            </a:xfrm>
            <a:custGeom>
              <a:avLst/>
              <a:gdLst/>
              <a:ahLst/>
              <a:cxnLst/>
              <a:rect l="l" t="t" r="r" b="b"/>
              <a:pathLst>
                <a:path w="1794" h="897" extrusionOk="0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3964075" y="3129225"/>
              <a:ext cx="33625" cy="32675"/>
            </a:xfrm>
            <a:custGeom>
              <a:avLst/>
              <a:gdLst/>
              <a:ahLst/>
              <a:cxnLst/>
              <a:rect l="l" t="t" r="r" b="b"/>
              <a:pathLst>
                <a:path w="1345" h="1307" extrusionOk="0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3952875" y="1269050"/>
              <a:ext cx="30825" cy="19500"/>
            </a:xfrm>
            <a:custGeom>
              <a:avLst/>
              <a:gdLst/>
              <a:ahLst/>
              <a:cxnLst/>
              <a:rect l="l" t="t" r="r" b="b"/>
              <a:pathLst>
                <a:path w="1233" h="780" extrusionOk="0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3952875" y="3162850"/>
              <a:ext cx="27900" cy="28775"/>
            </a:xfrm>
            <a:custGeom>
              <a:avLst/>
              <a:gdLst/>
              <a:ahLst/>
              <a:cxnLst/>
              <a:rect l="l" t="t" r="r" b="b"/>
              <a:pathLst>
                <a:path w="1116" h="1151" extrusionOk="0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3947250" y="31964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3952875" y="324812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3941650" y="332532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3936050" y="3431775"/>
              <a:ext cx="28050" cy="11250"/>
            </a:xfrm>
            <a:custGeom>
              <a:avLst/>
              <a:gdLst/>
              <a:ahLst/>
              <a:cxnLst/>
              <a:rect l="l" t="t" r="r" b="b"/>
              <a:pathLst>
                <a:path w="1122" h="450" extrusionOk="0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3947250" y="4115350"/>
              <a:ext cx="11250" cy="11225"/>
            </a:xfrm>
            <a:custGeom>
              <a:avLst/>
              <a:gdLst/>
              <a:ahLst/>
              <a:cxnLst/>
              <a:rect l="l" t="t" r="r" b="b"/>
              <a:pathLst>
                <a:path w="450" h="449" extrusionOk="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3919250" y="92727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3911800" y="2187025"/>
              <a:ext cx="24275" cy="7300"/>
            </a:xfrm>
            <a:custGeom>
              <a:avLst/>
              <a:gdLst/>
              <a:ahLst/>
              <a:cxnLst/>
              <a:rect l="l" t="t" r="r" b="b"/>
              <a:pathLst>
                <a:path w="971" h="292" extrusionOk="0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3924850" y="3017175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3871075" y="3062900"/>
              <a:ext cx="14575" cy="12400"/>
            </a:xfrm>
            <a:custGeom>
              <a:avLst/>
              <a:gdLst/>
              <a:ahLst/>
              <a:cxnLst/>
              <a:rect l="l" t="t" r="r" b="b"/>
              <a:pathLst>
                <a:path w="583" h="496" extrusionOk="0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3857625" y="1392325"/>
              <a:ext cx="22425" cy="12475"/>
            </a:xfrm>
            <a:custGeom>
              <a:avLst/>
              <a:gdLst/>
              <a:ahLst/>
              <a:cxnLst/>
              <a:rect l="l" t="t" r="r" b="b"/>
              <a:pathLst>
                <a:path w="897" h="499" extrusionOk="0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3829600" y="1419600"/>
              <a:ext cx="15475" cy="14650"/>
            </a:xfrm>
            <a:custGeom>
              <a:avLst/>
              <a:gdLst/>
              <a:ahLst/>
              <a:cxnLst/>
              <a:rect l="l" t="t" r="r" b="b"/>
              <a:pathLst>
                <a:path w="619" h="586" extrusionOk="0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3745550" y="1448350"/>
              <a:ext cx="72875" cy="67275"/>
            </a:xfrm>
            <a:custGeom>
              <a:avLst/>
              <a:gdLst/>
              <a:ahLst/>
              <a:cxnLst/>
              <a:rect l="l" t="t" r="r" b="b"/>
              <a:pathLst>
                <a:path w="2915" h="2691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3734350" y="255772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3667125" y="1050550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3633500" y="1577225"/>
              <a:ext cx="56050" cy="33650"/>
            </a:xfrm>
            <a:custGeom>
              <a:avLst/>
              <a:gdLst/>
              <a:ahLst/>
              <a:cxnLst/>
              <a:rect l="l" t="t" r="r" b="b"/>
              <a:pathLst>
                <a:path w="2242" h="1346" extrusionOk="0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3577475" y="748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3528975" y="2784725"/>
              <a:ext cx="14150" cy="8275"/>
            </a:xfrm>
            <a:custGeom>
              <a:avLst/>
              <a:gdLst/>
              <a:ahLst/>
              <a:cxnLst/>
              <a:rect l="l" t="t" r="r" b="b"/>
              <a:pathLst>
                <a:path w="566" h="331" extrusionOk="0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3459800" y="1088650"/>
              <a:ext cx="19700" cy="23550"/>
            </a:xfrm>
            <a:custGeom>
              <a:avLst/>
              <a:gdLst/>
              <a:ahLst/>
              <a:cxnLst/>
              <a:rect l="l" t="t" r="r" b="b"/>
              <a:pathLst>
                <a:path w="788" h="942" extrusionOk="0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3431800" y="1762125"/>
              <a:ext cx="28025" cy="16825"/>
            </a:xfrm>
            <a:custGeom>
              <a:avLst/>
              <a:gdLst/>
              <a:ahLst/>
              <a:cxnLst/>
              <a:rect l="l" t="t" r="r" b="b"/>
              <a:pathLst>
                <a:path w="1121" h="673" extrusionOk="0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3380275" y="1196225"/>
              <a:ext cx="22425" cy="10625"/>
            </a:xfrm>
            <a:custGeom>
              <a:avLst/>
              <a:gdLst/>
              <a:ahLst/>
              <a:cxnLst/>
              <a:rect l="l" t="t" r="r" b="b"/>
              <a:pathLst>
                <a:path w="897" h="425" extrusionOk="0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3364550" y="1806950"/>
              <a:ext cx="30850" cy="19475"/>
            </a:xfrm>
            <a:custGeom>
              <a:avLst/>
              <a:gdLst/>
              <a:ahLst/>
              <a:cxnLst/>
              <a:rect l="l" t="t" r="r" b="b"/>
              <a:pathLst>
                <a:path w="1234" h="779" extrusionOk="0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3342150" y="1829350"/>
              <a:ext cx="11225" cy="5625"/>
            </a:xfrm>
            <a:custGeom>
              <a:avLst/>
              <a:gdLst/>
              <a:ahLst/>
              <a:cxnLst/>
              <a:rect l="l" t="t" r="r" b="b"/>
              <a:pathLst>
                <a:path w="449" h="225" extrusionOk="0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3342150" y="368952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3306650" y="1235450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3185250" y="1308275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3159500" y="1324175"/>
              <a:ext cx="20175" cy="13050"/>
            </a:xfrm>
            <a:custGeom>
              <a:avLst/>
              <a:gdLst/>
              <a:ahLst/>
              <a:cxnLst/>
              <a:rect l="l" t="t" r="r" b="b"/>
              <a:pathLst>
                <a:path w="807" h="522" extrusionOk="0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3123625" y="1347500"/>
              <a:ext cx="22450" cy="10000"/>
            </a:xfrm>
            <a:custGeom>
              <a:avLst/>
              <a:gdLst/>
              <a:ahLst/>
              <a:cxnLst/>
              <a:rect l="l" t="t" r="r" b="b"/>
              <a:pathLst>
                <a:path w="898" h="400" extrusionOk="0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3090000" y="1364300"/>
              <a:ext cx="22450" cy="16850"/>
            </a:xfrm>
            <a:custGeom>
              <a:avLst/>
              <a:gdLst/>
              <a:ahLst/>
              <a:cxnLst/>
              <a:rect l="l" t="t" r="r" b="b"/>
              <a:pathLst>
                <a:path w="898" h="674" extrusionOk="0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3080450" y="3701700"/>
              <a:ext cx="32000" cy="15850"/>
            </a:xfrm>
            <a:custGeom>
              <a:avLst/>
              <a:gdLst/>
              <a:ahLst/>
              <a:cxnLst/>
              <a:rect l="l" t="t" r="r" b="b"/>
              <a:pathLst>
                <a:path w="1280" h="634" extrusionOk="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3095625" y="4053700"/>
              <a:ext cx="16625" cy="17750"/>
            </a:xfrm>
            <a:custGeom>
              <a:avLst/>
              <a:gdLst/>
              <a:ahLst/>
              <a:cxnLst/>
              <a:rect l="l" t="t" r="r" b="b"/>
              <a:pathLst>
                <a:path w="665" h="710" extrusionOk="0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3000375" y="2053475"/>
              <a:ext cx="16375" cy="7200"/>
            </a:xfrm>
            <a:custGeom>
              <a:avLst/>
              <a:gdLst/>
              <a:ahLst/>
              <a:cxnLst/>
              <a:rect l="l" t="t" r="r" b="b"/>
              <a:pathLst>
                <a:path w="655" h="288" extrusionOk="0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2994750" y="2120700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2972350" y="21319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2927525" y="154360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2944325" y="1465175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2933125" y="27146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2910725" y="3540100"/>
              <a:ext cx="22425" cy="14975"/>
            </a:xfrm>
            <a:custGeom>
              <a:avLst/>
              <a:gdLst/>
              <a:ahLst/>
              <a:cxnLst/>
              <a:rect l="l" t="t" r="r" b="b"/>
              <a:pathLst>
                <a:path w="897" h="599" extrusionOk="0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2905125" y="210950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2888300" y="1594025"/>
              <a:ext cx="16825" cy="18325"/>
            </a:xfrm>
            <a:custGeom>
              <a:avLst/>
              <a:gdLst/>
              <a:ahLst/>
              <a:cxnLst/>
              <a:rect l="l" t="t" r="r" b="b"/>
              <a:pathLst>
                <a:path w="673" h="733" extrusionOk="0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2857500" y="16164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2842025" y="1635625"/>
              <a:ext cx="15175" cy="6500"/>
            </a:xfrm>
            <a:custGeom>
              <a:avLst/>
              <a:gdLst/>
              <a:ahLst/>
              <a:cxnLst/>
              <a:rect l="l" t="t" r="r" b="b"/>
              <a:pathLst>
                <a:path w="607" h="260" extrusionOk="0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2826675" y="2711875"/>
              <a:ext cx="28100" cy="8275"/>
            </a:xfrm>
            <a:custGeom>
              <a:avLst/>
              <a:gdLst/>
              <a:ahLst/>
              <a:cxnLst/>
              <a:rect l="l" t="t" r="r" b="b"/>
              <a:pathLst>
                <a:path w="1124" h="331" extrusionOk="0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2759425" y="1691525"/>
              <a:ext cx="22450" cy="14600"/>
            </a:xfrm>
            <a:custGeom>
              <a:avLst/>
              <a:gdLst/>
              <a:ahLst/>
              <a:cxnLst/>
              <a:rect l="l" t="t" r="r" b="b"/>
              <a:pathLst>
                <a:path w="898" h="584" extrusionOk="0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2753825" y="334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2770650" y="335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2692200" y="2257075"/>
              <a:ext cx="44850" cy="20525"/>
            </a:xfrm>
            <a:custGeom>
              <a:avLst/>
              <a:gdLst/>
              <a:ahLst/>
              <a:cxnLst/>
              <a:rect l="l" t="t" r="r" b="b"/>
              <a:pathLst>
                <a:path w="1794" h="821" extrusionOk="0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2669800" y="227757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2650175" y="2243975"/>
              <a:ext cx="25250" cy="4225"/>
            </a:xfrm>
            <a:custGeom>
              <a:avLst/>
              <a:gdLst/>
              <a:ahLst/>
              <a:cxnLst/>
              <a:rect l="l" t="t" r="r" b="b"/>
              <a:pathLst>
                <a:path w="1010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2524125" y="2294400"/>
              <a:ext cx="28025" cy="11225"/>
            </a:xfrm>
            <a:custGeom>
              <a:avLst/>
              <a:gdLst/>
              <a:ahLst/>
              <a:cxnLst/>
              <a:rect l="l" t="t" r="r" b="b"/>
              <a:pathLst>
                <a:path w="1121" h="449" extrusionOk="0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2479300" y="776000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2336825" y="2851450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2294400" y="1067350"/>
              <a:ext cx="28025" cy="50450"/>
            </a:xfrm>
            <a:custGeom>
              <a:avLst/>
              <a:gdLst/>
              <a:ahLst/>
              <a:cxnLst/>
              <a:rect l="l" t="t" r="r" b="b"/>
              <a:pathLst>
                <a:path w="1121" h="2018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2288800" y="1123375"/>
              <a:ext cx="22425" cy="16850"/>
            </a:xfrm>
            <a:custGeom>
              <a:avLst/>
              <a:gdLst/>
              <a:ahLst/>
              <a:cxnLst/>
              <a:rect l="l" t="t" r="r" b="b"/>
              <a:pathLst>
                <a:path w="897" h="674" extrusionOk="0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2274775" y="1033750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2249575" y="1140200"/>
              <a:ext cx="67250" cy="100875"/>
            </a:xfrm>
            <a:custGeom>
              <a:avLst/>
              <a:gdLst/>
              <a:ahLst/>
              <a:cxnLst/>
              <a:rect l="l" t="t" r="r" b="b"/>
              <a:pathLst>
                <a:path w="2690" h="4035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2126300" y="1257850"/>
              <a:ext cx="112075" cy="156900"/>
            </a:xfrm>
            <a:custGeom>
              <a:avLst/>
              <a:gdLst/>
              <a:ahLst/>
              <a:cxnLst/>
              <a:rect l="l" t="t" r="r" b="b"/>
              <a:pathLst>
                <a:path w="4483" h="6276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2182325" y="4602800"/>
              <a:ext cx="44850" cy="16825"/>
            </a:xfrm>
            <a:custGeom>
              <a:avLst/>
              <a:gdLst/>
              <a:ahLst/>
              <a:cxnLst/>
              <a:rect l="l" t="t" r="r" b="b"/>
              <a:pathLst>
                <a:path w="1794" h="673" extrusionOk="0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2126300" y="4630800"/>
              <a:ext cx="28050" cy="12650"/>
            </a:xfrm>
            <a:custGeom>
              <a:avLst/>
              <a:gdLst/>
              <a:ahLst/>
              <a:cxnLst/>
              <a:rect l="l" t="t" r="r" b="b"/>
              <a:pathLst>
                <a:path w="1122" h="506" extrusionOk="0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2053475" y="2647600"/>
              <a:ext cx="39225" cy="19750"/>
            </a:xfrm>
            <a:custGeom>
              <a:avLst/>
              <a:gdLst/>
              <a:ahLst/>
              <a:cxnLst/>
              <a:rect l="l" t="t" r="r" b="b"/>
              <a:pathLst>
                <a:path w="1569" h="790" extrusionOk="0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2025450" y="4658825"/>
              <a:ext cx="50450" cy="16825"/>
            </a:xfrm>
            <a:custGeom>
              <a:avLst/>
              <a:gdLst/>
              <a:ahLst/>
              <a:cxnLst/>
              <a:rect l="l" t="t" r="r" b="b"/>
              <a:pathLst>
                <a:path w="2018" h="673" extrusionOk="0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1991825" y="46824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1941400" y="4698050"/>
              <a:ext cx="28050" cy="11225"/>
            </a:xfrm>
            <a:custGeom>
              <a:avLst/>
              <a:gdLst/>
              <a:ahLst/>
              <a:cxnLst/>
              <a:rect l="l" t="t" r="r" b="b"/>
              <a:pathLst>
                <a:path w="1122" h="449" extrusionOk="0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1948925" y="44319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1876975" y="47372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1868575" y="2619375"/>
              <a:ext cx="25225" cy="4225"/>
            </a:xfrm>
            <a:custGeom>
              <a:avLst/>
              <a:gdLst/>
              <a:ahLst/>
              <a:cxnLst/>
              <a:rect l="l" t="t" r="r" b="b"/>
              <a:pathLst>
                <a:path w="1009" h="169" extrusionOk="0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1795725" y="2744275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1793875" y="4440300"/>
              <a:ext cx="18700" cy="19950"/>
            </a:xfrm>
            <a:custGeom>
              <a:avLst/>
              <a:gdLst/>
              <a:ahLst/>
              <a:cxnLst/>
              <a:rect l="l" t="t" r="r" b="b"/>
              <a:pathLst>
                <a:path w="748" h="798" extrusionOk="0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1694875" y="4434700"/>
              <a:ext cx="100875" cy="207350"/>
            </a:xfrm>
            <a:custGeom>
              <a:avLst/>
              <a:gdLst/>
              <a:ahLst/>
              <a:cxnLst/>
              <a:rect l="l" t="t" r="r" b="b"/>
              <a:pathLst>
                <a:path w="4035" h="8294" extrusionOk="0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1773325" y="4636425"/>
              <a:ext cx="16825" cy="28025"/>
            </a:xfrm>
            <a:custGeom>
              <a:avLst/>
              <a:gdLst/>
              <a:ahLst/>
              <a:cxnLst/>
              <a:rect l="l" t="t" r="r" b="b"/>
              <a:pathLst>
                <a:path w="673" h="1121" extrusionOk="0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1750900" y="4653225"/>
              <a:ext cx="28050" cy="50450"/>
            </a:xfrm>
            <a:custGeom>
              <a:avLst/>
              <a:gdLst/>
              <a:ahLst/>
              <a:cxnLst/>
              <a:rect l="l" t="t" r="r" b="b"/>
              <a:pathLst>
                <a:path w="1122" h="2018" extrusionOk="0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1713600" y="2728700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1447250" y="1674375"/>
              <a:ext cx="17925" cy="21425"/>
            </a:xfrm>
            <a:custGeom>
              <a:avLst/>
              <a:gdLst/>
              <a:ahLst/>
              <a:cxnLst/>
              <a:rect l="l" t="t" r="r" b="b"/>
              <a:pathLst>
                <a:path w="717" h="857" extrusionOk="0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1425925" y="1638850"/>
              <a:ext cx="22450" cy="28050"/>
            </a:xfrm>
            <a:custGeom>
              <a:avLst/>
              <a:gdLst/>
              <a:ahLst/>
              <a:cxnLst/>
              <a:rect l="l" t="t" r="r" b="b"/>
              <a:pathLst>
                <a:path w="898" h="1122" extrusionOk="0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1325075" y="1582825"/>
              <a:ext cx="100875" cy="106475"/>
            </a:xfrm>
            <a:custGeom>
              <a:avLst/>
              <a:gdLst/>
              <a:ahLst/>
              <a:cxnLst/>
              <a:rect l="l" t="t" r="r" b="b"/>
              <a:pathLst>
                <a:path w="4035" h="4259" extrusionOk="0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1263450" y="1241050"/>
              <a:ext cx="56050" cy="17050"/>
            </a:xfrm>
            <a:custGeom>
              <a:avLst/>
              <a:gdLst/>
              <a:ahLst/>
              <a:cxnLst/>
              <a:rect l="l" t="t" r="r" b="b"/>
              <a:pathLst>
                <a:path w="2242" h="682" extrusionOk="0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1210225" y="2466675"/>
              <a:ext cx="36450" cy="13300"/>
            </a:xfrm>
            <a:custGeom>
              <a:avLst/>
              <a:gdLst/>
              <a:ahLst/>
              <a:cxnLst/>
              <a:rect l="l" t="t" r="r" b="b"/>
              <a:pathLst>
                <a:path w="1458" h="532" extrusionOk="0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1196225" y="1228175"/>
              <a:ext cx="61650" cy="21575"/>
            </a:xfrm>
            <a:custGeom>
              <a:avLst/>
              <a:gdLst/>
              <a:ahLst/>
              <a:cxnLst/>
              <a:rect l="l" t="t" r="r" b="b"/>
              <a:pathLst>
                <a:path w="2466" h="863" extrusionOk="0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1235425" y="74800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1229825" y="2524125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1185000" y="1033750"/>
              <a:ext cx="11250" cy="5625"/>
            </a:xfrm>
            <a:custGeom>
              <a:avLst/>
              <a:gdLst/>
              <a:ahLst/>
              <a:cxnLst/>
              <a:rect l="l" t="t" r="r" b="b"/>
              <a:pathLst>
                <a:path w="450" h="225" extrusionOk="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1084150" y="29499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1044925" y="2877100"/>
              <a:ext cx="72875" cy="190525"/>
            </a:xfrm>
            <a:custGeom>
              <a:avLst/>
              <a:gdLst/>
              <a:ahLst/>
              <a:cxnLst/>
              <a:rect l="l" t="t" r="r" b="b"/>
              <a:pathLst>
                <a:path w="2915" h="7621" extrusionOk="0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1072950" y="1229850"/>
              <a:ext cx="22425" cy="22425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1033725" y="3129225"/>
              <a:ext cx="50450" cy="25"/>
            </a:xfrm>
            <a:custGeom>
              <a:avLst/>
              <a:gdLst/>
              <a:ahLst/>
              <a:cxnLst/>
              <a:rect l="l" t="t" r="r" b="b"/>
              <a:pathLst>
                <a:path w="2018" h="1" extrusionOk="0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1016925" y="4624575"/>
              <a:ext cx="54175" cy="18100"/>
            </a:xfrm>
            <a:custGeom>
              <a:avLst/>
              <a:gdLst/>
              <a:ahLst/>
              <a:cxnLst/>
              <a:rect l="l" t="t" r="r" b="b"/>
              <a:pathLst>
                <a:path w="2167" h="724" extrusionOk="0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1000125" y="1235450"/>
              <a:ext cx="44825" cy="56050"/>
            </a:xfrm>
            <a:custGeom>
              <a:avLst/>
              <a:gdLst/>
              <a:ahLst/>
              <a:cxnLst/>
              <a:rect l="l" t="t" r="r" b="b"/>
              <a:pathLst>
                <a:path w="1793" h="2242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1022525" y="319085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994500" y="33029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944075" y="2031050"/>
              <a:ext cx="16850" cy="11250"/>
            </a:xfrm>
            <a:custGeom>
              <a:avLst/>
              <a:gdLst/>
              <a:ahLst/>
              <a:cxnLst/>
              <a:rect l="l" t="t" r="r" b="b"/>
              <a:pathLst>
                <a:path w="674" h="450" extrusionOk="0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949675" y="2053475"/>
              <a:ext cx="16850" cy="22425"/>
            </a:xfrm>
            <a:custGeom>
              <a:avLst/>
              <a:gdLst/>
              <a:ahLst/>
              <a:cxnLst/>
              <a:rect l="l" t="t" r="r" b="b"/>
              <a:pathLst>
                <a:path w="674" h="897" extrusionOk="0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949900" y="1850875"/>
              <a:ext cx="22225" cy="17725"/>
            </a:xfrm>
            <a:custGeom>
              <a:avLst/>
              <a:gdLst/>
              <a:ahLst/>
              <a:cxnLst/>
              <a:rect l="l" t="t" r="r" b="b"/>
              <a:pathLst>
                <a:path w="889" h="709" extrusionOk="0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966500" y="1808175"/>
              <a:ext cx="18700" cy="10000"/>
            </a:xfrm>
            <a:custGeom>
              <a:avLst/>
              <a:gdLst/>
              <a:ahLst/>
              <a:cxnLst/>
              <a:rect l="l" t="t" r="r" b="b"/>
              <a:pathLst>
                <a:path w="748" h="400" extrusionOk="0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960900" y="3392575"/>
              <a:ext cx="11225" cy="16825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944075" y="1801350"/>
              <a:ext cx="16850" cy="11225"/>
            </a:xfrm>
            <a:custGeom>
              <a:avLst/>
              <a:gdLst/>
              <a:ahLst/>
              <a:cxnLst/>
              <a:rect l="l" t="t" r="r" b="b"/>
              <a:pathLst>
                <a:path w="674" h="449" extrusionOk="0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893650" y="3465400"/>
              <a:ext cx="33650" cy="28050"/>
            </a:xfrm>
            <a:custGeom>
              <a:avLst/>
              <a:gdLst/>
              <a:ahLst/>
              <a:cxnLst/>
              <a:rect l="l" t="t" r="r" b="b"/>
              <a:pathLst>
                <a:path w="1346" h="1122" extrusionOk="0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871250" y="1263450"/>
              <a:ext cx="33625" cy="44850"/>
            </a:xfrm>
            <a:custGeom>
              <a:avLst/>
              <a:gdLst/>
              <a:ahLst/>
              <a:cxnLst/>
              <a:rect l="l" t="t" r="r" b="b"/>
              <a:pathLst>
                <a:path w="1345" h="1794" extrusionOk="0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874975" y="1947025"/>
              <a:ext cx="29900" cy="9975"/>
            </a:xfrm>
            <a:custGeom>
              <a:avLst/>
              <a:gdLst/>
              <a:ahLst/>
              <a:cxnLst/>
              <a:rect l="l" t="t" r="r" b="b"/>
              <a:pathLst>
                <a:path w="1196" h="399" extrusionOk="0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854425" y="3437400"/>
              <a:ext cx="44850" cy="50450"/>
            </a:xfrm>
            <a:custGeom>
              <a:avLst/>
              <a:gdLst/>
              <a:ahLst/>
              <a:cxnLst/>
              <a:rect l="l" t="t" r="r" b="b"/>
              <a:pathLst>
                <a:path w="1794" h="2018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876850" y="3504625"/>
              <a:ext cx="22425" cy="11225"/>
            </a:xfrm>
            <a:custGeom>
              <a:avLst/>
              <a:gdLst/>
              <a:ahLst/>
              <a:cxnLst/>
              <a:rect l="l" t="t" r="r" b="b"/>
              <a:pathLst>
                <a:path w="897" h="449" extrusionOk="0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843975" y="35523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853800" y="3499025"/>
              <a:ext cx="24800" cy="6500"/>
            </a:xfrm>
            <a:custGeom>
              <a:avLst/>
              <a:gdLst/>
              <a:ahLst/>
              <a:cxnLst/>
              <a:rect l="l" t="t" r="r" b="b"/>
              <a:pathLst>
                <a:path w="992" h="260" extrusionOk="0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839875" y="3514250"/>
              <a:ext cx="20200" cy="7200"/>
            </a:xfrm>
            <a:custGeom>
              <a:avLst/>
              <a:gdLst/>
              <a:ahLst/>
              <a:cxnLst/>
              <a:rect l="l" t="t" r="r" b="b"/>
              <a:pathLst>
                <a:path w="808" h="288" extrusionOk="0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823625" y="3532650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816650" y="1168200"/>
              <a:ext cx="25525" cy="10650"/>
            </a:xfrm>
            <a:custGeom>
              <a:avLst/>
              <a:gdLst/>
              <a:ahLst/>
              <a:cxnLst/>
              <a:rect l="l" t="t" r="r" b="b"/>
              <a:pathLst>
                <a:path w="1021" h="426" extrusionOk="0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820825" y="1582825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812825" y="1142575"/>
              <a:ext cx="12625" cy="6475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736775" y="1239975"/>
              <a:ext cx="95275" cy="40325"/>
            </a:xfrm>
            <a:custGeom>
              <a:avLst/>
              <a:gdLst/>
              <a:ahLst/>
              <a:cxnLst/>
              <a:rect l="l" t="t" r="r" b="b"/>
              <a:pathLst>
                <a:path w="3811" h="1613" extrusionOk="0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787200" y="2014250"/>
              <a:ext cx="44850" cy="33650"/>
            </a:xfrm>
            <a:custGeom>
              <a:avLst/>
              <a:gdLst/>
              <a:ahLst/>
              <a:cxnLst/>
              <a:rect l="l" t="t" r="r" b="b"/>
              <a:pathLst>
                <a:path w="1794" h="1346" extrusionOk="0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770400" y="1111300"/>
              <a:ext cx="35975" cy="34525"/>
            </a:xfrm>
            <a:custGeom>
              <a:avLst/>
              <a:gdLst/>
              <a:ahLst/>
              <a:cxnLst/>
              <a:rect l="l" t="t" r="r" b="b"/>
              <a:pathLst>
                <a:path w="1439" h="1381" extrusionOk="0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787200" y="1532400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764800" y="1571625"/>
              <a:ext cx="50450" cy="39250"/>
            </a:xfrm>
            <a:custGeom>
              <a:avLst/>
              <a:gdLst/>
              <a:ahLst/>
              <a:cxnLst/>
              <a:rect l="l" t="t" r="r" b="b"/>
              <a:pathLst>
                <a:path w="2018" h="1570" extrusionOk="0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776000" y="2014250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759175" y="2047875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663925" y="2047875"/>
              <a:ext cx="56075" cy="39225"/>
            </a:xfrm>
            <a:custGeom>
              <a:avLst/>
              <a:gdLst/>
              <a:ahLst/>
              <a:cxnLst/>
              <a:rect l="l" t="t" r="r" b="b"/>
              <a:pathLst>
                <a:path w="2243" h="1569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659775" y="1705350"/>
              <a:ext cx="21000" cy="18325"/>
            </a:xfrm>
            <a:custGeom>
              <a:avLst/>
              <a:gdLst/>
              <a:ahLst/>
              <a:cxnLst/>
              <a:rect l="l" t="t" r="r" b="b"/>
              <a:pathLst>
                <a:path w="840" h="733" extrusionOk="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613500" y="1762125"/>
              <a:ext cx="11250" cy="16825"/>
            </a:xfrm>
            <a:custGeom>
              <a:avLst/>
              <a:gdLst/>
              <a:ahLst/>
              <a:cxnLst/>
              <a:rect l="l" t="t" r="r" b="b"/>
              <a:pathLst>
                <a:path w="450" h="673" extrusionOk="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568675" y="181815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591100" y="1778925"/>
              <a:ext cx="16825" cy="22450"/>
            </a:xfrm>
            <a:custGeom>
              <a:avLst/>
              <a:gdLst/>
              <a:ahLst/>
              <a:cxnLst/>
              <a:rect l="l" t="t" r="r" b="b"/>
              <a:pathLst>
                <a:path w="673" h="898" extrusionOk="0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596700" y="3286100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591100" y="3420575"/>
              <a:ext cx="8250" cy="12375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546275" y="1795725"/>
              <a:ext cx="33650" cy="336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549075" y="1857375"/>
              <a:ext cx="28050" cy="4225"/>
            </a:xfrm>
            <a:custGeom>
              <a:avLst/>
              <a:gdLst/>
              <a:ahLst/>
              <a:cxnLst/>
              <a:rect l="l" t="t" r="r" b="b"/>
              <a:pathLst>
                <a:path w="1122" h="169" extrusionOk="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540025" y="1862975"/>
              <a:ext cx="24825" cy="6500"/>
            </a:xfrm>
            <a:custGeom>
              <a:avLst/>
              <a:gdLst/>
              <a:ahLst/>
              <a:cxnLst/>
              <a:rect l="l" t="t" r="r" b="b"/>
              <a:pathLst>
                <a:path w="993" h="260" extrusionOk="0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529475" y="1409125"/>
              <a:ext cx="16825" cy="11250"/>
            </a:xfrm>
            <a:custGeom>
              <a:avLst/>
              <a:gdLst/>
              <a:ahLst/>
              <a:cxnLst/>
              <a:rect l="l" t="t" r="r" b="b"/>
              <a:pathLst>
                <a:path w="673" h="450" extrusionOk="0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525600" y="1840550"/>
              <a:ext cx="22425" cy="6500"/>
            </a:xfrm>
            <a:custGeom>
              <a:avLst/>
              <a:gdLst/>
              <a:ahLst/>
              <a:cxnLst/>
              <a:rect l="l" t="t" r="r" b="b"/>
              <a:pathLst>
                <a:path w="897" h="260" extrusionOk="0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456625" y="2193550"/>
              <a:ext cx="67250" cy="39250"/>
            </a:xfrm>
            <a:custGeom>
              <a:avLst/>
              <a:gdLst/>
              <a:ahLst/>
              <a:cxnLst/>
              <a:rect l="l" t="t" r="r" b="b"/>
              <a:pathLst>
                <a:path w="2690" h="1570" extrusionOk="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430125" y="1906050"/>
              <a:ext cx="21550" cy="12975"/>
            </a:xfrm>
            <a:custGeom>
              <a:avLst/>
              <a:gdLst/>
              <a:ahLst/>
              <a:cxnLst/>
              <a:rect l="l" t="t" r="r" b="b"/>
              <a:pathLst>
                <a:path w="862" h="519" extrusionOk="0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422150" y="2232000"/>
              <a:ext cx="28900" cy="9625"/>
            </a:xfrm>
            <a:custGeom>
              <a:avLst/>
              <a:gdLst/>
              <a:ahLst/>
              <a:cxnLst/>
              <a:rect l="l" t="t" r="r" b="b"/>
              <a:pathLst>
                <a:path w="1156" h="385" extrusionOk="0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307750" y="1957075"/>
              <a:ext cx="25625" cy="12375"/>
            </a:xfrm>
            <a:custGeom>
              <a:avLst/>
              <a:gdLst/>
              <a:ahLst/>
              <a:cxnLst/>
              <a:rect l="l" t="t" r="r" b="b"/>
              <a:pathLst>
                <a:path w="1025" h="495" extrusionOk="0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288550" y="2292875"/>
              <a:ext cx="39225" cy="12750"/>
            </a:xfrm>
            <a:custGeom>
              <a:avLst/>
              <a:gdLst/>
              <a:ahLst/>
              <a:cxnLst/>
              <a:rect l="l" t="t" r="r" b="b"/>
              <a:pathLst>
                <a:path w="1569" h="510" extrusionOk="0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249325" y="1033750"/>
              <a:ext cx="16825" cy="5625"/>
            </a:xfrm>
            <a:custGeom>
              <a:avLst/>
              <a:gdLst/>
              <a:ahLst/>
              <a:cxnLst/>
              <a:rect l="l" t="t" r="r" b="b"/>
              <a:pathLst>
                <a:path w="673" h="225" extrusionOk="0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252525" y="2324775"/>
              <a:ext cx="12625" cy="6500"/>
            </a:xfrm>
            <a:custGeom>
              <a:avLst/>
              <a:gdLst/>
              <a:ahLst/>
              <a:cxnLst/>
              <a:rect l="l" t="t" r="r" b="b"/>
              <a:pathLst>
                <a:path w="505" h="260" extrusionOk="0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232500" y="2367225"/>
              <a:ext cx="44850" cy="22450"/>
            </a:xfrm>
            <a:custGeom>
              <a:avLst/>
              <a:gdLst/>
              <a:ahLst/>
              <a:cxnLst/>
              <a:rect l="l" t="t" r="r" b="b"/>
              <a:pathLst>
                <a:path w="1794" h="898" extrusionOk="0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6855175" y="742400"/>
              <a:ext cx="95275" cy="162500"/>
            </a:xfrm>
            <a:custGeom>
              <a:avLst/>
              <a:gdLst/>
              <a:ahLst/>
              <a:cxnLst/>
              <a:rect l="l" t="t" r="r" b="b"/>
              <a:pathLst>
                <a:path w="3811" h="6500" extrusionOk="0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6658000" y="748875"/>
              <a:ext cx="176675" cy="312900"/>
            </a:xfrm>
            <a:custGeom>
              <a:avLst/>
              <a:gdLst/>
              <a:ahLst/>
              <a:cxnLst/>
              <a:rect l="l" t="t" r="r" b="b"/>
              <a:pathLst>
                <a:path w="7067" h="12516" extrusionOk="0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6838375" y="748000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6743125" y="9497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6664675" y="3842550"/>
              <a:ext cx="22450" cy="15725"/>
            </a:xfrm>
            <a:custGeom>
              <a:avLst/>
              <a:gdLst/>
              <a:ahLst/>
              <a:cxnLst/>
              <a:rect l="l" t="t" r="r" b="b"/>
              <a:pathLst>
                <a:path w="898" h="629" extrusionOk="0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6513400" y="3997675"/>
              <a:ext cx="5625" cy="11225"/>
            </a:xfrm>
            <a:custGeom>
              <a:avLst/>
              <a:gdLst/>
              <a:ahLst/>
              <a:cxnLst/>
              <a:rect l="l" t="t" r="r" b="b"/>
              <a:pathLst>
                <a:path w="225" h="449" extrusionOk="0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6515325" y="393892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6513400" y="3947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6194050" y="1694875"/>
              <a:ext cx="39225" cy="22450"/>
            </a:xfrm>
            <a:custGeom>
              <a:avLst/>
              <a:gdLst/>
              <a:ahLst/>
              <a:cxnLst/>
              <a:rect l="l" t="t" r="r" b="b"/>
              <a:pathLst>
                <a:path w="1569" h="898" extrusionOk="0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5981125" y="1535400"/>
              <a:ext cx="20175" cy="19425"/>
            </a:xfrm>
            <a:custGeom>
              <a:avLst/>
              <a:gdLst/>
              <a:ahLst/>
              <a:cxnLst/>
              <a:rect l="l" t="t" r="r" b="b"/>
              <a:pathLst>
                <a:path w="807" h="777" extrusionOk="0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5930700" y="1582825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5817000" y="406500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5661750" y="1853675"/>
              <a:ext cx="28050" cy="21425"/>
            </a:xfrm>
            <a:custGeom>
              <a:avLst/>
              <a:gdLst/>
              <a:ahLst/>
              <a:cxnLst/>
              <a:rect l="l" t="t" r="r" b="b"/>
              <a:pathLst>
                <a:path w="1122" h="857" extrusionOk="0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4272225" y="2315700"/>
              <a:ext cx="76950" cy="81825"/>
            </a:xfrm>
            <a:custGeom>
              <a:avLst/>
              <a:gdLst/>
              <a:ahLst/>
              <a:cxnLst/>
              <a:rect l="l" t="t" r="r" b="b"/>
              <a:pathLst>
                <a:path w="3078" h="3273" extrusionOk="0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5314375" y="1457525"/>
              <a:ext cx="33775" cy="20900"/>
            </a:xfrm>
            <a:custGeom>
              <a:avLst/>
              <a:gdLst/>
              <a:ahLst/>
              <a:cxnLst/>
              <a:rect l="l" t="t" r="r" b="b"/>
              <a:pathLst>
                <a:path w="1351" h="836" extrusionOk="0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5493675" y="1280275"/>
              <a:ext cx="11225" cy="11225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4866150" y="1795725"/>
              <a:ext cx="22425" cy="7500"/>
            </a:xfrm>
            <a:custGeom>
              <a:avLst/>
              <a:gdLst/>
              <a:ahLst/>
              <a:cxnLst/>
              <a:rect l="l" t="t" r="r" b="b"/>
              <a:pathLst>
                <a:path w="897" h="300" extrusionOk="0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5532900" y="1089775"/>
              <a:ext cx="16825" cy="11225"/>
            </a:xfrm>
            <a:custGeom>
              <a:avLst/>
              <a:gdLst/>
              <a:ahLst/>
              <a:cxnLst/>
              <a:rect l="l" t="t" r="r" b="b"/>
              <a:pathLst>
                <a:path w="673" h="449" extrusionOk="0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5282675" y="1498875"/>
              <a:ext cx="14175" cy="8275"/>
            </a:xfrm>
            <a:custGeom>
              <a:avLst/>
              <a:gdLst/>
              <a:ahLst/>
              <a:cxnLst/>
              <a:rect l="l" t="t" r="r" b="b"/>
              <a:pathLst>
                <a:path w="567" h="331" extrusionOk="0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5460050" y="1325100"/>
              <a:ext cx="22450" cy="11225"/>
            </a:xfrm>
            <a:custGeom>
              <a:avLst/>
              <a:gdLst/>
              <a:ahLst/>
              <a:cxnLst/>
              <a:rect l="l" t="t" r="r" b="b"/>
              <a:pathLst>
                <a:path w="898" h="449" extrusionOk="0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4653225" y="1991825"/>
              <a:ext cx="16850" cy="5650"/>
            </a:xfrm>
            <a:custGeom>
              <a:avLst/>
              <a:gdLst/>
              <a:ahLst/>
              <a:cxnLst/>
              <a:rect l="l" t="t" r="r" b="b"/>
              <a:pathLst>
                <a:path w="674" h="226" extrusionOk="0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4969800" y="1011325"/>
              <a:ext cx="28025" cy="4225"/>
            </a:xfrm>
            <a:custGeom>
              <a:avLst/>
              <a:gdLst/>
              <a:ahLst/>
              <a:cxnLst/>
              <a:rect l="l" t="t" r="r" b="b"/>
              <a:pathLst>
                <a:path w="1121" h="169" extrusionOk="0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4653350" y="1945000"/>
              <a:ext cx="44125" cy="30950"/>
            </a:xfrm>
            <a:custGeom>
              <a:avLst/>
              <a:gdLst/>
              <a:ahLst/>
              <a:cxnLst/>
              <a:rect l="l" t="t" r="r" b="b"/>
              <a:pathLst>
                <a:path w="1765" h="1238" extrusionOk="0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5432050" y="1375525"/>
              <a:ext cx="56050" cy="50450"/>
            </a:xfrm>
            <a:custGeom>
              <a:avLst/>
              <a:gdLst/>
              <a:ahLst/>
              <a:cxnLst/>
              <a:rect l="l" t="t" r="r" b="b"/>
              <a:pathLst>
                <a:path w="2242" h="2018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4910975" y="3840800"/>
              <a:ext cx="33625" cy="33650"/>
            </a:xfrm>
            <a:custGeom>
              <a:avLst/>
              <a:gdLst/>
              <a:ahLst/>
              <a:cxnLst/>
              <a:rect l="l" t="t" r="r" b="b"/>
              <a:pathLst>
                <a:path w="1345" h="1346" extrusionOk="0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4708175" y="4261025"/>
              <a:ext cx="45925" cy="30625"/>
            </a:xfrm>
            <a:custGeom>
              <a:avLst/>
              <a:gdLst/>
              <a:ahLst/>
              <a:cxnLst/>
              <a:rect l="l" t="t" r="r" b="b"/>
              <a:pathLst>
                <a:path w="1837" h="1225" extrusionOk="0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4225750" y="2484975"/>
              <a:ext cx="12025" cy="8275"/>
            </a:xfrm>
            <a:custGeom>
              <a:avLst/>
              <a:gdLst/>
              <a:ahLst/>
              <a:cxnLst/>
              <a:rect l="l" t="t" r="r" b="b"/>
              <a:pathLst>
                <a:path w="481" h="331" extrusionOk="0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4154575" y="815225"/>
              <a:ext cx="39250" cy="11225"/>
            </a:xfrm>
            <a:custGeom>
              <a:avLst/>
              <a:gdLst/>
              <a:ahLst/>
              <a:cxnLst/>
              <a:rect l="l" t="t" r="r" b="b"/>
              <a:pathLst>
                <a:path w="1570" h="449" extrusionOk="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3913650" y="1302675"/>
              <a:ext cx="44850" cy="44850"/>
            </a:xfrm>
            <a:custGeom>
              <a:avLst/>
              <a:gdLst/>
              <a:ahLst/>
              <a:cxnLst/>
              <a:rect l="l" t="t" r="r" b="b"/>
              <a:pathLst>
                <a:path w="1794" h="1794" extrusionOk="0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3894025" y="3044275"/>
              <a:ext cx="27525" cy="13050"/>
            </a:xfrm>
            <a:custGeom>
              <a:avLst/>
              <a:gdLst/>
              <a:ahLst/>
              <a:cxnLst/>
              <a:rect l="l" t="t" r="r" b="b"/>
              <a:pathLst>
                <a:path w="1101" h="522" extrusionOk="0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3667125" y="1532400"/>
              <a:ext cx="84050" cy="39250"/>
            </a:xfrm>
            <a:custGeom>
              <a:avLst/>
              <a:gdLst/>
              <a:ahLst/>
              <a:cxnLst/>
              <a:rect l="l" t="t" r="r" b="b"/>
              <a:pathLst>
                <a:path w="3362" h="1570" extrusionOk="0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3599875" y="1622050"/>
              <a:ext cx="33650" cy="22425"/>
            </a:xfrm>
            <a:custGeom>
              <a:avLst/>
              <a:gdLst/>
              <a:ahLst/>
              <a:cxnLst/>
              <a:rect l="l" t="t" r="r" b="b"/>
              <a:pathLst>
                <a:path w="1346" h="897" extrusionOk="0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3527050" y="1644450"/>
              <a:ext cx="89650" cy="56050"/>
            </a:xfrm>
            <a:custGeom>
              <a:avLst/>
              <a:gdLst/>
              <a:ahLst/>
              <a:cxnLst/>
              <a:rect l="l" t="t" r="r" b="b"/>
              <a:pathLst>
                <a:path w="3586" h="2242" extrusionOk="0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3487825" y="1011325"/>
              <a:ext cx="16825" cy="16825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3315600" y="1846150"/>
              <a:ext cx="20975" cy="11375"/>
            </a:xfrm>
            <a:custGeom>
              <a:avLst/>
              <a:gdLst/>
              <a:ahLst/>
              <a:cxnLst/>
              <a:rect l="l" t="t" r="r" b="b"/>
              <a:pathLst>
                <a:path w="839" h="455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3280500" y="1860925"/>
              <a:ext cx="29900" cy="20925"/>
            </a:xfrm>
            <a:custGeom>
              <a:avLst/>
              <a:gdLst/>
              <a:ahLst/>
              <a:cxnLst/>
              <a:rect l="l" t="t" r="r" b="b"/>
              <a:pathLst>
                <a:path w="1196" h="837" extrusionOk="0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3241300" y="1890975"/>
              <a:ext cx="28025" cy="16850"/>
            </a:xfrm>
            <a:custGeom>
              <a:avLst/>
              <a:gdLst/>
              <a:ahLst/>
              <a:cxnLst/>
              <a:rect l="l" t="t" r="r" b="b"/>
              <a:pathLst>
                <a:path w="1121" h="674" extrusionOk="0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3076925" y="2065925"/>
              <a:ext cx="24325" cy="9975"/>
            </a:xfrm>
            <a:custGeom>
              <a:avLst/>
              <a:gdLst/>
              <a:ahLst/>
              <a:cxnLst/>
              <a:rect l="l" t="t" r="r" b="b"/>
              <a:pathLst>
                <a:path w="973" h="399" extrusionOk="0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2819425" y="3039675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2072675" y="4646475"/>
              <a:ext cx="36850" cy="12375"/>
            </a:xfrm>
            <a:custGeom>
              <a:avLst/>
              <a:gdLst/>
              <a:ahLst/>
              <a:cxnLst/>
              <a:rect l="l" t="t" r="r" b="b"/>
              <a:pathLst>
                <a:path w="1474" h="495" extrusionOk="0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1100975" y="1061750"/>
              <a:ext cx="67250" cy="61650"/>
            </a:xfrm>
            <a:custGeom>
              <a:avLst/>
              <a:gdLst/>
              <a:ahLst/>
              <a:cxnLst/>
              <a:rect l="l" t="t" r="r" b="b"/>
              <a:pathLst>
                <a:path w="2690" h="2466" extrusionOk="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271725" y="1044950"/>
              <a:ext cx="95275" cy="44850"/>
            </a:xfrm>
            <a:custGeom>
              <a:avLst/>
              <a:gdLst/>
              <a:ahLst/>
              <a:cxnLst/>
              <a:rect l="l" t="t" r="r" b="b"/>
              <a:pathLst>
                <a:path w="3811" h="1794" extrusionOk="0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507050" y="742400"/>
              <a:ext cx="28050" cy="28025"/>
            </a:xfrm>
            <a:custGeom>
              <a:avLst/>
              <a:gdLst/>
              <a:ahLst/>
              <a:cxnLst/>
              <a:rect l="l" t="t" r="r" b="b"/>
              <a:pathLst>
                <a:path w="1122" h="1121" extrusionOk="0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1064525" y="3105300"/>
              <a:ext cx="8600" cy="11475"/>
            </a:xfrm>
            <a:custGeom>
              <a:avLst/>
              <a:gdLst/>
              <a:ahLst/>
              <a:cxnLst/>
              <a:rect l="l" t="t" r="r" b="b"/>
              <a:pathLst>
                <a:path w="344" h="459" extrusionOk="0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1012200" y="1126250"/>
              <a:ext cx="12000" cy="8275"/>
            </a:xfrm>
            <a:custGeom>
              <a:avLst/>
              <a:gdLst/>
              <a:ahLst/>
              <a:cxnLst/>
              <a:rect l="l" t="t" r="r" b="b"/>
              <a:pathLst>
                <a:path w="480" h="331" extrusionOk="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955300" y="3351075"/>
              <a:ext cx="40325" cy="30300"/>
            </a:xfrm>
            <a:custGeom>
              <a:avLst/>
              <a:gdLst/>
              <a:ahLst/>
              <a:cxnLst/>
              <a:rect l="l" t="t" r="r" b="b"/>
              <a:pathLst>
                <a:path w="1613" h="1212" extrusionOk="0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916075" y="3426175"/>
              <a:ext cx="39250" cy="33650"/>
            </a:xfrm>
            <a:custGeom>
              <a:avLst/>
              <a:gdLst/>
              <a:ahLst/>
              <a:cxnLst/>
              <a:rect l="l" t="t" r="r" b="b"/>
              <a:pathLst>
                <a:path w="1570" h="1346" extrusionOk="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865650" y="1319500"/>
              <a:ext cx="33625" cy="16825"/>
            </a:xfrm>
            <a:custGeom>
              <a:avLst/>
              <a:gdLst/>
              <a:ahLst/>
              <a:cxnLst/>
              <a:rect l="l" t="t" r="r" b="b"/>
              <a:pathLst>
                <a:path w="1345" h="673" extrusionOk="0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832025" y="1963825"/>
              <a:ext cx="50450" cy="44850"/>
            </a:xfrm>
            <a:custGeom>
              <a:avLst/>
              <a:gdLst/>
              <a:ahLst/>
              <a:cxnLst/>
              <a:rect l="l" t="t" r="r" b="b"/>
              <a:pathLst>
                <a:path w="2018" h="1794" extrusionOk="0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389400" y="1065875"/>
              <a:ext cx="351150" cy="39975"/>
            </a:xfrm>
            <a:custGeom>
              <a:avLst/>
              <a:gdLst/>
              <a:ahLst/>
              <a:cxnLst/>
              <a:rect l="l" t="t" r="r" b="b"/>
              <a:pathLst>
                <a:path w="14046" h="1599" extrusionOk="0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544475" y="3516375"/>
              <a:ext cx="12700" cy="18475"/>
            </a:xfrm>
            <a:custGeom>
              <a:avLst/>
              <a:gdLst/>
              <a:ahLst/>
              <a:cxnLst/>
              <a:rect l="l" t="t" r="r" b="b"/>
              <a:pathLst>
                <a:path w="508" h="739" extrusionOk="0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282925" y="2271975"/>
              <a:ext cx="240950" cy="89675"/>
            </a:xfrm>
            <a:custGeom>
              <a:avLst/>
              <a:gdLst/>
              <a:ahLst/>
              <a:cxnLst/>
              <a:rect l="l" t="t" r="r" b="b"/>
              <a:pathLst>
                <a:path w="9638" h="3587" extrusionOk="0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333375" y="2249575"/>
              <a:ext cx="72850" cy="33650"/>
            </a:xfrm>
            <a:custGeom>
              <a:avLst/>
              <a:gdLst/>
              <a:ahLst/>
              <a:cxnLst/>
              <a:rect l="l" t="t" r="r" b="b"/>
              <a:pathLst>
                <a:path w="2914" h="1346" extrusionOk="0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254925" y="3891225"/>
              <a:ext cx="39250" cy="22425"/>
            </a:xfrm>
            <a:custGeom>
              <a:avLst/>
              <a:gdLst/>
              <a:ahLst/>
              <a:cxnLst/>
              <a:rect l="l" t="t" r="r" b="b"/>
              <a:pathLst>
                <a:path w="1570" h="897" extrusionOk="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87" name="Google Shape;7587;p11"/>
          <p:cNvSpPr txBox="1">
            <a:spLocks noGrp="1"/>
          </p:cNvSpPr>
          <p:nvPr>
            <p:ph type="title"/>
          </p:nvPr>
        </p:nvSpPr>
        <p:spPr>
          <a:xfrm>
            <a:off x="759233" y="493100"/>
            <a:ext cx="6970400" cy="92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4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3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endParaRPr/>
          </a:p>
        </p:txBody>
      </p:sp>
      <p:sp>
        <p:nvSpPr>
          <p:cNvPr id="7588" name="Google Shape;7588;p11"/>
          <p:cNvSpPr txBox="1">
            <a:spLocks noGrp="1"/>
          </p:cNvSpPr>
          <p:nvPr>
            <p:ph type="subTitle" idx="1"/>
          </p:nvPr>
        </p:nvSpPr>
        <p:spPr>
          <a:xfrm>
            <a:off x="681833" y="1547067"/>
            <a:ext cx="6858000" cy="27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867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13493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7136692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747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CDDE3D-B836-4669-AEEE-156E3AAC45FE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F088D38-DF6D-4983-9E0A-05258505B5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0560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DA2C47-2F20-460A-80B1-B0C36B0D3EF3}" type="datetimeFigureOut">
              <a:rPr lang="en-US" smtClean="0"/>
              <a:t>9/25/2021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8478B0-868C-4232-A895-F444B04AEC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9462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7" Type="http://schemas.microsoft.com/office/2007/relationships/hdphoto" Target="../media/hdphoto2.wdp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4.wdp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631;p47">
            <a:extLst>
              <a:ext uri="{FF2B5EF4-FFF2-40B4-BE49-F238E27FC236}">
                <a16:creationId xmlns:a16="http://schemas.microsoft.com/office/drawing/2014/main" id="{32277744-C3CF-49B0-98D1-3882182CEC23}"/>
              </a:ext>
            </a:extLst>
          </p:cNvPr>
          <p:cNvSpPr txBox="1">
            <a:spLocks/>
          </p:cNvSpPr>
          <p:nvPr/>
        </p:nvSpPr>
        <p:spPr>
          <a:xfrm>
            <a:off x="625897" y="-14685"/>
            <a:ext cx="10665636" cy="619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"/>
              <a:buNone/>
              <a:defRPr sz="3000" b="1" i="0" u="none" strike="noStrike" cap="none">
                <a:solidFill>
                  <a:schemeClr val="dk1"/>
                </a:solidFill>
                <a:latin typeface="Inter"/>
                <a:ea typeface="Inter"/>
                <a:cs typeface="Inter"/>
                <a:sym typeface="Int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Inter-Regular"/>
              <a:buNone/>
              <a:defRPr sz="4200" b="0" i="0" u="none" strike="noStrike" cap="none">
                <a:solidFill>
                  <a:schemeClr val="dk1"/>
                </a:solidFill>
                <a:latin typeface="Inter-Regular"/>
                <a:ea typeface="Inter-Regular"/>
                <a:cs typeface="Inter-Regular"/>
                <a:sym typeface="Inter-Regular"/>
              </a:defRPr>
            </a:lvl9pPr>
          </a:lstStyle>
          <a:p>
            <a:pPr>
              <a:lnSpc>
                <a:spcPct val="150000"/>
              </a:lnSpc>
              <a:buClr>
                <a:srgbClr val="313752"/>
              </a:buClr>
              <a:tabLst>
                <a:tab pos="228589" algn="l"/>
              </a:tabLst>
              <a:defRPr/>
            </a:pPr>
            <a:r>
              <a:rPr lang="en-US" sz="2933">
                <a:solidFill>
                  <a:srgbClr val="00206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TIẾT 5  - </a:t>
            </a:r>
            <a:r>
              <a:rPr lang="vi-VN" sz="2933">
                <a:solidFill>
                  <a:srgbClr val="00206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933">
                <a:solidFill>
                  <a:srgbClr val="00206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5: ĐẶC ĐIỂM DÂN CƯ – XÃ HỘI CHÂU Á</a:t>
            </a:r>
            <a:endParaRPr lang="en-US" sz="2933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B156B00-AAD6-4475-92C4-4298EC69E9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20" y="510544"/>
            <a:ext cx="12192000" cy="634745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DB296F4-F2CC-46D6-9C46-BEAC9D06F1FD}"/>
              </a:ext>
            </a:extLst>
          </p:cNvPr>
          <p:cNvSpPr txBox="1"/>
          <p:nvPr/>
        </p:nvSpPr>
        <p:spPr>
          <a:xfrm>
            <a:off x="161333" y="465812"/>
            <a:ext cx="4023471" cy="5799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lnSpc>
                <a:spcPct val="150000"/>
              </a:lnSpc>
              <a:buClr>
                <a:srgbClr val="452666"/>
              </a:buClr>
              <a:buSzPts val="2000"/>
              <a:defRPr/>
            </a:pPr>
            <a:r>
              <a:rPr lang="en-US" sz="2400" kern="0">
                <a:solidFill>
                  <a:srgbClr val="FFFF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1. Dân số: </a:t>
            </a:r>
            <a:endParaRPr lang="en-US" sz="2400" kern="0" dirty="0">
              <a:solidFill>
                <a:srgbClr val="FFFF00"/>
              </a:solidFill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  <a:sym typeface="Ubuntu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0115887-3302-44B4-8416-02CB8CE678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1459" y="577391"/>
            <a:ext cx="710364" cy="7454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78F5560-562C-4331-92CF-6745DDFC8A24}"/>
              </a:ext>
            </a:extLst>
          </p:cNvPr>
          <p:cNvSpPr txBox="1"/>
          <p:nvPr/>
        </p:nvSpPr>
        <p:spPr>
          <a:xfrm>
            <a:off x="257130" y="2362917"/>
            <a:ext cx="4023471" cy="5799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lnSpc>
                <a:spcPct val="150000"/>
              </a:lnSpc>
              <a:buClr>
                <a:srgbClr val="452666"/>
              </a:buClr>
              <a:buSzPts val="2000"/>
              <a:defRPr/>
            </a:pPr>
            <a:r>
              <a:rPr lang="en-US" sz="2400" kern="0">
                <a:solidFill>
                  <a:srgbClr val="FFFF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2. Chủng tộc: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A007F49-A955-46B2-9040-CA524B96893C}"/>
              </a:ext>
            </a:extLst>
          </p:cNvPr>
          <p:cNvSpPr txBox="1"/>
          <p:nvPr/>
        </p:nvSpPr>
        <p:spPr>
          <a:xfrm>
            <a:off x="454416" y="2933115"/>
            <a:ext cx="445926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 Dân cư thuộc nhiều chủng tộc: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C84876E-2FFD-4871-8D3D-83EBF4C18C8B}"/>
              </a:ext>
            </a:extLst>
          </p:cNvPr>
          <p:cNvSpPr txBox="1"/>
          <p:nvPr/>
        </p:nvSpPr>
        <p:spPr>
          <a:xfrm>
            <a:off x="5042385" y="2499653"/>
            <a:ext cx="21572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Ơ-rô-pê- ô-it: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F07FD3-F49C-4D32-A353-5B81BF3EE51F}"/>
              </a:ext>
            </a:extLst>
          </p:cNvPr>
          <p:cNvSpPr txBox="1"/>
          <p:nvPr/>
        </p:nvSpPr>
        <p:spPr>
          <a:xfrm>
            <a:off x="4974274" y="2967225"/>
            <a:ext cx="22253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Môn-gô-lô-it: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72328D9-A85B-400A-BD0D-CE7A84FCBE83}"/>
              </a:ext>
            </a:extLst>
          </p:cNvPr>
          <p:cNvSpPr txBox="1"/>
          <p:nvPr/>
        </p:nvSpPr>
        <p:spPr>
          <a:xfrm>
            <a:off x="5042384" y="3419350"/>
            <a:ext cx="20221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Ô-xtra-lô-it: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7CA0AEE-8CBC-4055-848A-48A03A037614}"/>
              </a:ext>
            </a:extLst>
          </p:cNvPr>
          <p:cNvSpPr txBox="1"/>
          <p:nvPr/>
        </p:nvSpPr>
        <p:spPr>
          <a:xfrm>
            <a:off x="6770364" y="2986419"/>
            <a:ext cx="49624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Chiếm đa số; Bắc Á, Đông Á, ĐNÁ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69A9E2-C130-4800-AA01-21CA0BE277F9}"/>
              </a:ext>
            </a:extLst>
          </p:cNvPr>
          <p:cNvSpPr txBox="1"/>
          <p:nvPr/>
        </p:nvSpPr>
        <p:spPr>
          <a:xfrm>
            <a:off x="589643" y="3780741"/>
            <a:ext cx="76597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Sự hợp huyết giữa các chủng tộc =&gt; người lai.</a:t>
            </a:r>
            <a:endParaRPr lang="en-US" sz="240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15CDF099-7BA5-4D9D-93E7-1EF7FEE1AA6D}"/>
              </a:ext>
            </a:extLst>
          </p:cNvPr>
          <p:cNvCxnSpPr>
            <a:cxnSpLocks/>
          </p:cNvCxnSpPr>
          <p:nvPr/>
        </p:nvCxnSpPr>
        <p:spPr>
          <a:xfrm flipV="1">
            <a:off x="4802927" y="2888811"/>
            <a:ext cx="398763" cy="229532"/>
          </a:xfrm>
          <a:prstGeom prst="straightConnector1">
            <a:avLst/>
          </a:prstGeom>
          <a:ln w="19050">
            <a:solidFill>
              <a:srgbClr val="FFFF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F8879C8-D9E3-42EC-B9E5-C363F57B607C}"/>
              </a:ext>
            </a:extLst>
          </p:cNvPr>
          <p:cNvCxnSpPr>
            <a:cxnSpLocks/>
          </p:cNvCxnSpPr>
          <p:nvPr/>
        </p:nvCxnSpPr>
        <p:spPr>
          <a:xfrm flipV="1">
            <a:off x="4669837" y="3206309"/>
            <a:ext cx="548281" cy="26331"/>
          </a:xfrm>
          <a:prstGeom prst="straightConnector1">
            <a:avLst/>
          </a:prstGeom>
          <a:ln w="19050">
            <a:solidFill>
              <a:srgbClr val="FFFF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C0C63961-17F4-4268-BB87-222DB725A346}"/>
              </a:ext>
            </a:extLst>
          </p:cNvPr>
          <p:cNvCxnSpPr>
            <a:cxnSpLocks/>
          </p:cNvCxnSpPr>
          <p:nvPr/>
        </p:nvCxnSpPr>
        <p:spPr>
          <a:xfrm>
            <a:off x="4669836" y="3271311"/>
            <a:ext cx="439019" cy="344963"/>
          </a:xfrm>
          <a:prstGeom prst="straightConnector1">
            <a:avLst/>
          </a:prstGeom>
          <a:ln w="19050">
            <a:solidFill>
              <a:srgbClr val="FFFF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EA05EE04-4E0C-489B-96A4-4FC93ACDD8A2}"/>
              </a:ext>
            </a:extLst>
          </p:cNvPr>
          <p:cNvSpPr txBox="1"/>
          <p:nvPr/>
        </p:nvSpPr>
        <p:spPr>
          <a:xfrm>
            <a:off x="6848715" y="2494573"/>
            <a:ext cx="411170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 Á, Nam Á, Tây Nam Á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2663517-B5C4-485F-9BF4-C87C4B35ECDA}"/>
              </a:ext>
            </a:extLst>
          </p:cNvPr>
          <p:cNvSpPr txBox="1"/>
          <p:nvPr/>
        </p:nvSpPr>
        <p:spPr>
          <a:xfrm>
            <a:off x="6514505" y="3434797"/>
            <a:ext cx="49624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Chiếm số ít, rải rác Nam Á, ĐNÁ</a:t>
            </a:r>
          </a:p>
        </p:txBody>
      </p:sp>
      <p:pic>
        <p:nvPicPr>
          <p:cNvPr id="36" name="Picture 5" descr="Giải câu 3 bài 5 trang 21 Sách phát triển năng lực địa lí 8">
            <a:extLst>
              <a:ext uri="{FF2B5EF4-FFF2-40B4-BE49-F238E27FC236}">
                <a16:creationId xmlns:a16="http://schemas.microsoft.com/office/drawing/2014/main" id="{32F315D5-2EDE-4818-8056-5A355C5F2C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178"/>
          <a:stretch/>
        </p:blipFill>
        <p:spPr bwMode="auto">
          <a:xfrm>
            <a:off x="2209222" y="4765284"/>
            <a:ext cx="4317262" cy="18012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52AE590-D316-4B00-9519-57ACABEE462C}"/>
              </a:ext>
            </a:extLst>
          </p:cNvPr>
          <p:cNvSpPr txBox="1"/>
          <p:nvPr/>
        </p:nvSpPr>
        <p:spPr>
          <a:xfrm>
            <a:off x="572309" y="2045685"/>
            <a:ext cx="618772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Tỉ lệ gia tăng tự nhiên có xu hướng giảm.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E641D0F-8C69-4A76-99EF-19E3C1B4E818}"/>
              </a:ext>
            </a:extLst>
          </p:cNvPr>
          <p:cNvSpPr txBox="1"/>
          <p:nvPr/>
        </p:nvSpPr>
        <p:spPr>
          <a:xfrm>
            <a:off x="91383" y="937009"/>
            <a:ext cx="1182130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50839" algn="just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Là châu lục có dân  số và có mật độ dân số cao nhất thế giới (chiếm khoảng 60 % dân số TG).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D615BC6-62BF-4199-8515-BC3D44AC1A65}"/>
              </a:ext>
            </a:extLst>
          </p:cNvPr>
          <p:cNvSpPr txBox="1"/>
          <p:nvPr/>
        </p:nvSpPr>
        <p:spPr>
          <a:xfrm>
            <a:off x="91383" y="1598963"/>
            <a:ext cx="56017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50839" algn="just"/>
            <a:r>
              <a:rPr lang="en-US" sz="2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Phân bố dân cư không đồng đều. 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E39D495E-04CC-4EF4-918C-AD47A4FCEC9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214" y="3973313"/>
            <a:ext cx="5338656" cy="2619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2809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6" grpId="0"/>
      <p:bldP spid="18" grpId="0"/>
      <p:bldP spid="19" grpId="0"/>
      <p:bldP spid="21" grpId="0"/>
      <p:bldP spid="33" grpId="0"/>
      <p:bldP spid="35" grpId="0"/>
      <p:bldP spid="22" grpId="0"/>
      <p:bldP spid="23" grpId="0"/>
      <p:bldP spid="2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Luoc do dia hinh khoang san va song ho chau A">
            <a:extLst>
              <a:ext uri="{FF2B5EF4-FFF2-40B4-BE49-F238E27FC236}">
                <a16:creationId xmlns:a16="http://schemas.microsoft.com/office/drawing/2014/main" id="{85159D38-4691-4C1A-8E2D-320883AD0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6027" y="1062816"/>
            <a:ext cx="3903668" cy="4939776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8328420" y="869264"/>
            <a:ext cx="3715142" cy="5354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2797" y="6196145"/>
            <a:ext cx="373794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6.1.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mật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độ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những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phố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C40FAB-45F8-467E-ACD6-D3A9FC2B0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050" y="6210000"/>
            <a:ext cx="450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1.2.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địa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khoáng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</a:p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sông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DE696A-E486-48DF-9945-8BF671FFA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" y="1062816"/>
            <a:ext cx="4203289" cy="5133329"/>
          </a:xfrm>
          <a:prstGeom prst="rect">
            <a:avLst/>
          </a:prstGeom>
        </p:spPr>
      </p:pic>
      <p:sp>
        <p:nvSpPr>
          <p:cNvPr id="9" name="Google Shape;3092;p79">
            <a:hlinkClick r:id="" action="ppaction://noaction"/>
            <a:extLst>
              <a:ext uri="{FF2B5EF4-FFF2-40B4-BE49-F238E27FC236}">
                <a16:creationId xmlns:a16="http://schemas.microsoft.com/office/drawing/2014/main" id="{BF2AA477-EE74-40D1-A94B-4FEEDF54108B}"/>
              </a:ext>
            </a:extLst>
          </p:cNvPr>
          <p:cNvSpPr txBox="1"/>
          <p:nvPr/>
        </p:nvSpPr>
        <p:spPr>
          <a:xfrm>
            <a:off x="0" y="6403552"/>
            <a:ext cx="4203290" cy="3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457200"/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Hình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2.1. L</a:t>
            </a:r>
            <a:r>
              <a:rPr lang="vi-VN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ược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đồ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: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Các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đới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khí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hậu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Châu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Á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F54FE2-3F97-4E3F-BC39-383E8D8DDC2D}"/>
              </a:ext>
            </a:extLst>
          </p:cNvPr>
          <p:cNvSpPr/>
          <p:nvPr/>
        </p:nvSpPr>
        <p:spPr>
          <a:xfrm>
            <a:off x="213203" y="78842"/>
            <a:ext cx="11765594" cy="776566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>
                <a:solidFill>
                  <a:srgbClr val="FF0000"/>
                </a:solidFill>
              </a:rPr>
              <a:t>- Nhận xét sự phân bố dân cư của châu Á? </a:t>
            </a:r>
          </a:p>
          <a:p>
            <a:r>
              <a:rPr lang="en-US" sz="2000">
                <a:solidFill>
                  <a:srgbClr val="FF0000"/>
                </a:solidFill>
              </a:rPr>
              <a:t>- Nhận xét sự ảnh hưởng của các điều kiện tự nhiên tới sự phân bố dân cư của châu Á? </a:t>
            </a:r>
          </a:p>
        </p:txBody>
      </p:sp>
    </p:spTree>
    <p:extLst>
      <p:ext uri="{BB962C8B-B14F-4D97-AF65-F5344CB8AC3E}">
        <p14:creationId xmlns:p14="http://schemas.microsoft.com/office/powerpoint/2010/main" val="163528250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5955479" y="0"/>
            <a:ext cx="5332898" cy="62761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2363" y="6211669"/>
            <a:ext cx="45818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Hình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6.1. L</a:t>
            </a:r>
            <a:r>
              <a:rPr kumimoji="0" lang="vi-V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ược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đồ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mật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độ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dân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số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và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những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thành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phố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lớn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của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Châu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#9Slide03 Roboto Condensed" panose="02000000000000000000" pitchFamily="2" charset="0"/>
                <a:ea typeface="#9Slide03 Roboto Condensed" panose="02000000000000000000" pitchFamily="2" charset="0"/>
                <a:cs typeface="+mn-cs"/>
              </a:rPr>
              <a:t> Á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D090B0A-9A51-42E1-8703-EAE32D418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910" y="2598095"/>
            <a:ext cx="5098471" cy="2215991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Các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thành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phố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lớn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của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châu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Á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thường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tập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trung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ở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vùng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ven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biển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,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đồng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bằng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châu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thổ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,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vì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ở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đây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có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nhiều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điều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kiện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thuận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lợi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cho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sản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xuất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và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đời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sống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,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đất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đai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màu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mở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,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nguồn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nước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dồi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dào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,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có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khí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hậu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ôn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đới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gió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mùa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hoặc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nhiệt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đới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gió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kumimoji="0" lang="en-US" altLang="en-US" sz="23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mùa</a:t>
            </a:r>
            <a:r>
              <a:rPr kumimoji="0" lang="en-US" altLang="en-US" sz="23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8052907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057400" y="609600"/>
            <a:ext cx="8153400" cy="36933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  <a:defRPr/>
            </a:pPr>
            <a:endParaRPr lang="en-US" altLang="en-US" sz="1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</a:endParaRPr>
          </a:p>
        </p:txBody>
      </p:sp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-1705555" y="3243264"/>
            <a:ext cx="184730" cy="3002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eaLnBrk="1" hangingPunct="1">
              <a:defRPr/>
            </a:pPr>
            <a:endParaRPr lang="en-US" sz="1351" b="1">
              <a:solidFill>
                <a:srgbClr val="FCEBE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NI-Times" pitchFamily="2" charset="0"/>
            </a:endParaRPr>
          </a:p>
        </p:txBody>
      </p:sp>
      <p:sp>
        <p:nvSpPr>
          <p:cNvPr id="30724" name="Rectangle 4"/>
          <p:cNvSpPr>
            <a:spLocks noChangeArrowheads="1"/>
          </p:cNvSpPr>
          <p:nvPr/>
        </p:nvSpPr>
        <p:spPr bwMode="auto">
          <a:xfrm>
            <a:off x="1524000" y="304800"/>
            <a:ext cx="9144000" cy="707886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buClr>
                <a:schemeClr val="tx2"/>
              </a:buClr>
              <a:buFontTx/>
              <a:buNone/>
              <a:defRPr/>
            </a:pPr>
            <a:endParaRPr lang="en-US" altLang="en-US" sz="4000" b="1">
              <a:solidFill>
                <a:srgbClr val="00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NI-Times" pitchFamily="2" charset="0"/>
            </a:endParaRP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981200" y="2667000"/>
            <a:ext cx="8229600" cy="707886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endParaRPr lang="en-US" altLang="en-US" sz="4000" b="1">
              <a:solidFill>
                <a:srgbClr val="CC33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.VnTime" panose="020B7200000000000000" pitchFamily="34" charset="0"/>
            </a:endParaRPr>
          </a:p>
        </p:txBody>
      </p:sp>
      <p:sp>
        <p:nvSpPr>
          <p:cNvPr id="30726" name="AutoShape 2"/>
          <p:cNvSpPr>
            <a:spLocks noChangeArrowheads="1"/>
          </p:cNvSpPr>
          <p:nvPr/>
        </p:nvSpPr>
        <p:spPr bwMode="auto">
          <a:xfrm>
            <a:off x="92869" y="1516064"/>
            <a:ext cx="11641931" cy="5075237"/>
          </a:xfrm>
          <a:prstGeom prst="horizontalScroll">
            <a:avLst>
              <a:gd name="adj" fmla="val 12500"/>
            </a:avLst>
          </a:prstGeom>
          <a:ln w="38100">
            <a:solidFill>
              <a:srgbClr val="00B0F0"/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  <a:defRPr/>
            </a:pPr>
            <a:endParaRPr lang="vi-VN" altLang="en-US" sz="18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NI-Times" pitchFamily="2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793897" y="3281237"/>
            <a:ext cx="10984707" cy="325993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  <a:defRPr/>
            </a:pPr>
            <a:r>
              <a:rPr lang="en-US" sz="300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Hoàn thiện bảng 1 SGK/ 19</a:t>
            </a:r>
            <a:endParaRPr lang="en-US" sz="30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  <a:defRPr/>
            </a:pPr>
            <a:r>
              <a:rPr lang="en-US" sz="300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Chuẩn bị bài mới – Bài 7 Đặc điểm phát triển KT – XH các nước châu Á. </a:t>
            </a:r>
            <a:endParaRPr lang="en-US" sz="30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28" name="Text Box 4"/>
          <p:cNvSpPr txBox="1">
            <a:spLocks noChangeArrowheads="1"/>
          </p:cNvSpPr>
          <p:nvPr/>
        </p:nvSpPr>
        <p:spPr bwMode="auto">
          <a:xfrm>
            <a:off x="668823" y="118293"/>
            <a:ext cx="6513719" cy="1006475"/>
          </a:xfrm>
          <a:prstGeom prst="rect">
            <a:avLst/>
          </a:prstGeom>
          <a:noFill/>
          <a:ln>
            <a:noFill/>
          </a:ln>
        </p:spPr>
        <p:txBody>
          <a:bodyPr>
            <a:prstTxWarp prst="textDoubleWave1">
              <a:avLst/>
            </a:prstTxWarp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altLang="en-US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6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altLang="en-US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6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6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endParaRPr lang="en-US" alt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9705" name="Picture 2" descr="Káº¿t quáº£ hÃ¬nh áº£nh cho sÃ¡ch má» cartoon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70"/>
          <a:stretch>
            <a:fillRect/>
          </a:stretch>
        </p:blipFill>
        <p:spPr bwMode="auto">
          <a:xfrm>
            <a:off x="167482" y="834955"/>
            <a:ext cx="27130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20698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08D8207-7154-4F09-B23C-0851335F6CA2}"/>
              </a:ext>
            </a:extLst>
          </p:cNvPr>
          <p:cNvGrpSpPr/>
          <p:nvPr/>
        </p:nvGrpSpPr>
        <p:grpSpPr>
          <a:xfrm>
            <a:off x="259320" y="149177"/>
            <a:ext cx="5531812" cy="5827994"/>
            <a:chOff x="1828800" y="152400"/>
            <a:chExt cx="8610600" cy="6019800"/>
          </a:xfrm>
        </p:grpSpPr>
        <p:pic>
          <p:nvPicPr>
            <p:cNvPr id="3" name="Picture 4" descr="Luoc do phan bo khi ap va cac huong gio chinh ve mua dong (thang 1) o khu vuc khi hau gio mua chau A">
              <a:extLst>
                <a:ext uri="{FF2B5EF4-FFF2-40B4-BE49-F238E27FC236}">
                  <a16:creationId xmlns:a16="http://schemas.microsoft.com/office/drawing/2014/main" id="{119367FC-D873-406E-9B45-4D50E7539B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8800" y="152400"/>
              <a:ext cx="8610600" cy="601980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Line 6">
              <a:extLst>
                <a:ext uri="{FF2B5EF4-FFF2-40B4-BE49-F238E27FC236}">
                  <a16:creationId xmlns:a16="http://schemas.microsoft.com/office/drawing/2014/main" id="{2951B68C-424C-43DF-90BF-26C191850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7000" y="2514600"/>
              <a:ext cx="76200" cy="4572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" name="Line 7">
              <a:extLst>
                <a:ext uri="{FF2B5EF4-FFF2-40B4-BE49-F238E27FC236}">
                  <a16:creationId xmlns:a16="http://schemas.microsoft.com/office/drawing/2014/main" id="{B4D38957-B9D4-49EA-8175-75B37D37C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8600" y="2463800"/>
              <a:ext cx="393700" cy="3302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" name="Line 8">
              <a:extLst>
                <a:ext uri="{FF2B5EF4-FFF2-40B4-BE49-F238E27FC236}">
                  <a16:creationId xmlns:a16="http://schemas.microsoft.com/office/drawing/2014/main" id="{DF55858D-B504-42A8-BCD4-DB53D87B85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0400" y="1676400"/>
              <a:ext cx="609600" cy="1524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7" name="Line 9">
              <a:extLst>
                <a:ext uri="{FF2B5EF4-FFF2-40B4-BE49-F238E27FC236}">
                  <a16:creationId xmlns:a16="http://schemas.microsoft.com/office/drawing/2014/main" id="{70DA2DF7-111F-40B5-AC98-D856482262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5200" y="1371600"/>
              <a:ext cx="609600" cy="1524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" name="Line 10">
              <a:extLst>
                <a:ext uri="{FF2B5EF4-FFF2-40B4-BE49-F238E27FC236}">
                  <a16:creationId xmlns:a16="http://schemas.microsoft.com/office/drawing/2014/main" id="{860C137C-5214-4C48-BE48-844F7ADA3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2794000"/>
              <a:ext cx="381000" cy="3810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" name="Line 11">
              <a:extLst>
                <a:ext uri="{FF2B5EF4-FFF2-40B4-BE49-F238E27FC236}">
                  <a16:creationId xmlns:a16="http://schemas.microsoft.com/office/drawing/2014/main" id="{47E73A21-9F7C-4FD7-BA95-F2E2854BF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9900" y="3098800"/>
              <a:ext cx="381000" cy="3810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0" name="Line 12">
              <a:extLst>
                <a:ext uri="{FF2B5EF4-FFF2-40B4-BE49-F238E27FC236}">
                  <a16:creationId xmlns:a16="http://schemas.microsoft.com/office/drawing/2014/main" id="{B1A9D845-C3D1-4C2D-B488-0F3111DC2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84900" y="2997200"/>
              <a:ext cx="304800" cy="2286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1" name="Line 13">
              <a:extLst>
                <a:ext uri="{FF2B5EF4-FFF2-40B4-BE49-F238E27FC236}">
                  <a16:creationId xmlns:a16="http://schemas.microsoft.com/office/drawing/2014/main" id="{73EE2307-35C9-4B97-9991-3C7E5F3C9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3500" y="3162300"/>
              <a:ext cx="381000" cy="3810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2" name="Line 14">
              <a:extLst>
                <a:ext uri="{FF2B5EF4-FFF2-40B4-BE49-F238E27FC236}">
                  <a16:creationId xmlns:a16="http://schemas.microsoft.com/office/drawing/2014/main" id="{9AE434BD-BE48-4E2B-8210-71DDF5B1D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59600" y="2743200"/>
              <a:ext cx="304800" cy="2286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3" name="Line 15">
              <a:extLst>
                <a:ext uri="{FF2B5EF4-FFF2-40B4-BE49-F238E27FC236}">
                  <a16:creationId xmlns:a16="http://schemas.microsoft.com/office/drawing/2014/main" id="{D838032F-1595-4D9E-A34D-20642EFA5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4400" y="3073400"/>
              <a:ext cx="279400" cy="3175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" name="Line 16">
              <a:extLst>
                <a:ext uri="{FF2B5EF4-FFF2-40B4-BE49-F238E27FC236}">
                  <a16:creationId xmlns:a16="http://schemas.microsoft.com/office/drawing/2014/main" id="{0BA2C1BE-73B1-4AFC-BB96-B8517B32E3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6700" y="1828800"/>
              <a:ext cx="533400" cy="762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" name="Line 17">
              <a:extLst>
                <a:ext uri="{FF2B5EF4-FFF2-40B4-BE49-F238E27FC236}">
                  <a16:creationId xmlns:a16="http://schemas.microsoft.com/office/drawing/2014/main" id="{4196D098-FED7-49FA-8565-64E7B3409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4300" y="2159000"/>
              <a:ext cx="609600" cy="1524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6" name="Line 32">
              <a:extLst>
                <a:ext uri="{FF2B5EF4-FFF2-40B4-BE49-F238E27FC236}">
                  <a16:creationId xmlns:a16="http://schemas.microsoft.com/office/drawing/2014/main" id="{422581FB-0AA3-4BCC-982D-6D3784377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78800" y="3175000"/>
              <a:ext cx="228600" cy="3810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7" name="Line 33">
              <a:extLst>
                <a:ext uri="{FF2B5EF4-FFF2-40B4-BE49-F238E27FC236}">
                  <a16:creationId xmlns:a16="http://schemas.microsoft.com/office/drawing/2014/main" id="{4418D74A-BC9B-42D6-B3C0-6C78951F22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31200" y="2489200"/>
              <a:ext cx="584200" cy="254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8" name="Line 34">
              <a:extLst>
                <a:ext uri="{FF2B5EF4-FFF2-40B4-BE49-F238E27FC236}">
                  <a16:creationId xmlns:a16="http://schemas.microsoft.com/office/drawing/2014/main" id="{AB5A4D45-31CC-426E-94C2-0B703BE9C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4900" y="2578100"/>
              <a:ext cx="76200" cy="4572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E6AA22F-23E5-4B88-BEB1-CD08E4C9B947}"/>
              </a:ext>
            </a:extLst>
          </p:cNvPr>
          <p:cNvGrpSpPr/>
          <p:nvPr/>
        </p:nvGrpSpPr>
        <p:grpSpPr>
          <a:xfrm>
            <a:off x="6020120" y="149177"/>
            <a:ext cx="6171880" cy="5827994"/>
            <a:chOff x="1752600" y="228600"/>
            <a:chExt cx="8686800" cy="5867400"/>
          </a:xfrm>
        </p:grpSpPr>
        <p:pic>
          <p:nvPicPr>
            <p:cNvPr id="20" name="Picture 4" descr="Luoc do phan bo khi ap va cac huong gio chinh ve mua ha (thang 7) o khu vuc khi hau gio mua chau A">
              <a:extLst>
                <a:ext uri="{FF2B5EF4-FFF2-40B4-BE49-F238E27FC236}">
                  <a16:creationId xmlns:a16="http://schemas.microsoft.com/office/drawing/2014/main" id="{98FFF3E9-90E8-4FBB-92B4-85D47F7F5F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228600"/>
              <a:ext cx="8686800" cy="586740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Line 5">
              <a:extLst>
                <a:ext uri="{FF2B5EF4-FFF2-40B4-BE49-F238E27FC236}">
                  <a16:creationId xmlns:a16="http://schemas.microsoft.com/office/drawing/2014/main" id="{C659C575-2355-4E7B-B7F4-287ED7B99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31200" y="3124200"/>
              <a:ext cx="0" cy="495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2" name="Line 6">
              <a:extLst>
                <a:ext uri="{FF2B5EF4-FFF2-40B4-BE49-F238E27FC236}">
                  <a16:creationId xmlns:a16="http://schemas.microsoft.com/office/drawing/2014/main" id="{B9209CF3-4DF6-4A61-969B-3C28017BD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43800" y="3213100"/>
              <a:ext cx="76200" cy="520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" name="Line 7">
              <a:extLst>
                <a:ext uri="{FF2B5EF4-FFF2-40B4-BE49-F238E27FC236}">
                  <a16:creationId xmlns:a16="http://schemas.microsoft.com/office/drawing/2014/main" id="{721173D1-ED87-47CE-B3F5-340405AF0F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97700" y="2743200"/>
              <a:ext cx="152400" cy="4572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4" name="Line 8">
              <a:extLst>
                <a:ext uri="{FF2B5EF4-FFF2-40B4-BE49-F238E27FC236}">
                  <a16:creationId xmlns:a16="http://schemas.microsoft.com/office/drawing/2014/main" id="{FA9D61D9-14FB-46F0-968C-0EDBD79DEA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53200" y="3429000"/>
              <a:ext cx="381000" cy="3048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5" name="Line 9">
              <a:extLst>
                <a:ext uri="{FF2B5EF4-FFF2-40B4-BE49-F238E27FC236}">
                  <a16:creationId xmlns:a16="http://schemas.microsoft.com/office/drawing/2014/main" id="{1B19A269-909E-411C-A2C1-F55F18029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144000" y="1727200"/>
              <a:ext cx="457200" cy="3048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6" name="Line 10">
              <a:extLst>
                <a:ext uri="{FF2B5EF4-FFF2-40B4-BE49-F238E27FC236}">
                  <a16:creationId xmlns:a16="http://schemas.microsoft.com/office/drawing/2014/main" id="{1E10B296-418F-4E3A-A021-15A6CE3665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24900" y="1320800"/>
              <a:ext cx="304800" cy="2286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7" name="Line 11">
              <a:extLst>
                <a:ext uri="{FF2B5EF4-FFF2-40B4-BE49-F238E27FC236}">
                  <a16:creationId xmlns:a16="http://schemas.microsoft.com/office/drawing/2014/main" id="{372280A7-8D6B-4C11-B8D8-CC488CC67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35900" y="2501900"/>
              <a:ext cx="533400" cy="2286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8" name="Line 12">
              <a:extLst>
                <a:ext uri="{FF2B5EF4-FFF2-40B4-BE49-F238E27FC236}">
                  <a16:creationId xmlns:a16="http://schemas.microsoft.com/office/drawing/2014/main" id="{0F19D64E-31D7-47F4-9EB4-A19055B2D0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48600" y="1828800"/>
              <a:ext cx="304800" cy="2286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9" name="Line 13">
              <a:extLst>
                <a:ext uri="{FF2B5EF4-FFF2-40B4-BE49-F238E27FC236}">
                  <a16:creationId xmlns:a16="http://schemas.microsoft.com/office/drawing/2014/main" id="{E68BCAB9-7ECD-4624-B065-0CDD4D3D3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59800" y="2489200"/>
              <a:ext cx="685800" cy="3048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0" name="Line 14">
              <a:extLst>
                <a:ext uri="{FF2B5EF4-FFF2-40B4-BE49-F238E27FC236}">
                  <a16:creationId xmlns:a16="http://schemas.microsoft.com/office/drawing/2014/main" id="{81809C0F-3BFE-4D01-90F5-24D153E2CF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96400" y="2997200"/>
              <a:ext cx="457200" cy="1524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1" name="Line 15">
              <a:extLst>
                <a:ext uri="{FF2B5EF4-FFF2-40B4-BE49-F238E27FC236}">
                  <a16:creationId xmlns:a16="http://schemas.microsoft.com/office/drawing/2014/main" id="{87854AA7-C050-4F68-90D9-55DFCB3F1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40400" y="2882900"/>
              <a:ext cx="533400" cy="4572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2" name="Line 16">
              <a:extLst>
                <a:ext uri="{FF2B5EF4-FFF2-40B4-BE49-F238E27FC236}">
                  <a16:creationId xmlns:a16="http://schemas.microsoft.com/office/drawing/2014/main" id="{D04307CA-887C-4256-A07E-EF95775D11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6400" y="2946400"/>
              <a:ext cx="228600" cy="2286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3" name="Line 17">
              <a:extLst>
                <a:ext uri="{FF2B5EF4-FFF2-40B4-BE49-F238E27FC236}">
                  <a16:creationId xmlns:a16="http://schemas.microsoft.com/office/drawing/2014/main" id="{13A89A43-7E6E-4B07-9788-1074BE989C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2700" y="3035300"/>
              <a:ext cx="228600" cy="393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4" name="Line 22">
              <a:extLst>
                <a:ext uri="{FF2B5EF4-FFF2-40B4-BE49-F238E27FC236}">
                  <a16:creationId xmlns:a16="http://schemas.microsoft.com/office/drawing/2014/main" id="{13058389-DDFC-4D76-9A7D-BC3513143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445500" y="1689100"/>
              <a:ext cx="393700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73204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3339"/>
            <a:ext cx="12954000" cy="68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7" name="WordArt 4"/>
          <p:cNvSpPr>
            <a:spLocks noChangeArrowheads="1" noChangeShapeType="1" noTextEdit="1"/>
          </p:cNvSpPr>
          <p:nvPr/>
        </p:nvSpPr>
        <p:spPr bwMode="auto">
          <a:xfrm>
            <a:off x="2963864" y="3052763"/>
            <a:ext cx="4841875" cy="1009651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9050">
                  <a:solidFill>
                    <a:srgbClr val="FFC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Giờ học kết thúc !</a:t>
            </a:r>
          </a:p>
        </p:txBody>
      </p:sp>
      <p:sp>
        <p:nvSpPr>
          <p:cNvPr id="4" name="WordArt 4"/>
          <p:cNvSpPr>
            <a:spLocks noChangeArrowheads="1" noChangeShapeType="1" noTextEdit="1"/>
          </p:cNvSpPr>
          <p:nvPr/>
        </p:nvSpPr>
        <p:spPr bwMode="auto">
          <a:xfrm>
            <a:off x="12896851" y="4495800"/>
            <a:ext cx="5597525" cy="10922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12500"/>
                <a:gd name="adj2" fmla="val -51"/>
              </a:avLst>
            </a:prstTxWarp>
          </a:bodyPr>
          <a:lstStyle/>
          <a:p>
            <a:pPr algn="ctr"/>
            <a:r>
              <a:rPr lang="en-US" sz="3600" b="1" kern="10">
                <a:ln w="22225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rgbClr val="A3A3E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 các con ở bài học tiếp theo!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4650592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4.81481E-6 L -0.76862 0.03148 " pathEditMode="relative" rAng="0" ptsTypes="AA">
                                      <p:cBhvr>
                                        <p:cTn id="6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438" y="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3" name="Google Shape;1743;p54"/>
          <p:cNvGrpSpPr/>
          <p:nvPr/>
        </p:nvGrpSpPr>
        <p:grpSpPr>
          <a:xfrm>
            <a:off x="6987005" y="1963636"/>
            <a:ext cx="2461795" cy="833355"/>
            <a:chOff x="5736824" y="1306229"/>
            <a:chExt cx="998278" cy="307106"/>
          </a:xfrm>
        </p:grpSpPr>
        <p:sp>
          <p:nvSpPr>
            <p:cNvPr id="1744" name="Google Shape;1744;p54"/>
            <p:cNvSpPr/>
            <p:nvPr/>
          </p:nvSpPr>
          <p:spPr>
            <a:xfrm rot="29745">
              <a:off x="6066655" y="1307562"/>
              <a:ext cx="309130" cy="233147"/>
            </a:xfrm>
            <a:custGeom>
              <a:avLst/>
              <a:gdLst/>
              <a:ahLst/>
              <a:cxnLst/>
              <a:rect l="l" t="t" r="r" b="b"/>
              <a:pathLst>
                <a:path w="39411" h="29724" extrusionOk="0">
                  <a:moveTo>
                    <a:pt x="29588" y="1"/>
                  </a:moveTo>
                  <a:cubicBezTo>
                    <a:pt x="26032" y="1"/>
                    <a:pt x="22390" y="1886"/>
                    <a:pt x="20600" y="5896"/>
                  </a:cubicBezTo>
                  <a:cubicBezTo>
                    <a:pt x="18544" y="2545"/>
                    <a:pt x="15626" y="1160"/>
                    <a:pt x="12750" y="1160"/>
                  </a:cubicBezTo>
                  <a:cubicBezTo>
                    <a:pt x="6266" y="1160"/>
                    <a:pt x="0" y="8198"/>
                    <a:pt x="4333" y="15610"/>
                  </a:cubicBezTo>
                  <a:cubicBezTo>
                    <a:pt x="7770" y="22575"/>
                    <a:pt x="18423" y="29517"/>
                    <a:pt x="20577" y="29724"/>
                  </a:cubicBezTo>
                  <a:cubicBezTo>
                    <a:pt x="29008" y="26654"/>
                    <a:pt x="39410" y="17283"/>
                    <a:pt x="38654" y="7591"/>
                  </a:cubicBezTo>
                  <a:cubicBezTo>
                    <a:pt x="37920" y="2664"/>
                    <a:pt x="33814" y="1"/>
                    <a:pt x="29588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54"/>
            <p:cNvSpPr/>
            <p:nvPr/>
          </p:nvSpPr>
          <p:spPr>
            <a:xfrm rot="-5662215" flipH="1">
              <a:off x="5699741" y="1387793"/>
              <a:ext cx="266330" cy="172372"/>
            </a:xfrm>
            <a:custGeom>
              <a:avLst/>
              <a:gdLst/>
              <a:ahLst/>
              <a:cxnLst/>
              <a:rect l="l" t="t" r="r" b="b"/>
              <a:pathLst>
                <a:path w="5387" h="3487" extrusionOk="0">
                  <a:moveTo>
                    <a:pt x="133" y="14"/>
                  </a:moveTo>
                  <a:cubicBezTo>
                    <a:pt x="714" y="205"/>
                    <a:pt x="5075" y="3029"/>
                    <a:pt x="5366" y="3403"/>
                  </a:cubicBezTo>
                  <a:cubicBezTo>
                    <a:pt x="5657" y="3777"/>
                    <a:pt x="2750" y="2822"/>
                    <a:pt x="1878" y="2257"/>
                  </a:cubicBezTo>
                  <a:cubicBezTo>
                    <a:pt x="1006" y="1692"/>
                    <a:pt x="-448" y="-177"/>
                    <a:pt x="133" y="14"/>
                  </a:cubicBezTo>
                  <a:close/>
                </a:path>
              </a:pathLst>
            </a:custGeom>
            <a:solidFill>
              <a:srgbClr val="F7F1E6"/>
            </a:solidFill>
            <a:ln>
              <a:noFill/>
            </a:ln>
          </p:spPr>
        </p:sp>
        <p:sp>
          <p:nvSpPr>
            <p:cNvPr id="1746" name="Google Shape;1746;p54"/>
            <p:cNvSpPr/>
            <p:nvPr/>
          </p:nvSpPr>
          <p:spPr>
            <a:xfrm rot="-654913" flipH="1">
              <a:off x="6454894" y="1407325"/>
              <a:ext cx="266291" cy="172386"/>
            </a:xfrm>
            <a:custGeom>
              <a:avLst/>
              <a:gdLst/>
              <a:ahLst/>
              <a:cxnLst/>
              <a:rect l="l" t="t" r="r" b="b"/>
              <a:pathLst>
                <a:path w="5387" h="3487" extrusionOk="0">
                  <a:moveTo>
                    <a:pt x="133" y="14"/>
                  </a:moveTo>
                  <a:cubicBezTo>
                    <a:pt x="714" y="205"/>
                    <a:pt x="5075" y="3029"/>
                    <a:pt x="5366" y="3403"/>
                  </a:cubicBezTo>
                  <a:cubicBezTo>
                    <a:pt x="5657" y="3777"/>
                    <a:pt x="2750" y="2822"/>
                    <a:pt x="1878" y="2257"/>
                  </a:cubicBezTo>
                  <a:cubicBezTo>
                    <a:pt x="1006" y="1692"/>
                    <a:pt x="-448" y="-177"/>
                    <a:pt x="133" y="14"/>
                  </a:cubicBezTo>
                  <a:close/>
                </a:path>
              </a:pathLst>
            </a:custGeom>
            <a:solidFill>
              <a:srgbClr val="F7F1E6"/>
            </a:solidFill>
            <a:ln>
              <a:noFill/>
            </a:ln>
          </p:spPr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2F961E20-A278-4B6C-9158-AD68D542C072}"/>
              </a:ext>
            </a:extLst>
          </p:cNvPr>
          <p:cNvSpPr txBox="1"/>
          <p:nvPr/>
        </p:nvSpPr>
        <p:spPr>
          <a:xfrm>
            <a:off x="5839767" y="3330322"/>
            <a:ext cx="47923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54">
              <a:defRPr/>
            </a:pPr>
            <a:r>
              <a:rPr lang="en-US" sz="7200" dirty="0">
                <a:solidFill>
                  <a:prstClr val="white"/>
                </a:solidFill>
                <a:latin typeface="#9Slide05 Great Vibes" panose="02000507080000020002" pitchFamily="2" charset="-93"/>
                <a:ea typeface="#9Slide03 Roboto Medium" panose="02000000000000000000" pitchFamily="2" charset="0"/>
              </a:rPr>
              <a:t>Thank You</a:t>
            </a:r>
            <a:endParaRPr lang="en-US" sz="7200" dirty="0">
              <a:solidFill>
                <a:prstClr val="white"/>
              </a:solidFill>
              <a:latin typeface="#9Slide05 Great Vibes" panose="02000507080000020002" pitchFamily="2" charset="-93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6" name="Google Shape;18186;p54"/>
          <p:cNvGrpSpPr/>
          <p:nvPr/>
        </p:nvGrpSpPr>
        <p:grpSpPr>
          <a:xfrm>
            <a:off x="926387" y="696619"/>
            <a:ext cx="10339227" cy="5464763"/>
            <a:chOff x="238125" y="1044875"/>
            <a:chExt cx="7133125" cy="3612350"/>
          </a:xfrm>
        </p:grpSpPr>
        <p:sp>
          <p:nvSpPr>
            <p:cNvPr id="18187" name="Google Shape;18187;p54"/>
            <p:cNvSpPr/>
            <p:nvPr/>
          </p:nvSpPr>
          <p:spPr>
            <a:xfrm>
              <a:off x="238125" y="1044875"/>
              <a:ext cx="7133125" cy="3612350"/>
            </a:xfrm>
            <a:custGeom>
              <a:avLst/>
              <a:gdLst/>
              <a:ahLst/>
              <a:cxnLst/>
              <a:rect l="l" t="t" r="r" b="b"/>
              <a:pathLst>
                <a:path w="285325" h="144494" extrusionOk="0">
                  <a:moveTo>
                    <a:pt x="89328" y="0"/>
                  </a:moveTo>
                  <a:cubicBezTo>
                    <a:pt x="86365" y="0"/>
                    <a:pt x="83401" y="15"/>
                    <a:pt x="80438" y="30"/>
                  </a:cubicBezTo>
                  <a:lnTo>
                    <a:pt x="71548" y="61"/>
                  </a:lnTo>
                  <a:lnTo>
                    <a:pt x="62657" y="122"/>
                  </a:lnTo>
                  <a:lnTo>
                    <a:pt x="53767" y="198"/>
                  </a:lnTo>
                  <a:lnTo>
                    <a:pt x="44877" y="289"/>
                  </a:lnTo>
                  <a:cubicBezTo>
                    <a:pt x="41913" y="334"/>
                    <a:pt x="38950" y="334"/>
                    <a:pt x="35987" y="350"/>
                  </a:cubicBezTo>
                  <a:lnTo>
                    <a:pt x="31534" y="365"/>
                  </a:lnTo>
                  <a:lnTo>
                    <a:pt x="27096" y="334"/>
                  </a:lnTo>
                  <a:cubicBezTo>
                    <a:pt x="24133" y="319"/>
                    <a:pt x="21169" y="319"/>
                    <a:pt x="18206" y="274"/>
                  </a:cubicBezTo>
                  <a:lnTo>
                    <a:pt x="9316" y="167"/>
                  </a:lnTo>
                  <a:cubicBezTo>
                    <a:pt x="6352" y="122"/>
                    <a:pt x="3389" y="76"/>
                    <a:pt x="426" y="76"/>
                  </a:cubicBezTo>
                  <a:lnTo>
                    <a:pt x="15" y="76"/>
                  </a:lnTo>
                  <a:lnTo>
                    <a:pt x="15" y="486"/>
                  </a:lnTo>
                  <a:lnTo>
                    <a:pt x="0" y="5957"/>
                  </a:lnTo>
                  <a:lnTo>
                    <a:pt x="15" y="57384"/>
                  </a:lnTo>
                  <a:lnTo>
                    <a:pt x="61" y="68295"/>
                  </a:lnTo>
                  <a:lnTo>
                    <a:pt x="198" y="79222"/>
                  </a:lnTo>
                  <a:lnTo>
                    <a:pt x="274" y="139007"/>
                  </a:lnTo>
                  <a:lnTo>
                    <a:pt x="380" y="144448"/>
                  </a:lnTo>
                  <a:cubicBezTo>
                    <a:pt x="380" y="144478"/>
                    <a:pt x="395" y="144493"/>
                    <a:pt x="426" y="144493"/>
                  </a:cubicBezTo>
                  <a:cubicBezTo>
                    <a:pt x="456" y="144493"/>
                    <a:pt x="471" y="144478"/>
                    <a:pt x="471" y="144448"/>
                  </a:cubicBezTo>
                  <a:lnTo>
                    <a:pt x="577" y="138992"/>
                  </a:lnTo>
                  <a:lnTo>
                    <a:pt x="669" y="79222"/>
                  </a:lnTo>
                  <a:lnTo>
                    <a:pt x="790" y="68311"/>
                  </a:lnTo>
                  <a:lnTo>
                    <a:pt x="836" y="57399"/>
                  </a:lnTo>
                  <a:lnTo>
                    <a:pt x="851" y="5957"/>
                  </a:lnTo>
                  <a:lnTo>
                    <a:pt x="836" y="912"/>
                  </a:lnTo>
                  <a:cubicBezTo>
                    <a:pt x="3662" y="912"/>
                    <a:pt x="6489" y="866"/>
                    <a:pt x="9316" y="836"/>
                  </a:cubicBezTo>
                  <a:lnTo>
                    <a:pt x="18206" y="729"/>
                  </a:lnTo>
                  <a:cubicBezTo>
                    <a:pt x="21169" y="684"/>
                    <a:pt x="24133" y="684"/>
                    <a:pt x="27096" y="669"/>
                  </a:cubicBezTo>
                  <a:lnTo>
                    <a:pt x="31534" y="653"/>
                  </a:lnTo>
                  <a:lnTo>
                    <a:pt x="35987" y="669"/>
                  </a:lnTo>
                  <a:cubicBezTo>
                    <a:pt x="38950" y="669"/>
                    <a:pt x="41913" y="684"/>
                    <a:pt x="44877" y="714"/>
                  </a:cubicBezTo>
                  <a:lnTo>
                    <a:pt x="53767" y="805"/>
                  </a:lnTo>
                  <a:lnTo>
                    <a:pt x="62657" y="897"/>
                  </a:lnTo>
                  <a:lnTo>
                    <a:pt x="71548" y="957"/>
                  </a:lnTo>
                  <a:lnTo>
                    <a:pt x="80438" y="988"/>
                  </a:lnTo>
                  <a:cubicBezTo>
                    <a:pt x="83401" y="988"/>
                    <a:pt x="86365" y="1018"/>
                    <a:pt x="89328" y="1018"/>
                  </a:cubicBezTo>
                  <a:lnTo>
                    <a:pt x="107109" y="973"/>
                  </a:lnTo>
                  <a:lnTo>
                    <a:pt x="124874" y="821"/>
                  </a:lnTo>
                  <a:lnTo>
                    <a:pt x="133764" y="714"/>
                  </a:lnTo>
                  <a:lnTo>
                    <a:pt x="142670" y="547"/>
                  </a:lnTo>
                  <a:lnTo>
                    <a:pt x="151545" y="714"/>
                  </a:lnTo>
                  <a:lnTo>
                    <a:pt x="160435" y="821"/>
                  </a:lnTo>
                  <a:lnTo>
                    <a:pt x="178216" y="973"/>
                  </a:lnTo>
                  <a:lnTo>
                    <a:pt x="195996" y="1003"/>
                  </a:lnTo>
                  <a:cubicBezTo>
                    <a:pt x="196589" y="1006"/>
                    <a:pt x="197182" y="1007"/>
                    <a:pt x="197774" y="1007"/>
                  </a:cubicBezTo>
                  <a:cubicBezTo>
                    <a:pt x="200145" y="1007"/>
                    <a:pt x="202516" y="988"/>
                    <a:pt x="204887" y="988"/>
                  </a:cubicBezTo>
                  <a:lnTo>
                    <a:pt x="213777" y="942"/>
                  </a:lnTo>
                  <a:lnTo>
                    <a:pt x="222667" y="897"/>
                  </a:lnTo>
                  <a:lnTo>
                    <a:pt x="231573" y="805"/>
                  </a:lnTo>
                  <a:lnTo>
                    <a:pt x="240463" y="714"/>
                  </a:lnTo>
                  <a:cubicBezTo>
                    <a:pt x="243411" y="684"/>
                    <a:pt x="246390" y="669"/>
                    <a:pt x="249353" y="669"/>
                  </a:cubicBezTo>
                  <a:lnTo>
                    <a:pt x="253791" y="653"/>
                  </a:lnTo>
                  <a:lnTo>
                    <a:pt x="258228" y="669"/>
                  </a:lnTo>
                  <a:cubicBezTo>
                    <a:pt x="261192" y="684"/>
                    <a:pt x="264155" y="684"/>
                    <a:pt x="267118" y="729"/>
                  </a:cubicBezTo>
                  <a:lnTo>
                    <a:pt x="276009" y="836"/>
                  </a:lnTo>
                  <a:cubicBezTo>
                    <a:pt x="278835" y="866"/>
                    <a:pt x="281677" y="912"/>
                    <a:pt x="284504" y="912"/>
                  </a:cubicBezTo>
                  <a:lnTo>
                    <a:pt x="284473" y="5957"/>
                  </a:lnTo>
                  <a:lnTo>
                    <a:pt x="284489" y="57384"/>
                  </a:lnTo>
                  <a:lnTo>
                    <a:pt x="284549" y="68295"/>
                  </a:lnTo>
                  <a:lnTo>
                    <a:pt x="284656" y="79207"/>
                  </a:lnTo>
                  <a:lnTo>
                    <a:pt x="284747" y="138992"/>
                  </a:lnTo>
                  <a:lnTo>
                    <a:pt x="284853" y="144448"/>
                  </a:lnTo>
                  <a:cubicBezTo>
                    <a:pt x="284853" y="144478"/>
                    <a:pt x="284884" y="144493"/>
                    <a:pt x="284899" y="144493"/>
                  </a:cubicBezTo>
                  <a:cubicBezTo>
                    <a:pt x="284929" y="144493"/>
                    <a:pt x="284945" y="144478"/>
                    <a:pt x="284960" y="144448"/>
                  </a:cubicBezTo>
                  <a:lnTo>
                    <a:pt x="285066" y="138992"/>
                  </a:lnTo>
                  <a:lnTo>
                    <a:pt x="285142" y="79222"/>
                  </a:lnTo>
                  <a:lnTo>
                    <a:pt x="285249" y="68311"/>
                  </a:lnTo>
                  <a:lnTo>
                    <a:pt x="285309" y="57384"/>
                  </a:lnTo>
                  <a:lnTo>
                    <a:pt x="285324" y="5957"/>
                  </a:lnTo>
                  <a:lnTo>
                    <a:pt x="285294" y="486"/>
                  </a:lnTo>
                  <a:lnTo>
                    <a:pt x="285294" y="76"/>
                  </a:lnTo>
                  <a:lnTo>
                    <a:pt x="284899" y="76"/>
                  </a:lnTo>
                  <a:cubicBezTo>
                    <a:pt x="281936" y="76"/>
                    <a:pt x="278972" y="122"/>
                    <a:pt x="276009" y="167"/>
                  </a:cubicBezTo>
                  <a:lnTo>
                    <a:pt x="267118" y="289"/>
                  </a:lnTo>
                  <a:cubicBezTo>
                    <a:pt x="264155" y="319"/>
                    <a:pt x="261192" y="334"/>
                    <a:pt x="258228" y="350"/>
                  </a:cubicBezTo>
                  <a:lnTo>
                    <a:pt x="253791" y="365"/>
                  </a:lnTo>
                  <a:lnTo>
                    <a:pt x="249353" y="350"/>
                  </a:lnTo>
                  <a:cubicBezTo>
                    <a:pt x="246390" y="350"/>
                    <a:pt x="243411" y="319"/>
                    <a:pt x="240463" y="289"/>
                  </a:cubicBezTo>
                  <a:lnTo>
                    <a:pt x="231573" y="198"/>
                  </a:lnTo>
                  <a:lnTo>
                    <a:pt x="222667" y="122"/>
                  </a:lnTo>
                  <a:lnTo>
                    <a:pt x="213777" y="61"/>
                  </a:lnTo>
                  <a:lnTo>
                    <a:pt x="204887" y="30"/>
                  </a:lnTo>
                  <a:cubicBezTo>
                    <a:pt x="201938" y="15"/>
                    <a:pt x="198960" y="0"/>
                    <a:pt x="195996" y="0"/>
                  </a:cubicBezTo>
                  <a:lnTo>
                    <a:pt x="178216" y="46"/>
                  </a:lnTo>
                  <a:lnTo>
                    <a:pt x="160435" y="198"/>
                  </a:lnTo>
                  <a:lnTo>
                    <a:pt x="151545" y="304"/>
                  </a:lnTo>
                  <a:lnTo>
                    <a:pt x="142670" y="456"/>
                  </a:lnTo>
                  <a:lnTo>
                    <a:pt x="133780" y="304"/>
                  </a:lnTo>
                  <a:lnTo>
                    <a:pt x="124874" y="198"/>
                  </a:lnTo>
                  <a:lnTo>
                    <a:pt x="107094" y="46"/>
                  </a:lnTo>
                  <a:lnTo>
                    <a:pt x="89328" y="0"/>
                  </a:ln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88" name="Google Shape;18188;p54"/>
            <p:cNvSpPr/>
            <p:nvPr/>
          </p:nvSpPr>
          <p:spPr>
            <a:xfrm>
              <a:off x="290550" y="4624150"/>
              <a:ext cx="6963300" cy="24700"/>
            </a:xfrm>
            <a:custGeom>
              <a:avLst/>
              <a:gdLst/>
              <a:ahLst/>
              <a:cxnLst/>
              <a:rect l="l" t="t" r="r" b="b"/>
              <a:pathLst>
                <a:path w="278532" h="988" extrusionOk="0">
                  <a:moveTo>
                    <a:pt x="190389" y="0"/>
                  </a:moveTo>
                  <a:lnTo>
                    <a:pt x="165238" y="76"/>
                  </a:lnTo>
                  <a:lnTo>
                    <a:pt x="139266" y="243"/>
                  </a:lnTo>
                  <a:lnTo>
                    <a:pt x="126227" y="319"/>
                  </a:lnTo>
                  <a:lnTo>
                    <a:pt x="113294" y="350"/>
                  </a:lnTo>
                  <a:cubicBezTo>
                    <a:pt x="104738" y="335"/>
                    <a:pt x="96304" y="319"/>
                    <a:pt x="88158" y="243"/>
                  </a:cubicBezTo>
                  <a:cubicBezTo>
                    <a:pt x="79997" y="167"/>
                    <a:pt x="72110" y="91"/>
                    <a:pt x="64633" y="91"/>
                  </a:cubicBezTo>
                  <a:cubicBezTo>
                    <a:pt x="62315" y="82"/>
                    <a:pt x="60035" y="78"/>
                    <a:pt x="57799" y="78"/>
                  </a:cubicBezTo>
                  <a:cubicBezTo>
                    <a:pt x="52825" y="78"/>
                    <a:pt x="48063" y="96"/>
                    <a:pt x="43555" y="107"/>
                  </a:cubicBezTo>
                  <a:cubicBezTo>
                    <a:pt x="37035" y="122"/>
                    <a:pt x="31048" y="137"/>
                    <a:pt x="25759" y="183"/>
                  </a:cubicBezTo>
                  <a:lnTo>
                    <a:pt x="12021" y="304"/>
                  </a:lnTo>
                  <a:lnTo>
                    <a:pt x="61" y="456"/>
                  </a:lnTo>
                  <a:cubicBezTo>
                    <a:pt x="31" y="456"/>
                    <a:pt x="0" y="471"/>
                    <a:pt x="15" y="502"/>
                  </a:cubicBezTo>
                  <a:cubicBezTo>
                    <a:pt x="0" y="517"/>
                    <a:pt x="31" y="547"/>
                    <a:pt x="61" y="547"/>
                  </a:cubicBezTo>
                  <a:lnTo>
                    <a:pt x="12021" y="699"/>
                  </a:lnTo>
                  <a:lnTo>
                    <a:pt x="25759" y="806"/>
                  </a:lnTo>
                  <a:cubicBezTo>
                    <a:pt x="31048" y="866"/>
                    <a:pt x="37035" y="866"/>
                    <a:pt x="43555" y="882"/>
                  </a:cubicBezTo>
                  <a:cubicBezTo>
                    <a:pt x="48176" y="903"/>
                    <a:pt x="53062" y="925"/>
                    <a:pt x="58172" y="925"/>
                  </a:cubicBezTo>
                  <a:cubicBezTo>
                    <a:pt x="60289" y="925"/>
                    <a:pt x="62443" y="921"/>
                    <a:pt x="64633" y="912"/>
                  </a:cubicBezTo>
                  <a:cubicBezTo>
                    <a:pt x="72110" y="912"/>
                    <a:pt x="79997" y="806"/>
                    <a:pt x="88158" y="760"/>
                  </a:cubicBezTo>
                  <a:cubicBezTo>
                    <a:pt x="96304" y="699"/>
                    <a:pt x="104738" y="654"/>
                    <a:pt x="113294" y="638"/>
                  </a:cubicBezTo>
                  <a:lnTo>
                    <a:pt x="126227" y="669"/>
                  </a:lnTo>
                  <a:lnTo>
                    <a:pt x="139266" y="760"/>
                  </a:lnTo>
                  <a:lnTo>
                    <a:pt x="165238" y="912"/>
                  </a:lnTo>
                  <a:lnTo>
                    <a:pt x="190389" y="988"/>
                  </a:lnTo>
                  <a:lnTo>
                    <a:pt x="213899" y="988"/>
                  </a:lnTo>
                  <a:cubicBezTo>
                    <a:pt x="221376" y="988"/>
                    <a:pt x="228442" y="958"/>
                    <a:pt x="234977" y="927"/>
                  </a:cubicBezTo>
                  <a:lnTo>
                    <a:pt x="252788" y="821"/>
                  </a:lnTo>
                  <a:lnTo>
                    <a:pt x="266511" y="699"/>
                  </a:lnTo>
                  <a:lnTo>
                    <a:pt x="278486" y="547"/>
                  </a:lnTo>
                  <a:cubicBezTo>
                    <a:pt x="278501" y="547"/>
                    <a:pt x="278532" y="532"/>
                    <a:pt x="278532" y="502"/>
                  </a:cubicBezTo>
                  <a:cubicBezTo>
                    <a:pt x="278532" y="471"/>
                    <a:pt x="278516" y="441"/>
                    <a:pt x="278486" y="441"/>
                  </a:cubicBezTo>
                  <a:lnTo>
                    <a:pt x="266511" y="304"/>
                  </a:lnTo>
                  <a:lnTo>
                    <a:pt x="252788" y="183"/>
                  </a:lnTo>
                  <a:lnTo>
                    <a:pt x="234977" y="76"/>
                  </a:lnTo>
                  <a:cubicBezTo>
                    <a:pt x="228442" y="46"/>
                    <a:pt x="221376" y="0"/>
                    <a:pt x="213899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89" name="Google Shape;18189;p54"/>
            <p:cNvSpPr/>
            <p:nvPr/>
          </p:nvSpPr>
          <p:spPr>
            <a:xfrm>
              <a:off x="354750" y="1170100"/>
              <a:ext cx="887150" cy="1446925"/>
            </a:xfrm>
            <a:custGeom>
              <a:avLst/>
              <a:gdLst/>
              <a:ahLst/>
              <a:cxnLst/>
              <a:rect l="l" t="t" r="r" b="b"/>
              <a:pathLst>
                <a:path w="35486" h="57877" extrusionOk="0">
                  <a:moveTo>
                    <a:pt x="1638" y="0"/>
                  </a:moveTo>
                  <a:cubicBezTo>
                    <a:pt x="1247" y="0"/>
                    <a:pt x="858" y="2"/>
                    <a:pt x="472" y="6"/>
                  </a:cubicBezTo>
                  <a:lnTo>
                    <a:pt x="0" y="6"/>
                  </a:lnTo>
                  <a:lnTo>
                    <a:pt x="0" y="462"/>
                  </a:lnTo>
                  <a:cubicBezTo>
                    <a:pt x="16" y="1419"/>
                    <a:pt x="16" y="2362"/>
                    <a:pt x="31" y="3319"/>
                  </a:cubicBezTo>
                  <a:cubicBezTo>
                    <a:pt x="61" y="4261"/>
                    <a:pt x="92" y="51190"/>
                    <a:pt x="122" y="52132"/>
                  </a:cubicBezTo>
                  <a:cubicBezTo>
                    <a:pt x="152" y="53089"/>
                    <a:pt x="198" y="54031"/>
                    <a:pt x="244" y="54989"/>
                  </a:cubicBezTo>
                  <a:cubicBezTo>
                    <a:pt x="259" y="55460"/>
                    <a:pt x="289" y="55931"/>
                    <a:pt x="320" y="56402"/>
                  </a:cubicBezTo>
                  <a:cubicBezTo>
                    <a:pt x="350" y="56873"/>
                    <a:pt x="380" y="57360"/>
                    <a:pt x="411" y="57831"/>
                  </a:cubicBezTo>
                  <a:cubicBezTo>
                    <a:pt x="411" y="57846"/>
                    <a:pt x="441" y="57861"/>
                    <a:pt x="456" y="57876"/>
                  </a:cubicBezTo>
                  <a:cubicBezTo>
                    <a:pt x="487" y="57876"/>
                    <a:pt x="502" y="57846"/>
                    <a:pt x="502" y="57831"/>
                  </a:cubicBezTo>
                  <a:cubicBezTo>
                    <a:pt x="548" y="57360"/>
                    <a:pt x="563" y="56873"/>
                    <a:pt x="593" y="56402"/>
                  </a:cubicBezTo>
                  <a:cubicBezTo>
                    <a:pt x="624" y="55931"/>
                    <a:pt x="654" y="55460"/>
                    <a:pt x="684" y="54989"/>
                  </a:cubicBezTo>
                  <a:cubicBezTo>
                    <a:pt x="715" y="54031"/>
                    <a:pt x="760" y="53089"/>
                    <a:pt x="806" y="52132"/>
                  </a:cubicBezTo>
                  <a:cubicBezTo>
                    <a:pt x="836" y="51190"/>
                    <a:pt x="867" y="4261"/>
                    <a:pt x="882" y="3319"/>
                  </a:cubicBezTo>
                  <a:cubicBezTo>
                    <a:pt x="897" y="2514"/>
                    <a:pt x="912" y="1723"/>
                    <a:pt x="912" y="933"/>
                  </a:cubicBezTo>
                  <a:cubicBezTo>
                    <a:pt x="2219" y="933"/>
                    <a:pt x="3526" y="933"/>
                    <a:pt x="4833" y="903"/>
                  </a:cubicBezTo>
                  <a:cubicBezTo>
                    <a:pt x="6292" y="887"/>
                    <a:pt x="7751" y="872"/>
                    <a:pt x="9210" y="827"/>
                  </a:cubicBezTo>
                  <a:cubicBezTo>
                    <a:pt x="10654" y="766"/>
                    <a:pt x="12128" y="705"/>
                    <a:pt x="13571" y="659"/>
                  </a:cubicBezTo>
                  <a:cubicBezTo>
                    <a:pt x="14623" y="627"/>
                    <a:pt x="15675" y="602"/>
                    <a:pt x="16726" y="602"/>
                  </a:cubicBezTo>
                  <a:cubicBezTo>
                    <a:pt x="17133" y="602"/>
                    <a:pt x="17541" y="605"/>
                    <a:pt x="17948" y="614"/>
                  </a:cubicBezTo>
                  <a:cubicBezTo>
                    <a:pt x="19392" y="629"/>
                    <a:pt x="20866" y="720"/>
                    <a:pt x="22310" y="766"/>
                  </a:cubicBezTo>
                  <a:cubicBezTo>
                    <a:pt x="23039" y="811"/>
                    <a:pt x="23769" y="842"/>
                    <a:pt x="24498" y="842"/>
                  </a:cubicBezTo>
                  <a:cubicBezTo>
                    <a:pt x="24919" y="851"/>
                    <a:pt x="25340" y="859"/>
                    <a:pt x="25762" y="859"/>
                  </a:cubicBezTo>
                  <a:cubicBezTo>
                    <a:pt x="26070" y="859"/>
                    <a:pt x="26378" y="855"/>
                    <a:pt x="26687" y="842"/>
                  </a:cubicBezTo>
                  <a:cubicBezTo>
                    <a:pt x="27416" y="827"/>
                    <a:pt x="28145" y="842"/>
                    <a:pt x="28875" y="811"/>
                  </a:cubicBezTo>
                  <a:cubicBezTo>
                    <a:pt x="29604" y="796"/>
                    <a:pt x="30334" y="781"/>
                    <a:pt x="31063" y="751"/>
                  </a:cubicBezTo>
                  <a:cubicBezTo>
                    <a:pt x="31793" y="720"/>
                    <a:pt x="32522" y="705"/>
                    <a:pt x="33252" y="659"/>
                  </a:cubicBezTo>
                  <a:cubicBezTo>
                    <a:pt x="33981" y="614"/>
                    <a:pt x="34711" y="584"/>
                    <a:pt x="35440" y="508"/>
                  </a:cubicBezTo>
                  <a:cubicBezTo>
                    <a:pt x="35455" y="508"/>
                    <a:pt x="35486" y="492"/>
                    <a:pt x="35486" y="477"/>
                  </a:cubicBezTo>
                  <a:cubicBezTo>
                    <a:pt x="35486" y="447"/>
                    <a:pt x="35470" y="432"/>
                    <a:pt x="35440" y="432"/>
                  </a:cubicBezTo>
                  <a:cubicBezTo>
                    <a:pt x="34711" y="356"/>
                    <a:pt x="33981" y="325"/>
                    <a:pt x="33252" y="264"/>
                  </a:cubicBezTo>
                  <a:cubicBezTo>
                    <a:pt x="32522" y="219"/>
                    <a:pt x="31793" y="204"/>
                    <a:pt x="31063" y="173"/>
                  </a:cubicBezTo>
                  <a:cubicBezTo>
                    <a:pt x="30334" y="143"/>
                    <a:pt x="29604" y="128"/>
                    <a:pt x="28875" y="128"/>
                  </a:cubicBezTo>
                  <a:cubicBezTo>
                    <a:pt x="28145" y="128"/>
                    <a:pt x="27416" y="97"/>
                    <a:pt x="26687" y="97"/>
                  </a:cubicBezTo>
                  <a:cubicBezTo>
                    <a:pt x="26443" y="92"/>
                    <a:pt x="26200" y="90"/>
                    <a:pt x="25957" y="90"/>
                  </a:cubicBezTo>
                  <a:cubicBezTo>
                    <a:pt x="25471" y="90"/>
                    <a:pt x="24984" y="97"/>
                    <a:pt x="24498" y="97"/>
                  </a:cubicBezTo>
                  <a:cubicBezTo>
                    <a:pt x="23769" y="97"/>
                    <a:pt x="23039" y="143"/>
                    <a:pt x="22310" y="173"/>
                  </a:cubicBezTo>
                  <a:cubicBezTo>
                    <a:pt x="20851" y="219"/>
                    <a:pt x="19392" y="310"/>
                    <a:pt x="17948" y="325"/>
                  </a:cubicBezTo>
                  <a:cubicBezTo>
                    <a:pt x="17583" y="329"/>
                    <a:pt x="17219" y="331"/>
                    <a:pt x="16854" y="331"/>
                  </a:cubicBezTo>
                  <a:cubicBezTo>
                    <a:pt x="15760" y="331"/>
                    <a:pt x="14666" y="314"/>
                    <a:pt x="13571" y="280"/>
                  </a:cubicBezTo>
                  <a:cubicBezTo>
                    <a:pt x="12128" y="219"/>
                    <a:pt x="10654" y="158"/>
                    <a:pt x="9210" y="112"/>
                  </a:cubicBezTo>
                  <a:cubicBezTo>
                    <a:pt x="7751" y="82"/>
                    <a:pt x="6292" y="52"/>
                    <a:pt x="4833" y="36"/>
                  </a:cubicBezTo>
                  <a:cubicBezTo>
                    <a:pt x="3776" y="14"/>
                    <a:pt x="2703" y="0"/>
                    <a:pt x="1638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0" name="Google Shape;18190;p54"/>
            <p:cNvSpPr/>
            <p:nvPr/>
          </p:nvSpPr>
          <p:spPr>
            <a:xfrm>
              <a:off x="366525" y="2965000"/>
              <a:ext cx="732900" cy="1589650"/>
            </a:xfrm>
            <a:custGeom>
              <a:avLst/>
              <a:gdLst/>
              <a:ahLst/>
              <a:cxnLst/>
              <a:rect l="l" t="t" r="r" b="b"/>
              <a:pathLst>
                <a:path w="29316" h="63586" extrusionOk="0">
                  <a:moveTo>
                    <a:pt x="396" y="1"/>
                  </a:moveTo>
                  <a:cubicBezTo>
                    <a:pt x="373" y="1"/>
                    <a:pt x="350" y="16"/>
                    <a:pt x="350" y="46"/>
                  </a:cubicBezTo>
                  <a:cubicBezTo>
                    <a:pt x="320" y="411"/>
                    <a:pt x="289" y="776"/>
                    <a:pt x="259" y="1141"/>
                  </a:cubicBezTo>
                  <a:cubicBezTo>
                    <a:pt x="229" y="1505"/>
                    <a:pt x="198" y="1870"/>
                    <a:pt x="168" y="2235"/>
                  </a:cubicBezTo>
                  <a:cubicBezTo>
                    <a:pt x="122" y="2964"/>
                    <a:pt x="92" y="3694"/>
                    <a:pt x="61" y="4423"/>
                  </a:cubicBezTo>
                  <a:cubicBezTo>
                    <a:pt x="31" y="5153"/>
                    <a:pt x="16" y="60196"/>
                    <a:pt x="16" y="60926"/>
                  </a:cubicBezTo>
                  <a:cubicBezTo>
                    <a:pt x="16" y="61640"/>
                    <a:pt x="1" y="62385"/>
                    <a:pt x="16" y="63114"/>
                  </a:cubicBezTo>
                  <a:lnTo>
                    <a:pt x="16" y="63494"/>
                  </a:lnTo>
                  <a:lnTo>
                    <a:pt x="396" y="63494"/>
                  </a:lnTo>
                  <a:cubicBezTo>
                    <a:pt x="1596" y="63479"/>
                    <a:pt x="2812" y="63388"/>
                    <a:pt x="4013" y="63327"/>
                  </a:cubicBezTo>
                  <a:cubicBezTo>
                    <a:pt x="5007" y="63276"/>
                    <a:pt x="6002" y="63247"/>
                    <a:pt x="6996" y="63247"/>
                  </a:cubicBezTo>
                  <a:cubicBezTo>
                    <a:pt x="7202" y="63247"/>
                    <a:pt x="7408" y="63248"/>
                    <a:pt x="7614" y="63251"/>
                  </a:cubicBezTo>
                  <a:cubicBezTo>
                    <a:pt x="8815" y="63281"/>
                    <a:pt x="10031" y="63342"/>
                    <a:pt x="11231" y="63388"/>
                  </a:cubicBezTo>
                  <a:cubicBezTo>
                    <a:pt x="11824" y="63433"/>
                    <a:pt x="12432" y="63448"/>
                    <a:pt x="13040" y="63479"/>
                  </a:cubicBezTo>
                  <a:cubicBezTo>
                    <a:pt x="13632" y="63494"/>
                    <a:pt x="14240" y="63509"/>
                    <a:pt x="14833" y="63524"/>
                  </a:cubicBezTo>
                  <a:lnTo>
                    <a:pt x="16641" y="63555"/>
                  </a:lnTo>
                  <a:cubicBezTo>
                    <a:pt x="17249" y="63555"/>
                    <a:pt x="17842" y="63585"/>
                    <a:pt x="18450" y="63585"/>
                  </a:cubicBezTo>
                  <a:lnTo>
                    <a:pt x="20258" y="63585"/>
                  </a:lnTo>
                  <a:lnTo>
                    <a:pt x="22067" y="63555"/>
                  </a:lnTo>
                  <a:cubicBezTo>
                    <a:pt x="23267" y="63509"/>
                    <a:pt x="24468" y="63479"/>
                    <a:pt x="25668" y="63418"/>
                  </a:cubicBezTo>
                  <a:cubicBezTo>
                    <a:pt x="26869" y="63342"/>
                    <a:pt x="28070" y="63281"/>
                    <a:pt x="29285" y="63160"/>
                  </a:cubicBezTo>
                  <a:cubicBezTo>
                    <a:pt x="29301" y="63160"/>
                    <a:pt x="29316" y="63144"/>
                    <a:pt x="29316" y="63129"/>
                  </a:cubicBezTo>
                  <a:cubicBezTo>
                    <a:pt x="29316" y="63099"/>
                    <a:pt x="29301" y="63084"/>
                    <a:pt x="29285" y="63084"/>
                  </a:cubicBezTo>
                  <a:cubicBezTo>
                    <a:pt x="28070" y="62962"/>
                    <a:pt x="26869" y="62886"/>
                    <a:pt x="25668" y="62825"/>
                  </a:cubicBezTo>
                  <a:cubicBezTo>
                    <a:pt x="24468" y="62780"/>
                    <a:pt x="23252" y="62719"/>
                    <a:pt x="22067" y="62688"/>
                  </a:cubicBezTo>
                  <a:lnTo>
                    <a:pt x="20258" y="62658"/>
                  </a:lnTo>
                  <a:cubicBezTo>
                    <a:pt x="20056" y="62653"/>
                    <a:pt x="19855" y="62651"/>
                    <a:pt x="19654" y="62651"/>
                  </a:cubicBezTo>
                  <a:cubicBezTo>
                    <a:pt x="19254" y="62651"/>
                    <a:pt x="18855" y="62658"/>
                    <a:pt x="18450" y="62658"/>
                  </a:cubicBezTo>
                  <a:cubicBezTo>
                    <a:pt x="17842" y="62658"/>
                    <a:pt x="17249" y="62673"/>
                    <a:pt x="16641" y="62688"/>
                  </a:cubicBezTo>
                  <a:lnTo>
                    <a:pt x="14833" y="62719"/>
                  </a:lnTo>
                  <a:cubicBezTo>
                    <a:pt x="14240" y="62719"/>
                    <a:pt x="13632" y="62749"/>
                    <a:pt x="13024" y="62764"/>
                  </a:cubicBezTo>
                  <a:cubicBezTo>
                    <a:pt x="12432" y="62795"/>
                    <a:pt x="11824" y="62810"/>
                    <a:pt x="11231" y="62840"/>
                  </a:cubicBezTo>
                  <a:cubicBezTo>
                    <a:pt x="10015" y="62901"/>
                    <a:pt x="8815" y="62962"/>
                    <a:pt x="7614" y="62992"/>
                  </a:cubicBezTo>
                  <a:cubicBezTo>
                    <a:pt x="7344" y="62996"/>
                    <a:pt x="7075" y="62998"/>
                    <a:pt x="6805" y="62998"/>
                  </a:cubicBezTo>
                  <a:cubicBezTo>
                    <a:pt x="5874" y="62998"/>
                    <a:pt x="4943" y="62975"/>
                    <a:pt x="4013" y="62916"/>
                  </a:cubicBezTo>
                  <a:cubicBezTo>
                    <a:pt x="2934" y="62856"/>
                    <a:pt x="1855" y="62795"/>
                    <a:pt x="776" y="62764"/>
                  </a:cubicBezTo>
                  <a:lnTo>
                    <a:pt x="776" y="60941"/>
                  </a:lnTo>
                  <a:cubicBezTo>
                    <a:pt x="776" y="60211"/>
                    <a:pt x="745" y="5153"/>
                    <a:pt x="730" y="4423"/>
                  </a:cubicBezTo>
                  <a:cubicBezTo>
                    <a:pt x="700" y="3694"/>
                    <a:pt x="669" y="2964"/>
                    <a:pt x="624" y="2235"/>
                  </a:cubicBezTo>
                  <a:cubicBezTo>
                    <a:pt x="608" y="1870"/>
                    <a:pt x="563" y="1505"/>
                    <a:pt x="548" y="1141"/>
                  </a:cubicBezTo>
                  <a:cubicBezTo>
                    <a:pt x="517" y="776"/>
                    <a:pt x="487" y="411"/>
                    <a:pt x="441" y="46"/>
                  </a:cubicBezTo>
                  <a:cubicBezTo>
                    <a:pt x="441" y="16"/>
                    <a:pt x="419" y="1"/>
                    <a:pt x="396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1" name="Google Shape;18191;p54"/>
            <p:cNvSpPr/>
            <p:nvPr/>
          </p:nvSpPr>
          <p:spPr>
            <a:xfrm>
              <a:off x="371850" y="2541875"/>
              <a:ext cx="257225" cy="198525"/>
            </a:xfrm>
            <a:custGeom>
              <a:avLst/>
              <a:gdLst/>
              <a:ahLst/>
              <a:cxnLst/>
              <a:rect l="l" t="t" r="r" b="b"/>
              <a:pathLst>
                <a:path w="10289" h="7941" extrusionOk="0">
                  <a:moveTo>
                    <a:pt x="10251" y="0"/>
                  </a:moveTo>
                  <a:cubicBezTo>
                    <a:pt x="10243" y="0"/>
                    <a:pt x="10236" y="4"/>
                    <a:pt x="10228" y="11"/>
                  </a:cubicBezTo>
                  <a:cubicBezTo>
                    <a:pt x="10228" y="11"/>
                    <a:pt x="10076" y="148"/>
                    <a:pt x="9818" y="407"/>
                  </a:cubicBezTo>
                  <a:lnTo>
                    <a:pt x="9620" y="619"/>
                  </a:lnTo>
                  <a:lnTo>
                    <a:pt x="9347" y="832"/>
                  </a:lnTo>
                  <a:cubicBezTo>
                    <a:pt x="9255" y="908"/>
                    <a:pt x="9164" y="999"/>
                    <a:pt x="9058" y="1090"/>
                  </a:cubicBezTo>
                  <a:cubicBezTo>
                    <a:pt x="8951" y="1166"/>
                    <a:pt x="8830" y="1242"/>
                    <a:pt x="8708" y="1334"/>
                  </a:cubicBezTo>
                  <a:cubicBezTo>
                    <a:pt x="8450" y="1531"/>
                    <a:pt x="8192" y="1698"/>
                    <a:pt x="7903" y="1866"/>
                  </a:cubicBezTo>
                  <a:lnTo>
                    <a:pt x="6976" y="2428"/>
                  </a:lnTo>
                  <a:cubicBezTo>
                    <a:pt x="6641" y="2625"/>
                    <a:pt x="6307" y="2808"/>
                    <a:pt x="5942" y="3005"/>
                  </a:cubicBezTo>
                  <a:cubicBezTo>
                    <a:pt x="5593" y="3188"/>
                    <a:pt x="5228" y="3400"/>
                    <a:pt x="4879" y="3613"/>
                  </a:cubicBezTo>
                  <a:cubicBezTo>
                    <a:pt x="4529" y="3826"/>
                    <a:pt x="4164" y="4039"/>
                    <a:pt x="3815" y="4236"/>
                  </a:cubicBezTo>
                  <a:cubicBezTo>
                    <a:pt x="3450" y="4419"/>
                    <a:pt x="3085" y="4601"/>
                    <a:pt x="2721" y="4753"/>
                  </a:cubicBezTo>
                  <a:cubicBezTo>
                    <a:pt x="2386" y="4905"/>
                    <a:pt x="2052" y="5102"/>
                    <a:pt x="1733" y="5330"/>
                  </a:cubicBezTo>
                  <a:cubicBezTo>
                    <a:pt x="1596" y="5422"/>
                    <a:pt x="1459" y="5543"/>
                    <a:pt x="1323" y="5665"/>
                  </a:cubicBezTo>
                  <a:lnTo>
                    <a:pt x="988" y="6045"/>
                  </a:lnTo>
                  <a:cubicBezTo>
                    <a:pt x="791" y="6257"/>
                    <a:pt x="623" y="6501"/>
                    <a:pt x="487" y="6759"/>
                  </a:cubicBezTo>
                  <a:cubicBezTo>
                    <a:pt x="365" y="6941"/>
                    <a:pt x="259" y="7139"/>
                    <a:pt x="198" y="7352"/>
                  </a:cubicBezTo>
                  <a:cubicBezTo>
                    <a:pt x="122" y="7534"/>
                    <a:pt x="61" y="7716"/>
                    <a:pt x="0" y="7899"/>
                  </a:cubicBezTo>
                  <a:cubicBezTo>
                    <a:pt x="0" y="7914"/>
                    <a:pt x="0" y="7929"/>
                    <a:pt x="16" y="7929"/>
                  </a:cubicBezTo>
                  <a:cubicBezTo>
                    <a:pt x="23" y="7937"/>
                    <a:pt x="31" y="7941"/>
                    <a:pt x="38" y="7941"/>
                  </a:cubicBezTo>
                  <a:cubicBezTo>
                    <a:pt x="46" y="7941"/>
                    <a:pt x="54" y="7937"/>
                    <a:pt x="61" y="7929"/>
                  </a:cubicBezTo>
                  <a:cubicBezTo>
                    <a:pt x="61" y="7929"/>
                    <a:pt x="213" y="7777"/>
                    <a:pt x="426" y="7488"/>
                  </a:cubicBezTo>
                  <a:lnTo>
                    <a:pt x="623" y="7245"/>
                  </a:lnTo>
                  <a:cubicBezTo>
                    <a:pt x="684" y="7169"/>
                    <a:pt x="775" y="7093"/>
                    <a:pt x="851" y="7002"/>
                  </a:cubicBezTo>
                  <a:cubicBezTo>
                    <a:pt x="1019" y="6789"/>
                    <a:pt x="1201" y="6592"/>
                    <a:pt x="1398" y="6425"/>
                  </a:cubicBezTo>
                  <a:cubicBezTo>
                    <a:pt x="1505" y="6318"/>
                    <a:pt x="1611" y="6212"/>
                    <a:pt x="1733" y="6090"/>
                  </a:cubicBezTo>
                  <a:lnTo>
                    <a:pt x="2113" y="5771"/>
                  </a:lnTo>
                  <a:cubicBezTo>
                    <a:pt x="2356" y="5528"/>
                    <a:pt x="2629" y="5300"/>
                    <a:pt x="2918" y="5042"/>
                  </a:cubicBezTo>
                  <a:cubicBezTo>
                    <a:pt x="3222" y="4799"/>
                    <a:pt x="3556" y="4571"/>
                    <a:pt x="3906" y="4403"/>
                  </a:cubicBezTo>
                  <a:cubicBezTo>
                    <a:pt x="4271" y="4221"/>
                    <a:pt x="4651" y="4054"/>
                    <a:pt x="5046" y="3932"/>
                  </a:cubicBezTo>
                  <a:cubicBezTo>
                    <a:pt x="5441" y="3796"/>
                    <a:pt x="5836" y="3674"/>
                    <a:pt x="6216" y="3522"/>
                  </a:cubicBezTo>
                  <a:cubicBezTo>
                    <a:pt x="6581" y="3355"/>
                    <a:pt x="6961" y="3188"/>
                    <a:pt x="7310" y="3020"/>
                  </a:cubicBezTo>
                  <a:cubicBezTo>
                    <a:pt x="7477" y="2944"/>
                    <a:pt x="7660" y="2853"/>
                    <a:pt x="7827" y="2747"/>
                  </a:cubicBezTo>
                  <a:cubicBezTo>
                    <a:pt x="7979" y="2656"/>
                    <a:pt x="8146" y="2565"/>
                    <a:pt x="8298" y="2443"/>
                  </a:cubicBezTo>
                  <a:cubicBezTo>
                    <a:pt x="8435" y="2337"/>
                    <a:pt x="8587" y="2230"/>
                    <a:pt x="8723" y="2124"/>
                  </a:cubicBezTo>
                  <a:cubicBezTo>
                    <a:pt x="8860" y="2017"/>
                    <a:pt x="8967" y="1896"/>
                    <a:pt x="9103" y="1790"/>
                  </a:cubicBezTo>
                  <a:cubicBezTo>
                    <a:pt x="9225" y="1683"/>
                    <a:pt x="9331" y="1577"/>
                    <a:pt x="9423" y="1470"/>
                  </a:cubicBezTo>
                  <a:lnTo>
                    <a:pt x="9666" y="1136"/>
                  </a:lnTo>
                  <a:cubicBezTo>
                    <a:pt x="9802" y="954"/>
                    <a:pt x="9924" y="756"/>
                    <a:pt x="10015" y="559"/>
                  </a:cubicBezTo>
                  <a:cubicBezTo>
                    <a:pt x="10198" y="224"/>
                    <a:pt x="10274" y="42"/>
                    <a:pt x="10274" y="42"/>
                  </a:cubicBezTo>
                  <a:cubicBezTo>
                    <a:pt x="10289" y="27"/>
                    <a:pt x="10289" y="11"/>
                    <a:pt x="10274" y="11"/>
                  </a:cubicBezTo>
                  <a:cubicBezTo>
                    <a:pt x="10266" y="4"/>
                    <a:pt x="10258" y="0"/>
                    <a:pt x="10251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2" name="Google Shape;18192;p54"/>
            <p:cNvSpPr/>
            <p:nvPr/>
          </p:nvSpPr>
          <p:spPr>
            <a:xfrm>
              <a:off x="357175" y="2789850"/>
              <a:ext cx="235425" cy="322375"/>
            </a:xfrm>
            <a:custGeom>
              <a:avLst/>
              <a:gdLst/>
              <a:ahLst/>
              <a:cxnLst/>
              <a:rect l="l" t="t" r="r" b="b"/>
              <a:pathLst>
                <a:path w="9417" h="12895" extrusionOk="0">
                  <a:moveTo>
                    <a:pt x="43" y="0"/>
                  </a:moveTo>
                  <a:cubicBezTo>
                    <a:pt x="22" y="0"/>
                    <a:pt x="0" y="17"/>
                    <a:pt x="10" y="47"/>
                  </a:cubicBezTo>
                  <a:cubicBezTo>
                    <a:pt x="10" y="47"/>
                    <a:pt x="25" y="305"/>
                    <a:pt x="101" y="746"/>
                  </a:cubicBezTo>
                  <a:cubicBezTo>
                    <a:pt x="162" y="1186"/>
                    <a:pt x="283" y="1809"/>
                    <a:pt x="481" y="2554"/>
                  </a:cubicBezTo>
                  <a:cubicBezTo>
                    <a:pt x="587" y="2964"/>
                    <a:pt x="709" y="3359"/>
                    <a:pt x="876" y="3755"/>
                  </a:cubicBezTo>
                  <a:cubicBezTo>
                    <a:pt x="982" y="3952"/>
                    <a:pt x="1074" y="4165"/>
                    <a:pt x="1195" y="4378"/>
                  </a:cubicBezTo>
                  <a:lnTo>
                    <a:pt x="1606" y="4970"/>
                  </a:lnTo>
                  <a:cubicBezTo>
                    <a:pt x="1742" y="5168"/>
                    <a:pt x="1940" y="5335"/>
                    <a:pt x="2092" y="5533"/>
                  </a:cubicBezTo>
                  <a:cubicBezTo>
                    <a:pt x="2168" y="5639"/>
                    <a:pt x="2259" y="5730"/>
                    <a:pt x="2335" y="5821"/>
                  </a:cubicBezTo>
                  <a:cubicBezTo>
                    <a:pt x="2411" y="5928"/>
                    <a:pt x="2502" y="6004"/>
                    <a:pt x="2593" y="6095"/>
                  </a:cubicBezTo>
                  <a:cubicBezTo>
                    <a:pt x="2761" y="6293"/>
                    <a:pt x="2928" y="6475"/>
                    <a:pt x="3095" y="6672"/>
                  </a:cubicBezTo>
                  <a:lnTo>
                    <a:pt x="3627" y="7235"/>
                  </a:lnTo>
                  <a:cubicBezTo>
                    <a:pt x="3809" y="7417"/>
                    <a:pt x="3976" y="7615"/>
                    <a:pt x="4159" y="7797"/>
                  </a:cubicBezTo>
                  <a:cubicBezTo>
                    <a:pt x="4341" y="7995"/>
                    <a:pt x="4523" y="8147"/>
                    <a:pt x="4721" y="8314"/>
                  </a:cubicBezTo>
                  <a:lnTo>
                    <a:pt x="5846" y="9271"/>
                  </a:lnTo>
                  <a:cubicBezTo>
                    <a:pt x="6210" y="9575"/>
                    <a:pt x="6545" y="9879"/>
                    <a:pt x="6879" y="10153"/>
                  </a:cubicBezTo>
                  <a:lnTo>
                    <a:pt x="7335" y="10563"/>
                  </a:lnTo>
                  <a:cubicBezTo>
                    <a:pt x="7487" y="10684"/>
                    <a:pt x="7624" y="10806"/>
                    <a:pt x="7760" y="10958"/>
                  </a:cubicBezTo>
                  <a:cubicBezTo>
                    <a:pt x="8004" y="11186"/>
                    <a:pt x="8231" y="11429"/>
                    <a:pt x="8459" y="11703"/>
                  </a:cubicBezTo>
                  <a:cubicBezTo>
                    <a:pt x="8627" y="11885"/>
                    <a:pt x="8794" y="12098"/>
                    <a:pt x="8946" y="12311"/>
                  </a:cubicBezTo>
                  <a:cubicBezTo>
                    <a:pt x="9189" y="12675"/>
                    <a:pt x="9341" y="12888"/>
                    <a:pt x="9341" y="12888"/>
                  </a:cubicBezTo>
                  <a:cubicBezTo>
                    <a:pt x="9351" y="12888"/>
                    <a:pt x="9361" y="12895"/>
                    <a:pt x="9371" y="12895"/>
                  </a:cubicBezTo>
                  <a:cubicBezTo>
                    <a:pt x="9376" y="12895"/>
                    <a:pt x="9381" y="12893"/>
                    <a:pt x="9386" y="12888"/>
                  </a:cubicBezTo>
                  <a:cubicBezTo>
                    <a:pt x="9402" y="12888"/>
                    <a:pt x="9417" y="12873"/>
                    <a:pt x="9402" y="12858"/>
                  </a:cubicBezTo>
                  <a:cubicBezTo>
                    <a:pt x="9402" y="12858"/>
                    <a:pt x="9326" y="12614"/>
                    <a:pt x="9174" y="12174"/>
                  </a:cubicBezTo>
                  <a:cubicBezTo>
                    <a:pt x="9067" y="11915"/>
                    <a:pt x="8946" y="11672"/>
                    <a:pt x="8794" y="11444"/>
                  </a:cubicBezTo>
                  <a:cubicBezTo>
                    <a:pt x="8611" y="11125"/>
                    <a:pt x="8414" y="10836"/>
                    <a:pt x="8186" y="10563"/>
                  </a:cubicBezTo>
                  <a:cubicBezTo>
                    <a:pt x="7928" y="10229"/>
                    <a:pt x="7639" y="9925"/>
                    <a:pt x="7335" y="9636"/>
                  </a:cubicBezTo>
                  <a:cubicBezTo>
                    <a:pt x="6985" y="9317"/>
                    <a:pt x="6636" y="9013"/>
                    <a:pt x="6256" y="8739"/>
                  </a:cubicBezTo>
                  <a:lnTo>
                    <a:pt x="3870" y="6961"/>
                  </a:lnTo>
                  <a:lnTo>
                    <a:pt x="3262" y="6490"/>
                  </a:lnTo>
                  <a:cubicBezTo>
                    <a:pt x="3064" y="6323"/>
                    <a:pt x="2897" y="6141"/>
                    <a:pt x="2730" y="5973"/>
                  </a:cubicBezTo>
                  <a:cubicBezTo>
                    <a:pt x="2548" y="5791"/>
                    <a:pt x="2396" y="5609"/>
                    <a:pt x="2274" y="5396"/>
                  </a:cubicBezTo>
                  <a:cubicBezTo>
                    <a:pt x="2122" y="5198"/>
                    <a:pt x="2001" y="5001"/>
                    <a:pt x="1894" y="4788"/>
                  </a:cubicBezTo>
                  <a:lnTo>
                    <a:pt x="1621" y="4165"/>
                  </a:lnTo>
                  <a:cubicBezTo>
                    <a:pt x="1545" y="3952"/>
                    <a:pt x="1484" y="3739"/>
                    <a:pt x="1408" y="3542"/>
                  </a:cubicBezTo>
                  <a:cubicBezTo>
                    <a:pt x="1332" y="3344"/>
                    <a:pt x="1256" y="3147"/>
                    <a:pt x="1195" y="2964"/>
                  </a:cubicBezTo>
                  <a:lnTo>
                    <a:pt x="998" y="2402"/>
                  </a:lnTo>
                  <a:cubicBezTo>
                    <a:pt x="770" y="1688"/>
                    <a:pt x="542" y="1080"/>
                    <a:pt x="375" y="670"/>
                  </a:cubicBezTo>
                  <a:cubicBezTo>
                    <a:pt x="192" y="259"/>
                    <a:pt x="71" y="16"/>
                    <a:pt x="71" y="16"/>
                  </a:cubicBezTo>
                  <a:cubicBezTo>
                    <a:pt x="65" y="5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3" name="Google Shape;18193;p54"/>
            <p:cNvSpPr/>
            <p:nvPr/>
          </p:nvSpPr>
          <p:spPr>
            <a:xfrm>
              <a:off x="452400" y="2833300"/>
              <a:ext cx="163000" cy="257100"/>
            </a:xfrm>
            <a:custGeom>
              <a:avLst/>
              <a:gdLst/>
              <a:ahLst/>
              <a:cxnLst/>
              <a:rect l="l" t="t" r="r" b="b"/>
              <a:pathLst>
                <a:path w="6520" h="10284" extrusionOk="0">
                  <a:moveTo>
                    <a:pt x="1884" y="1"/>
                  </a:moveTo>
                  <a:cubicBezTo>
                    <a:pt x="1699" y="1"/>
                    <a:pt x="1516" y="8"/>
                    <a:pt x="1337" y="26"/>
                  </a:cubicBezTo>
                  <a:cubicBezTo>
                    <a:pt x="1049" y="56"/>
                    <a:pt x="821" y="102"/>
                    <a:pt x="623" y="147"/>
                  </a:cubicBezTo>
                  <a:cubicBezTo>
                    <a:pt x="243" y="239"/>
                    <a:pt x="15" y="299"/>
                    <a:pt x="15" y="299"/>
                  </a:cubicBezTo>
                  <a:cubicBezTo>
                    <a:pt x="0" y="299"/>
                    <a:pt x="0" y="315"/>
                    <a:pt x="0" y="330"/>
                  </a:cubicBezTo>
                  <a:cubicBezTo>
                    <a:pt x="0" y="345"/>
                    <a:pt x="15" y="360"/>
                    <a:pt x="31" y="375"/>
                  </a:cubicBezTo>
                  <a:cubicBezTo>
                    <a:pt x="31" y="375"/>
                    <a:pt x="258" y="391"/>
                    <a:pt x="638" y="406"/>
                  </a:cubicBezTo>
                  <a:lnTo>
                    <a:pt x="1337" y="467"/>
                  </a:lnTo>
                  <a:cubicBezTo>
                    <a:pt x="1596" y="497"/>
                    <a:pt x="1900" y="527"/>
                    <a:pt x="2204" y="588"/>
                  </a:cubicBezTo>
                  <a:cubicBezTo>
                    <a:pt x="2538" y="649"/>
                    <a:pt x="2872" y="725"/>
                    <a:pt x="3192" y="846"/>
                  </a:cubicBezTo>
                  <a:cubicBezTo>
                    <a:pt x="3526" y="968"/>
                    <a:pt x="3845" y="1135"/>
                    <a:pt x="4164" y="1333"/>
                  </a:cubicBezTo>
                  <a:cubicBezTo>
                    <a:pt x="4483" y="1545"/>
                    <a:pt x="4772" y="1819"/>
                    <a:pt x="4985" y="2138"/>
                  </a:cubicBezTo>
                  <a:cubicBezTo>
                    <a:pt x="5243" y="2488"/>
                    <a:pt x="5441" y="2852"/>
                    <a:pt x="5623" y="3232"/>
                  </a:cubicBezTo>
                  <a:cubicBezTo>
                    <a:pt x="5790" y="3643"/>
                    <a:pt x="5912" y="4053"/>
                    <a:pt x="5973" y="4494"/>
                  </a:cubicBezTo>
                  <a:cubicBezTo>
                    <a:pt x="6033" y="4919"/>
                    <a:pt x="6049" y="5345"/>
                    <a:pt x="6003" y="5770"/>
                  </a:cubicBezTo>
                  <a:cubicBezTo>
                    <a:pt x="5988" y="6181"/>
                    <a:pt x="5927" y="6576"/>
                    <a:pt x="5927" y="6956"/>
                  </a:cubicBezTo>
                  <a:cubicBezTo>
                    <a:pt x="5912" y="7336"/>
                    <a:pt x="5927" y="7700"/>
                    <a:pt x="5927" y="8035"/>
                  </a:cubicBezTo>
                  <a:cubicBezTo>
                    <a:pt x="5927" y="8567"/>
                    <a:pt x="5957" y="9098"/>
                    <a:pt x="6018" y="9646"/>
                  </a:cubicBezTo>
                  <a:cubicBezTo>
                    <a:pt x="6049" y="9843"/>
                    <a:pt x="6079" y="10056"/>
                    <a:pt x="6125" y="10253"/>
                  </a:cubicBezTo>
                  <a:cubicBezTo>
                    <a:pt x="6125" y="10269"/>
                    <a:pt x="6140" y="10284"/>
                    <a:pt x="6155" y="10284"/>
                  </a:cubicBezTo>
                  <a:cubicBezTo>
                    <a:pt x="6170" y="10284"/>
                    <a:pt x="6185" y="10269"/>
                    <a:pt x="6185" y="10253"/>
                  </a:cubicBezTo>
                  <a:cubicBezTo>
                    <a:pt x="6185" y="10253"/>
                    <a:pt x="6246" y="10041"/>
                    <a:pt x="6307" y="9646"/>
                  </a:cubicBezTo>
                  <a:cubicBezTo>
                    <a:pt x="6352" y="9266"/>
                    <a:pt x="6428" y="8703"/>
                    <a:pt x="6474" y="8035"/>
                  </a:cubicBezTo>
                  <a:cubicBezTo>
                    <a:pt x="6489" y="7700"/>
                    <a:pt x="6520" y="7336"/>
                    <a:pt x="6504" y="6956"/>
                  </a:cubicBezTo>
                  <a:cubicBezTo>
                    <a:pt x="6474" y="6545"/>
                    <a:pt x="6428" y="6150"/>
                    <a:pt x="6368" y="5755"/>
                  </a:cubicBezTo>
                  <a:cubicBezTo>
                    <a:pt x="6292" y="5330"/>
                    <a:pt x="6231" y="4904"/>
                    <a:pt x="6170" y="4463"/>
                  </a:cubicBezTo>
                  <a:cubicBezTo>
                    <a:pt x="6109" y="4023"/>
                    <a:pt x="6064" y="3582"/>
                    <a:pt x="5973" y="3141"/>
                  </a:cubicBezTo>
                  <a:cubicBezTo>
                    <a:pt x="5881" y="2670"/>
                    <a:pt x="5714" y="2229"/>
                    <a:pt x="5486" y="1819"/>
                  </a:cubicBezTo>
                  <a:cubicBezTo>
                    <a:pt x="5243" y="1424"/>
                    <a:pt x="4939" y="1059"/>
                    <a:pt x="4574" y="786"/>
                  </a:cubicBezTo>
                  <a:cubicBezTo>
                    <a:pt x="4210" y="512"/>
                    <a:pt x="3815" y="315"/>
                    <a:pt x="3404" y="193"/>
                  </a:cubicBezTo>
                  <a:cubicBezTo>
                    <a:pt x="3207" y="132"/>
                    <a:pt x="3024" y="87"/>
                    <a:pt x="2827" y="56"/>
                  </a:cubicBezTo>
                  <a:cubicBezTo>
                    <a:pt x="2644" y="41"/>
                    <a:pt x="2447" y="11"/>
                    <a:pt x="2280" y="11"/>
                  </a:cubicBezTo>
                  <a:cubicBezTo>
                    <a:pt x="2147" y="4"/>
                    <a:pt x="2015" y="1"/>
                    <a:pt x="1884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4" name="Google Shape;18194;p54"/>
            <p:cNvSpPr/>
            <p:nvPr/>
          </p:nvSpPr>
          <p:spPr>
            <a:xfrm>
              <a:off x="561800" y="2811700"/>
              <a:ext cx="177075" cy="133200"/>
            </a:xfrm>
            <a:custGeom>
              <a:avLst/>
              <a:gdLst/>
              <a:ahLst/>
              <a:cxnLst/>
              <a:rect l="l" t="t" r="r" b="b"/>
              <a:pathLst>
                <a:path w="7083" h="5328" extrusionOk="0">
                  <a:moveTo>
                    <a:pt x="289" y="1"/>
                  </a:moveTo>
                  <a:cubicBezTo>
                    <a:pt x="203" y="1"/>
                    <a:pt x="117" y="3"/>
                    <a:pt x="31" y="8"/>
                  </a:cubicBezTo>
                  <a:cubicBezTo>
                    <a:pt x="16" y="8"/>
                    <a:pt x="16" y="8"/>
                    <a:pt x="1" y="24"/>
                  </a:cubicBezTo>
                  <a:cubicBezTo>
                    <a:pt x="1" y="39"/>
                    <a:pt x="1" y="54"/>
                    <a:pt x="1" y="69"/>
                  </a:cubicBezTo>
                  <a:cubicBezTo>
                    <a:pt x="122" y="145"/>
                    <a:pt x="244" y="206"/>
                    <a:pt x="366" y="267"/>
                  </a:cubicBezTo>
                  <a:cubicBezTo>
                    <a:pt x="609" y="388"/>
                    <a:pt x="943" y="540"/>
                    <a:pt x="1338" y="692"/>
                  </a:cubicBezTo>
                  <a:cubicBezTo>
                    <a:pt x="1551" y="753"/>
                    <a:pt x="1764" y="844"/>
                    <a:pt x="2007" y="905"/>
                  </a:cubicBezTo>
                  <a:cubicBezTo>
                    <a:pt x="2250" y="966"/>
                    <a:pt x="2508" y="1011"/>
                    <a:pt x="2782" y="1057"/>
                  </a:cubicBezTo>
                  <a:cubicBezTo>
                    <a:pt x="3055" y="1118"/>
                    <a:pt x="3329" y="1209"/>
                    <a:pt x="3587" y="1331"/>
                  </a:cubicBezTo>
                  <a:cubicBezTo>
                    <a:pt x="3846" y="1452"/>
                    <a:pt x="4089" y="1604"/>
                    <a:pt x="4302" y="1786"/>
                  </a:cubicBezTo>
                  <a:cubicBezTo>
                    <a:pt x="4530" y="1984"/>
                    <a:pt x="4742" y="2166"/>
                    <a:pt x="4940" y="2364"/>
                  </a:cubicBezTo>
                  <a:cubicBezTo>
                    <a:pt x="5153" y="2531"/>
                    <a:pt x="5335" y="2713"/>
                    <a:pt x="5517" y="2911"/>
                  </a:cubicBezTo>
                  <a:cubicBezTo>
                    <a:pt x="5685" y="3124"/>
                    <a:pt x="5852" y="3291"/>
                    <a:pt x="5989" y="3488"/>
                  </a:cubicBezTo>
                  <a:cubicBezTo>
                    <a:pt x="6049" y="3580"/>
                    <a:pt x="6110" y="3671"/>
                    <a:pt x="6186" y="3762"/>
                  </a:cubicBezTo>
                  <a:cubicBezTo>
                    <a:pt x="6262" y="3838"/>
                    <a:pt x="6292" y="3944"/>
                    <a:pt x="6353" y="4020"/>
                  </a:cubicBezTo>
                  <a:cubicBezTo>
                    <a:pt x="6460" y="4188"/>
                    <a:pt x="6551" y="4355"/>
                    <a:pt x="6627" y="4522"/>
                  </a:cubicBezTo>
                  <a:cubicBezTo>
                    <a:pt x="6672" y="4598"/>
                    <a:pt x="6703" y="4674"/>
                    <a:pt x="6748" y="4735"/>
                  </a:cubicBezTo>
                  <a:cubicBezTo>
                    <a:pt x="6779" y="4795"/>
                    <a:pt x="6794" y="4871"/>
                    <a:pt x="6824" y="4932"/>
                  </a:cubicBezTo>
                  <a:cubicBezTo>
                    <a:pt x="6916" y="5160"/>
                    <a:pt x="6992" y="5312"/>
                    <a:pt x="6992" y="5312"/>
                  </a:cubicBezTo>
                  <a:cubicBezTo>
                    <a:pt x="6992" y="5312"/>
                    <a:pt x="7007" y="5327"/>
                    <a:pt x="7007" y="5327"/>
                  </a:cubicBezTo>
                  <a:cubicBezTo>
                    <a:pt x="7037" y="5327"/>
                    <a:pt x="7052" y="5312"/>
                    <a:pt x="7052" y="5297"/>
                  </a:cubicBezTo>
                  <a:cubicBezTo>
                    <a:pt x="7052" y="5297"/>
                    <a:pt x="7068" y="5145"/>
                    <a:pt x="7083" y="4871"/>
                  </a:cubicBezTo>
                  <a:cubicBezTo>
                    <a:pt x="7083" y="4719"/>
                    <a:pt x="7068" y="4552"/>
                    <a:pt x="7037" y="4385"/>
                  </a:cubicBezTo>
                  <a:cubicBezTo>
                    <a:pt x="7007" y="4172"/>
                    <a:pt x="6961" y="3975"/>
                    <a:pt x="6885" y="3777"/>
                  </a:cubicBezTo>
                  <a:cubicBezTo>
                    <a:pt x="6840" y="3671"/>
                    <a:pt x="6794" y="3549"/>
                    <a:pt x="6733" y="3428"/>
                  </a:cubicBezTo>
                  <a:cubicBezTo>
                    <a:pt x="6688" y="3321"/>
                    <a:pt x="6612" y="3200"/>
                    <a:pt x="6551" y="3093"/>
                  </a:cubicBezTo>
                  <a:cubicBezTo>
                    <a:pt x="6475" y="2972"/>
                    <a:pt x="6399" y="2850"/>
                    <a:pt x="6308" y="2759"/>
                  </a:cubicBezTo>
                  <a:cubicBezTo>
                    <a:pt x="6216" y="2653"/>
                    <a:pt x="6110" y="2546"/>
                    <a:pt x="6004" y="2440"/>
                  </a:cubicBezTo>
                  <a:cubicBezTo>
                    <a:pt x="5791" y="2242"/>
                    <a:pt x="5548" y="2060"/>
                    <a:pt x="5305" y="1893"/>
                  </a:cubicBezTo>
                  <a:cubicBezTo>
                    <a:pt x="5046" y="1726"/>
                    <a:pt x="4773" y="1589"/>
                    <a:pt x="4499" y="1482"/>
                  </a:cubicBezTo>
                  <a:cubicBezTo>
                    <a:pt x="3952" y="1285"/>
                    <a:pt x="3420" y="1042"/>
                    <a:pt x="2919" y="738"/>
                  </a:cubicBezTo>
                  <a:cubicBezTo>
                    <a:pt x="2691" y="601"/>
                    <a:pt x="2448" y="464"/>
                    <a:pt x="2204" y="358"/>
                  </a:cubicBezTo>
                  <a:cubicBezTo>
                    <a:pt x="1976" y="282"/>
                    <a:pt x="1749" y="206"/>
                    <a:pt x="1521" y="160"/>
                  </a:cubicBezTo>
                  <a:cubicBezTo>
                    <a:pt x="1118" y="60"/>
                    <a:pt x="704" y="1"/>
                    <a:pt x="28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5" name="Google Shape;18195;p54"/>
            <p:cNvSpPr/>
            <p:nvPr/>
          </p:nvSpPr>
          <p:spPr>
            <a:xfrm>
              <a:off x="693275" y="2801250"/>
              <a:ext cx="88525" cy="20175"/>
            </a:xfrm>
            <a:custGeom>
              <a:avLst/>
              <a:gdLst/>
              <a:ahLst/>
              <a:cxnLst/>
              <a:rect l="l" t="t" r="r" b="b"/>
              <a:pathLst>
                <a:path w="3541" h="807" extrusionOk="0">
                  <a:moveTo>
                    <a:pt x="2918" y="1"/>
                  </a:moveTo>
                  <a:cubicBezTo>
                    <a:pt x="2736" y="1"/>
                    <a:pt x="2553" y="16"/>
                    <a:pt x="2371" y="62"/>
                  </a:cubicBezTo>
                  <a:cubicBezTo>
                    <a:pt x="2280" y="77"/>
                    <a:pt x="2188" y="107"/>
                    <a:pt x="2082" y="153"/>
                  </a:cubicBezTo>
                  <a:cubicBezTo>
                    <a:pt x="1976" y="183"/>
                    <a:pt x="1869" y="244"/>
                    <a:pt x="1763" y="305"/>
                  </a:cubicBezTo>
                  <a:cubicBezTo>
                    <a:pt x="1672" y="350"/>
                    <a:pt x="1565" y="381"/>
                    <a:pt x="1444" y="396"/>
                  </a:cubicBezTo>
                  <a:cubicBezTo>
                    <a:pt x="1337" y="396"/>
                    <a:pt x="1231" y="381"/>
                    <a:pt x="1140" y="320"/>
                  </a:cubicBezTo>
                  <a:cubicBezTo>
                    <a:pt x="1049" y="274"/>
                    <a:pt x="957" y="244"/>
                    <a:pt x="851" y="214"/>
                  </a:cubicBezTo>
                  <a:cubicBezTo>
                    <a:pt x="806" y="206"/>
                    <a:pt x="760" y="202"/>
                    <a:pt x="716" y="202"/>
                  </a:cubicBezTo>
                  <a:cubicBezTo>
                    <a:pt x="673" y="202"/>
                    <a:pt x="631" y="206"/>
                    <a:pt x="593" y="214"/>
                  </a:cubicBezTo>
                  <a:cubicBezTo>
                    <a:pt x="441" y="229"/>
                    <a:pt x="304" y="274"/>
                    <a:pt x="182" y="335"/>
                  </a:cubicBezTo>
                  <a:cubicBezTo>
                    <a:pt x="122" y="350"/>
                    <a:pt x="61" y="396"/>
                    <a:pt x="15" y="426"/>
                  </a:cubicBezTo>
                  <a:cubicBezTo>
                    <a:pt x="0" y="442"/>
                    <a:pt x="0" y="472"/>
                    <a:pt x="15" y="487"/>
                  </a:cubicBezTo>
                  <a:cubicBezTo>
                    <a:pt x="61" y="533"/>
                    <a:pt x="106" y="578"/>
                    <a:pt x="167" y="609"/>
                  </a:cubicBezTo>
                  <a:cubicBezTo>
                    <a:pt x="289" y="685"/>
                    <a:pt x="410" y="745"/>
                    <a:pt x="562" y="776"/>
                  </a:cubicBezTo>
                  <a:cubicBezTo>
                    <a:pt x="638" y="791"/>
                    <a:pt x="730" y="806"/>
                    <a:pt x="821" y="806"/>
                  </a:cubicBezTo>
                  <a:cubicBezTo>
                    <a:pt x="927" y="776"/>
                    <a:pt x="1033" y="745"/>
                    <a:pt x="1140" y="685"/>
                  </a:cubicBezTo>
                  <a:cubicBezTo>
                    <a:pt x="1231" y="624"/>
                    <a:pt x="1337" y="594"/>
                    <a:pt x="1459" y="594"/>
                  </a:cubicBezTo>
                  <a:cubicBezTo>
                    <a:pt x="1581" y="594"/>
                    <a:pt x="1687" y="624"/>
                    <a:pt x="1793" y="670"/>
                  </a:cubicBezTo>
                  <a:cubicBezTo>
                    <a:pt x="1915" y="700"/>
                    <a:pt x="2021" y="730"/>
                    <a:pt x="2143" y="730"/>
                  </a:cubicBezTo>
                  <a:lnTo>
                    <a:pt x="2477" y="730"/>
                  </a:lnTo>
                  <a:cubicBezTo>
                    <a:pt x="2675" y="730"/>
                    <a:pt x="2872" y="670"/>
                    <a:pt x="3055" y="578"/>
                  </a:cubicBezTo>
                  <a:cubicBezTo>
                    <a:pt x="3237" y="472"/>
                    <a:pt x="3389" y="350"/>
                    <a:pt x="3526" y="198"/>
                  </a:cubicBezTo>
                  <a:lnTo>
                    <a:pt x="3526" y="183"/>
                  </a:lnTo>
                  <a:cubicBezTo>
                    <a:pt x="3541" y="168"/>
                    <a:pt x="3526" y="138"/>
                    <a:pt x="3511" y="138"/>
                  </a:cubicBezTo>
                  <a:cubicBezTo>
                    <a:pt x="3313" y="62"/>
                    <a:pt x="3115" y="16"/>
                    <a:pt x="2918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6" name="Google Shape;18196;p54"/>
            <p:cNvSpPr/>
            <p:nvPr/>
          </p:nvSpPr>
          <p:spPr>
            <a:xfrm>
              <a:off x="6368225" y="1170200"/>
              <a:ext cx="887150" cy="1446925"/>
            </a:xfrm>
            <a:custGeom>
              <a:avLst/>
              <a:gdLst/>
              <a:ahLst/>
              <a:cxnLst/>
              <a:rect l="l" t="t" r="r" b="b"/>
              <a:pathLst>
                <a:path w="35486" h="57877" extrusionOk="0">
                  <a:moveTo>
                    <a:pt x="33354" y="1"/>
                  </a:moveTo>
                  <a:cubicBezTo>
                    <a:pt x="32456" y="1"/>
                    <a:pt x="31554" y="14"/>
                    <a:pt x="30653" y="32"/>
                  </a:cubicBezTo>
                  <a:cubicBezTo>
                    <a:pt x="29179" y="48"/>
                    <a:pt x="27735" y="63"/>
                    <a:pt x="26276" y="108"/>
                  </a:cubicBezTo>
                  <a:cubicBezTo>
                    <a:pt x="24817" y="154"/>
                    <a:pt x="23358" y="230"/>
                    <a:pt x="21914" y="276"/>
                  </a:cubicBezTo>
                  <a:cubicBezTo>
                    <a:pt x="20795" y="299"/>
                    <a:pt x="19675" y="331"/>
                    <a:pt x="18555" y="331"/>
                  </a:cubicBezTo>
                  <a:cubicBezTo>
                    <a:pt x="18216" y="331"/>
                    <a:pt x="17877" y="328"/>
                    <a:pt x="17538" y="321"/>
                  </a:cubicBezTo>
                  <a:cubicBezTo>
                    <a:pt x="16079" y="306"/>
                    <a:pt x="14620" y="215"/>
                    <a:pt x="13176" y="169"/>
                  </a:cubicBezTo>
                  <a:cubicBezTo>
                    <a:pt x="12447" y="124"/>
                    <a:pt x="11702" y="93"/>
                    <a:pt x="10988" y="78"/>
                  </a:cubicBezTo>
                  <a:cubicBezTo>
                    <a:pt x="10501" y="78"/>
                    <a:pt x="10008" y="71"/>
                    <a:pt x="9522" y="71"/>
                  </a:cubicBezTo>
                  <a:cubicBezTo>
                    <a:pt x="9279" y="71"/>
                    <a:pt x="9037" y="73"/>
                    <a:pt x="8799" y="78"/>
                  </a:cubicBezTo>
                  <a:cubicBezTo>
                    <a:pt x="8070" y="108"/>
                    <a:pt x="7340" y="93"/>
                    <a:pt x="6611" y="108"/>
                  </a:cubicBezTo>
                  <a:cubicBezTo>
                    <a:pt x="5882" y="139"/>
                    <a:pt x="5152" y="154"/>
                    <a:pt x="4423" y="169"/>
                  </a:cubicBezTo>
                  <a:cubicBezTo>
                    <a:pt x="3693" y="200"/>
                    <a:pt x="2949" y="230"/>
                    <a:pt x="2234" y="276"/>
                  </a:cubicBezTo>
                  <a:cubicBezTo>
                    <a:pt x="1505" y="321"/>
                    <a:pt x="760" y="352"/>
                    <a:pt x="46" y="428"/>
                  </a:cubicBezTo>
                  <a:cubicBezTo>
                    <a:pt x="15" y="428"/>
                    <a:pt x="0" y="443"/>
                    <a:pt x="0" y="473"/>
                  </a:cubicBezTo>
                  <a:cubicBezTo>
                    <a:pt x="0" y="488"/>
                    <a:pt x="15" y="519"/>
                    <a:pt x="46" y="519"/>
                  </a:cubicBezTo>
                  <a:cubicBezTo>
                    <a:pt x="760" y="580"/>
                    <a:pt x="1505" y="610"/>
                    <a:pt x="2234" y="671"/>
                  </a:cubicBezTo>
                  <a:cubicBezTo>
                    <a:pt x="2949" y="716"/>
                    <a:pt x="3693" y="747"/>
                    <a:pt x="4423" y="762"/>
                  </a:cubicBezTo>
                  <a:cubicBezTo>
                    <a:pt x="5152" y="792"/>
                    <a:pt x="5882" y="807"/>
                    <a:pt x="6611" y="823"/>
                  </a:cubicBezTo>
                  <a:cubicBezTo>
                    <a:pt x="7340" y="838"/>
                    <a:pt x="8070" y="853"/>
                    <a:pt x="8799" y="853"/>
                  </a:cubicBezTo>
                  <a:cubicBezTo>
                    <a:pt x="9037" y="858"/>
                    <a:pt x="9279" y="860"/>
                    <a:pt x="9522" y="860"/>
                  </a:cubicBezTo>
                  <a:cubicBezTo>
                    <a:pt x="10008" y="860"/>
                    <a:pt x="10501" y="853"/>
                    <a:pt x="10988" y="853"/>
                  </a:cubicBezTo>
                  <a:cubicBezTo>
                    <a:pt x="11702" y="853"/>
                    <a:pt x="12447" y="807"/>
                    <a:pt x="13176" y="777"/>
                  </a:cubicBezTo>
                  <a:cubicBezTo>
                    <a:pt x="14635" y="731"/>
                    <a:pt x="16079" y="640"/>
                    <a:pt x="17538" y="625"/>
                  </a:cubicBezTo>
                  <a:cubicBezTo>
                    <a:pt x="17945" y="617"/>
                    <a:pt x="18352" y="613"/>
                    <a:pt x="18760" y="613"/>
                  </a:cubicBezTo>
                  <a:cubicBezTo>
                    <a:pt x="19811" y="613"/>
                    <a:pt x="20863" y="638"/>
                    <a:pt x="21914" y="671"/>
                  </a:cubicBezTo>
                  <a:cubicBezTo>
                    <a:pt x="23358" y="731"/>
                    <a:pt x="24817" y="792"/>
                    <a:pt x="26276" y="823"/>
                  </a:cubicBezTo>
                  <a:cubicBezTo>
                    <a:pt x="27735" y="868"/>
                    <a:pt x="29194" y="899"/>
                    <a:pt x="30653" y="914"/>
                  </a:cubicBezTo>
                  <a:cubicBezTo>
                    <a:pt x="31944" y="944"/>
                    <a:pt x="33251" y="944"/>
                    <a:pt x="34558" y="944"/>
                  </a:cubicBezTo>
                  <a:cubicBezTo>
                    <a:pt x="34574" y="1734"/>
                    <a:pt x="34574" y="2525"/>
                    <a:pt x="34604" y="3330"/>
                  </a:cubicBezTo>
                  <a:cubicBezTo>
                    <a:pt x="34619" y="4272"/>
                    <a:pt x="34650" y="51201"/>
                    <a:pt x="34680" y="52143"/>
                  </a:cubicBezTo>
                  <a:cubicBezTo>
                    <a:pt x="34710" y="53100"/>
                    <a:pt x="34771" y="54043"/>
                    <a:pt x="34802" y="55000"/>
                  </a:cubicBezTo>
                  <a:cubicBezTo>
                    <a:pt x="34817" y="55471"/>
                    <a:pt x="34862" y="55942"/>
                    <a:pt x="34878" y="56413"/>
                  </a:cubicBezTo>
                  <a:cubicBezTo>
                    <a:pt x="34908" y="56884"/>
                    <a:pt x="34938" y="57371"/>
                    <a:pt x="34984" y="57842"/>
                  </a:cubicBezTo>
                  <a:cubicBezTo>
                    <a:pt x="34984" y="57857"/>
                    <a:pt x="34999" y="57872"/>
                    <a:pt x="35014" y="57872"/>
                  </a:cubicBezTo>
                  <a:cubicBezTo>
                    <a:pt x="35020" y="57875"/>
                    <a:pt x="35025" y="57876"/>
                    <a:pt x="35030" y="57876"/>
                  </a:cubicBezTo>
                  <a:cubicBezTo>
                    <a:pt x="35050" y="57876"/>
                    <a:pt x="35060" y="57854"/>
                    <a:pt x="35060" y="57842"/>
                  </a:cubicBezTo>
                  <a:cubicBezTo>
                    <a:pt x="35105" y="57371"/>
                    <a:pt x="35136" y="56884"/>
                    <a:pt x="35166" y="56413"/>
                  </a:cubicBezTo>
                  <a:cubicBezTo>
                    <a:pt x="35181" y="55942"/>
                    <a:pt x="35227" y="55471"/>
                    <a:pt x="35242" y="55000"/>
                  </a:cubicBezTo>
                  <a:cubicBezTo>
                    <a:pt x="35288" y="54043"/>
                    <a:pt x="35333" y="53100"/>
                    <a:pt x="35364" y="52143"/>
                  </a:cubicBezTo>
                  <a:cubicBezTo>
                    <a:pt x="35394" y="51201"/>
                    <a:pt x="35425" y="4272"/>
                    <a:pt x="35440" y="3330"/>
                  </a:cubicBezTo>
                  <a:cubicBezTo>
                    <a:pt x="35455" y="2373"/>
                    <a:pt x="35470" y="1431"/>
                    <a:pt x="35485" y="473"/>
                  </a:cubicBezTo>
                  <a:lnTo>
                    <a:pt x="35485" y="17"/>
                  </a:lnTo>
                  <a:lnTo>
                    <a:pt x="35014" y="17"/>
                  </a:lnTo>
                  <a:cubicBezTo>
                    <a:pt x="34463" y="6"/>
                    <a:pt x="33909" y="1"/>
                    <a:pt x="33354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7" name="Google Shape;18197;p54"/>
            <p:cNvSpPr/>
            <p:nvPr/>
          </p:nvSpPr>
          <p:spPr>
            <a:xfrm>
              <a:off x="6509550" y="2964250"/>
              <a:ext cx="732900" cy="1590175"/>
            </a:xfrm>
            <a:custGeom>
              <a:avLst/>
              <a:gdLst/>
              <a:ahLst/>
              <a:cxnLst/>
              <a:rect l="l" t="t" r="r" b="b"/>
              <a:pathLst>
                <a:path w="29316" h="63607" extrusionOk="0">
                  <a:moveTo>
                    <a:pt x="28936" y="0"/>
                  </a:moveTo>
                  <a:cubicBezTo>
                    <a:pt x="28905" y="0"/>
                    <a:pt x="28890" y="16"/>
                    <a:pt x="28890" y="46"/>
                  </a:cubicBezTo>
                  <a:cubicBezTo>
                    <a:pt x="28845" y="411"/>
                    <a:pt x="28814" y="775"/>
                    <a:pt x="28784" y="1140"/>
                  </a:cubicBezTo>
                  <a:cubicBezTo>
                    <a:pt x="28753" y="1505"/>
                    <a:pt x="28723" y="1870"/>
                    <a:pt x="28708" y="2234"/>
                  </a:cubicBezTo>
                  <a:cubicBezTo>
                    <a:pt x="28662" y="2964"/>
                    <a:pt x="28617" y="3693"/>
                    <a:pt x="28601" y="4423"/>
                  </a:cubicBezTo>
                  <a:cubicBezTo>
                    <a:pt x="28571" y="5152"/>
                    <a:pt x="28556" y="60211"/>
                    <a:pt x="28541" y="60940"/>
                  </a:cubicBezTo>
                  <a:cubicBezTo>
                    <a:pt x="28541" y="61548"/>
                    <a:pt x="28525" y="62156"/>
                    <a:pt x="28541" y="62764"/>
                  </a:cubicBezTo>
                  <a:cubicBezTo>
                    <a:pt x="27477" y="62794"/>
                    <a:pt x="26398" y="62855"/>
                    <a:pt x="25319" y="62916"/>
                  </a:cubicBezTo>
                  <a:cubicBezTo>
                    <a:pt x="24324" y="62966"/>
                    <a:pt x="23319" y="62996"/>
                    <a:pt x="22321" y="62996"/>
                  </a:cubicBezTo>
                  <a:cubicBezTo>
                    <a:pt x="22114" y="62996"/>
                    <a:pt x="21908" y="62995"/>
                    <a:pt x="21702" y="62992"/>
                  </a:cubicBezTo>
                  <a:cubicBezTo>
                    <a:pt x="20501" y="62962"/>
                    <a:pt x="19301" y="62901"/>
                    <a:pt x="18100" y="62840"/>
                  </a:cubicBezTo>
                  <a:cubicBezTo>
                    <a:pt x="17492" y="62810"/>
                    <a:pt x="16900" y="62779"/>
                    <a:pt x="16292" y="62764"/>
                  </a:cubicBezTo>
                  <a:cubicBezTo>
                    <a:pt x="15684" y="62749"/>
                    <a:pt x="15091" y="62734"/>
                    <a:pt x="14483" y="62718"/>
                  </a:cubicBezTo>
                  <a:lnTo>
                    <a:pt x="12675" y="62688"/>
                  </a:lnTo>
                  <a:cubicBezTo>
                    <a:pt x="12082" y="62688"/>
                    <a:pt x="11490" y="62673"/>
                    <a:pt x="10882" y="62673"/>
                  </a:cubicBezTo>
                  <a:cubicBezTo>
                    <a:pt x="10476" y="62673"/>
                    <a:pt x="10078" y="62666"/>
                    <a:pt x="9677" y="62666"/>
                  </a:cubicBezTo>
                  <a:cubicBezTo>
                    <a:pt x="9477" y="62666"/>
                    <a:pt x="9276" y="62668"/>
                    <a:pt x="9073" y="62673"/>
                  </a:cubicBezTo>
                  <a:lnTo>
                    <a:pt x="7265" y="62703"/>
                  </a:lnTo>
                  <a:cubicBezTo>
                    <a:pt x="6064" y="62734"/>
                    <a:pt x="4864" y="62779"/>
                    <a:pt x="3663" y="62840"/>
                  </a:cubicBezTo>
                  <a:cubicBezTo>
                    <a:pt x="2463" y="62916"/>
                    <a:pt x="1247" y="62977"/>
                    <a:pt x="46" y="63098"/>
                  </a:cubicBezTo>
                  <a:cubicBezTo>
                    <a:pt x="31" y="63098"/>
                    <a:pt x="16" y="63114"/>
                    <a:pt x="16" y="63129"/>
                  </a:cubicBezTo>
                  <a:cubicBezTo>
                    <a:pt x="1" y="63159"/>
                    <a:pt x="31" y="63174"/>
                    <a:pt x="46" y="63174"/>
                  </a:cubicBezTo>
                  <a:cubicBezTo>
                    <a:pt x="1247" y="63296"/>
                    <a:pt x="2463" y="63372"/>
                    <a:pt x="3663" y="63433"/>
                  </a:cubicBezTo>
                  <a:cubicBezTo>
                    <a:pt x="4864" y="63478"/>
                    <a:pt x="6064" y="63524"/>
                    <a:pt x="7265" y="63570"/>
                  </a:cubicBezTo>
                  <a:lnTo>
                    <a:pt x="9073" y="63600"/>
                  </a:lnTo>
                  <a:cubicBezTo>
                    <a:pt x="9276" y="63605"/>
                    <a:pt x="9477" y="63607"/>
                    <a:pt x="9677" y="63607"/>
                  </a:cubicBezTo>
                  <a:cubicBezTo>
                    <a:pt x="10078" y="63607"/>
                    <a:pt x="10476" y="63600"/>
                    <a:pt x="10882" y="63600"/>
                  </a:cubicBezTo>
                  <a:cubicBezTo>
                    <a:pt x="11474" y="63600"/>
                    <a:pt x="12082" y="63585"/>
                    <a:pt x="12690" y="63570"/>
                  </a:cubicBezTo>
                  <a:lnTo>
                    <a:pt x="14483" y="63539"/>
                  </a:lnTo>
                  <a:cubicBezTo>
                    <a:pt x="15091" y="63539"/>
                    <a:pt x="15699" y="63509"/>
                    <a:pt x="16292" y="63494"/>
                  </a:cubicBezTo>
                  <a:cubicBezTo>
                    <a:pt x="16900" y="63463"/>
                    <a:pt x="17492" y="63448"/>
                    <a:pt x="18100" y="63402"/>
                  </a:cubicBezTo>
                  <a:cubicBezTo>
                    <a:pt x="19301" y="63357"/>
                    <a:pt x="20501" y="63281"/>
                    <a:pt x="21702" y="63266"/>
                  </a:cubicBezTo>
                  <a:cubicBezTo>
                    <a:pt x="21972" y="63262"/>
                    <a:pt x="22242" y="63260"/>
                    <a:pt x="22513" y="63260"/>
                  </a:cubicBezTo>
                  <a:cubicBezTo>
                    <a:pt x="23448" y="63260"/>
                    <a:pt x="24388" y="63283"/>
                    <a:pt x="25319" y="63342"/>
                  </a:cubicBezTo>
                  <a:cubicBezTo>
                    <a:pt x="26519" y="63418"/>
                    <a:pt x="27720" y="63494"/>
                    <a:pt x="28921" y="63509"/>
                  </a:cubicBezTo>
                  <a:lnTo>
                    <a:pt x="29301" y="63509"/>
                  </a:lnTo>
                  <a:lnTo>
                    <a:pt x="29301" y="63129"/>
                  </a:lnTo>
                  <a:cubicBezTo>
                    <a:pt x="29316" y="62399"/>
                    <a:pt x="29316" y="61670"/>
                    <a:pt x="29301" y="60940"/>
                  </a:cubicBezTo>
                  <a:cubicBezTo>
                    <a:pt x="29301" y="60211"/>
                    <a:pt x="29270" y="5152"/>
                    <a:pt x="29255" y="4423"/>
                  </a:cubicBezTo>
                  <a:cubicBezTo>
                    <a:pt x="29240" y="3693"/>
                    <a:pt x="29194" y="2964"/>
                    <a:pt x="29149" y="2234"/>
                  </a:cubicBezTo>
                  <a:cubicBezTo>
                    <a:pt x="29133" y="1870"/>
                    <a:pt x="29088" y="1505"/>
                    <a:pt x="29073" y="1140"/>
                  </a:cubicBezTo>
                  <a:cubicBezTo>
                    <a:pt x="29042" y="775"/>
                    <a:pt x="29012" y="411"/>
                    <a:pt x="28966" y="46"/>
                  </a:cubicBezTo>
                  <a:cubicBezTo>
                    <a:pt x="28966" y="16"/>
                    <a:pt x="28951" y="0"/>
                    <a:pt x="28936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8" name="Google Shape;18198;p54"/>
            <p:cNvSpPr/>
            <p:nvPr/>
          </p:nvSpPr>
          <p:spPr>
            <a:xfrm>
              <a:off x="6980275" y="2542150"/>
              <a:ext cx="258000" cy="198525"/>
            </a:xfrm>
            <a:custGeom>
              <a:avLst/>
              <a:gdLst/>
              <a:ahLst/>
              <a:cxnLst/>
              <a:rect l="l" t="t" r="r" b="b"/>
              <a:pathLst>
                <a:path w="10320" h="7941" extrusionOk="0">
                  <a:moveTo>
                    <a:pt x="31" y="0"/>
                  </a:moveTo>
                  <a:cubicBezTo>
                    <a:pt x="16" y="16"/>
                    <a:pt x="1" y="31"/>
                    <a:pt x="16" y="46"/>
                  </a:cubicBezTo>
                  <a:cubicBezTo>
                    <a:pt x="16" y="46"/>
                    <a:pt x="92" y="244"/>
                    <a:pt x="259" y="563"/>
                  </a:cubicBezTo>
                  <a:cubicBezTo>
                    <a:pt x="365" y="776"/>
                    <a:pt x="487" y="958"/>
                    <a:pt x="624" y="1140"/>
                  </a:cubicBezTo>
                  <a:lnTo>
                    <a:pt x="882" y="1475"/>
                  </a:lnTo>
                  <a:cubicBezTo>
                    <a:pt x="989" y="1581"/>
                    <a:pt x="1095" y="1687"/>
                    <a:pt x="1201" y="1794"/>
                  </a:cubicBezTo>
                  <a:cubicBezTo>
                    <a:pt x="1323" y="1900"/>
                    <a:pt x="1444" y="2022"/>
                    <a:pt x="1581" y="2128"/>
                  </a:cubicBezTo>
                  <a:cubicBezTo>
                    <a:pt x="1733" y="2234"/>
                    <a:pt x="1870" y="2341"/>
                    <a:pt x="2022" y="2447"/>
                  </a:cubicBezTo>
                  <a:cubicBezTo>
                    <a:pt x="2159" y="2554"/>
                    <a:pt x="2326" y="2660"/>
                    <a:pt x="2493" y="2751"/>
                  </a:cubicBezTo>
                  <a:cubicBezTo>
                    <a:pt x="2660" y="2858"/>
                    <a:pt x="2827" y="2949"/>
                    <a:pt x="2995" y="3025"/>
                  </a:cubicBezTo>
                  <a:cubicBezTo>
                    <a:pt x="3359" y="3192"/>
                    <a:pt x="3724" y="3374"/>
                    <a:pt x="4104" y="3511"/>
                  </a:cubicBezTo>
                  <a:cubicBezTo>
                    <a:pt x="4484" y="3663"/>
                    <a:pt x="4864" y="3800"/>
                    <a:pt x="5259" y="3937"/>
                  </a:cubicBezTo>
                  <a:cubicBezTo>
                    <a:pt x="5654" y="4058"/>
                    <a:pt x="6034" y="4210"/>
                    <a:pt x="6399" y="4392"/>
                  </a:cubicBezTo>
                  <a:cubicBezTo>
                    <a:pt x="6748" y="4575"/>
                    <a:pt x="7083" y="4788"/>
                    <a:pt x="7387" y="5046"/>
                  </a:cubicBezTo>
                  <a:cubicBezTo>
                    <a:pt x="7675" y="5304"/>
                    <a:pt x="7964" y="5532"/>
                    <a:pt x="8192" y="5775"/>
                  </a:cubicBezTo>
                  <a:lnTo>
                    <a:pt x="8572" y="6094"/>
                  </a:lnTo>
                  <a:lnTo>
                    <a:pt x="8906" y="6414"/>
                  </a:lnTo>
                  <a:cubicBezTo>
                    <a:pt x="9104" y="6596"/>
                    <a:pt x="9286" y="6794"/>
                    <a:pt x="9468" y="6991"/>
                  </a:cubicBezTo>
                  <a:cubicBezTo>
                    <a:pt x="9544" y="7082"/>
                    <a:pt x="9620" y="7158"/>
                    <a:pt x="9696" y="7249"/>
                  </a:cubicBezTo>
                  <a:lnTo>
                    <a:pt x="9879" y="7493"/>
                  </a:lnTo>
                  <a:cubicBezTo>
                    <a:pt x="10107" y="7781"/>
                    <a:pt x="10259" y="7933"/>
                    <a:pt x="10259" y="7933"/>
                  </a:cubicBezTo>
                  <a:cubicBezTo>
                    <a:pt x="10259" y="7933"/>
                    <a:pt x="10265" y="7940"/>
                    <a:pt x="10275" y="7940"/>
                  </a:cubicBezTo>
                  <a:cubicBezTo>
                    <a:pt x="10279" y="7940"/>
                    <a:pt x="10284" y="7938"/>
                    <a:pt x="10289" y="7933"/>
                  </a:cubicBezTo>
                  <a:cubicBezTo>
                    <a:pt x="10304" y="7933"/>
                    <a:pt x="10320" y="7918"/>
                    <a:pt x="10304" y="7903"/>
                  </a:cubicBezTo>
                  <a:cubicBezTo>
                    <a:pt x="10304" y="7903"/>
                    <a:pt x="10259" y="7690"/>
                    <a:pt x="10122" y="7356"/>
                  </a:cubicBezTo>
                  <a:cubicBezTo>
                    <a:pt x="10046" y="7128"/>
                    <a:pt x="9940" y="6930"/>
                    <a:pt x="9803" y="6733"/>
                  </a:cubicBezTo>
                  <a:cubicBezTo>
                    <a:pt x="9666" y="6474"/>
                    <a:pt x="9484" y="6246"/>
                    <a:pt x="9301" y="6018"/>
                  </a:cubicBezTo>
                  <a:lnTo>
                    <a:pt x="8952" y="5654"/>
                  </a:lnTo>
                  <a:cubicBezTo>
                    <a:pt x="8830" y="5532"/>
                    <a:pt x="8693" y="5411"/>
                    <a:pt x="8541" y="5304"/>
                  </a:cubicBezTo>
                  <a:cubicBezTo>
                    <a:pt x="8238" y="5076"/>
                    <a:pt x="7903" y="4894"/>
                    <a:pt x="7554" y="4742"/>
                  </a:cubicBezTo>
                  <a:cubicBezTo>
                    <a:pt x="7189" y="4575"/>
                    <a:pt x="6839" y="4392"/>
                    <a:pt x="6475" y="4210"/>
                  </a:cubicBezTo>
                  <a:cubicBezTo>
                    <a:pt x="6110" y="4028"/>
                    <a:pt x="5760" y="3815"/>
                    <a:pt x="5396" y="3602"/>
                  </a:cubicBezTo>
                  <a:cubicBezTo>
                    <a:pt x="5046" y="3389"/>
                    <a:pt x="4697" y="3177"/>
                    <a:pt x="4332" y="2979"/>
                  </a:cubicBezTo>
                  <a:cubicBezTo>
                    <a:pt x="3982" y="2797"/>
                    <a:pt x="3633" y="2599"/>
                    <a:pt x="3314" y="2417"/>
                  </a:cubicBezTo>
                  <a:cubicBezTo>
                    <a:pt x="2979" y="2219"/>
                    <a:pt x="2675" y="2037"/>
                    <a:pt x="2387" y="1855"/>
                  </a:cubicBezTo>
                  <a:cubicBezTo>
                    <a:pt x="2113" y="1703"/>
                    <a:pt x="1840" y="1520"/>
                    <a:pt x="1581" y="1323"/>
                  </a:cubicBezTo>
                  <a:cubicBezTo>
                    <a:pt x="1460" y="1247"/>
                    <a:pt x="1338" y="1171"/>
                    <a:pt x="1232" y="1079"/>
                  </a:cubicBezTo>
                  <a:cubicBezTo>
                    <a:pt x="1125" y="988"/>
                    <a:pt x="1034" y="912"/>
                    <a:pt x="943" y="836"/>
                  </a:cubicBezTo>
                  <a:lnTo>
                    <a:pt x="669" y="608"/>
                  </a:lnTo>
                  <a:lnTo>
                    <a:pt x="472" y="396"/>
                  </a:lnTo>
                  <a:cubicBezTo>
                    <a:pt x="213" y="152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99" name="Google Shape;18199;p54"/>
            <p:cNvSpPr/>
            <p:nvPr/>
          </p:nvSpPr>
          <p:spPr>
            <a:xfrm>
              <a:off x="6953675" y="2563900"/>
              <a:ext cx="130350" cy="199925"/>
            </a:xfrm>
            <a:custGeom>
              <a:avLst/>
              <a:gdLst/>
              <a:ahLst/>
              <a:cxnLst/>
              <a:rect l="l" t="t" r="r" b="b"/>
              <a:pathLst>
                <a:path w="5214" h="7997" extrusionOk="0">
                  <a:moveTo>
                    <a:pt x="1103" y="1"/>
                  </a:moveTo>
                  <a:cubicBezTo>
                    <a:pt x="1095" y="1"/>
                    <a:pt x="1088" y="4"/>
                    <a:pt x="1080" y="12"/>
                  </a:cubicBezTo>
                  <a:cubicBezTo>
                    <a:pt x="958" y="118"/>
                    <a:pt x="837" y="209"/>
                    <a:pt x="730" y="331"/>
                  </a:cubicBezTo>
                  <a:cubicBezTo>
                    <a:pt x="594" y="453"/>
                    <a:pt x="487" y="605"/>
                    <a:pt x="411" y="772"/>
                  </a:cubicBezTo>
                  <a:cubicBezTo>
                    <a:pt x="366" y="863"/>
                    <a:pt x="305" y="969"/>
                    <a:pt x="244" y="1091"/>
                  </a:cubicBezTo>
                  <a:cubicBezTo>
                    <a:pt x="183" y="1197"/>
                    <a:pt x="168" y="1319"/>
                    <a:pt x="123" y="1456"/>
                  </a:cubicBezTo>
                  <a:cubicBezTo>
                    <a:pt x="47" y="1729"/>
                    <a:pt x="1" y="2018"/>
                    <a:pt x="16" y="2307"/>
                  </a:cubicBezTo>
                  <a:cubicBezTo>
                    <a:pt x="16" y="2459"/>
                    <a:pt x="31" y="2611"/>
                    <a:pt x="62" y="2763"/>
                  </a:cubicBezTo>
                  <a:cubicBezTo>
                    <a:pt x="92" y="2915"/>
                    <a:pt x="138" y="3082"/>
                    <a:pt x="183" y="3234"/>
                  </a:cubicBezTo>
                  <a:cubicBezTo>
                    <a:pt x="244" y="3386"/>
                    <a:pt x="290" y="3538"/>
                    <a:pt x="335" y="3690"/>
                  </a:cubicBezTo>
                  <a:cubicBezTo>
                    <a:pt x="381" y="3842"/>
                    <a:pt x="457" y="3994"/>
                    <a:pt x="502" y="4161"/>
                  </a:cubicBezTo>
                  <a:cubicBezTo>
                    <a:pt x="594" y="4480"/>
                    <a:pt x="730" y="4784"/>
                    <a:pt x="837" y="5118"/>
                  </a:cubicBezTo>
                  <a:cubicBezTo>
                    <a:pt x="958" y="5437"/>
                    <a:pt x="1126" y="5756"/>
                    <a:pt x="1308" y="6030"/>
                  </a:cubicBezTo>
                  <a:cubicBezTo>
                    <a:pt x="1490" y="6319"/>
                    <a:pt x="1703" y="6577"/>
                    <a:pt x="1946" y="6820"/>
                  </a:cubicBezTo>
                  <a:cubicBezTo>
                    <a:pt x="2053" y="6942"/>
                    <a:pt x="2174" y="7048"/>
                    <a:pt x="2311" y="7139"/>
                  </a:cubicBezTo>
                  <a:cubicBezTo>
                    <a:pt x="2417" y="7246"/>
                    <a:pt x="2554" y="7337"/>
                    <a:pt x="2691" y="7413"/>
                  </a:cubicBezTo>
                  <a:cubicBezTo>
                    <a:pt x="2934" y="7565"/>
                    <a:pt x="3192" y="7702"/>
                    <a:pt x="3466" y="7793"/>
                  </a:cubicBezTo>
                  <a:lnTo>
                    <a:pt x="3815" y="7899"/>
                  </a:lnTo>
                  <a:cubicBezTo>
                    <a:pt x="3937" y="7930"/>
                    <a:pt x="4059" y="7945"/>
                    <a:pt x="4165" y="7960"/>
                  </a:cubicBezTo>
                  <a:cubicBezTo>
                    <a:pt x="4298" y="7982"/>
                    <a:pt x="4432" y="7996"/>
                    <a:pt x="4565" y="7996"/>
                  </a:cubicBezTo>
                  <a:cubicBezTo>
                    <a:pt x="4614" y="7996"/>
                    <a:pt x="4663" y="7994"/>
                    <a:pt x="4712" y="7990"/>
                  </a:cubicBezTo>
                  <a:cubicBezTo>
                    <a:pt x="5016" y="7960"/>
                    <a:pt x="5183" y="7930"/>
                    <a:pt x="5183" y="7930"/>
                  </a:cubicBezTo>
                  <a:cubicBezTo>
                    <a:pt x="5214" y="7930"/>
                    <a:pt x="5214" y="7884"/>
                    <a:pt x="5183" y="7869"/>
                  </a:cubicBezTo>
                  <a:cubicBezTo>
                    <a:pt x="5183" y="7869"/>
                    <a:pt x="5016" y="7808"/>
                    <a:pt x="4742" y="7732"/>
                  </a:cubicBezTo>
                  <a:cubicBezTo>
                    <a:pt x="4682" y="7702"/>
                    <a:pt x="4606" y="7686"/>
                    <a:pt x="4530" y="7656"/>
                  </a:cubicBezTo>
                  <a:cubicBezTo>
                    <a:pt x="4454" y="7626"/>
                    <a:pt x="4362" y="7580"/>
                    <a:pt x="4271" y="7550"/>
                  </a:cubicBezTo>
                  <a:lnTo>
                    <a:pt x="3998" y="7428"/>
                  </a:lnTo>
                  <a:lnTo>
                    <a:pt x="3709" y="7261"/>
                  </a:lnTo>
                  <a:cubicBezTo>
                    <a:pt x="3481" y="7139"/>
                    <a:pt x="3268" y="7003"/>
                    <a:pt x="3071" y="6851"/>
                  </a:cubicBezTo>
                  <a:cubicBezTo>
                    <a:pt x="2858" y="6699"/>
                    <a:pt x="2645" y="6516"/>
                    <a:pt x="2417" y="6334"/>
                  </a:cubicBezTo>
                  <a:cubicBezTo>
                    <a:pt x="2189" y="6136"/>
                    <a:pt x="1977" y="5908"/>
                    <a:pt x="1764" y="5680"/>
                  </a:cubicBezTo>
                  <a:cubicBezTo>
                    <a:pt x="1551" y="5452"/>
                    <a:pt x="1369" y="5209"/>
                    <a:pt x="1156" y="4951"/>
                  </a:cubicBezTo>
                  <a:cubicBezTo>
                    <a:pt x="958" y="4693"/>
                    <a:pt x="806" y="4404"/>
                    <a:pt x="700" y="4100"/>
                  </a:cubicBezTo>
                  <a:cubicBezTo>
                    <a:pt x="578" y="3796"/>
                    <a:pt x="533" y="3492"/>
                    <a:pt x="533" y="3173"/>
                  </a:cubicBezTo>
                  <a:cubicBezTo>
                    <a:pt x="533" y="3021"/>
                    <a:pt x="533" y="2884"/>
                    <a:pt x="548" y="2732"/>
                  </a:cubicBezTo>
                  <a:cubicBezTo>
                    <a:pt x="563" y="2595"/>
                    <a:pt x="563" y="2459"/>
                    <a:pt x="594" y="2322"/>
                  </a:cubicBezTo>
                  <a:cubicBezTo>
                    <a:pt x="594" y="2063"/>
                    <a:pt x="624" y="1820"/>
                    <a:pt x="670" y="1577"/>
                  </a:cubicBezTo>
                  <a:cubicBezTo>
                    <a:pt x="685" y="1456"/>
                    <a:pt x="715" y="1349"/>
                    <a:pt x="730" y="1243"/>
                  </a:cubicBezTo>
                  <a:cubicBezTo>
                    <a:pt x="746" y="1136"/>
                    <a:pt x="776" y="1060"/>
                    <a:pt x="806" y="969"/>
                  </a:cubicBezTo>
                  <a:cubicBezTo>
                    <a:pt x="837" y="878"/>
                    <a:pt x="852" y="787"/>
                    <a:pt x="867" y="711"/>
                  </a:cubicBezTo>
                  <a:cubicBezTo>
                    <a:pt x="882" y="620"/>
                    <a:pt x="943" y="544"/>
                    <a:pt x="974" y="483"/>
                  </a:cubicBezTo>
                  <a:cubicBezTo>
                    <a:pt x="1034" y="346"/>
                    <a:pt x="1080" y="194"/>
                    <a:pt x="1126" y="42"/>
                  </a:cubicBezTo>
                  <a:cubicBezTo>
                    <a:pt x="1141" y="27"/>
                    <a:pt x="1141" y="27"/>
                    <a:pt x="1126" y="12"/>
                  </a:cubicBezTo>
                  <a:cubicBezTo>
                    <a:pt x="1118" y="4"/>
                    <a:pt x="1110" y="1"/>
                    <a:pt x="1103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0" name="Google Shape;18200;p54"/>
            <p:cNvSpPr/>
            <p:nvPr/>
          </p:nvSpPr>
          <p:spPr>
            <a:xfrm>
              <a:off x="7017125" y="2789850"/>
              <a:ext cx="234825" cy="322375"/>
            </a:xfrm>
            <a:custGeom>
              <a:avLst/>
              <a:gdLst/>
              <a:ahLst/>
              <a:cxnLst/>
              <a:rect l="l" t="t" r="r" b="b"/>
              <a:pathLst>
                <a:path w="9393" h="12895" extrusionOk="0">
                  <a:moveTo>
                    <a:pt x="9362" y="1"/>
                  </a:moveTo>
                  <a:cubicBezTo>
                    <a:pt x="9347" y="1"/>
                    <a:pt x="9332" y="1"/>
                    <a:pt x="9317" y="16"/>
                  </a:cubicBezTo>
                  <a:cubicBezTo>
                    <a:pt x="9317" y="16"/>
                    <a:pt x="9210" y="244"/>
                    <a:pt x="9028" y="670"/>
                  </a:cubicBezTo>
                  <a:cubicBezTo>
                    <a:pt x="8861" y="1080"/>
                    <a:pt x="8633" y="1673"/>
                    <a:pt x="8405" y="2402"/>
                  </a:cubicBezTo>
                  <a:cubicBezTo>
                    <a:pt x="8329" y="2569"/>
                    <a:pt x="8268" y="2752"/>
                    <a:pt x="8207" y="2949"/>
                  </a:cubicBezTo>
                  <a:cubicBezTo>
                    <a:pt x="8146" y="3147"/>
                    <a:pt x="8086" y="3344"/>
                    <a:pt x="7994" y="3542"/>
                  </a:cubicBezTo>
                  <a:cubicBezTo>
                    <a:pt x="7919" y="3724"/>
                    <a:pt x="7858" y="3937"/>
                    <a:pt x="7782" y="4150"/>
                  </a:cubicBezTo>
                  <a:lnTo>
                    <a:pt x="7493" y="4773"/>
                  </a:lnTo>
                  <a:cubicBezTo>
                    <a:pt x="7402" y="4986"/>
                    <a:pt x="7280" y="5198"/>
                    <a:pt x="7128" y="5396"/>
                  </a:cubicBezTo>
                  <a:cubicBezTo>
                    <a:pt x="7007" y="5593"/>
                    <a:pt x="6840" y="5791"/>
                    <a:pt x="6672" y="5958"/>
                  </a:cubicBezTo>
                  <a:cubicBezTo>
                    <a:pt x="6505" y="6141"/>
                    <a:pt x="6323" y="6308"/>
                    <a:pt x="6140" y="6490"/>
                  </a:cubicBezTo>
                  <a:lnTo>
                    <a:pt x="5533" y="6961"/>
                  </a:lnTo>
                  <a:lnTo>
                    <a:pt x="3147" y="8739"/>
                  </a:lnTo>
                  <a:cubicBezTo>
                    <a:pt x="2782" y="9013"/>
                    <a:pt x="2417" y="9317"/>
                    <a:pt x="2083" y="9636"/>
                  </a:cubicBezTo>
                  <a:cubicBezTo>
                    <a:pt x="1779" y="9925"/>
                    <a:pt x="1490" y="10229"/>
                    <a:pt x="1217" y="10563"/>
                  </a:cubicBezTo>
                  <a:cubicBezTo>
                    <a:pt x="989" y="10836"/>
                    <a:pt x="776" y="11125"/>
                    <a:pt x="609" y="11444"/>
                  </a:cubicBezTo>
                  <a:cubicBezTo>
                    <a:pt x="457" y="11672"/>
                    <a:pt x="335" y="11931"/>
                    <a:pt x="244" y="12189"/>
                  </a:cubicBezTo>
                  <a:cubicBezTo>
                    <a:pt x="77" y="12614"/>
                    <a:pt x="1" y="12858"/>
                    <a:pt x="1" y="12858"/>
                  </a:cubicBezTo>
                  <a:cubicBezTo>
                    <a:pt x="1" y="12873"/>
                    <a:pt x="1" y="12888"/>
                    <a:pt x="16" y="12888"/>
                  </a:cubicBezTo>
                  <a:cubicBezTo>
                    <a:pt x="16" y="12893"/>
                    <a:pt x="18" y="12895"/>
                    <a:pt x="21" y="12895"/>
                  </a:cubicBezTo>
                  <a:cubicBezTo>
                    <a:pt x="26" y="12895"/>
                    <a:pt x="36" y="12888"/>
                    <a:pt x="46" y="12888"/>
                  </a:cubicBezTo>
                  <a:cubicBezTo>
                    <a:pt x="46" y="12888"/>
                    <a:pt x="198" y="12675"/>
                    <a:pt x="457" y="12311"/>
                  </a:cubicBezTo>
                  <a:cubicBezTo>
                    <a:pt x="594" y="12098"/>
                    <a:pt x="761" y="11885"/>
                    <a:pt x="943" y="11703"/>
                  </a:cubicBezTo>
                  <a:cubicBezTo>
                    <a:pt x="1156" y="11444"/>
                    <a:pt x="1399" y="11186"/>
                    <a:pt x="1642" y="10958"/>
                  </a:cubicBezTo>
                  <a:cubicBezTo>
                    <a:pt x="1764" y="10821"/>
                    <a:pt x="1916" y="10684"/>
                    <a:pt x="2068" y="10563"/>
                  </a:cubicBezTo>
                  <a:cubicBezTo>
                    <a:pt x="2204" y="10426"/>
                    <a:pt x="2372" y="10289"/>
                    <a:pt x="2524" y="10153"/>
                  </a:cubicBezTo>
                  <a:cubicBezTo>
                    <a:pt x="2858" y="9879"/>
                    <a:pt x="3192" y="9575"/>
                    <a:pt x="3557" y="9271"/>
                  </a:cubicBezTo>
                  <a:lnTo>
                    <a:pt x="4682" y="8314"/>
                  </a:lnTo>
                  <a:cubicBezTo>
                    <a:pt x="4879" y="8147"/>
                    <a:pt x="5061" y="7979"/>
                    <a:pt x="5244" y="7797"/>
                  </a:cubicBezTo>
                  <a:cubicBezTo>
                    <a:pt x="5411" y="7630"/>
                    <a:pt x="5593" y="7417"/>
                    <a:pt x="5776" y="7235"/>
                  </a:cubicBezTo>
                  <a:lnTo>
                    <a:pt x="6308" y="6672"/>
                  </a:lnTo>
                  <a:cubicBezTo>
                    <a:pt x="6475" y="6475"/>
                    <a:pt x="6642" y="6293"/>
                    <a:pt x="6809" y="6095"/>
                  </a:cubicBezTo>
                  <a:cubicBezTo>
                    <a:pt x="6900" y="6004"/>
                    <a:pt x="6991" y="5928"/>
                    <a:pt x="7067" y="5821"/>
                  </a:cubicBezTo>
                  <a:cubicBezTo>
                    <a:pt x="7159" y="5730"/>
                    <a:pt x="7235" y="5639"/>
                    <a:pt x="7311" y="5533"/>
                  </a:cubicBezTo>
                  <a:cubicBezTo>
                    <a:pt x="7463" y="5350"/>
                    <a:pt x="7660" y="5183"/>
                    <a:pt x="7797" y="4970"/>
                  </a:cubicBezTo>
                  <a:lnTo>
                    <a:pt x="8207" y="4362"/>
                  </a:lnTo>
                  <a:cubicBezTo>
                    <a:pt x="8329" y="4165"/>
                    <a:pt x="8435" y="3952"/>
                    <a:pt x="8526" y="3755"/>
                  </a:cubicBezTo>
                  <a:cubicBezTo>
                    <a:pt x="8694" y="3359"/>
                    <a:pt x="8830" y="2964"/>
                    <a:pt x="8937" y="2554"/>
                  </a:cubicBezTo>
                  <a:cubicBezTo>
                    <a:pt x="9119" y="1809"/>
                    <a:pt x="9241" y="1186"/>
                    <a:pt x="9301" y="746"/>
                  </a:cubicBezTo>
                  <a:cubicBezTo>
                    <a:pt x="9362" y="290"/>
                    <a:pt x="9393" y="31"/>
                    <a:pt x="9393" y="31"/>
                  </a:cubicBezTo>
                  <a:cubicBezTo>
                    <a:pt x="9393" y="16"/>
                    <a:pt x="9377" y="16"/>
                    <a:pt x="9362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1" name="Google Shape;18201;p54"/>
            <p:cNvSpPr/>
            <p:nvPr/>
          </p:nvSpPr>
          <p:spPr>
            <a:xfrm>
              <a:off x="6994350" y="2833300"/>
              <a:ext cx="162625" cy="256875"/>
            </a:xfrm>
            <a:custGeom>
              <a:avLst/>
              <a:gdLst/>
              <a:ahLst/>
              <a:cxnLst/>
              <a:rect l="l" t="t" r="r" b="b"/>
              <a:pathLst>
                <a:path w="6505" h="10275" extrusionOk="0">
                  <a:moveTo>
                    <a:pt x="4609" y="1"/>
                  </a:moveTo>
                  <a:cubicBezTo>
                    <a:pt x="4479" y="1"/>
                    <a:pt x="4351" y="4"/>
                    <a:pt x="4225" y="11"/>
                  </a:cubicBezTo>
                  <a:cubicBezTo>
                    <a:pt x="4042" y="11"/>
                    <a:pt x="3860" y="41"/>
                    <a:pt x="3678" y="56"/>
                  </a:cubicBezTo>
                  <a:cubicBezTo>
                    <a:pt x="3480" y="87"/>
                    <a:pt x="3298" y="132"/>
                    <a:pt x="3100" y="193"/>
                  </a:cubicBezTo>
                  <a:cubicBezTo>
                    <a:pt x="2690" y="315"/>
                    <a:pt x="2295" y="512"/>
                    <a:pt x="1945" y="786"/>
                  </a:cubicBezTo>
                  <a:cubicBezTo>
                    <a:pt x="1565" y="1059"/>
                    <a:pt x="1261" y="1424"/>
                    <a:pt x="1018" y="1819"/>
                  </a:cubicBezTo>
                  <a:cubicBezTo>
                    <a:pt x="790" y="2229"/>
                    <a:pt x="623" y="2670"/>
                    <a:pt x="547" y="3126"/>
                  </a:cubicBezTo>
                  <a:cubicBezTo>
                    <a:pt x="441" y="3582"/>
                    <a:pt x="395" y="4023"/>
                    <a:pt x="334" y="4463"/>
                  </a:cubicBezTo>
                  <a:cubicBezTo>
                    <a:pt x="274" y="4889"/>
                    <a:pt x="213" y="5330"/>
                    <a:pt x="137" y="5740"/>
                  </a:cubicBezTo>
                  <a:cubicBezTo>
                    <a:pt x="76" y="6135"/>
                    <a:pt x="30" y="6545"/>
                    <a:pt x="0" y="6956"/>
                  </a:cubicBezTo>
                  <a:cubicBezTo>
                    <a:pt x="0" y="7336"/>
                    <a:pt x="0" y="7700"/>
                    <a:pt x="30" y="8035"/>
                  </a:cubicBezTo>
                  <a:cubicBezTo>
                    <a:pt x="76" y="8703"/>
                    <a:pt x="152" y="9250"/>
                    <a:pt x="213" y="9646"/>
                  </a:cubicBezTo>
                  <a:cubicBezTo>
                    <a:pt x="274" y="10025"/>
                    <a:pt x="319" y="10253"/>
                    <a:pt x="319" y="10253"/>
                  </a:cubicBezTo>
                  <a:cubicBezTo>
                    <a:pt x="319" y="10269"/>
                    <a:pt x="334" y="10269"/>
                    <a:pt x="350" y="10269"/>
                  </a:cubicBezTo>
                  <a:cubicBezTo>
                    <a:pt x="354" y="10273"/>
                    <a:pt x="358" y="10275"/>
                    <a:pt x="363" y="10275"/>
                  </a:cubicBezTo>
                  <a:cubicBezTo>
                    <a:pt x="372" y="10275"/>
                    <a:pt x="380" y="10264"/>
                    <a:pt x="380" y="10253"/>
                  </a:cubicBezTo>
                  <a:cubicBezTo>
                    <a:pt x="380" y="10253"/>
                    <a:pt x="441" y="10025"/>
                    <a:pt x="486" y="9630"/>
                  </a:cubicBezTo>
                  <a:cubicBezTo>
                    <a:pt x="532" y="9250"/>
                    <a:pt x="578" y="8688"/>
                    <a:pt x="593" y="8019"/>
                  </a:cubicBezTo>
                  <a:cubicBezTo>
                    <a:pt x="593" y="7685"/>
                    <a:pt x="593" y="7336"/>
                    <a:pt x="593" y="6956"/>
                  </a:cubicBezTo>
                  <a:cubicBezTo>
                    <a:pt x="578" y="6576"/>
                    <a:pt x="532" y="6181"/>
                    <a:pt x="502" y="5755"/>
                  </a:cubicBezTo>
                  <a:cubicBezTo>
                    <a:pt x="471" y="5330"/>
                    <a:pt x="471" y="4904"/>
                    <a:pt x="532" y="4479"/>
                  </a:cubicBezTo>
                  <a:cubicBezTo>
                    <a:pt x="593" y="4053"/>
                    <a:pt x="714" y="3627"/>
                    <a:pt x="881" y="3232"/>
                  </a:cubicBezTo>
                  <a:cubicBezTo>
                    <a:pt x="1049" y="2852"/>
                    <a:pt x="1261" y="2488"/>
                    <a:pt x="1505" y="2138"/>
                  </a:cubicBezTo>
                  <a:cubicBezTo>
                    <a:pt x="1732" y="1819"/>
                    <a:pt x="2006" y="1545"/>
                    <a:pt x="2340" y="1333"/>
                  </a:cubicBezTo>
                  <a:cubicBezTo>
                    <a:pt x="2644" y="1135"/>
                    <a:pt x="2979" y="968"/>
                    <a:pt x="3313" y="846"/>
                  </a:cubicBezTo>
                  <a:cubicBezTo>
                    <a:pt x="3632" y="725"/>
                    <a:pt x="3966" y="649"/>
                    <a:pt x="4301" y="588"/>
                  </a:cubicBezTo>
                  <a:cubicBezTo>
                    <a:pt x="4605" y="527"/>
                    <a:pt x="4909" y="497"/>
                    <a:pt x="5167" y="467"/>
                  </a:cubicBezTo>
                  <a:lnTo>
                    <a:pt x="5866" y="406"/>
                  </a:lnTo>
                  <a:cubicBezTo>
                    <a:pt x="6246" y="391"/>
                    <a:pt x="6474" y="375"/>
                    <a:pt x="6474" y="375"/>
                  </a:cubicBezTo>
                  <a:cubicBezTo>
                    <a:pt x="6489" y="360"/>
                    <a:pt x="6504" y="360"/>
                    <a:pt x="6504" y="345"/>
                  </a:cubicBezTo>
                  <a:cubicBezTo>
                    <a:pt x="6504" y="330"/>
                    <a:pt x="6489" y="315"/>
                    <a:pt x="6474" y="299"/>
                  </a:cubicBezTo>
                  <a:cubicBezTo>
                    <a:pt x="6474" y="299"/>
                    <a:pt x="6261" y="239"/>
                    <a:pt x="5881" y="147"/>
                  </a:cubicBezTo>
                  <a:cubicBezTo>
                    <a:pt x="5684" y="102"/>
                    <a:pt x="5441" y="56"/>
                    <a:pt x="5167" y="26"/>
                  </a:cubicBezTo>
                  <a:cubicBezTo>
                    <a:pt x="4980" y="8"/>
                    <a:pt x="4793" y="1"/>
                    <a:pt x="460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2" name="Google Shape;18202;p54"/>
            <p:cNvSpPr/>
            <p:nvPr/>
          </p:nvSpPr>
          <p:spPr>
            <a:xfrm>
              <a:off x="6834400" y="2717300"/>
              <a:ext cx="337400" cy="92725"/>
            </a:xfrm>
            <a:custGeom>
              <a:avLst/>
              <a:gdLst/>
              <a:ahLst/>
              <a:cxnLst/>
              <a:rect l="l" t="t" r="r" b="b"/>
              <a:pathLst>
                <a:path w="13496" h="3709" extrusionOk="0">
                  <a:moveTo>
                    <a:pt x="15" y="0"/>
                  </a:moveTo>
                  <a:cubicBezTo>
                    <a:pt x="0" y="15"/>
                    <a:pt x="0" y="31"/>
                    <a:pt x="15" y="46"/>
                  </a:cubicBezTo>
                  <a:cubicBezTo>
                    <a:pt x="15" y="46"/>
                    <a:pt x="137" y="243"/>
                    <a:pt x="380" y="563"/>
                  </a:cubicBezTo>
                  <a:cubicBezTo>
                    <a:pt x="517" y="760"/>
                    <a:pt x="684" y="943"/>
                    <a:pt x="851" y="1110"/>
                  </a:cubicBezTo>
                  <a:cubicBezTo>
                    <a:pt x="1064" y="1338"/>
                    <a:pt x="1307" y="1550"/>
                    <a:pt x="1550" y="1748"/>
                  </a:cubicBezTo>
                  <a:lnTo>
                    <a:pt x="1991" y="2082"/>
                  </a:lnTo>
                  <a:cubicBezTo>
                    <a:pt x="2143" y="2173"/>
                    <a:pt x="2310" y="2265"/>
                    <a:pt x="2492" y="2371"/>
                  </a:cubicBezTo>
                  <a:cubicBezTo>
                    <a:pt x="2660" y="2477"/>
                    <a:pt x="2842" y="2584"/>
                    <a:pt x="3039" y="2660"/>
                  </a:cubicBezTo>
                  <a:cubicBezTo>
                    <a:pt x="3222" y="2736"/>
                    <a:pt x="3419" y="2827"/>
                    <a:pt x="3632" y="2903"/>
                  </a:cubicBezTo>
                  <a:cubicBezTo>
                    <a:pt x="4042" y="3040"/>
                    <a:pt x="4483" y="3146"/>
                    <a:pt x="4909" y="3252"/>
                  </a:cubicBezTo>
                  <a:cubicBezTo>
                    <a:pt x="5365" y="3328"/>
                    <a:pt x="5821" y="3389"/>
                    <a:pt x="6276" y="3420"/>
                  </a:cubicBezTo>
                  <a:cubicBezTo>
                    <a:pt x="6732" y="3435"/>
                    <a:pt x="7173" y="3450"/>
                    <a:pt x="7629" y="3480"/>
                  </a:cubicBezTo>
                  <a:cubicBezTo>
                    <a:pt x="8070" y="3511"/>
                    <a:pt x="8495" y="3541"/>
                    <a:pt x="8921" y="3617"/>
                  </a:cubicBezTo>
                  <a:cubicBezTo>
                    <a:pt x="9331" y="3663"/>
                    <a:pt x="9741" y="3708"/>
                    <a:pt x="10152" y="3708"/>
                  </a:cubicBezTo>
                  <a:cubicBezTo>
                    <a:pt x="10516" y="3708"/>
                    <a:pt x="10881" y="3693"/>
                    <a:pt x="11246" y="3663"/>
                  </a:cubicBezTo>
                  <a:cubicBezTo>
                    <a:pt x="11991" y="3602"/>
                    <a:pt x="12735" y="3465"/>
                    <a:pt x="13465" y="3268"/>
                  </a:cubicBezTo>
                  <a:cubicBezTo>
                    <a:pt x="13480" y="3268"/>
                    <a:pt x="13480" y="3252"/>
                    <a:pt x="13495" y="3237"/>
                  </a:cubicBezTo>
                  <a:cubicBezTo>
                    <a:pt x="13495" y="3222"/>
                    <a:pt x="13480" y="3207"/>
                    <a:pt x="13465" y="3207"/>
                  </a:cubicBezTo>
                  <a:cubicBezTo>
                    <a:pt x="13465" y="3207"/>
                    <a:pt x="13237" y="3161"/>
                    <a:pt x="12842" y="3146"/>
                  </a:cubicBezTo>
                  <a:cubicBezTo>
                    <a:pt x="12446" y="3116"/>
                    <a:pt x="11884" y="3100"/>
                    <a:pt x="11215" y="3100"/>
                  </a:cubicBezTo>
                  <a:cubicBezTo>
                    <a:pt x="10881" y="3116"/>
                    <a:pt x="10516" y="3116"/>
                    <a:pt x="10137" y="3146"/>
                  </a:cubicBezTo>
                  <a:cubicBezTo>
                    <a:pt x="9757" y="3161"/>
                    <a:pt x="9346" y="3222"/>
                    <a:pt x="8921" y="3268"/>
                  </a:cubicBezTo>
                  <a:cubicBezTo>
                    <a:pt x="8686" y="3293"/>
                    <a:pt x="8452" y="3304"/>
                    <a:pt x="8215" y="3304"/>
                  </a:cubicBezTo>
                  <a:cubicBezTo>
                    <a:pt x="8022" y="3304"/>
                    <a:pt x="7827" y="3297"/>
                    <a:pt x="7629" y="3283"/>
                  </a:cubicBezTo>
                  <a:cubicBezTo>
                    <a:pt x="7188" y="3237"/>
                    <a:pt x="6748" y="3161"/>
                    <a:pt x="6322" y="3055"/>
                  </a:cubicBezTo>
                  <a:cubicBezTo>
                    <a:pt x="5897" y="2933"/>
                    <a:pt x="5471" y="2812"/>
                    <a:pt x="5061" y="2675"/>
                  </a:cubicBezTo>
                  <a:cubicBezTo>
                    <a:pt x="4650" y="2538"/>
                    <a:pt x="4255" y="2401"/>
                    <a:pt x="3875" y="2265"/>
                  </a:cubicBezTo>
                  <a:cubicBezTo>
                    <a:pt x="3495" y="2067"/>
                    <a:pt x="3131" y="1946"/>
                    <a:pt x="2796" y="1763"/>
                  </a:cubicBezTo>
                  <a:lnTo>
                    <a:pt x="2325" y="1520"/>
                  </a:lnTo>
                  <a:lnTo>
                    <a:pt x="1885" y="1262"/>
                  </a:lnTo>
                  <a:cubicBezTo>
                    <a:pt x="1626" y="1110"/>
                    <a:pt x="1368" y="943"/>
                    <a:pt x="1125" y="775"/>
                  </a:cubicBezTo>
                  <a:lnTo>
                    <a:pt x="806" y="563"/>
                  </a:lnTo>
                  <a:lnTo>
                    <a:pt x="547" y="365"/>
                  </a:lnTo>
                  <a:cubicBezTo>
                    <a:pt x="243" y="137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3" name="Google Shape;18203;p54"/>
            <p:cNvSpPr/>
            <p:nvPr/>
          </p:nvSpPr>
          <p:spPr>
            <a:xfrm>
              <a:off x="6870100" y="2811450"/>
              <a:ext cx="177450" cy="133100"/>
            </a:xfrm>
            <a:custGeom>
              <a:avLst/>
              <a:gdLst/>
              <a:ahLst/>
              <a:cxnLst/>
              <a:rect l="l" t="t" r="r" b="b"/>
              <a:pathLst>
                <a:path w="7098" h="5324" extrusionOk="0">
                  <a:moveTo>
                    <a:pt x="6882" y="0"/>
                  </a:moveTo>
                  <a:cubicBezTo>
                    <a:pt x="6442" y="0"/>
                    <a:pt x="6004" y="49"/>
                    <a:pt x="5578" y="155"/>
                  </a:cubicBezTo>
                  <a:cubicBezTo>
                    <a:pt x="5350" y="216"/>
                    <a:pt x="5122" y="277"/>
                    <a:pt x="4894" y="368"/>
                  </a:cubicBezTo>
                  <a:cubicBezTo>
                    <a:pt x="4651" y="474"/>
                    <a:pt x="4408" y="596"/>
                    <a:pt x="4180" y="748"/>
                  </a:cubicBezTo>
                  <a:cubicBezTo>
                    <a:pt x="3678" y="1052"/>
                    <a:pt x="3146" y="1295"/>
                    <a:pt x="2599" y="1492"/>
                  </a:cubicBezTo>
                  <a:cubicBezTo>
                    <a:pt x="2311" y="1599"/>
                    <a:pt x="2037" y="1736"/>
                    <a:pt x="1794" y="1903"/>
                  </a:cubicBezTo>
                  <a:cubicBezTo>
                    <a:pt x="1536" y="2055"/>
                    <a:pt x="1308" y="2237"/>
                    <a:pt x="1080" y="2450"/>
                  </a:cubicBezTo>
                  <a:cubicBezTo>
                    <a:pt x="973" y="2541"/>
                    <a:pt x="882" y="2647"/>
                    <a:pt x="791" y="2754"/>
                  </a:cubicBezTo>
                  <a:cubicBezTo>
                    <a:pt x="700" y="2860"/>
                    <a:pt x="608" y="2967"/>
                    <a:pt x="548" y="3088"/>
                  </a:cubicBezTo>
                  <a:cubicBezTo>
                    <a:pt x="472" y="3210"/>
                    <a:pt x="411" y="3316"/>
                    <a:pt x="350" y="3438"/>
                  </a:cubicBezTo>
                  <a:cubicBezTo>
                    <a:pt x="305" y="3544"/>
                    <a:pt x="259" y="3666"/>
                    <a:pt x="213" y="3772"/>
                  </a:cubicBezTo>
                  <a:cubicBezTo>
                    <a:pt x="137" y="3970"/>
                    <a:pt x="77" y="4182"/>
                    <a:pt x="46" y="4395"/>
                  </a:cubicBezTo>
                  <a:cubicBezTo>
                    <a:pt x="16" y="4547"/>
                    <a:pt x="1" y="4714"/>
                    <a:pt x="16" y="4881"/>
                  </a:cubicBezTo>
                  <a:cubicBezTo>
                    <a:pt x="16" y="5140"/>
                    <a:pt x="46" y="5292"/>
                    <a:pt x="46" y="5292"/>
                  </a:cubicBezTo>
                  <a:cubicBezTo>
                    <a:pt x="46" y="5311"/>
                    <a:pt x="64" y="5323"/>
                    <a:pt x="80" y="5323"/>
                  </a:cubicBezTo>
                  <a:cubicBezTo>
                    <a:pt x="91" y="5323"/>
                    <a:pt x="101" y="5319"/>
                    <a:pt x="107" y="5307"/>
                  </a:cubicBezTo>
                  <a:cubicBezTo>
                    <a:pt x="107" y="5307"/>
                    <a:pt x="168" y="5170"/>
                    <a:pt x="274" y="4927"/>
                  </a:cubicBezTo>
                  <a:cubicBezTo>
                    <a:pt x="305" y="4866"/>
                    <a:pt x="320" y="4805"/>
                    <a:pt x="350" y="4729"/>
                  </a:cubicBezTo>
                  <a:cubicBezTo>
                    <a:pt x="381" y="4669"/>
                    <a:pt x="426" y="4593"/>
                    <a:pt x="457" y="4517"/>
                  </a:cubicBezTo>
                  <a:cubicBezTo>
                    <a:pt x="548" y="4350"/>
                    <a:pt x="639" y="4182"/>
                    <a:pt x="745" y="4030"/>
                  </a:cubicBezTo>
                  <a:cubicBezTo>
                    <a:pt x="791" y="3939"/>
                    <a:pt x="836" y="3848"/>
                    <a:pt x="912" y="3757"/>
                  </a:cubicBezTo>
                  <a:cubicBezTo>
                    <a:pt x="973" y="3666"/>
                    <a:pt x="1049" y="3574"/>
                    <a:pt x="1110" y="3483"/>
                  </a:cubicBezTo>
                  <a:cubicBezTo>
                    <a:pt x="1247" y="3301"/>
                    <a:pt x="1414" y="3119"/>
                    <a:pt x="1581" y="2921"/>
                  </a:cubicBezTo>
                  <a:cubicBezTo>
                    <a:pt x="1748" y="2723"/>
                    <a:pt x="1946" y="2526"/>
                    <a:pt x="2143" y="2359"/>
                  </a:cubicBezTo>
                  <a:cubicBezTo>
                    <a:pt x="2341" y="2161"/>
                    <a:pt x="2569" y="1994"/>
                    <a:pt x="2782" y="1781"/>
                  </a:cubicBezTo>
                  <a:cubicBezTo>
                    <a:pt x="3010" y="1599"/>
                    <a:pt x="3253" y="1447"/>
                    <a:pt x="3511" y="1325"/>
                  </a:cubicBezTo>
                  <a:cubicBezTo>
                    <a:pt x="3769" y="1204"/>
                    <a:pt x="4028" y="1113"/>
                    <a:pt x="4317" y="1067"/>
                  </a:cubicBezTo>
                  <a:cubicBezTo>
                    <a:pt x="4575" y="1006"/>
                    <a:pt x="4848" y="961"/>
                    <a:pt x="5076" y="900"/>
                  </a:cubicBezTo>
                  <a:cubicBezTo>
                    <a:pt x="5320" y="839"/>
                    <a:pt x="5532" y="748"/>
                    <a:pt x="5745" y="687"/>
                  </a:cubicBezTo>
                  <a:cubicBezTo>
                    <a:pt x="6140" y="535"/>
                    <a:pt x="6475" y="398"/>
                    <a:pt x="6718" y="277"/>
                  </a:cubicBezTo>
                  <a:cubicBezTo>
                    <a:pt x="6839" y="216"/>
                    <a:pt x="6961" y="155"/>
                    <a:pt x="7082" y="79"/>
                  </a:cubicBezTo>
                  <a:cubicBezTo>
                    <a:pt x="7082" y="64"/>
                    <a:pt x="7098" y="64"/>
                    <a:pt x="7098" y="49"/>
                  </a:cubicBezTo>
                  <a:cubicBezTo>
                    <a:pt x="7098" y="34"/>
                    <a:pt x="7082" y="18"/>
                    <a:pt x="7067" y="3"/>
                  </a:cubicBezTo>
                  <a:cubicBezTo>
                    <a:pt x="7005" y="1"/>
                    <a:pt x="6944" y="0"/>
                    <a:pt x="688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4" name="Google Shape;18204;p54"/>
            <p:cNvSpPr/>
            <p:nvPr/>
          </p:nvSpPr>
          <p:spPr>
            <a:xfrm>
              <a:off x="6827550" y="2800875"/>
              <a:ext cx="88550" cy="20175"/>
            </a:xfrm>
            <a:custGeom>
              <a:avLst/>
              <a:gdLst/>
              <a:ahLst/>
              <a:cxnLst/>
              <a:rect l="l" t="t" r="r" b="b"/>
              <a:pathLst>
                <a:path w="3542" h="807" extrusionOk="0">
                  <a:moveTo>
                    <a:pt x="639" y="1"/>
                  </a:moveTo>
                  <a:cubicBezTo>
                    <a:pt x="426" y="16"/>
                    <a:pt x="228" y="61"/>
                    <a:pt x="46" y="137"/>
                  </a:cubicBezTo>
                  <a:lnTo>
                    <a:pt x="16" y="137"/>
                  </a:lnTo>
                  <a:cubicBezTo>
                    <a:pt x="1" y="153"/>
                    <a:pt x="1" y="183"/>
                    <a:pt x="16" y="198"/>
                  </a:cubicBezTo>
                  <a:cubicBezTo>
                    <a:pt x="153" y="350"/>
                    <a:pt x="320" y="487"/>
                    <a:pt x="502" y="578"/>
                  </a:cubicBezTo>
                  <a:cubicBezTo>
                    <a:pt x="669" y="685"/>
                    <a:pt x="867" y="730"/>
                    <a:pt x="1064" y="745"/>
                  </a:cubicBezTo>
                  <a:lnTo>
                    <a:pt x="1399" y="745"/>
                  </a:lnTo>
                  <a:cubicBezTo>
                    <a:pt x="1520" y="730"/>
                    <a:pt x="1642" y="700"/>
                    <a:pt x="1748" y="669"/>
                  </a:cubicBezTo>
                  <a:cubicBezTo>
                    <a:pt x="1855" y="624"/>
                    <a:pt x="1976" y="609"/>
                    <a:pt x="2098" y="593"/>
                  </a:cubicBezTo>
                  <a:cubicBezTo>
                    <a:pt x="2204" y="609"/>
                    <a:pt x="2310" y="639"/>
                    <a:pt x="2417" y="685"/>
                  </a:cubicBezTo>
                  <a:cubicBezTo>
                    <a:pt x="2508" y="745"/>
                    <a:pt x="2614" y="776"/>
                    <a:pt x="2736" y="806"/>
                  </a:cubicBezTo>
                  <a:cubicBezTo>
                    <a:pt x="2812" y="806"/>
                    <a:pt x="2903" y="806"/>
                    <a:pt x="2994" y="776"/>
                  </a:cubicBezTo>
                  <a:cubicBezTo>
                    <a:pt x="3131" y="745"/>
                    <a:pt x="3268" y="685"/>
                    <a:pt x="3389" y="609"/>
                  </a:cubicBezTo>
                  <a:cubicBezTo>
                    <a:pt x="3435" y="578"/>
                    <a:pt x="3481" y="548"/>
                    <a:pt x="3526" y="502"/>
                  </a:cubicBezTo>
                  <a:cubicBezTo>
                    <a:pt x="3541" y="487"/>
                    <a:pt x="3541" y="457"/>
                    <a:pt x="3526" y="441"/>
                  </a:cubicBezTo>
                  <a:cubicBezTo>
                    <a:pt x="3481" y="396"/>
                    <a:pt x="3435" y="365"/>
                    <a:pt x="3374" y="335"/>
                  </a:cubicBezTo>
                  <a:cubicBezTo>
                    <a:pt x="3238" y="274"/>
                    <a:pt x="3101" y="229"/>
                    <a:pt x="2964" y="213"/>
                  </a:cubicBezTo>
                  <a:lnTo>
                    <a:pt x="2690" y="213"/>
                  </a:lnTo>
                  <a:cubicBezTo>
                    <a:pt x="2599" y="244"/>
                    <a:pt x="2508" y="289"/>
                    <a:pt x="2417" y="335"/>
                  </a:cubicBezTo>
                  <a:cubicBezTo>
                    <a:pt x="2310" y="381"/>
                    <a:pt x="2204" y="396"/>
                    <a:pt x="2098" y="396"/>
                  </a:cubicBezTo>
                  <a:cubicBezTo>
                    <a:pt x="1991" y="381"/>
                    <a:pt x="1885" y="350"/>
                    <a:pt x="1779" y="305"/>
                  </a:cubicBezTo>
                  <a:cubicBezTo>
                    <a:pt x="1687" y="244"/>
                    <a:pt x="1581" y="198"/>
                    <a:pt x="1475" y="153"/>
                  </a:cubicBezTo>
                  <a:cubicBezTo>
                    <a:pt x="1368" y="122"/>
                    <a:pt x="1277" y="92"/>
                    <a:pt x="1171" y="61"/>
                  </a:cubicBezTo>
                  <a:cubicBezTo>
                    <a:pt x="1004" y="16"/>
                    <a:pt x="821" y="1"/>
                    <a:pt x="63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5" name="Google Shape;18205;p54"/>
            <p:cNvSpPr/>
            <p:nvPr/>
          </p:nvSpPr>
          <p:spPr>
            <a:xfrm>
              <a:off x="1567850" y="1170075"/>
              <a:ext cx="1523150" cy="23425"/>
            </a:xfrm>
            <a:custGeom>
              <a:avLst/>
              <a:gdLst/>
              <a:ahLst/>
              <a:cxnLst/>
              <a:rect l="l" t="t" r="r" b="b"/>
              <a:pathLst>
                <a:path w="60926" h="937" extrusionOk="0">
                  <a:moveTo>
                    <a:pt x="43393" y="0"/>
                  </a:moveTo>
                  <a:cubicBezTo>
                    <a:pt x="42812" y="0"/>
                    <a:pt x="42223" y="2"/>
                    <a:pt x="41625" y="7"/>
                  </a:cubicBezTo>
                  <a:lnTo>
                    <a:pt x="36139" y="83"/>
                  </a:lnTo>
                  <a:lnTo>
                    <a:pt x="33313" y="144"/>
                  </a:lnTo>
                  <a:lnTo>
                    <a:pt x="30456" y="220"/>
                  </a:lnTo>
                  <a:cubicBezTo>
                    <a:pt x="28756" y="274"/>
                    <a:pt x="27057" y="329"/>
                    <a:pt x="25380" y="329"/>
                  </a:cubicBezTo>
                  <a:cubicBezTo>
                    <a:pt x="25182" y="329"/>
                    <a:pt x="24984" y="328"/>
                    <a:pt x="24787" y="326"/>
                  </a:cubicBezTo>
                  <a:cubicBezTo>
                    <a:pt x="22918" y="326"/>
                    <a:pt x="21079" y="296"/>
                    <a:pt x="19301" y="235"/>
                  </a:cubicBezTo>
                  <a:cubicBezTo>
                    <a:pt x="17508" y="159"/>
                    <a:pt x="15790" y="98"/>
                    <a:pt x="14149" y="83"/>
                  </a:cubicBezTo>
                  <a:cubicBezTo>
                    <a:pt x="13673" y="79"/>
                    <a:pt x="13203" y="77"/>
                    <a:pt x="12741" y="77"/>
                  </a:cubicBezTo>
                  <a:cubicBezTo>
                    <a:pt x="11625" y="77"/>
                    <a:pt x="10555" y="87"/>
                    <a:pt x="9544" y="98"/>
                  </a:cubicBezTo>
                  <a:cubicBezTo>
                    <a:pt x="6703" y="129"/>
                    <a:pt x="4317" y="205"/>
                    <a:pt x="2660" y="281"/>
                  </a:cubicBezTo>
                  <a:lnTo>
                    <a:pt x="730" y="372"/>
                  </a:lnTo>
                  <a:lnTo>
                    <a:pt x="46" y="417"/>
                  </a:lnTo>
                  <a:cubicBezTo>
                    <a:pt x="31" y="417"/>
                    <a:pt x="1" y="448"/>
                    <a:pt x="1" y="463"/>
                  </a:cubicBezTo>
                  <a:cubicBezTo>
                    <a:pt x="1" y="493"/>
                    <a:pt x="16" y="509"/>
                    <a:pt x="46" y="509"/>
                  </a:cubicBezTo>
                  <a:lnTo>
                    <a:pt x="730" y="554"/>
                  </a:lnTo>
                  <a:lnTo>
                    <a:pt x="2660" y="660"/>
                  </a:lnTo>
                  <a:cubicBezTo>
                    <a:pt x="4317" y="736"/>
                    <a:pt x="6703" y="797"/>
                    <a:pt x="9544" y="843"/>
                  </a:cubicBezTo>
                  <a:cubicBezTo>
                    <a:pt x="10555" y="854"/>
                    <a:pt x="11625" y="864"/>
                    <a:pt x="12741" y="864"/>
                  </a:cubicBezTo>
                  <a:cubicBezTo>
                    <a:pt x="13203" y="864"/>
                    <a:pt x="13673" y="863"/>
                    <a:pt x="14149" y="858"/>
                  </a:cubicBezTo>
                  <a:cubicBezTo>
                    <a:pt x="15790" y="843"/>
                    <a:pt x="17508" y="767"/>
                    <a:pt x="19301" y="706"/>
                  </a:cubicBezTo>
                  <a:cubicBezTo>
                    <a:pt x="21079" y="645"/>
                    <a:pt x="22918" y="600"/>
                    <a:pt x="24787" y="600"/>
                  </a:cubicBezTo>
                  <a:cubicBezTo>
                    <a:pt x="26656" y="615"/>
                    <a:pt x="28556" y="660"/>
                    <a:pt x="30456" y="706"/>
                  </a:cubicBezTo>
                  <a:lnTo>
                    <a:pt x="33313" y="797"/>
                  </a:lnTo>
                  <a:lnTo>
                    <a:pt x="36139" y="858"/>
                  </a:lnTo>
                  <a:lnTo>
                    <a:pt x="41625" y="919"/>
                  </a:lnTo>
                  <a:cubicBezTo>
                    <a:pt x="42661" y="928"/>
                    <a:pt x="43671" y="936"/>
                    <a:pt x="44655" y="936"/>
                  </a:cubicBezTo>
                  <a:cubicBezTo>
                    <a:pt x="45376" y="936"/>
                    <a:pt x="46083" y="932"/>
                    <a:pt x="46777" y="919"/>
                  </a:cubicBezTo>
                  <a:cubicBezTo>
                    <a:pt x="48403" y="904"/>
                    <a:pt x="49953" y="888"/>
                    <a:pt x="51367" y="858"/>
                  </a:cubicBezTo>
                  <a:cubicBezTo>
                    <a:pt x="52795" y="843"/>
                    <a:pt x="54102" y="797"/>
                    <a:pt x="55272" y="752"/>
                  </a:cubicBezTo>
                  <a:cubicBezTo>
                    <a:pt x="56427" y="706"/>
                    <a:pt x="57430" y="691"/>
                    <a:pt x="58266" y="645"/>
                  </a:cubicBezTo>
                  <a:cubicBezTo>
                    <a:pt x="59923" y="569"/>
                    <a:pt x="60880" y="509"/>
                    <a:pt x="60880" y="509"/>
                  </a:cubicBezTo>
                  <a:cubicBezTo>
                    <a:pt x="60895" y="509"/>
                    <a:pt x="60926" y="493"/>
                    <a:pt x="60926" y="463"/>
                  </a:cubicBezTo>
                  <a:cubicBezTo>
                    <a:pt x="60926" y="448"/>
                    <a:pt x="60895" y="433"/>
                    <a:pt x="60880" y="433"/>
                  </a:cubicBezTo>
                  <a:cubicBezTo>
                    <a:pt x="60880" y="433"/>
                    <a:pt x="59923" y="372"/>
                    <a:pt x="58266" y="296"/>
                  </a:cubicBezTo>
                  <a:cubicBezTo>
                    <a:pt x="57430" y="250"/>
                    <a:pt x="56427" y="220"/>
                    <a:pt x="55272" y="189"/>
                  </a:cubicBezTo>
                  <a:cubicBezTo>
                    <a:pt x="54102" y="144"/>
                    <a:pt x="52795" y="113"/>
                    <a:pt x="51367" y="83"/>
                  </a:cubicBezTo>
                  <a:cubicBezTo>
                    <a:pt x="49953" y="53"/>
                    <a:pt x="48403" y="22"/>
                    <a:pt x="46777" y="7"/>
                  </a:cubicBezTo>
                  <a:cubicBezTo>
                    <a:pt x="45683" y="7"/>
                    <a:pt x="44555" y="0"/>
                    <a:pt x="43393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6" name="Google Shape;18206;p54"/>
            <p:cNvSpPr/>
            <p:nvPr/>
          </p:nvSpPr>
          <p:spPr>
            <a:xfrm>
              <a:off x="3964050" y="4530900"/>
              <a:ext cx="1983625" cy="23650"/>
            </a:xfrm>
            <a:custGeom>
              <a:avLst/>
              <a:gdLst/>
              <a:ahLst/>
              <a:cxnLst/>
              <a:rect l="l" t="t" r="r" b="b"/>
              <a:pathLst>
                <a:path w="79345" h="946" extrusionOk="0">
                  <a:moveTo>
                    <a:pt x="56522" y="0"/>
                  </a:moveTo>
                  <a:cubicBezTo>
                    <a:pt x="55765" y="0"/>
                    <a:pt x="54999" y="2"/>
                    <a:pt x="54223" y="7"/>
                  </a:cubicBezTo>
                  <a:lnTo>
                    <a:pt x="47066" y="83"/>
                  </a:lnTo>
                  <a:lnTo>
                    <a:pt x="43388" y="144"/>
                  </a:lnTo>
                  <a:lnTo>
                    <a:pt x="39680" y="235"/>
                  </a:lnTo>
                  <a:lnTo>
                    <a:pt x="35957" y="311"/>
                  </a:lnTo>
                  <a:lnTo>
                    <a:pt x="32279" y="326"/>
                  </a:lnTo>
                  <a:cubicBezTo>
                    <a:pt x="29847" y="326"/>
                    <a:pt x="27446" y="296"/>
                    <a:pt x="25121" y="235"/>
                  </a:cubicBezTo>
                  <a:cubicBezTo>
                    <a:pt x="22796" y="159"/>
                    <a:pt x="20562" y="98"/>
                    <a:pt x="18419" y="83"/>
                  </a:cubicBezTo>
                  <a:cubicBezTo>
                    <a:pt x="17796" y="78"/>
                    <a:pt x="17183" y="77"/>
                    <a:pt x="16582" y="77"/>
                  </a:cubicBezTo>
                  <a:cubicBezTo>
                    <a:pt x="15130" y="77"/>
                    <a:pt x="13743" y="87"/>
                    <a:pt x="12432" y="98"/>
                  </a:cubicBezTo>
                  <a:cubicBezTo>
                    <a:pt x="10562" y="113"/>
                    <a:pt x="8860" y="144"/>
                    <a:pt x="7356" y="174"/>
                  </a:cubicBezTo>
                  <a:cubicBezTo>
                    <a:pt x="5851" y="220"/>
                    <a:pt x="4529" y="235"/>
                    <a:pt x="3450" y="280"/>
                  </a:cubicBezTo>
                  <a:lnTo>
                    <a:pt x="927" y="387"/>
                  </a:lnTo>
                  <a:lnTo>
                    <a:pt x="46" y="432"/>
                  </a:lnTo>
                  <a:cubicBezTo>
                    <a:pt x="16" y="432"/>
                    <a:pt x="0" y="448"/>
                    <a:pt x="0" y="478"/>
                  </a:cubicBezTo>
                  <a:cubicBezTo>
                    <a:pt x="0" y="493"/>
                    <a:pt x="16" y="508"/>
                    <a:pt x="46" y="524"/>
                  </a:cubicBezTo>
                  <a:lnTo>
                    <a:pt x="927" y="554"/>
                  </a:lnTo>
                  <a:lnTo>
                    <a:pt x="3450" y="660"/>
                  </a:lnTo>
                  <a:cubicBezTo>
                    <a:pt x="4529" y="706"/>
                    <a:pt x="5851" y="721"/>
                    <a:pt x="7356" y="767"/>
                  </a:cubicBezTo>
                  <a:cubicBezTo>
                    <a:pt x="8860" y="797"/>
                    <a:pt x="10562" y="828"/>
                    <a:pt x="12432" y="843"/>
                  </a:cubicBezTo>
                  <a:cubicBezTo>
                    <a:pt x="13518" y="861"/>
                    <a:pt x="14656" y="868"/>
                    <a:pt x="15840" y="868"/>
                  </a:cubicBezTo>
                  <a:cubicBezTo>
                    <a:pt x="16678" y="868"/>
                    <a:pt x="17538" y="864"/>
                    <a:pt x="18419" y="858"/>
                  </a:cubicBezTo>
                  <a:cubicBezTo>
                    <a:pt x="20547" y="843"/>
                    <a:pt x="22796" y="767"/>
                    <a:pt x="25121" y="706"/>
                  </a:cubicBezTo>
                  <a:cubicBezTo>
                    <a:pt x="27198" y="665"/>
                    <a:pt x="29335" y="612"/>
                    <a:pt x="31501" y="612"/>
                  </a:cubicBezTo>
                  <a:cubicBezTo>
                    <a:pt x="31760" y="612"/>
                    <a:pt x="32019" y="613"/>
                    <a:pt x="32279" y="615"/>
                  </a:cubicBezTo>
                  <a:lnTo>
                    <a:pt x="35957" y="630"/>
                  </a:lnTo>
                  <a:lnTo>
                    <a:pt x="39680" y="706"/>
                  </a:lnTo>
                  <a:lnTo>
                    <a:pt x="43388" y="797"/>
                  </a:lnTo>
                  <a:lnTo>
                    <a:pt x="47066" y="858"/>
                  </a:lnTo>
                  <a:lnTo>
                    <a:pt x="54223" y="934"/>
                  </a:lnTo>
                  <a:cubicBezTo>
                    <a:pt x="55386" y="942"/>
                    <a:pt x="56526" y="945"/>
                    <a:pt x="57643" y="945"/>
                  </a:cubicBezTo>
                  <a:cubicBezTo>
                    <a:pt x="58760" y="945"/>
                    <a:pt x="59854" y="942"/>
                    <a:pt x="60925" y="934"/>
                  </a:cubicBezTo>
                  <a:cubicBezTo>
                    <a:pt x="63053" y="904"/>
                    <a:pt x="65059" y="888"/>
                    <a:pt x="66913" y="858"/>
                  </a:cubicBezTo>
                  <a:cubicBezTo>
                    <a:pt x="68782" y="828"/>
                    <a:pt x="70484" y="797"/>
                    <a:pt x="71989" y="752"/>
                  </a:cubicBezTo>
                  <a:lnTo>
                    <a:pt x="75894" y="645"/>
                  </a:lnTo>
                  <a:lnTo>
                    <a:pt x="79299" y="508"/>
                  </a:lnTo>
                  <a:cubicBezTo>
                    <a:pt x="79329" y="508"/>
                    <a:pt x="79344" y="493"/>
                    <a:pt x="79344" y="478"/>
                  </a:cubicBezTo>
                  <a:cubicBezTo>
                    <a:pt x="79344" y="448"/>
                    <a:pt x="79329" y="432"/>
                    <a:pt x="79299" y="432"/>
                  </a:cubicBezTo>
                  <a:lnTo>
                    <a:pt x="75894" y="296"/>
                  </a:lnTo>
                  <a:lnTo>
                    <a:pt x="71989" y="189"/>
                  </a:lnTo>
                  <a:cubicBezTo>
                    <a:pt x="70484" y="144"/>
                    <a:pt x="68782" y="113"/>
                    <a:pt x="66913" y="83"/>
                  </a:cubicBezTo>
                  <a:cubicBezTo>
                    <a:pt x="65059" y="52"/>
                    <a:pt x="63053" y="22"/>
                    <a:pt x="60925" y="7"/>
                  </a:cubicBezTo>
                  <a:cubicBezTo>
                    <a:pt x="59507" y="7"/>
                    <a:pt x="58035" y="0"/>
                    <a:pt x="5652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7" name="Google Shape;18207;p54"/>
            <p:cNvSpPr/>
            <p:nvPr/>
          </p:nvSpPr>
          <p:spPr>
            <a:xfrm>
              <a:off x="1403725" y="4531150"/>
              <a:ext cx="713525" cy="23550"/>
            </a:xfrm>
            <a:custGeom>
              <a:avLst/>
              <a:gdLst/>
              <a:ahLst/>
              <a:cxnLst/>
              <a:rect l="l" t="t" r="r" b="b"/>
              <a:pathLst>
                <a:path w="28541" h="942" extrusionOk="0">
                  <a:moveTo>
                    <a:pt x="20729" y="1"/>
                  </a:moveTo>
                  <a:cubicBezTo>
                    <a:pt x="20327" y="1"/>
                    <a:pt x="19916" y="4"/>
                    <a:pt x="19498" y="12"/>
                  </a:cubicBezTo>
                  <a:lnTo>
                    <a:pt x="16930" y="73"/>
                  </a:lnTo>
                  <a:cubicBezTo>
                    <a:pt x="16064" y="103"/>
                    <a:pt x="15167" y="164"/>
                    <a:pt x="14271" y="225"/>
                  </a:cubicBezTo>
                  <a:cubicBezTo>
                    <a:pt x="13374" y="286"/>
                    <a:pt x="12493" y="331"/>
                    <a:pt x="11611" y="331"/>
                  </a:cubicBezTo>
                  <a:cubicBezTo>
                    <a:pt x="10730" y="331"/>
                    <a:pt x="9879" y="301"/>
                    <a:pt x="9043" y="225"/>
                  </a:cubicBezTo>
                  <a:cubicBezTo>
                    <a:pt x="8207" y="164"/>
                    <a:pt x="7401" y="103"/>
                    <a:pt x="6642" y="88"/>
                  </a:cubicBezTo>
                  <a:cubicBezTo>
                    <a:pt x="6320" y="75"/>
                    <a:pt x="6005" y="71"/>
                    <a:pt x="5698" y="71"/>
                  </a:cubicBezTo>
                  <a:cubicBezTo>
                    <a:pt x="5279" y="71"/>
                    <a:pt x="4876" y="79"/>
                    <a:pt x="4499" y="88"/>
                  </a:cubicBezTo>
                  <a:cubicBezTo>
                    <a:pt x="3162" y="134"/>
                    <a:pt x="2052" y="210"/>
                    <a:pt x="1262" y="286"/>
                  </a:cubicBezTo>
                  <a:cubicBezTo>
                    <a:pt x="472" y="362"/>
                    <a:pt x="46" y="422"/>
                    <a:pt x="46" y="422"/>
                  </a:cubicBezTo>
                  <a:cubicBezTo>
                    <a:pt x="16" y="422"/>
                    <a:pt x="1" y="438"/>
                    <a:pt x="1" y="453"/>
                  </a:cubicBezTo>
                  <a:cubicBezTo>
                    <a:pt x="1" y="483"/>
                    <a:pt x="16" y="498"/>
                    <a:pt x="46" y="514"/>
                  </a:cubicBezTo>
                  <a:cubicBezTo>
                    <a:pt x="46" y="514"/>
                    <a:pt x="487" y="574"/>
                    <a:pt x="1262" y="650"/>
                  </a:cubicBezTo>
                  <a:cubicBezTo>
                    <a:pt x="2037" y="726"/>
                    <a:pt x="3146" y="802"/>
                    <a:pt x="4499" y="848"/>
                  </a:cubicBezTo>
                  <a:cubicBezTo>
                    <a:pt x="4935" y="848"/>
                    <a:pt x="5404" y="861"/>
                    <a:pt x="5894" y="861"/>
                  </a:cubicBezTo>
                  <a:cubicBezTo>
                    <a:pt x="6138" y="861"/>
                    <a:pt x="6388" y="858"/>
                    <a:pt x="6642" y="848"/>
                  </a:cubicBezTo>
                  <a:cubicBezTo>
                    <a:pt x="7401" y="833"/>
                    <a:pt x="8207" y="757"/>
                    <a:pt x="9043" y="711"/>
                  </a:cubicBezTo>
                  <a:cubicBezTo>
                    <a:pt x="9879" y="650"/>
                    <a:pt x="10745" y="605"/>
                    <a:pt x="11611" y="605"/>
                  </a:cubicBezTo>
                  <a:cubicBezTo>
                    <a:pt x="12493" y="605"/>
                    <a:pt x="13374" y="650"/>
                    <a:pt x="14271" y="711"/>
                  </a:cubicBezTo>
                  <a:cubicBezTo>
                    <a:pt x="15167" y="757"/>
                    <a:pt x="16049" y="833"/>
                    <a:pt x="16930" y="863"/>
                  </a:cubicBezTo>
                  <a:lnTo>
                    <a:pt x="19498" y="924"/>
                  </a:lnTo>
                  <a:cubicBezTo>
                    <a:pt x="19981" y="933"/>
                    <a:pt x="20453" y="941"/>
                    <a:pt x="20916" y="941"/>
                  </a:cubicBezTo>
                  <a:cubicBezTo>
                    <a:pt x="21254" y="941"/>
                    <a:pt x="21587" y="937"/>
                    <a:pt x="21915" y="924"/>
                  </a:cubicBezTo>
                  <a:cubicBezTo>
                    <a:pt x="22675" y="909"/>
                    <a:pt x="23389" y="878"/>
                    <a:pt x="24057" y="863"/>
                  </a:cubicBezTo>
                  <a:cubicBezTo>
                    <a:pt x="24726" y="833"/>
                    <a:pt x="25334" y="802"/>
                    <a:pt x="25881" y="757"/>
                  </a:cubicBezTo>
                  <a:cubicBezTo>
                    <a:pt x="26428" y="711"/>
                    <a:pt x="26899" y="681"/>
                    <a:pt x="27279" y="635"/>
                  </a:cubicBezTo>
                  <a:cubicBezTo>
                    <a:pt x="28054" y="574"/>
                    <a:pt x="28510" y="514"/>
                    <a:pt x="28510" y="514"/>
                  </a:cubicBezTo>
                  <a:cubicBezTo>
                    <a:pt x="28525" y="514"/>
                    <a:pt x="28541" y="498"/>
                    <a:pt x="28541" y="468"/>
                  </a:cubicBezTo>
                  <a:cubicBezTo>
                    <a:pt x="28541" y="453"/>
                    <a:pt x="28525" y="422"/>
                    <a:pt x="28510" y="422"/>
                  </a:cubicBezTo>
                  <a:cubicBezTo>
                    <a:pt x="28510" y="422"/>
                    <a:pt x="28054" y="362"/>
                    <a:pt x="27279" y="286"/>
                  </a:cubicBezTo>
                  <a:cubicBezTo>
                    <a:pt x="26899" y="255"/>
                    <a:pt x="26428" y="225"/>
                    <a:pt x="25881" y="179"/>
                  </a:cubicBezTo>
                  <a:cubicBezTo>
                    <a:pt x="25334" y="149"/>
                    <a:pt x="24726" y="103"/>
                    <a:pt x="24057" y="73"/>
                  </a:cubicBezTo>
                  <a:cubicBezTo>
                    <a:pt x="23389" y="42"/>
                    <a:pt x="22675" y="27"/>
                    <a:pt x="21915" y="12"/>
                  </a:cubicBezTo>
                  <a:cubicBezTo>
                    <a:pt x="21527" y="4"/>
                    <a:pt x="21132" y="1"/>
                    <a:pt x="2072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8" name="Google Shape;18208;p54"/>
            <p:cNvSpPr/>
            <p:nvPr/>
          </p:nvSpPr>
          <p:spPr>
            <a:xfrm>
              <a:off x="4029400" y="1159325"/>
              <a:ext cx="713900" cy="23375"/>
            </a:xfrm>
            <a:custGeom>
              <a:avLst/>
              <a:gdLst/>
              <a:ahLst/>
              <a:cxnLst/>
              <a:rect l="l" t="t" r="r" b="b"/>
              <a:pathLst>
                <a:path w="28556" h="935" extrusionOk="0">
                  <a:moveTo>
                    <a:pt x="20742" y="0"/>
                  </a:moveTo>
                  <a:cubicBezTo>
                    <a:pt x="20342" y="0"/>
                    <a:pt x="19931" y="4"/>
                    <a:pt x="19513" y="12"/>
                  </a:cubicBezTo>
                  <a:lnTo>
                    <a:pt x="16945" y="72"/>
                  </a:lnTo>
                  <a:cubicBezTo>
                    <a:pt x="16064" y="87"/>
                    <a:pt x="15182" y="163"/>
                    <a:pt x="14286" y="224"/>
                  </a:cubicBezTo>
                  <a:cubicBezTo>
                    <a:pt x="13389" y="285"/>
                    <a:pt x="12507" y="331"/>
                    <a:pt x="11626" y="331"/>
                  </a:cubicBezTo>
                  <a:cubicBezTo>
                    <a:pt x="10745" y="315"/>
                    <a:pt x="9894" y="285"/>
                    <a:pt x="9058" y="224"/>
                  </a:cubicBezTo>
                  <a:cubicBezTo>
                    <a:pt x="8222" y="163"/>
                    <a:pt x="7416" y="87"/>
                    <a:pt x="6657" y="72"/>
                  </a:cubicBezTo>
                  <a:cubicBezTo>
                    <a:pt x="6430" y="68"/>
                    <a:pt x="6208" y="66"/>
                    <a:pt x="5991" y="66"/>
                  </a:cubicBezTo>
                  <a:cubicBezTo>
                    <a:pt x="5467" y="66"/>
                    <a:pt x="4971" y="77"/>
                    <a:pt x="4499" y="87"/>
                  </a:cubicBezTo>
                  <a:cubicBezTo>
                    <a:pt x="3176" y="118"/>
                    <a:pt x="2052" y="194"/>
                    <a:pt x="1277" y="270"/>
                  </a:cubicBezTo>
                  <a:cubicBezTo>
                    <a:pt x="487" y="346"/>
                    <a:pt x="46" y="422"/>
                    <a:pt x="46" y="422"/>
                  </a:cubicBezTo>
                  <a:cubicBezTo>
                    <a:pt x="31" y="422"/>
                    <a:pt x="15" y="437"/>
                    <a:pt x="15" y="452"/>
                  </a:cubicBezTo>
                  <a:cubicBezTo>
                    <a:pt x="0" y="483"/>
                    <a:pt x="31" y="498"/>
                    <a:pt x="46" y="513"/>
                  </a:cubicBezTo>
                  <a:cubicBezTo>
                    <a:pt x="46" y="513"/>
                    <a:pt x="502" y="574"/>
                    <a:pt x="1277" y="650"/>
                  </a:cubicBezTo>
                  <a:cubicBezTo>
                    <a:pt x="2052" y="726"/>
                    <a:pt x="3176" y="802"/>
                    <a:pt x="4499" y="832"/>
                  </a:cubicBezTo>
                  <a:cubicBezTo>
                    <a:pt x="4971" y="843"/>
                    <a:pt x="5467" y="854"/>
                    <a:pt x="5991" y="854"/>
                  </a:cubicBezTo>
                  <a:cubicBezTo>
                    <a:pt x="6208" y="854"/>
                    <a:pt x="6430" y="852"/>
                    <a:pt x="6657" y="847"/>
                  </a:cubicBezTo>
                  <a:cubicBezTo>
                    <a:pt x="7416" y="832"/>
                    <a:pt x="8222" y="756"/>
                    <a:pt x="9058" y="695"/>
                  </a:cubicBezTo>
                  <a:cubicBezTo>
                    <a:pt x="9804" y="655"/>
                    <a:pt x="10563" y="602"/>
                    <a:pt x="11345" y="602"/>
                  </a:cubicBezTo>
                  <a:cubicBezTo>
                    <a:pt x="11438" y="602"/>
                    <a:pt x="11532" y="603"/>
                    <a:pt x="11626" y="604"/>
                  </a:cubicBezTo>
                  <a:cubicBezTo>
                    <a:pt x="12507" y="604"/>
                    <a:pt x="13389" y="650"/>
                    <a:pt x="14286" y="711"/>
                  </a:cubicBezTo>
                  <a:cubicBezTo>
                    <a:pt x="15182" y="756"/>
                    <a:pt x="16064" y="832"/>
                    <a:pt x="16945" y="847"/>
                  </a:cubicBezTo>
                  <a:lnTo>
                    <a:pt x="19513" y="923"/>
                  </a:lnTo>
                  <a:cubicBezTo>
                    <a:pt x="19931" y="931"/>
                    <a:pt x="20342" y="935"/>
                    <a:pt x="20742" y="935"/>
                  </a:cubicBezTo>
                  <a:cubicBezTo>
                    <a:pt x="21143" y="935"/>
                    <a:pt x="21535" y="931"/>
                    <a:pt x="21914" y="923"/>
                  </a:cubicBezTo>
                  <a:cubicBezTo>
                    <a:pt x="22674" y="893"/>
                    <a:pt x="23404" y="878"/>
                    <a:pt x="24072" y="847"/>
                  </a:cubicBezTo>
                  <a:cubicBezTo>
                    <a:pt x="24741" y="832"/>
                    <a:pt x="25349" y="787"/>
                    <a:pt x="25896" y="741"/>
                  </a:cubicBezTo>
                  <a:cubicBezTo>
                    <a:pt x="26428" y="695"/>
                    <a:pt x="26899" y="680"/>
                    <a:pt x="27294" y="635"/>
                  </a:cubicBezTo>
                  <a:cubicBezTo>
                    <a:pt x="28069" y="559"/>
                    <a:pt x="28510" y="513"/>
                    <a:pt x="28510" y="513"/>
                  </a:cubicBezTo>
                  <a:cubicBezTo>
                    <a:pt x="28540" y="498"/>
                    <a:pt x="28556" y="483"/>
                    <a:pt x="28556" y="467"/>
                  </a:cubicBezTo>
                  <a:cubicBezTo>
                    <a:pt x="28556" y="437"/>
                    <a:pt x="28540" y="422"/>
                    <a:pt x="28510" y="422"/>
                  </a:cubicBezTo>
                  <a:cubicBezTo>
                    <a:pt x="28510" y="422"/>
                    <a:pt x="28069" y="361"/>
                    <a:pt x="27294" y="285"/>
                  </a:cubicBezTo>
                  <a:cubicBezTo>
                    <a:pt x="26914" y="239"/>
                    <a:pt x="26428" y="224"/>
                    <a:pt x="25896" y="179"/>
                  </a:cubicBezTo>
                  <a:cubicBezTo>
                    <a:pt x="25349" y="133"/>
                    <a:pt x="24741" y="103"/>
                    <a:pt x="24072" y="72"/>
                  </a:cubicBezTo>
                  <a:cubicBezTo>
                    <a:pt x="23404" y="42"/>
                    <a:pt x="22674" y="12"/>
                    <a:pt x="21914" y="12"/>
                  </a:cubicBezTo>
                  <a:cubicBezTo>
                    <a:pt x="21535" y="4"/>
                    <a:pt x="21143" y="0"/>
                    <a:pt x="2074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09" name="Google Shape;18209;p54"/>
            <p:cNvSpPr/>
            <p:nvPr/>
          </p:nvSpPr>
          <p:spPr>
            <a:xfrm>
              <a:off x="437575" y="2716675"/>
              <a:ext cx="337400" cy="92975"/>
            </a:xfrm>
            <a:custGeom>
              <a:avLst/>
              <a:gdLst/>
              <a:ahLst/>
              <a:cxnLst/>
              <a:rect l="l" t="t" r="r" b="b"/>
              <a:pathLst>
                <a:path w="13496" h="3719" extrusionOk="0">
                  <a:moveTo>
                    <a:pt x="13459" y="0"/>
                  </a:moveTo>
                  <a:cubicBezTo>
                    <a:pt x="13450" y="0"/>
                    <a:pt x="13441" y="4"/>
                    <a:pt x="13435" y="10"/>
                  </a:cubicBezTo>
                  <a:cubicBezTo>
                    <a:pt x="13435" y="10"/>
                    <a:pt x="13237" y="147"/>
                    <a:pt x="12933" y="390"/>
                  </a:cubicBezTo>
                  <a:lnTo>
                    <a:pt x="12690" y="572"/>
                  </a:lnTo>
                  <a:lnTo>
                    <a:pt x="12371" y="785"/>
                  </a:lnTo>
                  <a:cubicBezTo>
                    <a:pt x="12128" y="968"/>
                    <a:pt x="11869" y="1119"/>
                    <a:pt x="11611" y="1271"/>
                  </a:cubicBezTo>
                  <a:lnTo>
                    <a:pt x="11170" y="1530"/>
                  </a:lnTo>
                  <a:lnTo>
                    <a:pt x="10684" y="1773"/>
                  </a:lnTo>
                  <a:cubicBezTo>
                    <a:pt x="10365" y="1955"/>
                    <a:pt x="9985" y="2092"/>
                    <a:pt x="9620" y="2274"/>
                  </a:cubicBezTo>
                  <a:cubicBezTo>
                    <a:pt x="9240" y="2411"/>
                    <a:pt x="8860" y="2578"/>
                    <a:pt x="8435" y="2685"/>
                  </a:cubicBezTo>
                  <a:cubicBezTo>
                    <a:pt x="8024" y="2806"/>
                    <a:pt x="7599" y="2943"/>
                    <a:pt x="7173" y="3065"/>
                  </a:cubicBezTo>
                  <a:cubicBezTo>
                    <a:pt x="6733" y="3171"/>
                    <a:pt x="6307" y="3247"/>
                    <a:pt x="5851" y="3293"/>
                  </a:cubicBezTo>
                  <a:cubicBezTo>
                    <a:pt x="5660" y="3306"/>
                    <a:pt x="5469" y="3314"/>
                    <a:pt x="5276" y="3314"/>
                  </a:cubicBezTo>
                  <a:cubicBezTo>
                    <a:pt x="5040" y="3314"/>
                    <a:pt x="4802" y="3303"/>
                    <a:pt x="4560" y="3277"/>
                  </a:cubicBezTo>
                  <a:cubicBezTo>
                    <a:pt x="4149" y="3232"/>
                    <a:pt x="3739" y="3171"/>
                    <a:pt x="3359" y="3156"/>
                  </a:cubicBezTo>
                  <a:cubicBezTo>
                    <a:pt x="2979" y="3125"/>
                    <a:pt x="2614" y="3125"/>
                    <a:pt x="2280" y="3110"/>
                  </a:cubicBezTo>
                  <a:cubicBezTo>
                    <a:pt x="1611" y="3110"/>
                    <a:pt x="1049" y="3125"/>
                    <a:pt x="654" y="3156"/>
                  </a:cubicBezTo>
                  <a:cubicBezTo>
                    <a:pt x="259" y="3171"/>
                    <a:pt x="31" y="3217"/>
                    <a:pt x="31" y="3217"/>
                  </a:cubicBezTo>
                  <a:cubicBezTo>
                    <a:pt x="16" y="3217"/>
                    <a:pt x="16" y="3217"/>
                    <a:pt x="0" y="3232"/>
                  </a:cubicBezTo>
                  <a:cubicBezTo>
                    <a:pt x="0" y="3247"/>
                    <a:pt x="16" y="3277"/>
                    <a:pt x="31" y="3277"/>
                  </a:cubicBezTo>
                  <a:cubicBezTo>
                    <a:pt x="760" y="3475"/>
                    <a:pt x="1505" y="3612"/>
                    <a:pt x="2250" y="3673"/>
                  </a:cubicBezTo>
                  <a:cubicBezTo>
                    <a:pt x="2614" y="3703"/>
                    <a:pt x="2979" y="3718"/>
                    <a:pt x="3344" y="3718"/>
                  </a:cubicBezTo>
                  <a:cubicBezTo>
                    <a:pt x="3754" y="3718"/>
                    <a:pt x="4164" y="3673"/>
                    <a:pt x="4575" y="3627"/>
                  </a:cubicBezTo>
                  <a:cubicBezTo>
                    <a:pt x="5000" y="3551"/>
                    <a:pt x="5426" y="3521"/>
                    <a:pt x="5867" y="3490"/>
                  </a:cubicBezTo>
                  <a:cubicBezTo>
                    <a:pt x="6322" y="3460"/>
                    <a:pt x="6763" y="3445"/>
                    <a:pt x="7219" y="3429"/>
                  </a:cubicBezTo>
                  <a:cubicBezTo>
                    <a:pt x="7675" y="3399"/>
                    <a:pt x="8131" y="3338"/>
                    <a:pt x="8587" y="3262"/>
                  </a:cubicBezTo>
                  <a:cubicBezTo>
                    <a:pt x="9012" y="3171"/>
                    <a:pt x="9453" y="3050"/>
                    <a:pt x="9879" y="2913"/>
                  </a:cubicBezTo>
                  <a:cubicBezTo>
                    <a:pt x="10076" y="2837"/>
                    <a:pt x="10274" y="2746"/>
                    <a:pt x="10471" y="2670"/>
                  </a:cubicBezTo>
                  <a:cubicBezTo>
                    <a:pt x="10669" y="2594"/>
                    <a:pt x="10851" y="2502"/>
                    <a:pt x="11018" y="2396"/>
                  </a:cubicBezTo>
                  <a:cubicBezTo>
                    <a:pt x="11185" y="2290"/>
                    <a:pt x="11368" y="2198"/>
                    <a:pt x="11520" y="2092"/>
                  </a:cubicBezTo>
                  <a:lnTo>
                    <a:pt x="11961" y="1758"/>
                  </a:lnTo>
                  <a:cubicBezTo>
                    <a:pt x="12204" y="1575"/>
                    <a:pt x="12432" y="1363"/>
                    <a:pt x="12660" y="1119"/>
                  </a:cubicBezTo>
                  <a:cubicBezTo>
                    <a:pt x="12827" y="952"/>
                    <a:pt x="12994" y="770"/>
                    <a:pt x="13131" y="572"/>
                  </a:cubicBezTo>
                  <a:cubicBezTo>
                    <a:pt x="13359" y="253"/>
                    <a:pt x="13495" y="56"/>
                    <a:pt x="13495" y="56"/>
                  </a:cubicBezTo>
                  <a:cubicBezTo>
                    <a:pt x="13495" y="56"/>
                    <a:pt x="13495" y="40"/>
                    <a:pt x="13495" y="25"/>
                  </a:cubicBezTo>
                  <a:cubicBezTo>
                    <a:pt x="13487" y="7"/>
                    <a:pt x="13472" y="0"/>
                    <a:pt x="13459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10" name="Google Shape;18210;p54"/>
            <p:cNvSpPr/>
            <p:nvPr/>
          </p:nvSpPr>
          <p:spPr>
            <a:xfrm>
              <a:off x="524950" y="2563900"/>
              <a:ext cx="130725" cy="200000"/>
            </a:xfrm>
            <a:custGeom>
              <a:avLst/>
              <a:gdLst/>
              <a:ahLst/>
              <a:cxnLst/>
              <a:rect l="l" t="t" r="r" b="b"/>
              <a:pathLst>
                <a:path w="5229" h="8000" extrusionOk="0">
                  <a:moveTo>
                    <a:pt x="4129" y="1"/>
                  </a:moveTo>
                  <a:cubicBezTo>
                    <a:pt x="4123" y="1"/>
                    <a:pt x="4119" y="4"/>
                    <a:pt x="4119" y="12"/>
                  </a:cubicBezTo>
                  <a:cubicBezTo>
                    <a:pt x="4089" y="12"/>
                    <a:pt x="4089" y="27"/>
                    <a:pt x="4089" y="42"/>
                  </a:cubicBezTo>
                  <a:cubicBezTo>
                    <a:pt x="4134" y="194"/>
                    <a:pt x="4195" y="346"/>
                    <a:pt x="4256" y="483"/>
                  </a:cubicBezTo>
                  <a:cubicBezTo>
                    <a:pt x="4271" y="559"/>
                    <a:pt x="4317" y="635"/>
                    <a:pt x="4347" y="711"/>
                  </a:cubicBezTo>
                  <a:cubicBezTo>
                    <a:pt x="4378" y="787"/>
                    <a:pt x="4378" y="878"/>
                    <a:pt x="4408" y="969"/>
                  </a:cubicBezTo>
                  <a:cubicBezTo>
                    <a:pt x="4438" y="1060"/>
                    <a:pt x="4454" y="1167"/>
                    <a:pt x="4499" y="1243"/>
                  </a:cubicBezTo>
                  <a:cubicBezTo>
                    <a:pt x="4529" y="1334"/>
                    <a:pt x="4529" y="1471"/>
                    <a:pt x="4545" y="1577"/>
                  </a:cubicBezTo>
                  <a:cubicBezTo>
                    <a:pt x="4590" y="1820"/>
                    <a:pt x="4621" y="2079"/>
                    <a:pt x="4636" y="2322"/>
                  </a:cubicBezTo>
                  <a:cubicBezTo>
                    <a:pt x="4651" y="2459"/>
                    <a:pt x="4666" y="2595"/>
                    <a:pt x="4666" y="2732"/>
                  </a:cubicBezTo>
                  <a:cubicBezTo>
                    <a:pt x="4681" y="2884"/>
                    <a:pt x="4697" y="3036"/>
                    <a:pt x="4681" y="3173"/>
                  </a:cubicBezTo>
                  <a:cubicBezTo>
                    <a:pt x="4681" y="3492"/>
                    <a:pt x="4636" y="3811"/>
                    <a:pt x="4529" y="4100"/>
                  </a:cubicBezTo>
                  <a:cubicBezTo>
                    <a:pt x="4408" y="4404"/>
                    <a:pt x="4256" y="4693"/>
                    <a:pt x="4074" y="4951"/>
                  </a:cubicBezTo>
                  <a:cubicBezTo>
                    <a:pt x="3861" y="5209"/>
                    <a:pt x="3663" y="5468"/>
                    <a:pt x="3450" y="5696"/>
                  </a:cubicBezTo>
                  <a:cubicBezTo>
                    <a:pt x="3253" y="5924"/>
                    <a:pt x="3040" y="6136"/>
                    <a:pt x="2812" y="6334"/>
                  </a:cubicBezTo>
                  <a:cubicBezTo>
                    <a:pt x="2569" y="6516"/>
                    <a:pt x="2372" y="6699"/>
                    <a:pt x="2144" y="6851"/>
                  </a:cubicBezTo>
                  <a:cubicBezTo>
                    <a:pt x="1946" y="7003"/>
                    <a:pt x="1733" y="7139"/>
                    <a:pt x="1520" y="7261"/>
                  </a:cubicBezTo>
                  <a:lnTo>
                    <a:pt x="1217" y="7428"/>
                  </a:lnTo>
                  <a:lnTo>
                    <a:pt x="943" y="7550"/>
                  </a:lnTo>
                  <a:cubicBezTo>
                    <a:pt x="852" y="7580"/>
                    <a:pt x="776" y="7626"/>
                    <a:pt x="685" y="7656"/>
                  </a:cubicBezTo>
                  <a:cubicBezTo>
                    <a:pt x="609" y="7702"/>
                    <a:pt x="533" y="7702"/>
                    <a:pt x="472" y="7732"/>
                  </a:cubicBezTo>
                  <a:cubicBezTo>
                    <a:pt x="198" y="7808"/>
                    <a:pt x="31" y="7869"/>
                    <a:pt x="31" y="7869"/>
                  </a:cubicBezTo>
                  <a:cubicBezTo>
                    <a:pt x="16" y="7884"/>
                    <a:pt x="16" y="7884"/>
                    <a:pt x="16" y="7899"/>
                  </a:cubicBezTo>
                  <a:cubicBezTo>
                    <a:pt x="1" y="7914"/>
                    <a:pt x="16" y="7930"/>
                    <a:pt x="46" y="7945"/>
                  </a:cubicBezTo>
                  <a:cubicBezTo>
                    <a:pt x="46" y="7945"/>
                    <a:pt x="198" y="7960"/>
                    <a:pt x="517" y="7990"/>
                  </a:cubicBezTo>
                  <a:cubicBezTo>
                    <a:pt x="584" y="7996"/>
                    <a:pt x="651" y="7999"/>
                    <a:pt x="718" y="7999"/>
                  </a:cubicBezTo>
                  <a:cubicBezTo>
                    <a:pt x="833" y="7999"/>
                    <a:pt x="949" y="7989"/>
                    <a:pt x="1065" y="7960"/>
                  </a:cubicBezTo>
                  <a:cubicBezTo>
                    <a:pt x="1171" y="7945"/>
                    <a:pt x="1277" y="7930"/>
                    <a:pt x="1399" y="7914"/>
                  </a:cubicBezTo>
                  <a:lnTo>
                    <a:pt x="1764" y="7793"/>
                  </a:lnTo>
                  <a:cubicBezTo>
                    <a:pt x="2037" y="7702"/>
                    <a:pt x="2296" y="7580"/>
                    <a:pt x="2539" y="7428"/>
                  </a:cubicBezTo>
                  <a:cubicBezTo>
                    <a:pt x="2675" y="7352"/>
                    <a:pt x="2797" y="7261"/>
                    <a:pt x="2919" y="7155"/>
                  </a:cubicBezTo>
                  <a:cubicBezTo>
                    <a:pt x="3040" y="7048"/>
                    <a:pt x="3162" y="6942"/>
                    <a:pt x="3283" y="6835"/>
                  </a:cubicBezTo>
                  <a:cubicBezTo>
                    <a:pt x="3511" y="6577"/>
                    <a:pt x="3724" y="6319"/>
                    <a:pt x="3922" y="6045"/>
                  </a:cubicBezTo>
                  <a:cubicBezTo>
                    <a:pt x="4104" y="5756"/>
                    <a:pt x="4271" y="5437"/>
                    <a:pt x="4393" y="5118"/>
                  </a:cubicBezTo>
                  <a:cubicBezTo>
                    <a:pt x="4499" y="4784"/>
                    <a:pt x="4636" y="4480"/>
                    <a:pt x="4727" y="4161"/>
                  </a:cubicBezTo>
                  <a:cubicBezTo>
                    <a:pt x="4773" y="4009"/>
                    <a:pt x="4833" y="3857"/>
                    <a:pt x="4879" y="3690"/>
                  </a:cubicBezTo>
                  <a:cubicBezTo>
                    <a:pt x="4940" y="3538"/>
                    <a:pt x="4985" y="3386"/>
                    <a:pt x="5046" y="3234"/>
                  </a:cubicBezTo>
                  <a:cubicBezTo>
                    <a:pt x="5092" y="3082"/>
                    <a:pt x="5137" y="2915"/>
                    <a:pt x="5153" y="2763"/>
                  </a:cubicBezTo>
                  <a:cubicBezTo>
                    <a:pt x="5198" y="2611"/>
                    <a:pt x="5213" y="2459"/>
                    <a:pt x="5213" y="2307"/>
                  </a:cubicBezTo>
                  <a:cubicBezTo>
                    <a:pt x="5229" y="2018"/>
                    <a:pt x="5183" y="1729"/>
                    <a:pt x="5092" y="1456"/>
                  </a:cubicBezTo>
                  <a:lnTo>
                    <a:pt x="4985" y="1091"/>
                  </a:lnTo>
                  <a:cubicBezTo>
                    <a:pt x="4925" y="969"/>
                    <a:pt x="4864" y="863"/>
                    <a:pt x="4818" y="772"/>
                  </a:cubicBezTo>
                  <a:cubicBezTo>
                    <a:pt x="4727" y="605"/>
                    <a:pt x="4621" y="453"/>
                    <a:pt x="4484" y="331"/>
                  </a:cubicBezTo>
                  <a:cubicBezTo>
                    <a:pt x="4378" y="209"/>
                    <a:pt x="4256" y="103"/>
                    <a:pt x="4150" y="12"/>
                  </a:cubicBezTo>
                  <a:cubicBezTo>
                    <a:pt x="4142" y="4"/>
                    <a:pt x="4134" y="1"/>
                    <a:pt x="412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2" name="TextBox 271">
            <a:extLst>
              <a:ext uri="{FF2B5EF4-FFF2-40B4-BE49-F238E27FC236}">
                <a16:creationId xmlns:a16="http://schemas.microsoft.com/office/drawing/2014/main" id="{55C3B175-FAE5-4E3D-9AD3-04722028E7CF}"/>
              </a:ext>
            </a:extLst>
          </p:cNvPr>
          <p:cNvSpPr txBox="1"/>
          <p:nvPr/>
        </p:nvSpPr>
        <p:spPr>
          <a:xfrm>
            <a:off x="1476519" y="1179788"/>
            <a:ext cx="9181356" cy="2290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kumimoji="0" lang="en-US" sz="33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TIẾT</a:t>
            </a:r>
            <a:r>
              <a:rPr kumimoji="0" lang="en-US" sz="3300" b="1" i="0" u="none" strike="noStrike" kern="1200" cap="none" spc="0" normalizeH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 6 - </a:t>
            </a:r>
            <a:r>
              <a:rPr kumimoji="0" lang="en-US" sz="33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BÀI </a:t>
            </a:r>
            <a: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6</a:t>
            </a:r>
            <a:r>
              <a:rPr lang="en-US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. THỰC HÀNH</a:t>
            </a:r>
          </a:p>
          <a:p>
            <a:pPr lvl="0" algn="ctr">
              <a:lnSpc>
                <a:spcPct val="150000"/>
              </a:lnSpc>
            </a:pPr>
            <a:r>
              <a:rPr lang="en-US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ĐỌC, PHÂN TÍCH L</a:t>
            </a:r>
            <a:r>
              <a:rPr lang="vi-VN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ƯỢC</a:t>
            </a:r>
            <a:r>
              <a:rPr lang="en-US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 ĐỒ PHÂN BỐ DÂN C</a:t>
            </a:r>
            <a:r>
              <a:rPr lang="vi-VN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Ư</a:t>
            </a:r>
            <a:r>
              <a:rPr lang="en-US" sz="3300" b="1" dirty="0">
                <a:solidFill>
                  <a:srgbClr val="C00000"/>
                </a:solidFill>
                <a:latin typeface="#9Slide03 IcielUni Sans Heavy" panose="00000500000000000000" pitchFamily="2" charset="-93"/>
                <a:cs typeface="Times New Roman" panose="02020603050405020304" pitchFamily="18" charset="0"/>
              </a:rPr>
              <a:t> VÀ CÁC THÀNH PHỐ LỚN CỦA CHÂU Á</a:t>
            </a:r>
            <a:endParaRPr kumimoji="0" lang="en-US" sz="33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#9Slide03 IcielUni Sans Heavy" panose="00000500000000000000" pitchFamily="2" charset="-93"/>
              <a:cs typeface="Times New Roman" panose="02020603050405020304" pitchFamily="18" charset="0"/>
            </a:endParaRPr>
          </a:p>
        </p:txBody>
      </p:sp>
      <p:pic>
        <p:nvPicPr>
          <p:cNvPr id="1028" name="Picture 4" descr="Download Free png 15 City buildings png for free download on mbtskoudsalg -  DLPNG.com">
            <a:extLst>
              <a:ext uri="{FF2B5EF4-FFF2-40B4-BE49-F238E27FC236}">
                <a16:creationId xmlns:a16="http://schemas.microsoft.com/office/drawing/2014/main" id="{86F3C3C0-A53A-466E-AB1A-E1232DC52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874" y="3346603"/>
            <a:ext cx="9904819" cy="2576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Muestreo png 6 » PNG Image">
            <a:extLst>
              <a:ext uri="{FF2B5EF4-FFF2-40B4-BE49-F238E27FC236}">
                <a16:creationId xmlns:a16="http://schemas.microsoft.com/office/drawing/2014/main" id="{B4297DB8-4818-4F6A-AE43-6AC1B2668A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6059" y="780731"/>
            <a:ext cx="1243155" cy="1087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Job Search - Illustration, HD Png Download , Transparent Png Image - PNGite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395" b="97994" l="10000" r="90000">
                        <a14:foregroundMark x1="46977" y1="13272" x2="47907" y2="27778"/>
                        <a14:foregroundMark x1="47791" y1="7099" x2="47791" y2="7099"/>
                        <a14:foregroundMark x1="52674" y1="10031" x2="52674" y2="10031"/>
                        <a14:foregroundMark x1="41512" y1="9259" x2="41512" y2="9259"/>
                        <a14:foregroundMark x1="32791" y1="47068" x2="32791" y2="47068"/>
                        <a14:foregroundMark x1="31977" y1="42284" x2="41395" y2="64043"/>
                        <a14:foregroundMark x1="28256" y1="54475" x2="42326" y2="44907"/>
                        <a14:foregroundMark x1="30000" y1="45525" x2="40814" y2="56636"/>
                        <a14:foregroundMark x1="35349" y1="47840" x2="45116" y2="57407"/>
                        <a14:foregroundMark x1="63837" y1="37037" x2="71512" y2="53395"/>
                        <a14:foregroundMark x1="69651" y1="37500" x2="74302" y2="51852"/>
                        <a14:foregroundMark x1="63721" y1="48611" x2="66047" y2="38426"/>
                        <a14:foregroundMark x1="64535" y1="64352" x2="66047" y2="71451"/>
                        <a14:foregroundMark x1="66628" y1="64352" x2="66860" y2="68210"/>
                        <a14:foregroundMark x1="28372" y1="90432" x2="28372" y2="90432"/>
                        <a14:foregroundMark x1="28372" y1="89198" x2="28372" y2="91821"/>
                        <a14:foregroundMark x1="67326" y1="89198" x2="66860" y2="9259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774" y="900546"/>
            <a:ext cx="2366787" cy="17833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3838773" y="3577014"/>
            <a:ext cx="3681350" cy="564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4377">
              <a:lnSpc>
                <a:spcPct val="150000"/>
              </a:lnSpc>
            </a:pPr>
            <a:r>
              <a:rPr lang="en-US" altLang="en-US" sz="2300" b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3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Phân</a:t>
            </a:r>
            <a:r>
              <a:rPr lang="en-US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3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bố</a:t>
            </a:r>
            <a:r>
              <a:rPr lang="en-US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3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dân</a:t>
            </a:r>
            <a:r>
              <a:rPr lang="en-US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c</a:t>
            </a:r>
            <a:r>
              <a:rPr lang="vi-VN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ư</a:t>
            </a:r>
            <a:r>
              <a:rPr lang="en-US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3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Châu</a:t>
            </a:r>
            <a:r>
              <a:rPr lang="en-US" altLang="en-US" sz="23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Á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144F5DF-B3A3-4BFC-B66A-F605317C09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6909" y="2632363"/>
            <a:ext cx="1911928" cy="2479965"/>
          </a:xfrm>
          <a:prstGeom prst="rect">
            <a:avLst/>
          </a:prstGeom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41324E76-3BEC-4778-8FFC-4DB1DA462617}"/>
              </a:ext>
            </a:extLst>
          </p:cNvPr>
          <p:cNvSpPr txBox="1"/>
          <p:nvPr/>
        </p:nvSpPr>
        <p:spPr>
          <a:xfrm>
            <a:off x="1339149" y="2997764"/>
            <a:ext cx="16534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>
              <a:defRPr/>
            </a:pP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#9Slide03 IcielUni Sans Heavy" panose="00000500000000000000" pitchFamily="2" charset="-93"/>
              </a:rPr>
              <a:t>NỘI DUNG THỰC HÀNH</a:t>
            </a:r>
          </a:p>
        </p:txBody>
      </p:sp>
      <p:pic>
        <p:nvPicPr>
          <p:cNvPr id="66" name="Picture 6" descr="Vector Illustration Of Multicultural National Children, People On Planet  Earth Stock Vector - Illustration of friendship, children: 64818371">
            <a:extLst>
              <a:ext uri="{FF2B5EF4-FFF2-40B4-BE49-F238E27FC236}">
                <a16:creationId xmlns:a16="http://schemas.microsoft.com/office/drawing/2014/main" id="{8E808298-7FD2-4C47-96EB-B322952B88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118" b="97242" l="7500" r="947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69" b="2222"/>
          <a:stretch/>
        </p:blipFill>
        <p:spPr bwMode="auto">
          <a:xfrm>
            <a:off x="7807095" y="2141230"/>
            <a:ext cx="3045756" cy="2971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7744065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BF552BFC-973A-4B4A-87AC-8017A929A8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185740" y="-124691"/>
            <a:ext cx="5297580" cy="6234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986EEC35-1796-4DEE-9B4C-805C3D935F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506" y="6150114"/>
            <a:ext cx="528847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Hình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6.1. L</a:t>
            </a:r>
            <a:r>
              <a:rPr lang="vi-VN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ược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đồ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mật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độ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dân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số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và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những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thành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phố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lớn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của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altLang="en-US" sz="20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Châu</a:t>
            </a:r>
            <a:r>
              <a:rPr lang="en-US" altLang="en-US" sz="2000" b="1" dirty="0">
                <a:solidFill>
                  <a:prstClr val="black">
                    <a:lumMod val="95000"/>
                    <a:lumOff val="5000"/>
                  </a:prst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Á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80448BD-D078-4543-A5E9-1F21520E4320}"/>
              </a:ext>
            </a:extLst>
          </p:cNvPr>
          <p:cNvSpPr txBox="1"/>
          <p:nvPr/>
        </p:nvSpPr>
        <p:spPr>
          <a:xfrm>
            <a:off x="5527966" y="175643"/>
            <a:ext cx="6525490" cy="110799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vi-VN" sz="2200" b="1" dirty="0">
                <a:solidFill>
                  <a:srgbClr val="000000"/>
                </a:solidFill>
                <a:effectLst/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Đọc hình 6.1, nhận biết khu vực có mật độ dân số từ thấp đến cao và điền vào bảng theo mẫu. Kết hợp với lược đồ tự nhiên châu Á và kiến thức đã học, giải thích?</a:t>
            </a:r>
            <a:endParaRPr lang="en-US" sz="2200" b="1" dirty="0">
              <a:latin typeface="#9Slide03 Roboto Condensed" panose="02000000000000000000" pitchFamily="2" charset="0"/>
              <a:ea typeface="#9Slide03 Roboto Condensed" panose="02000000000000000000" pitchFamily="2" charset="0"/>
            </a:endParaRPr>
          </a:p>
        </p:txBody>
      </p:sp>
      <p:pic>
        <p:nvPicPr>
          <p:cNvPr id="16" name="Picture 2" descr="Dàn Karaoke Gia Đình Năm 2019 Có Điểm Gì Đặc Biệt? – VIDIA">
            <a:extLst>
              <a:ext uri="{FF2B5EF4-FFF2-40B4-BE49-F238E27FC236}">
                <a16:creationId xmlns:a16="http://schemas.microsoft.com/office/drawing/2014/main" id="{D2DA087D-F9B8-449D-A411-6615C011B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511" y="1288470"/>
            <a:ext cx="2009798" cy="2011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D21F8A4F-229A-4E68-A226-EF2AC4F5EA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7753141"/>
              </p:ext>
            </p:extLst>
          </p:nvPr>
        </p:nvGraphicFramePr>
        <p:xfrm>
          <a:off x="5541819" y="3006436"/>
          <a:ext cx="6497782" cy="2978650"/>
        </p:xfrm>
        <a:graphic>
          <a:graphicData uri="http://schemas.openxmlformats.org/drawingml/2006/table">
            <a:tbl>
              <a:tblPr/>
              <a:tblGrid>
                <a:gridCol w="733157">
                  <a:extLst>
                    <a:ext uri="{9D8B030D-6E8A-4147-A177-3AD203B41FA5}">
                      <a16:colId xmlns:a16="http://schemas.microsoft.com/office/drawing/2014/main" val="3843190148"/>
                    </a:ext>
                  </a:extLst>
                </a:gridCol>
                <a:gridCol w="2458231">
                  <a:extLst>
                    <a:ext uri="{9D8B030D-6E8A-4147-A177-3AD203B41FA5}">
                      <a16:colId xmlns:a16="http://schemas.microsoft.com/office/drawing/2014/main" val="4019797414"/>
                    </a:ext>
                  </a:extLst>
                </a:gridCol>
                <a:gridCol w="1681948">
                  <a:extLst>
                    <a:ext uri="{9D8B030D-6E8A-4147-A177-3AD203B41FA5}">
                      <a16:colId xmlns:a16="http://schemas.microsoft.com/office/drawing/2014/main" val="396158703"/>
                    </a:ext>
                  </a:extLst>
                </a:gridCol>
                <a:gridCol w="1624446">
                  <a:extLst>
                    <a:ext uri="{9D8B030D-6E8A-4147-A177-3AD203B41FA5}">
                      <a16:colId xmlns:a16="http://schemas.microsoft.com/office/drawing/2014/main" val="129038734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2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STT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2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Mật độ dân số </a:t>
                      </a:r>
                    </a:p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2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 bình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2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Nơi phân bố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200" b="1" dirty="0" err="1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Giải</a:t>
                      </a:r>
                      <a:r>
                        <a:rPr lang="en-US" sz="22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200" b="1" dirty="0" err="1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thích</a:t>
                      </a:r>
                      <a:endParaRPr lang="en-US" sz="2200" b="1" dirty="0">
                        <a:solidFill>
                          <a:schemeClr val="bg1"/>
                        </a:solidFill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0036834"/>
                  </a:ext>
                </a:extLst>
              </a:tr>
              <a:tr h="189476"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r>
                        <a:rPr lang="en-US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r>
                        <a:rPr lang="vi-VN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Dưới 1 người/km</a:t>
                      </a:r>
                      <a:r>
                        <a:rPr lang="vi-VN" sz="22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en-US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2803616"/>
                  </a:ext>
                </a:extLst>
              </a:tr>
              <a:tr h="264709"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r>
                        <a:rPr lang="en-US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r>
                        <a:rPr lang="vi-VN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 – 50 người/km</a:t>
                      </a:r>
                      <a:r>
                        <a:rPr lang="vi-VN" sz="22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vi-VN" sz="220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0480474"/>
                  </a:ext>
                </a:extLst>
              </a:tr>
              <a:tr h="189476"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r>
                        <a:rPr lang="en-US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3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r>
                        <a:rPr lang="vi-VN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51 – 100 người/km</a:t>
                      </a:r>
                      <a:r>
                        <a:rPr lang="vi-VN" sz="22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en-US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4059714"/>
                  </a:ext>
                </a:extLst>
              </a:tr>
              <a:tr h="314864"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r>
                        <a:rPr lang="en-US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4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r>
                        <a:rPr lang="vi-VN" sz="22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Trên 100 người/km</a:t>
                      </a:r>
                      <a:r>
                        <a:rPr lang="vi-VN" sz="22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en-US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50000"/>
                        </a:lnSpc>
                      </a:pPr>
                      <a:endParaRPr lang="vi-VN" sz="22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2825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719128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Luoc do dia hinh khoang san va song ho chau A">
            <a:extLst>
              <a:ext uri="{FF2B5EF4-FFF2-40B4-BE49-F238E27FC236}">
                <a16:creationId xmlns:a16="http://schemas.microsoft.com/office/drawing/2014/main" id="{85159D38-4691-4C1A-8E2D-320883AD0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6027" y="1129100"/>
            <a:ext cx="3903668" cy="4873494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8328420" y="929148"/>
            <a:ext cx="3715142" cy="52947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2797" y="6196145"/>
            <a:ext cx="373794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6.1.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mật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độ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những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phố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C40FAB-45F8-467E-ACD6-D3A9FC2B0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050" y="6210000"/>
            <a:ext cx="450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1.2.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địa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khoáng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</a:p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sông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DE696A-E486-48DF-9945-8BF671FFA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" y="1129100"/>
            <a:ext cx="4203289" cy="5067046"/>
          </a:xfrm>
          <a:prstGeom prst="rect">
            <a:avLst/>
          </a:prstGeom>
        </p:spPr>
      </p:pic>
      <p:sp>
        <p:nvSpPr>
          <p:cNvPr id="9" name="Google Shape;3092;p79">
            <a:hlinkClick r:id="" action="ppaction://noaction"/>
            <a:extLst>
              <a:ext uri="{FF2B5EF4-FFF2-40B4-BE49-F238E27FC236}">
                <a16:creationId xmlns:a16="http://schemas.microsoft.com/office/drawing/2014/main" id="{BF2AA477-EE74-40D1-A94B-4FEEDF54108B}"/>
              </a:ext>
            </a:extLst>
          </p:cNvPr>
          <p:cNvSpPr txBox="1"/>
          <p:nvPr/>
        </p:nvSpPr>
        <p:spPr>
          <a:xfrm>
            <a:off x="0" y="6403552"/>
            <a:ext cx="4203290" cy="3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457200"/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Hình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2.1. L</a:t>
            </a:r>
            <a:r>
              <a:rPr lang="vi-VN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ược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đồ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: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Các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đới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khí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hậu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Châu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Á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2F08FE9-A97F-44D2-A809-24802684AA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7806800"/>
              </p:ext>
            </p:extLst>
          </p:nvPr>
        </p:nvGraphicFramePr>
        <p:xfrm>
          <a:off x="-1" y="56801"/>
          <a:ext cx="12160743" cy="1019402"/>
        </p:xfrm>
        <a:graphic>
          <a:graphicData uri="http://schemas.openxmlformats.org/drawingml/2006/table">
            <a:tbl>
              <a:tblPr/>
              <a:tblGrid>
                <a:gridCol w="867606">
                  <a:extLst>
                    <a:ext uri="{9D8B030D-6E8A-4147-A177-3AD203B41FA5}">
                      <a16:colId xmlns:a16="http://schemas.microsoft.com/office/drawing/2014/main" val="471273418"/>
                    </a:ext>
                  </a:extLst>
                </a:gridCol>
                <a:gridCol w="1708942">
                  <a:extLst>
                    <a:ext uri="{9D8B030D-6E8A-4147-A177-3AD203B41FA5}">
                      <a16:colId xmlns:a16="http://schemas.microsoft.com/office/drawing/2014/main" val="990884451"/>
                    </a:ext>
                  </a:extLst>
                </a:gridCol>
                <a:gridCol w="5106830">
                  <a:extLst>
                    <a:ext uri="{9D8B030D-6E8A-4147-A177-3AD203B41FA5}">
                      <a16:colId xmlns:a16="http://schemas.microsoft.com/office/drawing/2014/main" val="2985823919"/>
                    </a:ext>
                  </a:extLst>
                </a:gridCol>
                <a:gridCol w="4477365">
                  <a:extLst>
                    <a:ext uri="{9D8B030D-6E8A-4147-A177-3AD203B41FA5}">
                      <a16:colId xmlns:a16="http://schemas.microsoft.com/office/drawing/2014/main" val="1335596397"/>
                    </a:ext>
                  </a:extLst>
                </a:gridCol>
              </a:tblGrid>
              <a:tr h="890319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Dưới 1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Bắc LB. Nga, Tây Trung Quốc, A-rập Xê-út, I-rắc, I-ran, Ô–man, Áp–ga–ni–xtan, Pa–ki–xtan, một số nước Trung Á…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hậu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khắc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nghiệt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lạnh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giá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hạn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;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địa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hình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núi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cao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hiểm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trở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hoang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mạc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đầm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lầy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;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ngòi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kém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phát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744489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99F54FE2-3F97-4E3F-BC39-383E8D8DDC2D}"/>
              </a:ext>
            </a:extLst>
          </p:cNvPr>
          <p:cNvSpPr/>
          <p:nvPr/>
        </p:nvSpPr>
        <p:spPr>
          <a:xfrm>
            <a:off x="2606128" y="109697"/>
            <a:ext cx="4955458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89F86AF-C91D-414E-BCD2-CEA9471A3C79}"/>
              </a:ext>
            </a:extLst>
          </p:cNvPr>
          <p:cNvSpPr/>
          <p:nvPr/>
        </p:nvSpPr>
        <p:spPr>
          <a:xfrm>
            <a:off x="7708262" y="95996"/>
            <a:ext cx="4364796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129523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97413078-27A9-4577-9724-ADDADDA6CA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489022"/>
              </p:ext>
            </p:extLst>
          </p:nvPr>
        </p:nvGraphicFramePr>
        <p:xfrm>
          <a:off x="0" y="15524"/>
          <a:ext cx="12011890" cy="1019402"/>
        </p:xfrm>
        <a:graphic>
          <a:graphicData uri="http://schemas.openxmlformats.org/drawingml/2006/table">
            <a:tbl>
              <a:tblPr/>
              <a:tblGrid>
                <a:gridCol w="339213">
                  <a:extLst>
                    <a:ext uri="{9D8B030D-6E8A-4147-A177-3AD203B41FA5}">
                      <a16:colId xmlns:a16="http://schemas.microsoft.com/office/drawing/2014/main" val="2282724605"/>
                    </a:ext>
                  </a:extLst>
                </a:gridCol>
                <a:gridCol w="1401097">
                  <a:extLst>
                    <a:ext uri="{9D8B030D-6E8A-4147-A177-3AD203B41FA5}">
                      <a16:colId xmlns:a16="http://schemas.microsoft.com/office/drawing/2014/main" val="723724280"/>
                    </a:ext>
                  </a:extLst>
                </a:gridCol>
                <a:gridCol w="6327058">
                  <a:extLst>
                    <a:ext uri="{9D8B030D-6E8A-4147-A177-3AD203B41FA5}">
                      <a16:colId xmlns:a16="http://schemas.microsoft.com/office/drawing/2014/main" val="164533948"/>
                    </a:ext>
                  </a:extLst>
                </a:gridCol>
                <a:gridCol w="3944522">
                  <a:extLst>
                    <a:ext uri="{9D8B030D-6E8A-4147-A177-3AD203B41FA5}">
                      <a16:colId xmlns:a16="http://schemas.microsoft.com/office/drawing/2014/main" val="1301293061"/>
                    </a:ext>
                  </a:extLst>
                </a:gridCol>
              </a:tblGrid>
              <a:tr h="839883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 – 50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Nam LB. Nga, Mông Cổ, Băng-la-đét, một số nước vùng Đông Nam Á (Mi-an-ma, Thái Lan, Cam-pu-chia, Ma-lay-xi-a, Đông Ti-mo…), Đông Nam Thổ Nhĩ Kì, I-ran, Y-ê-men,..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đới lục địa, nhiệt đới khô; nhiều đồi núi, cao nguyên; mạng lưới sông ngòi thưa thớt.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796269"/>
                  </a:ext>
                </a:extLst>
              </a:tr>
            </a:tbl>
          </a:graphicData>
        </a:graphic>
      </p:graphicFrame>
      <p:pic>
        <p:nvPicPr>
          <p:cNvPr id="4" name="Picture 2" descr="Luoc do dia hinh khoang san va song ho chau A">
            <a:extLst>
              <a:ext uri="{FF2B5EF4-FFF2-40B4-BE49-F238E27FC236}">
                <a16:creationId xmlns:a16="http://schemas.microsoft.com/office/drawing/2014/main" id="{85159D38-4691-4C1A-8E2D-320883AD0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6027" y="1068748"/>
            <a:ext cx="3903668" cy="493384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8328420" y="884903"/>
            <a:ext cx="3715142" cy="5338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2797" y="6196145"/>
            <a:ext cx="373794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6.1.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mật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độ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những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phố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C40FAB-45F8-467E-ACD6-D3A9FC2B0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050" y="6210000"/>
            <a:ext cx="450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1.2.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địa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khoáng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</a:p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sông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DE696A-E486-48DF-9945-8BF671FFA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" y="1074886"/>
            <a:ext cx="4203289" cy="5121259"/>
          </a:xfrm>
          <a:prstGeom prst="rect">
            <a:avLst/>
          </a:prstGeom>
        </p:spPr>
      </p:pic>
      <p:sp>
        <p:nvSpPr>
          <p:cNvPr id="9" name="Google Shape;3092;p79">
            <a:hlinkClick r:id="" action="ppaction://noaction"/>
            <a:extLst>
              <a:ext uri="{FF2B5EF4-FFF2-40B4-BE49-F238E27FC236}">
                <a16:creationId xmlns:a16="http://schemas.microsoft.com/office/drawing/2014/main" id="{BF2AA477-EE74-40D1-A94B-4FEEDF54108B}"/>
              </a:ext>
            </a:extLst>
          </p:cNvPr>
          <p:cNvSpPr txBox="1"/>
          <p:nvPr/>
        </p:nvSpPr>
        <p:spPr>
          <a:xfrm>
            <a:off x="0" y="6403552"/>
            <a:ext cx="4203290" cy="3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457200"/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Hình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2.1. L</a:t>
            </a:r>
            <a:r>
              <a:rPr lang="vi-VN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ược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đồ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: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Các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đới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khí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hậu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Châu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Á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F54FE2-3F97-4E3F-BC39-383E8D8DDC2D}"/>
              </a:ext>
            </a:extLst>
          </p:cNvPr>
          <p:cNvSpPr/>
          <p:nvPr/>
        </p:nvSpPr>
        <p:spPr>
          <a:xfrm>
            <a:off x="1784556" y="55484"/>
            <a:ext cx="6164826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89F86AF-C91D-414E-BCD2-CEA9471A3C79}"/>
              </a:ext>
            </a:extLst>
          </p:cNvPr>
          <p:cNvSpPr/>
          <p:nvPr/>
        </p:nvSpPr>
        <p:spPr>
          <a:xfrm>
            <a:off x="8108221" y="49346"/>
            <a:ext cx="3903669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11988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4CC6CCA-5C7F-43E3-8F3E-4483CEBCED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7965423"/>
              </p:ext>
            </p:extLst>
          </p:nvPr>
        </p:nvGraphicFramePr>
        <p:xfrm>
          <a:off x="31672" y="49346"/>
          <a:ext cx="12011890" cy="1019402"/>
        </p:xfrm>
        <a:graphic>
          <a:graphicData uri="http://schemas.openxmlformats.org/drawingml/2006/table">
            <a:tbl>
              <a:tblPr/>
              <a:tblGrid>
                <a:gridCol w="440276">
                  <a:extLst>
                    <a:ext uri="{9D8B030D-6E8A-4147-A177-3AD203B41FA5}">
                      <a16:colId xmlns:a16="http://schemas.microsoft.com/office/drawing/2014/main" val="931591610"/>
                    </a:ext>
                  </a:extLst>
                </a:gridCol>
                <a:gridCol w="1194620">
                  <a:extLst>
                    <a:ext uri="{9D8B030D-6E8A-4147-A177-3AD203B41FA5}">
                      <a16:colId xmlns:a16="http://schemas.microsoft.com/office/drawing/2014/main" val="2377161721"/>
                    </a:ext>
                  </a:extLst>
                </a:gridCol>
                <a:gridCol w="7359445">
                  <a:extLst>
                    <a:ext uri="{9D8B030D-6E8A-4147-A177-3AD203B41FA5}">
                      <a16:colId xmlns:a16="http://schemas.microsoft.com/office/drawing/2014/main" val="222199720"/>
                    </a:ext>
                  </a:extLst>
                </a:gridCol>
                <a:gridCol w="3017549">
                  <a:extLst>
                    <a:ext uri="{9D8B030D-6E8A-4147-A177-3AD203B41FA5}">
                      <a16:colId xmlns:a16="http://schemas.microsoft.com/office/drawing/2014/main" val="2008205152"/>
                    </a:ext>
                  </a:extLst>
                </a:gridCol>
              </a:tblGrid>
              <a:tr h="835557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3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51 – 100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Địa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Hải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cao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nguyên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Đê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-can (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Ấn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Độ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),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một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số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khu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vực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của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I</a:t>
                      </a:r>
                    </a:p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nê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-xi-a,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giáp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duyên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hải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phía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Quốc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</a:t>
                      </a:r>
                      <a:r>
                        <a:rPr lang="vi-VN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đới,</a:t>
                      </a:r>
                      <a:r>
                        <a:rPr lang="en-US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cận nhiệt, </a:t>
                      </a:r>
                      <a:r>
                        <a:rPr lang="vi-VN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có mưa</a:t>
                      </a:r>
                      <a:r>
                        <a:rPr lang="en-US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vi-VN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đồi </a:t>
                      </a: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núi thấp; lưu vực các sông lớn.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662174"/>
                  </a:ext>
                </a:extLst>
              </a:tr>
            </a:tbl>
          </a:graphicData>
        </a:graphic>
      </p:graphicFrame>
      <p:pic>
        <p:nvPicPr>
          <p:cNvPr id="4" name="Picture 2" descr="Luoc do dia hinh khoang san va song ho chau A">
            <a:extLst>
              <a:ext uri="{FF2B5EF4-FFF2-40B4-BE49-F238E27FC236}">
                <a16:creationId xmlns:a16="http://schemas.microsoft.com/office/drawing/2014/main" id="{85159D38-4691-4C1A-8E2D-320883AD0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6027" y="1209367"/>
            <a:ext cx="3903668" cy="479322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8328420" y="1001104"/>
            <a:ext cx="3715142" cy="5222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2797" y="6196145"/>
            <a:ext cx="373794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6.1.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mật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độ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những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phố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C40FAB-45F8-467E-ACD6-D3A9FC2B0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050" y="6210000"/>
            <a:ext cx="450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1.2.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địa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khoáng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</a:p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sông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DE696A-E486-48DF-9945-8BF671FFA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" y="1194656"/>
            <a:ext cx="4203289" cy="5001489"/>
          </a:xfrm>
          <a:prstGeom prst="rect">
            <a:avLst/>
          </a:prstGeom>
        </p:spPr>
      </p:pic>
      <p:sp>
        <p:nvSpPr>
          <p:cNvPr id="9" name="Google Shape;3092;p79">
            <a:hlinkClick r:id="" action="ppaction://noaction"/>
            <a:extLst>
              <a:ext uri="{FF2B5EF4-FFF2-40B4-BE49-F238E27FC236}">
                <a16:creationId xmlns:a16="http://schemas.microsoft.com/office/drawing/2014/main" id="{BF2AA477-EE74-40D1-A94B-4FEEDF54108B}"/>
              </a:ext>
            </a:extLst>
          </p:cNvPr>
          <p:cNvSpPr txBox="1"/>
          <p:nvPr/>
        </p:nvSpPr>
        <p:spPr>
          <a:xfrm>
            <a:off x="0" y="6403552"/>
            <a:ext cx="4203290" cy="3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457200"/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Hình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2.1. L</a:t>
            </a:r>
            <a:r>
              <a:rPr lang="vi-VN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ược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đồ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: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Các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đới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khí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hậu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Châu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Á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F54FE2-3F97-4E3F-BC39-383E8D8DDC2D}"/>
              </a:ext>
            </a:extLst>
          </p:cNvPr>
          <p:cNvSpPr/>
          <p:nvPr/>
        </p:nvSpPr>
        <p:spPr>
          <a:xfrm>
            <a:off x="1681318" y="78842"/>
            <a:ext cx="7242262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89F86AF-C91D-414E-BCD2-CEA9471A3C79}"/>
              </a:ext>
            </a:extLst>
          </p:cNvPr>
          <p:cNvSpPr/>
          <p:nvPr/>
        </p:nvSpPr>
        <p:spPr>
          <a:xfrm>
            <a:off x="9040761" y="49346"/>
            <a:ext cx="2971129" cy="95175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691660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87AE7F4C-86BF-4B4A-B393-E42DF2D1F4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3312572"/>
              </p:ext>
            </p:extLst>
          </p:nvPr>
        </p:nvGraphicFramePr>
        <p:xfrm>
          <a:off x="31672" y="49346"/>
          <a:ext cx="12160327" cy="1659482"/>
        </p:xfrm>
        <a:graphic>
          <a:graphicData uri="http://schemas.openxmlformats.org/drawingml/2006/table">
            <a:tbl>
              <a:tblPr/>
              <a:tblGrid>
                <a:gridCol w="510130">
                  <a:extLst>
                    <a:ext uri="{9D8B030D-6E8A-4147-A177-3AD203B41FA5}">
                      <a16:colId xmlns:a16="http://schemas.microsoft.com/office/drawing/2014/main" val="3597711648"/>
                    </a:ext>
                  </a:extLst>
                </a:gridCol>
                <a:gridCol w="1179521">
                  <a:extLst>
                    <a:ext uri="{9D8B030D-6E8A-4147-A177-3AD203B41FA5}">
                      <a16:colId xmlns:a16="http://schemas.microsoft.com/office/drawing/2014/main" val="2095592183"/>
                    </a:ext>
                  </a:extLst>
                </a:gridCol>
                <a:gridCol w="5419822">
                  <a:extLst>
                    <a:ext uri="{9D8B030D-6E8A-4147-A177-3AD203B41FA5}">
                      <a16:colId xmlns:a16="http://schemas.microsoft.com/office/drawing/2014/main" val="863440539"/>
                    </a:ext>
                  </a:extLst>
                </a:gridCol>
                <a:gridCol w="5050854">
                  <a:extLst>
                    <a:ext uri="{9D8B030D-6E8A-4147-A177-3AD203B41FA5}">
                      <a16:colId xmlns:a16="http://schemas.microsoft.com/office/drawing/2014/main" val="1629856410"/>
                    </a:ext>
                  </a:extLst>
                </a:gridCol>
              </a:tblGrid>
              <a:tr h="460375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4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Trên 100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Phần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lớn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lãnh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thổ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Nhật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Bản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các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phía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Quốc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Việt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Nam,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và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Ấn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Độ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Xri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lan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-ca,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một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số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đảo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vào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In-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-xi-a, Phi-lip-pin…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đới hải dương, nhiệt đới gió mùa; đồng bằng hạ lưu các sông lớn và đồng bằng ven biển, đất đai màu mỡ; mạng lưới sông ngòi dày đặc; được khai thác từ lâu đời, tập trung nhiều đô thị.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3331039"/>
                  </a:ext>
                </a:extLst>
              </a:tr>
            </a:tbl>
          </a:graphicData>
        </a:graphic>
      </p:graphicFrame>
      <p:pic>
        <p:nvPicPr>
          <p:cNvPr id="4" name="Picture 2" descr="Luoc do dia hinh khoang san va song ho chau A">
            <a:extLst>
              <a:ext uri="{FF2B5EF4-FFF2-40B4-BE49-F238E27FC236}">
                <a16:creationId xmlns:a16="http://schemas.microsoft.com/office/drawing/2014/main" id="{85159D38-4691-4C1A-8E2D-320883AD0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6027" y="1843548"/>
            <a:ext cx="3903668" cy="4159044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Đọc hình 6.1, nhận biết khu vực có mật độ dân số tự thấp đến cao và điền  vào bảng theo mẫu sau: - Hoc24">
            <a:extLst>
              <a:ext uri="{FF2B5EF4-FFF2-40B4-BE49-F238E27FC236}">
                <a16:creationId xmlns:a16="http://schemas.microsoft.com/office/drawing/2014/main" id="{D0FB8554-6143-4C0B-8922-BD3E469997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28" b="4039"/>
          <a:stretch/>
        </p:blipFill>
        <p:spPr bwMode="auto">
          <a:xfrm>
            <a:off x="8328420" y="1708828"/>
            <a:ext cx="3715142" cy="4515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0D3EEED-493A-4225-BD44-9E0F2AD4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2797" y="6196145"/>
            <a:ext cx="373794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6.1.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mật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độ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những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phố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C40FAB-45F8-467E-ACD6-D3A9FC2B0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050" y="6210000"/>
            <a:ext cx="4501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1.2. L</a:t>
            </a:r>
            <a:r>
              <a:rPr lang="vi-VN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địa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hình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khoáng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</a:p>
          <a:p>
            <a:pPr algn="ctr" defTabSz="914377"/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sông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Châu</a:t>
            </a:r>
            <a:r>
              <a:rPr lang="en-US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#9Slide03 Roboto Condensed" panose="02000000000000000000" pitchFamily="2" charset="0"/>
                <a:cs typeface="Times New Roman" panose="02020603050405020304" pitchFamily="18" charset="0"/>
              </a:rPr>
              <a:t> Á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ADE696A-E486-48DF-9945-8BF671FFA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" y="1738324"/>
            <a:ext cx="4203289" cy="4457821"/>
          </a:xfrm>
          <a:prstGeom prst="rect">
            <a:avLst/>
          </a:prstGeom>
        </p:spPr>
      </p:pic>
      <p:sp>
        <p:nvSpPr>
          <p:cNvPr id="9" name="Google Shape;3092;p79">
            <a:hlinkClick r:id="" action="ppaction://noaction"/>
            <a:extLst>
              <a:ext uri="{FF2B5EF4-FFF2-40B4-BE49-F238E27FC236}">
                <a16:creationId xmlns:a16="http://schemas.microsoft.com/office/drawing/2014/main" id="{BF2AA477-EE74-40D1-A94B-4FEEDF54108B}"/>
              </a:ext>
            </a:extLst>
          </p:cNvPr>
          <p:cNvSpPr txBox="1"/>
          <p:nvPr/>
        </p:nvSpPr>
        <p:spPr>
          <a:xfrm>
            <a:off x="0" y="6403552"/>
            <a:ext cx="4203290" cy="3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457200"/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Hình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2.1. L</a:t>
            </a:r>
            <a:r>
              <a:rPr lang="vi-VN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ược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đồ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: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Các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đới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khí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hậu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Châu</a:t>
            </a:r>
            <a:r>
              <a:rPr lang="en-US" sz="2000" b="1" dirty="0">
                <a:solidFill>
                  <a:srgbClr val="E5FFEB">
                    <a:lumMod val="10000"/>
                  </a:srgbClr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  <a:cs typeface="Arial" pitchFamily="34" charset="0"/>
              </a:rPr>
              <a:t> Á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F54FE2-3F97-4E3F-BC39-383E8D8DDC2D}"/>
              </a:ext>
            </a:extLst>
          </p:cNvPr>
          <p:cNvSpPr/>
          <p:nvPr/>
        </p:nvSpPr>
        <p:spPr>
          <a:xfrm>
            <a:off x="1769806" y="78842"/>
            <a:ext cx="5250426" cy="155729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89F86AF-C91D-414E-BCD2-CEA9471A3C79}"/>
              </a:ext>
            </a:extLst>
          </p:cNvPr>
          <p:cNvSpPr/>
          <p:nvPr/>
        </p:nvSpPr>
        <p:spPr>
          <a:xfrm>
            <a:off x="7185366" y="124592"/>
            <a:ext cx="4843448" cy="1511548"/>
          </a:xfrm>
          <a:prstGeom prst="rect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7227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BFD3E98-BF76-4CFA-9217-A26EA7D83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13979"/>
              </p:ext>
            </p:extLst>
          </p:nvPr>
        </p:nvGraphicFramePr>
        <p:xfrm>
          <a:off x="69275" y="817500"/>
          <a:ext cx="12011890" cy="6057130"/>
        </p:xfrm>
        <a:graphic>
          <a:graphicData uri="http://schemas.openxmlformats.org/drawingml/2006/table">
            <a:tbl>
              <a:tblPr/>
              <a:tblGrid>
                <a:gridCol w="856986">
                  <a:extLst>
                    <a:ext uri="{9D8B030D-6E8A-4147-A177-3AD203B41FA5}">
                      <a16:colId xmlns:a16="http://schemas.microsoft.com/office/drawing/2014/main" val="3843190148"/>
                    </a:ext>
                  </a:extLst>
                </a:gridCol>
                <a:gridCol w="1688024">
                  <a:extLst>
                    <a:ext uri="{9D8B030D-6E8A-4147-A177-3AD203B41FA5}">
                      <a16:colId xmlns:a16="http://schemas.microsoft.com/office/drawing/2014/main" val="4019797414"/>
                    </a:ext>
                  </a:extLst>
                </a:gridCol>
                <a:gridCol w="5044320">
                  <a:extLst>
                    <a:ext uri="{9D8B030D-6E8A-4147-A177-3AD203B41FA5}">
                      <a16:colId xmlns:a16="http://schemas.microsoft.com/office/drawing/2014/main" val="396158703"/>
                    </a:ext>
                  </a:extLst>
                </a:gridCol>
                <a:gridCol w="4422560">
                  <a:extLst>
                    <a:ext uri="{9D8B030D-6E8A-4147-A177-3AD203B41FA5}">
                      <a16:colId xmlns:a16="http://schemas.microsoft.com/office/drawing/2014/main" val="1290387341"/>
                    </a:ext>
                  </a:extLst>
                </a:gridCol>
              </a:tblGrid>
              <a:tr h="610063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1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STT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1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Mật độ dân số </a:t>
                      </a:r>
                    </a:p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de-DE" sz="21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 bình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Nơi phân bố</a:t>
                      </a: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b="1" dirty="0" err="1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Giải</a:t>
                      </a:r>
                      <a:r>
                        <a:rPr lang="en-US" sz="2100" b="1" dirty="0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b="1" dirty="0" err="1">
                          <a:solidFill>
                            <a:schemeClr val="bg1"/>
                          </a:solidFill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thích</a:t>
                      </a:r>
                      <a:endParaRPr lang="en-US" sz="2100" b="1" dirty="0">
                        <a:solidFill>
                          <a:schemeClr val="bg1"/>
                        </a:solidFill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0036834"/>
                  </a:ext>
                </a:extLst>
              </a:tr>
              <a:tr h="890319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Dưới 1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Bắc LB. Nga, Tây Trung Quốc, A-rập Xê-út, I-rắc, I-ran, Ô–man, Áp–ga–ni–xtan, Pa–ki–xtan, một số nước Trung Á…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hậu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khắc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nghiệt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lạnh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giá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hạn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;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địa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hình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núi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cao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hiểm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trở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hoang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mạc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đầm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lầy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;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ngòi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kém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phát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2803616"/>
                  </a:ext>
                </a:extLst>
              </a:tr>
              <a:tr h="1170574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1 – 50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Nam LB. Nga, Mông Cổ, Băng-la-đét, một số nước vùng Đông Nam Á (Mi-an-ma, Thái Lan, Cam-pu-chia, Ma-lay-xi-a, Đông Ti-mo…), Đông Nam Thổ Nhĩ Kì, I-ran, Y-ê-men,..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đới lục địa, nhiệt đới khô; nhiều đồi núi, cao nguyên; mạng lưới sông ngòi thưa thớt.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0480474"/>
                  </a:ext>
                </a:extLst>
              </a:tr>
              <a:tr h="1170574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3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51 – 100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Địa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Hải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cao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nguyên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Đê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-can (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Ấn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Độ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),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một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số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khu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vực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của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I</a:t>
                      </a:r>
                    </a:p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nê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-xi-a,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giáp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duyên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hải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phía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Quốc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</a:t>
                      </a:r>
                      <a:r>
                        <a:rPr lang="vi-VN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đới,</a:t>
                      </a:r>
                      <a:r>
                        <a:rPr lang="en-US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cận nhiệt, </a:t>
                      </a:r>
                      <a:r>
                        <a:rPr lang="vi-VN" sz="210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có mưa đồi núi thấp; lưu vực các sông lớn.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4059714"/>
                  </a:ext>
                </a:extLst>
              </a:tr>
              <a:tr h="1450829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4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Trên 100 người/km</a:t>
                      </a:r>
                      <a:r>
                        <a:rPr lang="vi-VN" sz="2100" baseline="300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2</a:t>
                      </a:r>
                      <a:endParaRPr lang="vi-VN" sz="2100" dirty="0">
                        <a:effectLst/>
                        <a:latin typeface="#9Slide03 Roboto Condensed" panose="02000000000000000000" pitchFamily="2" charset="0"/>
                        <a:ea typeface="#9Slide03 Roboto Condensed" panose="02000000000000000000" pitchFamily="2" charset="0"/>
                      </a:endParaRPr>
                    </a:p>
                  </a:txBody>
                  <a:tcPr marL="29641" marR="29641" marT="29641" marB="2964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Phần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lớn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lãnh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thổ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Nhật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Bản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các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phía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Trung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Quốc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Việt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Nam,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đồng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sông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Hằng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và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Ấn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Độ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Xri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lan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-ca,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một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số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đảo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vào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vùng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ven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biển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In-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đô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-</a:t>
                      </a:r>
                      <a:r>
                        <a:rPr lang="en-US" sz="2100" dirty="0" err="1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nên</a:t>
                      </a:r>
                      <a:r>
                        <a:rPr lang="en-US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 -xi-a, Phi-lip-pin…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</a:pPr>
                      <a:r>
                        <a:rPr lang="vi-VN" sz="2100" dirty="0">
                          <a:effectLst/>
                          <a:latin typeface="#9Slide03 Roboto Condensed" panose="02000000000000000000" pitchFamily="2" charset="0"/>
                          <a:ea typeface="#9Slide03 Roboto Condensed" panose="02000000000000000000" pitchFamily="2" charset="0"/>
                        </a:rPr>
                        <a:t>Khí hậu ôn đới hải dương, nhiệt đới gió mùa; đồng bằng hạ lưu các sông lớn và đồng bằng ven biển, đất đai màu mỡ; mạng lưới sông ngòi dày đặc; được khai thác từ lâu đời, tập trung nhiều đô thị.</a:t>
                      </a:r>
                    </a:p>
                  </a:txBody>
                  <a:tcPr marL="29641" marR="29641" marT="29641" marB="2964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E5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2825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172014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"/>
</p:tagLst>
</file>

<file path=ppt/theme/theme1.xml><?xml version="1.0" encoding="utf-8"?>
<a:theme xmlns:a="http://schemas.openxmlformats.org/drawingml/2006/main" name="French Lesson by Slidesgo">
  <a:themeElements>
    <a:clrScheme name="Simple Light">
      <a:dk1>
        <a:srgbClr val="333333"/>
      </a:dk1>
      <a:lt1>
        <a:srgbClr val="FFFFFF"/>
      </a:lt1>
      <a:dk2>
        <a:srgbClr val="FFEECF"/>
      </a:dk2>
      <a:lt2>
        <a:srgbClr val="FFEECF"/>
      </a:lt2>
      <a:accent1>
        <a:srgbClr val="DB7442"/>
      </a:accent1>
      <a:accent2>
        <a:srgbClr val="B33B00"/>
      </a:accent2>
      <a:accent3>
        <a:srgbClr val="FFFFFF"/>
      </a:accent3>
      <a:accent4>
        <a:srgbClr val="DB7442"/>
      </a:accent4>
      <a:accent5>
        <a:srgbClr val="DB7442"/>
      </a:accent5>
      <a:accent6>
        <a:srgbClr val="DB7442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210</TotalTime>
  <Words>1301</Words>
  <Application>Microsoft Office PowerPoint</Application>
  <PresentationFormat>Widescreen</PresentationFormat>
  <Paragraphs>103</Paragraphs>
  <Slides>15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15</vt:i4>
      </vt:variant>
    </vt:vector>
  </HeadingPairs>
  <TitlesOfParts>
    <vt:vector size="33" baseType="lpstr">
      <vt:lpstr>#9Slide03 IcielUni Sans Heavy</vt:lpstr>
      <vt:lpstr>Arial</vt:lpstr>
      <vt:lpstr>#9Slide05 Great Vibes</vt:lpstr>
      <vt:lpstr>.VnTime</vt:lpstr>
      <vt:lpstr>Times New Roman</vt:lpstr>
      <vt:lpstr>#9Slide03 Roboto Condensed</vt:lpstr>
      <vt:lpstr>VNI-Times</vt:lpstr>
      <vt:lpstr>Playfair Display Regular</vt:lpstr>
      <vt:lpstr>Tahoma</vt:lpstr>
      <vt:lpstr>Calibri Light</vt:lpstr>
      <vt:lpstr>Josefin Sans</vt:lpstr>
      <vt:lpstr>Inter</vt:lpstr>
      <vt:lpstr>Calibri</vt:lpstr>
      <vt:lpstr>Josefin Sans Thin</vt:lpstr>
      <vt:lpstr>Roboto Mono</vt:lpstr>
      <vt:lpstr>French Lesson by Slidesgo</vt:lpstr>
      <vt:lpstr>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84974897627</cp:lastModifiedBy>
  <cp:revision>46</cp:revision>
  <dcterms:created xsi:type="dcterms:W3CDTF">2021-07-05T07:28:48Z</dcterms:created>
  <dcterms:modified xsi:type="dcterms:W3CDTF">2021-09-25T00:02:46Z</dcterms:modified>
</cp:coreProperties>
</file>