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3" r:id="rId1"/>
    <p:sldMasterId id="2147483700" r:id="rId2"/>
    <p:sldMasterId id="2147483709" r:id="rId3"/>
    <p:sldMasterId id="2147483730" r:id="rId4"/>
    <p:sldMasterId id="2147483752" r:id="rId5"/>
    <p:sldMasterId id="2147483897" r:id="rId6"/>
    <p:sldMasterId id="2147483909" r:id="rId7"/>
    <p:sldMasterId id="2147483921" r:id="rId8"/>
    <p:sldMasterId id="2147483933" r:id="rId9"/>
    <p:sldMasterId id="2147483946" r:id="rId10"/>
  </p:sldMasterIdLst>
  <p:notesMasterIdLst>
    <p:notesMasterId r:id="rId53"/>
  </p:notesMasterIdLst>
  <p:sldIdLst>
    <p:sldId id="672" r:id="rId11"/>
    <p:sldId id="640" r:id="rId12"/>
    <p:sldId id="683" r:id="rId13"/>
    <p:sldId id="673" r:id="rId14"/>
    <p:sldId id="664" r:id="rId15"/>
    <p:sldId id="262" r:id="rId16"/>
    <p:sldId id="289" r:id="rId17"/>
    <p:sldId id="258" r:id="rId18"/>
    <p:sldId id="257" r:id="rId19"/>
    <p:sldId id="675" r:id="rId20"/>
    <p:sldId id="658" r:id="rId21"/>
    <p:sldId id="685" r:id="rId22"/>
    <p:sldId id="676" r:id="rId23"/>
    <p:sldId id="684" r:id="rId24"/>
    <p:sldId id="657" r:id="rId25"/>
    <p:sldId id="687" r:id="rId26"/>
    <p:sldId id="686" r:id="rId27"/>
    <p:sldId id="678" r:id="rId28"/>
    <p:sldId id="688" r:id="rId29"/>
    <p:sldId id="426" r:id="rId30"/>
    <p:sldId id="429" r:id="rId31"/>
    <p:sldId id="425" r:id="rId32"/>
    <p:sldId id="427" r:id="rId33"/>
    <p:sldId id="428" r:id="rId34"/>
    <p:sldId id="256" r:id="rId35"/>
    <p:sldId id="259" r:id="rId36"/>
    <p:sldId id="261" r:id="rId37"/>
    <p:sldId id="260" r:id="rId38"/>
    <p:sldId id="667" r:id="rId39"/>
    <p:sldId id="679" r:id="rId40"/>
    <p:sldId id="682" r:id="rId41"/>
    <p:sldId id="681" r:id="rId42"/>
    <p:sldId id="493" r:id="rId43"/>
    <p:sldId id="282" r:id="rId44"/>
    <p:sldId id="680" r:id="rId45"/>
    <p:sldId id="661" r:id="rId46"/>
    <p:sldId id="633" r:id="rId47"/>
    <p:sldId id="324" r:id="rId48"/>
    <p:sldId id="663" r:id="rId49"/>
    <p:sldId id="660" r:id="rId50"/>
    <p:sldId id="304" r:id="rId51"/>
    <p:sldId id="320" r:id="rId52"/>
  </p:sldIdLst>
  <p:sldSz cx="9144000" cy="5143500" type="screen16x9"/>
  <p:notesSz cx="6858000" cy="9144000"/>
  <p:custDataLst>
    <p:tags r:id="rId54"/>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48"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DE3"/>
    <a:srgbClr val="EFED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1140E64-4373-4C8D-BCBB-07256B65901B}">
  <a:tblStyle styleId="{B1140E64-4373-4C8D-BCBB-07256B65901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321"/>
    <p:restoredTop sz="94580"/>
  </p:normalViewPr>
  <p:slideViewPr>
    <p:cSldViewPr>
      <p:cViewPr varScale="1">
        <p:scale>
          <a:sx n="97" d="100"/>
          <a:sy n="97" d="100"/>
        </p:scale>
        <p:origin x="86" y="283"/>
      </p:cViewPr>
      <p:guideLst>
        <p:guide orient="horz" pos="2148"/>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09189438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06106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84A928-49EA-4342-86CC-277AF27E9D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68420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84A928-49EA-4342-86CC-277AF27E9D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23488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Thầy</a:t>
            </a:r>
            <a:r>
              <a:rPr lang="en-US" dirty="0"/>
              <a:t> </a:t>
            </a:r>
            <a:r>
              <a:rPr lang="en-US" dirty="0" err="1"/>
              <a:t>cô</a:t>
            </a:r>
            <a:r>
              <a:rPr lang="en-US" dirty="0"/>
              <a:t> </a:t>
            </a:r>
            <a:r>
              <a:rPr lang="en-US" dirty="0" err="1"/>
              <a:t>có</a:t>
            </a:r>
            <a:r>
              <a:rPr lang="en-US" dirty="0"/>
              <a:t> </a:t>
            </a:r>
            <a:r>
              <a:rPr lang="en-US" dirty="0" err="1"/>
              <a:t>thể</a:t>
            </a:r>
            <a:r>
              <a:rPr lang="en-US" dirty="0"/>
              <a:t> </a:t>
            </a:r>
            <a:r>
              <a:rPr lang="en-US" dirty="0" err="1"/>
              <a:t>bật</a:t>
            </a:r>
            <a:r>
              <a:rPr lang="en-US" dirty="0"/>
              <a:t>/</a:t>
            </a:r>
            <a:r>
              <a:rPr lang="en-US" dirty="0" err="1"/>
              <a:t>tắt</a:t>
            </a:r>
            <a:r>
              <a:rPr lang="en-US" dirty="0"/>
              <a:t> </a:t>
            </a:r>
            <a:r>
              <a:rPr lang="en-US" dirty="0" err="1"/>
              <a:t>nhạc</a:t>
            </a:r>
            <a:r>
              <a:rPr lang="en-US" dirty="0"/>
              <a:t> </a:t>
            </a:r>
            <a:r>
              <a:rPr lang="en-US" dirty="0" err="1"/>
              <a:t>nền</a:t>
            </a:r>
            <a:r>
              <a:rPr lang="en-US" dirty="0"/>
              <a:t> </a:t>
            </a:r>
            <a:r>
              <a:rPr lang="en-US" dirty="0" err="1"/>
              <a:t>bằng</a:t>
            </a:r>
            <a:r>
              <a:rPr lang="en-US" dirty="0"/>
              <a:t> </a:t>
            </a:r>
            <a:r>
              <a:rPr lang="en-US" dirty="0" err="1"/>
              <a:t>cách</a:t>
            </a:r>
            <a:r>
              <a:rPr lang="en-US" dirty="0"/>
              <a:t> </a:t>
            </a:r>
            <a:r>
              <a:rPr lang="en-US" dirty="0" err="1"/>
              <a:t>nhấp</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Nốt</a:t>
            </a:r>
            <a:r>
              <a:rPr lang="en-US" dirty="0"/>
              <a:t> </a:t>
            </a:r>
            <a:r>
              <a:rPr lang="en-US" dirty="0" err="1"/>
              <a:t>nhạc</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BẮT ĐẦU </a:t>
            </a:r>
            <a:r>
              <a:rPr lang="en-US" dirty="0" err="1"/>
              <a:t>hoặc</a:t>
            </a:r>
            <a:r>
              <a:rPr lang="en-US" dirty="0"/>
              <a:t> </a:t>
            </a:r>
            <a:r>
              <a:rPr lang="en-US" dirty="0" err="1"/>
              <a:t>nhấp</a:t>
            </a:r>
            <a:r>
              <a:rPr lang="en-US" dirty="0"/>
              <a:t> </a:t>
            </a:r>
            <a:r>
              <a:rPr lang="en-US" dirty="0" err="1"/>
              <a:t>trái</a:t>
            </a:r>
            <a:r>
              <a:rPr lang="en-US" dirty="0"/>
              <a:t> </a:t>
            </a:r>
            <a:r>
              <a:rPr lang="en-US" dirty="0" err="1"/>
              <a:t>chuột</a:t>
            </a:r>
            <a:r>
              <a:rPr lang="en-US" dirty="0"/>
              <a:t> </a:t>
            </a:r>
            <a:r>
              <a:rPr lang="en-US" dirty="0" err="1"/>
              <a:t>để</a:t>
            </a:r>
            <a:r>
              <a:rPr lang="en-US" dirty="0"/>
              <a:t> </a:t>
            </a:r>
            <a:r>
              <a:rPr lang="en-US" dirty="0" err="1"/>
              <a:t>vào</a:t>
            </a:r>
            <a:r>
              <a:rPr lang="en-US" dirty="0"/>
              <a:t> </a:t>
            </a:r>
            <a:r>
              <a:rPr lang="en-US" dirty="0" err="1"/>
              <a:t>phần</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4368575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HD </a:t>
            </a:r>
            <a:r>
              <a:rPr lang="en-US" dirty="0" err="1"/>
              <a:t>chỉnh</a:t>
            </a:r>
            <a:r>
              <a:rPr lang="en-US" dirty="0"/>
              <a:t> </a:t>
            </a:r>
            <a:r>
              <a:rPr lang="en-US" dirty="0" err="1"/>
              <a:t>sửa</a:t>
            </a:r>
            <a:r>
              <a:rPr lang="en-US" dirty="0"/>
              <a:t>: </a:t>
            </a:r>
            <a:r>
              <a:rPr lang="en-US" dirty="0" err="1"/>
              <a:t>Thầy</a:t>
            </a:r>
            <a:r>
              <a:rPr lang="en-US" dirty="0"/>
              <a:t> </a:t>
            </a:r>
            <a:r>
              <a:rPr lang="en-US" dirty="0" err="1"/>
              <a:t>cô</a:t>
            </a:r>
            <a:r>
              <a:rPr lang="en-US" dirty="0"/>
              <a:t> </a:t>
            </a:r>
            <a:r>
              <a:rPr lang="en-US" dirty="0" err="1"/>
              <a:t>nhập</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r>
              <a:rPr lang="en-US" dirty="0"/>
              <a:t> </a:t>
            </a:r>
            <a:r>
              <a:rPr lang="en-US" dirty="0" err="1"/>
              <a:t>vào</a:t>
            </a:r>
            <a:r>
              <a:rPr lang="en-US" dirty="0"/>
              <a:t> </a:t>
            </a:r>
            <a:r>
              <a:rPr lang="en-US" dirty="0" err="1"/>
              <a:t>các</a:t>
            </a:r>
            <a:r>
              <a:rPr lang="en-US" dirty="0"/>
              <a:t> ô (</a:t>
            </a:r>
            <a:r>
              <a:rPr lang="en-US" dirty="0" err="1"/>
              <a:t>Căn</a:t>
            </a:r>
            <a:r>
              <a:rPr lang="en-US" dirty="0"/>
              <a:t> </a:t>
            </a:r>
            <a:r>
              <a:rPr lang="en-US" dirty="0" err="1"/>
              <a:t>chỉnh</a:t>
            </a:r>
            <a:r>
              <a:rPr lang="en-US" dirty="0"/>
              <a:t> size </a:t>
            </a:r>
            <a:r>
              <a:rPr lang="en-US" dirty="0" err="1"/>
              <a:t>chữ</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độ</a:t>
            </a:r>
            <a:r>
              <a:rPr lang="en-US" dirty="0"/>
              <a:t> </a:t>
            </a:r>
            <a:r>
              <a:rPr lang="en-US" dirty="0" err="1"/>
              <a:t>dài</a:t>
            </a:r>
            <a:r>
              <a:rPr lang="en-US" dirty="0"/>
              <a:t> </a:t>
            </a:r>
            <a:r>
              <a:rPr lang="en-US" dirty="0" err="1"/>
              <a:t>câu</a:t>
            </a:r>
            <a:r>
              <a:rPr lang="en-US" dirty="0"/>
              <a:t> </a:t>
            </a:r>
            <a:r>
              <a:rPr lang="en-US" dirty="0" err="1"/>
              <a:t>hỏi</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chuột</a:t>
            </a:r>
            <a:r>
              <a:rPr lang="en-US" dirty="0"/>
              <a:t> </a:t>
            </a:r>
            <a:r>
              <a:rPr lang="en-US" dirty="0" err="1"/>
              <a:t>phải</a:t>
            </a:r>
            <a:r>
              <a:rPr lang="en-US" dirty="0"/>
              <a:t> </a:t>
            </a:r>
            <a:r>
              <a:rPr lang="en-US" dirty="0" err="1"/>
              <a:t>hoặc</a:t>
            </a:r>
            <a:r>
              <a:rPr lang="en-US" dirty="0"/>
              <a:t> </a:t>
            </a:r>
            <a:r>
              <a:rPr lang="en-US" dirty="0" err="1"/>
              <a:t>phím</a:t>
            </a:r>
            <a:r>
              <a:rPr lang="en-US" dirty="0"/>
              <a:t> -&gt;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endParaRPr lang="en-US" dirty="0"/>
          </a:p>
          <a:p>
            <a:r>
              <a:rPr lang="en-US" dirty="0"/>
              <a:t>Sau </a:t>
            </a:r>
            <a:r>
              <a:rPr lang="en-US" dirty="0" err="1"/>
              <a:t>khi</a:t>
            </a:r>
            <a:r>
              <a:rPr lang="en-US" dirty="0"/>
              <a:t> HS </a:t>
            </a:r>
            <a:r>
              <a:rPr lang="en-US" dirty="0" err="1"/>
              <a:t>chọn</a:t>
            </a:r>
            <a:r>
              <a:rPr lang="en-US" dirty="0"/>
              <a:t> </a:t>
            </a:r>
            <a:r>
              <a:rPr lang="en-US" dirty="0" err="1"/>
              <a:t>đáp</a:t>
            </a:r>
            <a:r>
              <a:rPr lang="en-US" dirty="0"/>
              <a:t> </a:t>
            </a:r>
            <a:r>
              <a:rPr lang="en-US" dirty="0" err="1"/>
              <a:t>án</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PHẦN ĐẤT </a:t>
            </a:r>
            <a:r>
              <a:rPr lang="en-US" dirty="0" err="1"/>
              <a:t>chứa</a:t>
            </a:r>
            <a:r>
              <a:rPr lang="en-US" dirty="0"/>
              <a:t> </a:t>
            </a:r>
            <a:r>
              <a:rPr lang="en-US" dirty="0" err="1"/>
              <a:t>đáp</a:t>
            </a:r>
            <a:r>
              <a:rPr lang="en-US" dirty="0"/>
              <a:t> </a:t>
            </a:r>
            <a:r>
              <a:rPr lang="en-US" dirty="0" err="1"/>
              <a:t>án</a:t>
            </a:r>
            <a:r>
              <a:rPr lang="en-US" dirty="0"/>
              <a:t> </a:t>
            </a:r>
            <a:r>
              <a:rPr lang="en-US" dirty="0" err="1"/>
              <a:t>đó</a:t>
            </a:r>
            <a:r>
              <a:rPr lang="en-US" dirty="0"/>
              <a:t>.</a:t>
            </a:r>
          </a:p>
          <a:p>
            <a:r>
              <a:rPr lang="en-US" dirty="0"/>
              <a:t>Sau </a:t>
            </a:r>
            <a:r>
              <a:rPr lang="en-US" dirty="0" err="1"/>
              <a:t>khi</a:t>
            </a:r>
            <a:r>
              <a:rPr lang="en-US" dirty="0"/>
              <a:t> ở </a:t>
            </a:r>
            <a:r>
              <a:rPr lang="en-US" dirty="0" err="1"/>
              <a:t>phần</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r>
              <a:rPr lang="en-US" dirty="0" err="1"/>
              <a:t>thầy</a:t>
            </a:r>
            <a:r>
              <a:rPr lang="en-US" dirty="0"/>
              <a:t> </a:t>
            </a:r>
            <a:r>
              <a:rPr lang="en-US" dirty="0" err="1"/>
              <a:t>cô</a:t>
            </a:r>
            <a:r>
              <a:rPr lang="en-US" dirty="0"/>
              <a:t> </a:t>
            </a:r>
            <a:r>
              <a:rPr lang="en-US" dirty="0" err="1"/>
              <a:t>nhấp</a:t>
            </a:r>
            <a:r>
              <a:rPr lang="en-US" dirty="0"/>
              <a:t> &lt; </a:t>
            </a:r>
            <a:r>
              <a:rPr lang="en-US" dirty="0" err="1"/>
              <a:t>để</a:t>
            </a:r>
            <a:r>
              <a:rPr lang="en-US" dirty="0"/>
              <a:t> </a:t>
            </a:r>
            <a:r>
              <a:rPr lang="en-US" dirty="0" err="1"/>
              <a:t>trở</a:t>
            </a:r>
            <a:r>
              <a:rPr lang="en-US" dirty="0"/>
              <a:t> </a:t>
            </a:r>
            <a:r>
              <a:rPr lang="en-US" dirty="0" err="1"/>
              <a:t>về</a:t>
            </a:r>
            <a:r>
              <a:rPr lang="en-US" dirty="0"/>
              <a:t> </a:t>
            </a:r>
            <a:r>
              <a:rPr lang="en-US" dirty="0" err="1"/>
              <a:t>câu</a:t>
            </a:r>
            <a:r>
              <a:rPr lang="en-US" dirty="0"/>
              <a:t> </a:t>
            </a:r>
            <a:r>
              <a:rPr lang="en-US" dirty="0" err="1"/>
              <a:t>hỏi</a:t>
            </a:r>
            <a:r>
              <a:rPr lang="en-US" dirty="0"/>
              <a:t>.</a:t>
            </a:r>
          </a:p>
          <a:p>
            <a:r>
              <a:rPr lang="en-US" dirty="0"/>
              <a:t>Sau </a:t>
            </a:r>
            <a:r>
              <a:rPr lang="en-US" dirty="0" err="1"/>
              <a:t>khi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hình</a:t>
            </a:r>
            <a:r>
              <a:rPr lang="en-US" dirty="0"/>
              <a:t> &gt; </a:t>
            </a:r>
            <a:r>
              <a:rPr lang="en-US" dirty="0" err="1"/>
              <a:t>hoặc</a:t>
            </a:r>
            <a:r>
              <a:rPr lang="en-US" dirty="0"/>
              <a:t> </a:t>
            </a:r>
            <a:r>
              <a:rPr lang="en-US" dirty="0" err="1"/>
              <a:t>chuột</a:t>
            </a:r>
            <a:r>
              <a:rPr lang="en-US" dirty="0"/>
              <a:t> </a:t>
            </a:r>
            <a:r>
              <a:rPr lang="en-US" dirty="0" err="1"/>
              <a:t>trái</a:t>
            </a:r>
            <a:r>
              <a:rPr lang="en-US" dirty="0"/>
              <a:t>, </a:t>
            </a:r>
            <a:r>
              <a:rPr lang="en-US" dirty="0" err="1"/>
              <a:t>phím</a:t>
            </a:r>
            <a:r>
              <a:rPr lang="en-US" dirty="0"/>
              <a:t> -&gt; </a:t>
            </a:r>
            <a:r>
              <a:rPr lang="en-US" dirty="0" err="1"/>
              <a:t>để</a:t>
            </a:r>
            <a:r>
              <a:rPr lang="en-US" dirty="0"/>
              <a:t> </a:t>
            </a:r>
            <a:r>
              <a:rPr lang="en-US" dirty="0" err="1"/>
              <a:t>chuyển</a:t>
            </a:r>
            <a:r>
              <a:rPr lang="en-US" dirty="0"/>
              <a:t> sang </a:t>
            </a:r>
            <a:r>
              <a:rPr lang="en-US" dirty="0" err="1"/>
              <a:t>câu</a:t>
            </a:r>
            <a:r>
              <a:rPr lang="en-US" dirty="0"/>
              <a:t> </a:t>
            </a:r>
            <a:r>
              <a:rPr lang="en-US" dirty="0" err="1"/>
              <a:t>hỏi</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3453997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HD </a:t>
            </a:r>
            <a:r>
              <a:rPr lang="en-US" dirty="0" err="1"/>
              <a:t>chỉnh</a:t>
            </a:r>
            <a:r>
              <a:rPr lang="en-US" dirty="0"/>
              <a:t> </a:t>
            </a:r>
            <a:r>
              <a:rPr lang="en-US" dirty="0" err="1"/>
              <a:t>sửa</a:t>
            </a:r>
            <a:r>
              <a:rPr lang="en-US" dirty="0"/>
              <a:t>: </a:t>
            </a:r>
            <a:r>
              <a:rPr lang="en-US" dirty="0" err="1"/>
              <a:t>Thầy</a:t>
            </a:r>
            <a:r>
              <a:rPr lang="en-US" dirty="0"/>
              <a:t> </a:t>
            </a:r>
            <a:r>
              <a:rPr lang="en-US" dirty="0" err="1"/>
              <a:t>cô</a:t>
            </a:r>
            <a:r>
              <a:rPr lang="en-US" dirty="0"/>
              <a:t> </a:t>
            </a:r>
            <a:r>
              <a:rPr lang="en-US" dirty="0" err="1"/>
              <a:t>nhập</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r>
              <a:rPr lang="en-US" dirty="0"/>
              <a:t> </a:t>
            </a:r>
            <a:r>
              <a:rPr lang="en-US" dirty="0" err="1"/>
              <a:t>vào</a:t>
            </a:r>
            <a:r>
              <a:rPr lang="en-US" dirty="0"/>
              <a:t> </a:t>
            </a:r>
            <a:r>
              <a:rPr lang="en-US" dirty="0" err="1"/>
              <a:t>các</a:t>
            </a:r>
            <a:r>
              <a:rPr lang="en-US" dirty="0"/>
              <a:t> ô (</a:t>
            </a:r>
            <a:r>
              <a:rPr lang="en-US" dirty="0" err="1"/>
              <a:t>Căn</a:t>
            </a:r>
            <a:r>
              <a:rPr lang="en-US" dirty="0"/>
              <a:t> </a:t>
            </a:r>
            <a:r>
              <a:rPr lang="en-US" dirty="0" err="1"/>
              <a:t>chỉnh</a:t>
            </a:r>
            <a:r>
              <a:rPr lang="en-US" dirty="0"/>
              <a:t> size </a:t>
            </a:r>
            <a:r>
              <a:rPr lang="en-US" dirty="0" err="1"/>
              <a:t>chữ</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độ</a:t>
            </a:r>
            <a:r>
              <a:rPr lang="en-US" dirty="0"/>
              <a:t> </a:t>
            </a:r>
            <a:r>
              <a:rPr lang="en-US" dirty="0" err="1"/>
              <a:t>dài</a:t>
            </a:r>
            <a:r>
              <a:rPr lang="en-US" dirty="0"/>
              <a:t> </a:t>
            </a:r>
            <a:r>
              <a:rPr lang="en-US" dirty="0" err="1"/>
              <a:t>câu</a:t>
            </a:r>
            <a:r>
              <a:rPr lang="en-US" dirty="0"/>
              <a:t> </a:t>
            </a:r>
            <a:r>
              <a:rPr lang="en-US" dirty="0" err="1"/>
              <a:t>hỏi</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chuột</a:t>
            </a:r>
            <a:r>
              <a:rPr lang="en-US" dirty="0"/>
              <a:t> </a:t>
            </a:r>
            <a:r>
              <a:rPr lang="en-US" dirty="0" err="1"/>
              <a:t>phải</a:t>
            </a:r>
            <a:r>
              <a:rPr lang="en-US" dirty="0"/>
              <a:t> </a:t>
            </a:r>
            <a:r>
              <a:rPr lang="en-US" dirty="0" err="1"/>
              <a:t>hoặc</a:t>
            </a:r>
            <a:r>
              <a:rPr lang="en-US" dirty="0"/>
              <a:t> </a:t>
            </a:r>
            <a:r>
              <a:rPr lang="en-US" dirty="0" err="1"/>
              <a:t>phím</a:t>
            </a:r>
            <a:r>
              <a:rPr lang="en-US" dirty="0"/>
              <a:t> -&gt;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endParaRPr lang="en-US" dirty="0"/>
          </a:p>
          <a:p>
            <a:r>
              <a:rPr lang="en-US" dirty="0"/>
              <a:t>Sau </a:t>
            </a:r>
            <a:r>
              <a:rPr lang="en-US" dirty="0" err="1"/>
              <a:t>khi</a:t>
            </a:r>
            <a:r>
              <a:rPr lang="en-US" dirty="0"/>
              <a:t> HS </a:t>
            </a:r>
            <a:r>
              <a:rPr lang="en-US" dirty="0" err="1"/>
              <a:t>chọn</a:t>
            </a:r>
            <a:r>
              <a:rPr lang="en-US" dirty="0"/>
              <a:t> </a:t>
            </a:r>
            <a:r>
              <a:rPr lang="en-US" dirty="0" err="1"/>
              <a:t>đáp</a:t>
            </a:r>
            <a:r>
              <a:rPr lang="en-US" dirty="0"/>
              <a:t> </a:t>
            </a:r>
            <a:r>
              <a:rPr lang="en-US" dirty="0" err="1"/>
              <a:t>án</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PHẦN ĐẤT </a:t>
            </a:r>
            <a:r>
              <a:rPr lang="en-US" dirty="0" err="1"/>
              <a:t>chứa</a:t>
            </a:r>
            <a:r>
              <a:rPr lang="en-US" dirty="0"/>
              <a:t> </a:t>
            </a:r>
            <a:r>
              <a:rPr lang="en-US" dirty="0" err="1"/>
              <a:t>đáp</a:t>
            </a:r>
            <a:r>
              <a:rPr lang="en-US" dirty="0"/>
              <a:t> </a:t>
            </a:r>
            <a:r>
              <a:rPr lang="en-US" dirty="0" err="1"/>
              <a:t>án</a:t>
            </a:r>
            <a:r>
              <a:rPr lang="en-US" dirty="0"/>
              <a:t> </a:t>
            </a:r>
            <a:r>
              <a:rPr lang="en-US" dirty="0" err="1"/>
              <a:t>đó</a:t>
            </a:r>
            <a:r>
              <a:rPr lang="en-US" dirty="0"/>
              <a:t>.</a:t>
            </a:r>
          </a:p>
          <a:p>
            <a:r>
              <a:rPr lang="en-US" dirty="0"/>
              <a:t>Sau </a:t>
            </a:r>
            <a:r>
              <a:rPr lang="en-US" dirty="0" err="1"/>
              <a:t>khi</a:t>
            </a:r>
            <a:r>
              <a:rPr lang="en-US" dirty="0"/>
              <a:t> ở </a:t>
            </a:r>
            <a:r>
              <a:rPr lang="en-US" dirty="0" err="1"/>
              <a:t>phần</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r>
              <a:rPr lang="en-US" dirty="0" err="1"/>
              <a:t>thầy</a:t>
            </a:r>
            <a:r>
              <a:rPr lang="en-US" dirty="0"/>
              <a:t> </a:t>
            </a:r>
            <a:r>
              <a:rPr lang="en-US" dirty="0" err="1"/>
              <a:t>cô</a:t>
            </a:r>
            <a:r>
              <a:rPr lang="en-US" dirty="0"/>
              <a:t> </a:t>
            </a:r>
            <a:r>
              <a:rPr lang="en-US" dirty="0" err="1"/>
              <a:t>nhấp</a:t>
            </a:r>
            <a:r>
              <a:rPr lang="en-US" dirty="0"/>
              <a:t> &lt; </a:t>
            </a:r>
            <a:r>
              <a:rPr lang="en-US" dirty="0" err="1"/>
              <a:t>để</a:t>
            </a:r>
            <a:r>
              <a:rPr lang="en-US" dirty="0"/>
              <a:t> </a:t>
            </a:r>
            <a:r>
              <a:rPr lang="en-US" dirty="0" err="1"/>
              <a:t>trở</a:t>
            </a:r>
            <a:r>
              <a:rPr lang="en-US" dirty="0"/>
              <a:t> </a:t>
            </a:r>
            <a:r>
              <a:rPr lang="en-US" dirty="0" err="1"/>
              <a:t>về</a:t>
            </a:r>
            <a:r>
              <a:rPr lang="en-US" dirty="0"/>
              <a:t> </a:t>
            </a:r>
            <a:r>
              <a:rPr lang="en-US" dirty="0" err="1"/>
              <a:t>câu</a:t>
            </a:r>
            <a:r>
              <a:rPr lang="en-US" dirty="0"/>
              <a:t> </a:t>
            </a:r>
            <a:r>
              <a:rPr lang="en-US" dirty="0" err="1"/>
              <a:t>hỏi</a:t>
            </a:r>
            <a:r>
              <a:rPr lang="en-US" dirty="0"/>
              <a:t>.</a:t>
            </a:r>
          </a:p>
          <a:p>
            <a:r>
              <a:rPr lang="en-US" dirty="0"/>
              <a:t>Sau </a:t>
            </a:r>
            <a:r>
              <a:rPr lang="en-US" dirty="0" err="1"/>
              <a:t>khi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hình</a:t>
            </a:r>
            <a:r>
              <a:rPr lang="en-US" dirty="0"/>
              <a:t> &gt; </a:t>
            </a:r>
            <a:r>
              <a:rPr lang="en-US" dirty="0" err="1"/>
              <a:t>hoặc</a:t>
            </a:r>
            <a:r>
              <a:rPr lang="en-US" dirty="0"/>
              <a:t> </a:t>
            </a:r>
            <a:r>
              <a:rPr lang="en-US" dirty="0" err="1"/>
              <a:t>chuột</a:t>
            </a:r>
            <a:r>
              <a:rPr lang="en-US" dirty="0"/>
              <a:t> </a:t>
            </a:r>
            <a:r>
              <a:rPr lang="en-US" dirty="0" err="1"/>
              <a:t>trái</a:t>
            </a:r>
            <a:r>
              <a:rPr lang="en-US" dirty="0"/>
              <a:t>, </a:t>
            </a:r>
            <a:r>
              <a:rPr lang="en-US" dirty="0" err="1"/>
              <a:t>phím</a:t>
            </a:r>
            <a:r>
              <a:rPr lang="en-US" dirty="0"/>
              <a:t> -&gt; </a:t>
            </a:r>
            <a:r>
              <a:rPr lang="en-US" dirty="0" err="1"/>
              <a:t>để</a:t>
            </a:r>
            <a:r>
              <a:rPr lang="en-US" dirty="0"/>
              <a:t> </a:t>
            </a:r>
            <a:r>
              <a:rPr lang="en-US" dirty="0" err="1"/>
              <a:t>chuyển</a:t>
            </a:r>
            <a:r>
              <a:rPr lang="en-US" dirty="0"/>
              <a:t> sang </a:t>
            </a:r>
            <a:r>
              <a:rPr lang="en-US" dirty="0" err="1"/>
              <a:t>câu</a:t>
            </a:r>
            <a:r>
              <a:rPr lang="en-US" dirty="0"/>
              <a:t> </a:t>
            </a:r>
            <a:r>
              <a:rPr lang="en-US" dirty="0" err="1"/>
              <a:t>hỏi</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985197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8"/>
        <p:cNvGrpSpPr/>
        <p:nvPr/>
      </p:nvGrpSpPr>
      <p:grpSpPr>
        <a:xfrm>
          <a:off x="0" y="0"/>
          <a:ext cx="0" cy="0"/>
          <a:chOff x="0" y="0"/>
          <a:chExt cx="0" cy="0"/>
        </a:xfrm>
      </p:grpSpPr>
      <p:sp>
        <p:nvSpPr>
          <p:cNvPr id="5639" name="Google Shape;5639;ga9179a95dd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0" name="Google Shape;5640;ga9179a95dd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37593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ga9179a95dd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5" name="Google Shape;1065;ga9179a95dd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63691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8"/>
        <p:cNvGrpSpPr/>
        <p:nvPr/>
      </p:nvGrpSpPr>
      <p:grpSpPr>
        <a:xfrm>
          <a:off x="0" y="0"/>
          <a:ext cx="0" cy="0"/>
          <a:chOff x="0" y="0"/>
          <a:chExt cx="0" cy="0"/>
        </a:xfrm>
      </p:grpSpPr>
      <p:sp>
        <p:nvSpPr>
          <p:cNvPr id="5639" name="Google Shape;5639;ga9179a95dd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0" name="Google Shape;5640;ga9179a95dd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26145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35ed75ccf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35ed75ccf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cs typeface="Arial"/>
              <a:sym typeface="Arial"/>
            </a:endParaRPr>
          </a:p>
        </p:txBody>
      </p:sp>
    </p:spTree>
    <p:extLst>
      <p:ext uri="{BB962C8B-B14F-4D97-AF65-F5344CB8AC3E}">
        <p14:creationId xmlns:p14="http://schemas.microsoft.com/office/powerpoint/2010/main" val="1853495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8"/>
        <p:cNvGrpSpPr/>
        <p:nvPr/>
      </p:nvGrpSpPr>
      <p:grpSpPr>
        <a:xfrm>
          <a:off x="0" y="0"/>
          <a:ext cx="0" cy="0"/>
          <a:chOff x="0" y="0"/>
          <a:chExt cx="0" cy="0"/>
        </a:xfrm>
      </p:grpSpPr>
      <p:sp>
        <p:nvSpPr>
          <p:cNvPr id="5639" name="Google Shape;5639;ga9179a95dd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0" name="Google Shape;5640;ga9179a95dd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453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7882870172_0_4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7882870172_0_4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6196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8057d6047a_0_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8057d6047a_0_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8893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57900" y="1285875"/>
            <a:ext cx="6172200" cy="34718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2364D0-04E1-4DFC-A229-76ED4FF5E0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911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4083254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6864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84A928-49EA-4342-86CC-277AF27E9D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01660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p3"/>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txBox="1">
            <a:spLocks noGrp="1"/>
          </p:cNvSpPr>
          <p:nvPr>
            <p:ph type="title"/>
          </p:nvPr>
        </p:nvSpPr>
        <p:spPr>
          <a:xfrm>
            <a:off x="685800" y="2503200"/>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1 1 1">
  <p:cSld name="Title slide 1 1 1">
    <p:spTree>
      <p:nvGrpSpPr>
        <p:cNvPr id="1" name="Shape 28"/>
        <p:cNvGrpSpPr/>
        <p:nvPr/>
      </p:nvGrpSpPr>
      <p:grpSpPr>
        <a:xfrm>
          <a:off x="0" y="0"/>
          <a:ext cx="0" cy="0"/>
          <a:chOff x="0" y="0"/>
          <a:chExt cx="0" cy="0"/>
        </a:xfrm>
      </p:grpSpPr>
      <p:sp>
        <p:nvSpPr>
          <p:cNvPr id="29" name="Google Shape;29;p6"/>
          <p:cNvSpPr txBox="1">
            <a:spLocks noGrp="1"/>
          </p:cNvSpPr>
          <p:nvPr>
            <p:ph type="ctrTitle"/>
          </p:nvPr>
        </p:nvSpPr>
        <p:spPr>
          <a:xfrm>
            <a:off x="5974450" y="910400"/>
            <a:ext cx="2575200" cy="18309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3300" b="1"/>
            </a:lvl1pPr>
            <a:lvl2pPr lvl="1" rtl="0">
              <a:spcBef>
                <a:spcPts val="0"/>
              </a:spcBef>
              <a:spcAft>
                <a:spcPts val="0"/>
              </a:spcAft>
              <a:buSzPts val="5200"/>
              <a:buFont typeface="Roboto Condensed"/>
              <a:buNone/>
              <a:defRPr sz="5200">
                <a:latin typeface="Roboto Condensed"/>
                <a:ea typeface="Roboto Condensed"/>
                <a:cs typeface="Roboto Condensed"/>
                <a:sym typeface="Roboto Condensed"/>
              </a:defRPr>
            </a:lvl2pPr>
            <a:lvl3pPr lvl="2" rtl="0">
              <a:spcBef>
                <a:spcPts val="0"/>
              </a:spcBef>
              <a:spcAft>
                <a:spcPts val="0"/>
              </a:spcAft>
              <a:buSzPts val="5200"/>
              <a:buFont typeface="Roboto Condensed"/>
              <a:buNone/>
              <a:defRPr sz="5200">
                <a:latin typeface="Roboto Condensed"/>
                <a:ea typeface="Roboto Condensed"/>
                <a:cs typeface="Roboto Condensed"/>
                <a:sym typeface="Roboto Condensed"/>
              </a:defRPr>
            </a:lvl3pPr>
            <a:lvl4pPr lvl="3" rtl="0">
              <a:spcBef>
                <a:spcPts val="0"/>
              </a:spcBef>
              <a:spcAft>
                <a:spcPts val="0"/>
              </a:spcAft>
              <a:buSzPts val="5200"/>
              <a:buFont typeface="Roboto Condensed"/>
              <a:buNone/>
              <a:defRPr sz="5200">
                <a:latin typeface="Roboto Condensed"/>
                <a:ea typeface="Roboto Condensed"/>
                <a:cs typeface="Roboto Condensed"/>
                <a:sym typeface="Roboto Condensed"/>
              </a:defRPr>
            </a:lvl4pPr>
            <a:lvl5pPr lvl="4" rtl="0">
              <a:spcBef>
                <a:spcPts val="0"/>
              </a:spcBef>
              <a:spcAft>
                <a:spcPts val="0"/>
              </a:spcAft>
              <a:buSzPts val="5200"/>
              <a:buFont typeface="Roboto Condensed"/>
              <a:buNone/>
              <a:defRPr sz="5200">
                <a:latin typeface="Roboto Condensed"/>
                <a:ea typeface="Roboto Condensed"/>
                <a:cs typeface="Roboto Condensed"/>
                <a:sym typeface="Roboto Condensed"/>
              </a:defRPr>
            </a:lvl5pPr>
            <a:lvl6pPr lvl="5" rtl="0">
              <a:spcBef>
                <a:spcPts val="0"/>
              </a:spcBef>
              <a:spcAft>
                <a:spcPts val="0"/>
              </a:spcAft>
              <a:buSzPts val="5200"/>
              <a:buFont typeface="Roboto Condensed"/>
              <a:buNone/>
              <a:defRPr sz="5200">
                <a:latin typeface="Roboto Condensed"/>
                <a:ea typeface="Roboto Condensed"/>
                <a:cs typeface="Roboto Condensed"/>
                <a:sym typeface="Roboto Condensed"/>
              </a:defRPr>
            </a:lvl6pPr>
            <a:lvl7pPr lvl="6" rtl="0">
              <a:spcBef>
                <a:spcPts val="0"/>
              </a:spcBef>
              <a:spcAft>
                <a:spcPts val="0"/>
              </a:spcAft>
              <a:buSzPts val="5200"/>
              <a:buFont typeface="Roboto Condensed"/>
              <a:buNone/>
              <a:defRPr sz="5200">
                <a:latin typeface="Roboto Condensed"/>
                <a:ea typeface="Roboto Condensed"/>
                <a:cs typeface="Roboto Condensed"/>
                <a:sym typeface="Roboto Condensed"/>
              </a:defRPr>
            </a:lvl7pPr>
            <a:lvl8pPr lvl="7" rtl="0">
              <a:spcBef>
                <a:spcPts val="0"/>
              </a:spcBef>
              <a:spcAft>
                <a:spcPts val="0"/>
              </a:spcAft>
              <a:buSzPts val="5200"/>
              <a:buFont typeface="Roboto Condensed"/>
              <a:buNone/>
              <a:defRPr sz="5200">
                <a:latin typeface="Roboto Condensed"/>
                <a:ea typeface="Roboto Condensed"/>
                <a:cs typeface="Roboto Condensed"/>
                <a:sym typeface="Roboto Condensed"/>
              </a:defRPr>
            </a:lvl8pPr>
            <a:lvl9pPr lvl="8" rtl="0">
              <a:spcBef>
                <a:spcPts val="0"/>
              </a:spcBef>
              <a:spcAft>
                <a:spcPts val="0"/>
              </a:spcAft>
              <a:buSzPts val="5200"/>
              <a:buFont typeface="Roboto Condensed"/>
              <a:buNone/>
              <a:defRPr sz="5200">
                <a:latin typeface="Roboto Condensed"/>
                <a:ea typeface="Roboto Condensed"/>
                <a:cs typeface="Roboto Condensed"/>
                <a:sym typeface="Roboto Condensed"/>
              </a:defRPr>
            </a:lvl9pPr>
          </a:lstStyle>
          <a:p>
            <a:endParaRPr/>
          </a:p>
        </p:txBody>
      </p:sp>
      <p:sp>
        <p:nvSpPr>
          <p:cNvPr id="30" name="Google Shape;30;p6"/>
          <p:cNvSpPr txBox="1">
            <a:spLocks noGrp="1"/>
          </p:cNvSpPr>
          <p:nvPr>
            <p:ph type="subTitle" idx="1"/>
          </p:nvPr>
        </p:nvSpPr>
        <p:spPr>
          <a:xfrm>
            <a:off x="5953500" y="2836400"/>
            <a:ext cx="2629800" cy="949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31" name="Google Shape;3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2" name="Google Shape;32;p6"/>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
        <p:nvSpPr>
          <p:cNvPr id="33" name="Google Shape;33;p6"/>
          <p:cNvSpPr txBox="1">
            <a:spLocks noGrp="1"/>
          </p:cNvSpPr>
          <p:nvPr>
            <p:ph type="subTitle" idx="2"/>
          </p:nvPr>
        </p:nvSpPr>
        <p:spPr>
          <a:xfrm>
            <a:off x="491075" y="4087375"/>
            <a:ext cx="2629800" cy="51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CC4125"/>
              </a:buClr>
              <a:buSzPts val="1000"/>
              <a:buNone/>
              <a:defRPr sz="1000">
                <a:solidFill>
                  <a:srgbClr val="CC4125"/>
                </a:solidFill>
              </a:defRPr>
            </a:lvl1pPr>
            <a:lvl2pPr lvl="1" rtl="0">
              <a:lnSpc>
                <a:spcPct val="100000"/>
              </a:lnSpc>
              <a:spcBef>
                <a:spcPts val="0"/>
              </a:spcBef>
              <a:spcAft>
                <a:spcPts val="0"/>
              </a:spcAft>
              <a:buClr>
                <a:srgbClr val="CC4125"/>
              </a:buClr>
              <a:buSzPts val="2800"/>
              <a:buNone/>
              <a:defRPr sz="2800">
                <a:solidFill>
                  <a:srgbClr val="CC4125"/>
                </a:solidFill>
              </a:defRPr>
            </a:lvl2pPr>
            <a:lvl3pPr lvl="2" rtl="0">
              <a:lnSpc>
                <a:spcPct val="100000"/>
              </a:lnSpc>
              <a:spcBef>
                <a:spcPts val="0"/>
              </a:spcBef>
              <a:spcAft>
                <a:spcPts val="0"/>
              </a:spcAft>
              <a:buClr>
                <a:srgbClr val="CC4125"/>
              </a:buClr>
              <a:buSzPts val="2800"/>
              <a:buNone/>
              <a:defRPr sz="2800">
                <a:solidFill>
                  <a:srgbClr val="CC4125"/>
                </a:solidFill>
              </a:defRPr>
            </a:lvl3pPr>
            <a:lvl4pPr lvl="3" rtl="0">
              <a:lnSpc>
                <a:spcPct val="100000"/>
              </a:lnSpc>
              <a:spcBef>
                <a:spcPts val="0"/>
              </a:spcBef>
              <a:spcAft>
                <a:spcPts val="0"/>
              </a:spcAft>
              <a:buClr>
                <a:srgbClr val="CC4125"/>
              </a:buClr>
              <a:buSzPts val="2800"/>
              <a:buNone/>
              <a:defRPr sz="2800">
                <a:solidFill>
                  <a:srgbClr val="CC4125"/>
                </a:solidFill>
              </a:defRPr>
            </a:lvl4pPr>
            <a:lvl5pPr lvl="4" rtl="0">
              <a:lnSpc>
                <a:spcPct val="100000"/>
              </a:lnSpc>
              <a:spcBef>
                <a:spcPts val="0"/>
              </a:spcBef>
              <a:spcAft>
                <a:spcPts val="0"/>
              </a:spcAft>
              <a:buClr>
                <a:srgbClr val="CC4125"/>
              </a:buClr>
              <a:buSzPts val="2800"/>
              <a:buNone/>
              <a:defRPr sz="2800">
                <a:solidFill>
                  <a:srgbClr val="CC4125"/>
                </a:solidFill>
              </a:defRPr>
            </a:lvl5pPr>
            <a:lvl6pPr lvl="5" rtl="0">
              <a:lnSpc>
                <a:spcPct val="100000"/>
              </a:lnSpc>
              <a:spcBef>
                <a:spcPts val="0"/>
              </a:spcBef>
              <a:spcAft>
                <a:spcPts val="0"/>
              </a:spcAft>
              <a:buClr>
                <a:srgbClr val="CC4125"/>
              </a:buClr>
              <a:buSzPts val="2800"/>
              <a:buNone/>
              <a:defRPr sz="2800">
                <a:solidFill>
                  <a:srgbClr val="CC4125"/>
                </a:solidFill>
              </a:defRPr>
            </a:lvl6pPr>
            <a:lvl7pPr lvl="6" rtl="0">
              <a:lnSpc>
                <a:spcPct val="100000"/>
              </a:lnSpc>
              <a:spcBef>
                <a:spcPts val="0"/>
              </a:spcBef>
              <a:spcAft>
                <a:spcPts val="0"/>
              </a:spcAft>
              <a:buClr>
                <a:srgbClr val="CC4125"/>
              </a:buClr>
              <a:buSzPts val="2800"/>
              <a:buNone/>
              <a:defRPr sz="2800">
                <a:solidFill>
                  <a:srgbClr val="CC4125"/>
                </a:solidFill>
              </a:defRPr>
            </a:lvl7pPr>
            <a:lvl8pPr lvl="7" rtl="0">
              <a:lnSpc>
                <a:spcPct val="100000"/>
              </a:lnSpc>
              <a:spcBef>
                <a:spcPts val="0"/>
              </a:spcBef>
              <a:spcAft>
                <a:spcPts val="0"/>
              </a:spcAft>
              <a:buClr>
                <a:srgbClr val="CC4125"/>
              </a:buClr>
              <a:buSzPts val="2800"/>
              <a:buNone/>
              <a:defRPr sz="2800">
                <a:solidFill>
                  <a:srgbClr val="CC4125"/>
                </a:solidFill>
              </a:defRPr>
            </a:lvl8pPr>
            <a:lvl9pPr lvl="8" rtl="0">
              <a:lnSpc>
                <a:spcPct val="100000"/>
              </a:lnSpc>
              <a:spcBef>
                <a:spcPts val="0"/>
              </a:spcBef>
              <a:spcAft>
                <a:spcPts val="0"/>
              </a:spcAft>
              <a:buClr>
                <a:srgbClr val="CC4125"/>
              </a:buClr>
              <a:buSzPts val="2800"/>
              <a:buNone/>
              <a:defRPr sz="2800">
                <a:solidFill>
                  <a:srgbClr val="CC4125"/>
                </a:solidFill>
              </a:defRPr>
            </a:lvl9pPr>
          </a:lstStyle>
          <a:p>
            <a:endParaRPr/>
          </a:p>
        </p:txBody>
      </p:sp>
    </p:spTree>
    <p:extLst>
      <p:ext uri="{BB962C8B-B14F-4D97-AF65-F5344CB8AC3E}">
        <p14:creationId xmlns:p14="http://schemas.microsoft.com/office/powerpoint/2010/main" val="328762679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3505" y="599230"/>
            <a:ext cx="2454824" cy="1685338"/>
          </a:xfrm>
        </p:spPr>
        <p:txBody>
          <a:bodyPr anchor="b">
            <a:normAutofit/>
          </a:bodyPr>
          <a:lstStyle>
            <a:lvl1pPr algn="l">
              <a:defRPr sz="1800"/>
            </a:lvl1pPr>
          </a:lstStyle>
          <a:p>
            <a:r>
              <a:rPr lang="en-US"/>
              <a:t>Click to edit Master title style</a:t>
            </a:r>
            <a:endParaRPr lang="en-US" dirty="0"/>
          </a:p>
        </p:txBody>
      </p:sp>
      <p:sp>
        <p:nvSpPr>
          <p:cNvPr id="3" name="Content Placeholder 2"/>
          <p:cNvSpPr>
            <a:spLocks noGrp="1"/>
          </p:cNvSpPr>
          <p:nvPr>
            <p:ph idx="1"/>
          </p:nvPr>
        </p:nvSpPr>
        <p:spPr>
          <a:xfrm>
            <a:off x="3782787" y="599232"/>
            <a:ext cx="4509353" cy="349412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83504" y="2404119"/>
            <a:ext cx="2456260" cy="1686136"/>
          </a:xfrm>
        </p:spPr>
        <p:txBody>
          <a:bodyPr/>
          <a:lstStyle>
            <a:lvl1pPr marL="0" indent="0" algn="l">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2023/4/3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7" name="Straight Connector 16"/>
          <p:cNvCxnSpPr/>
          <p:nvPr/>
        </p:nvCxnSpPr>
        <p:spPr>
          <a:xfrm>
            <a:off x="1086211" y="2404118"/>
            <a:ext cx="2452118"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5779349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5608041" y="361629"/>
            <a:ext cx="3055900" cy="3861826"/>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088405" y="847135"/>
            <a:ext cx="4149246" cy="1372938"/>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3293" y="841909"/>
            <a:ext cx="2093378" cy="2899745"/>
          </a:xfrm>
          <a:solidFill>
            <a:schemeClr val="bg1">
              <a:lumMod val="85000"/>
            </a:schemeClr>
          </a:solidFill>
          <a:ln w="9525" cap="sq">
            <a:noFill/>
            <a:miter lim="800000"/>
          </a:ln>
          <a:effectLst/>
        </p:spPr>
        <p:txBody>
          <a:bodyPr anchor="t"/>
          <a:lstStyle>
            <a:lvl1pPr marL="0" indent="0" algn="ctr">
              <a:buNone/>
              <a:defRPr sz="2400"/>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087748" y="2359495"/>
            <a:ext cx="4143304" cy="1502807"/>
          </a:xfrm>
        </p:spPr>
        <p:txBody>
          <a:bodyPr>
            <a:normAutofit/>
          </a:bodyPr>
          <a:lstStyle>
            <a:lvl1pPr marL="0" indent="0" algn="l">
              <a:buNone/>
              <a:defRPr sz="135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a:t>Click to edit Master text styles</a:t>
            </a:r>
          </a:p>
        </p:txBody>
      </p:sp>
      <p:sp>
        <p:nvSpPr>
          <p:cNvPr id="5" name="Date Placeholder 4"/>
          <p:cNvSpPr>
            <a:spLocks noGrp="1"/>
          </p:cNvSpPr>
          <p:nvPr>
            <p:ph type="dt" sz="half" idx="10"/>
          </p:nvPr>
        </p:nvSpPr>
        <p:spPr>
          <a:xfrm>
            <a:off x="1085539" y="4102395"/>
            <a:ext cx="4145513" cy="240092"/>
          </a:xfrm>
        </p:spPr>
        <p:txBody>
          <a:bodyPr/>
          <a:lstStyle>
            <a:lvl1pPr algn="l">
              <a:defRPr/>
            </a:lvl1pPr>
          </a:lstStyle>
          <a:p>
            <a:fld id="{D997B5FA-0921-464F-AAE1-844C04324D75}" type="datetimeFigureOut">
              <a:rPr lang="zh-CN" altLang="en-US" smtClean="0"/>
              <a:t>2023/4/3</a:t>
            </a:fld>
            <a:endParaRPr lang="zh-CN" altLang="en-US"/>
          </a:p>
        </p:txBody>
      </p:sp>
      <p:sp>
        <p:nvSpPr>
          <p:cNvPr id="6" name="Footer Placeholder 5"/>
          <p:cNvSpPr>
            <a:spLocks noGrp="1"/>
          </p:cNvSpPr>
          <p:nvPr>
            <p:ph type="ftr" sz="quarter" idx="11"/>
          </p:nvPr>
        </p:nvSpPr>
        <p:spPr>
          <a:xfrm>
            <a:off x="1085537" y="238982"/>
            <a:ext cx="4155754" cy="240698"/>
          </a:xfrm>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31" name="Straight Connector 30"/>
          <p:cNvCxnSpPr/>
          <p:nvPr/>
        </p:nvCxnSpPr>
        <p:spPr>
          <a:xfrm>
            <a:off x="1085539" y="2357704"/>
            <a:ext cx="414551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0803049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2023/4/3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26" name="Straight Connector 25"/>
          <p:cNvCxnSpPr/>
          <p:nvPr/>
        </p:nvCxnSpPr>
        <p:spPr>
          <a:xfrm>
            <a:off x="1090423" y="1385316"/>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1483393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79334" y="599231"/>
            <a:ext cx="1211807" cy="3494917"/>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83504" y="599231"/>
            <a:ext cx="5871623" cy="34949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2023/4/3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5" name="Straight Connector 14"/>
          <p:cNvCxnSpPr/>
          <p:nvPr/>
        </p:nvCxnSpPr>
        <p:spPr>
          <a:xfrm>
            <a:off x="7079333" y="599231"/>
            <a:ext cx="0" cy="3494917"/>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389442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1C9CBF14-B56F-4DB9-BA22-801AEFB27105}"/>
              </a:ext>
            </a:extLst>
          </p:cNvPr>
          <p:cNvSpPr>
            <a:spLocks noGrp="1"/>
          </p:cNvSpPr>
          <p:nvPr>
            <p:ph type="media" sz="quarter" idx="10"/>
          </p:nvPr>
        </p:nvSpPr>
        <p:spPr>
          <a:xfrm>
            <a:off x="1066800" y="1314450"/>
            <a:ext cx="7010400" cy="3543300"/>
          </a:xfrm>
        </p:spPr>
        <p:txBody>
          <a:bodyPr/>
          <a:lstStyle/>
          <a:p>
            <a:endParaRPr lang="en-US"/>
          </a:p>
        </p:txBody>
      </p:sp>
      <p:sp>
        <p:nvSpPr>
          <p:cNvPr id="8" name="Title 7">
            <a:extLst>
              <a:ext uri="{FF2B5EF4-FFF2-40B4-BE49-F238E27FC236}">
                <a16:creationId xmlns:a16="http://schemas.microsoft.com/office/drawing/2014/main" id="{72AC8E71-BC80-46D7-AB0C-F8675BC3FDAE}"/>
              </a:ext>
            </a:extLst>
          </p:cNvPr>
          <p:cNvSpPr>
            <a:spLocks noGrp="1"/>
          </p:cNvSpPr>
          <p:nvPr>
            <p:ph type="title"/>
          </p:nvPr>
        </p:nvSpPr>
        <p:spPr>
          <a:xfrm>
            <a:off x="876300" y="628650"/>
            <a:ext cx="7886700" cy="495300"/>
          </a:xfrm>
        </p:spPr>
        <p:txBody>
          <a:bodyPr>
            <a:normAutofit/>
          </a:bodyPr>
          <a:lstStyle>
            <a:lvl1pPr algn="ctr">
              <a:defRPr sz="1600">
                <a:latin typeface="Times New Roman" panose="02020603050405020304" pitchFamily="18" charset="0"/>
                <a:cs typeface="Times New Roman" panose="02020603050405020304" pitchFamily="18" charset="0"/>
              </a:defRPr>
            </a:lvl1pPr>
          </a:lstStyle>
          <a:p>
            <a:r>
              <a:rPr lang="en-US" dirty="0"/>
              <a:t>Click to edit Master title style</a:t>
            </a:r>
          </a:p>
        </p:txBody>
      </p:sp>
    </p:spTree>
    <p:extLst>
      <p:ext uri="{BB962C8B-B14F-4D97-AF65-F5344CB8AC3E}">
        <p14:creationId xmlns:p14="http://schemas.microsoft.com/office/powerpoint/2010/main" val="40820865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6" name="Google Shape;36;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34741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43"/>
        <p:cNvGrpSpPr/>
        <p:nvPr/>
      </p:nvGrpSpPr>
      <p:grpSpPr>
        <a:xfrm>
          <a:off x="0" y="0"/>
          <a:ext cx="0" cy="0"/>
          <a:chOff x="0" y="0"/>
          <a:chExt cx="0" cy="0"/>
        </a:xfrm>
      </p:grpSpPr>
      <p:sp>
        <p:nvSpPr>
          <p:cNvPr id="44" name="Google Shape;44;p9"/>
          <p:cNvSpPr txBox="1">
            <a:spLocks noGrp="1"/>
          </p:cNvSpPr>
          <p:nvPr>
            <p:ph type="title"/>
          </p:nvPr>
        </p:nvSpPr>
        <p:spPr>
          <a:xfrm>
            <a:off x="437650" y="527600"/>
            <a:ext cx="8268600" cy="598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 name="Google Shape;45;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6" name="Google Shape;46;p9"/>
          <p:cNvSpPr/>
          <p:nvPr/>
        </p:nvSpPr>
        <p:spPr>
          <a:xfrm>
            <a:off x="544926" y="513238"/>
            <a:ext cx="701400" cy="66000"/>
          </a:xfrm>
          <a:prstGeom prst="rect">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9"/>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Tree>
    <p:extLst>
      <p:ext uri="{BB962C8B-B14F-4D97-AF65-F5344CB8AC3E}">
        <p14:creationId xmlns:p14="http://schemas.microsoft.com/office/powerpoint/2010/main" val="23878176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437650" y="579250"/>
            <a:ext cx="4124100" cy="1058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Font typeface="Roboto Slab"/>
              <a:buNone/>
              <a:defRPr b="1">
                <a:solidFill>
                  <a:srgbClr val="CC4125"/>
                </a:solidFill>
                <a:latin typeface="Roboto Slab"/>
                <a:ea typeface="Roboto Slab"/>
                <a:cs typeface="Roboto Slab"/>
                <a:sym typeface="Roboto Slab"/>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 name="Google Shape;50;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51" name="Google Shape;51;p10"/>
          <p:cNvSpPr/>
          <p:nvPr/>
        </p:nvSpPr>
        <p:spPr>
          <a:xfrm>
            <a:off x="544926" y="499667"/>
            <a:ext cx="701400" cy="66000"/>
          </a:xfrm>
          <a:prstGeom prst="rect">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0"/>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Tree>
    <p:extLst>
      <p:ext uri="{BB962C8B-B14F-4D97-AF65-F5344CB8AC3E}">
        <p14:creationId xmlns:p14="http://schemas.microsoft.com/office/powerpoint/2010/main" val="4347471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aragraph Left And Picture Right">
  <p:cSld name="Paragraph Left And Picture Right">
    <p:spTree>
      <p:nvGrpSpPr>
        <p:cNvPr id="1" name="Shape 53"/>
        <p:cNvGrpSpPr/>
        <p:nvPr/>
      </p:nvGrpSpPr>
      <p:grpSpPr>
        <a:xfrm>
          <a:off x="0" y="0"/>
          <a:ext cx="0" cy="0"/>
          <a:chOff x="0" y="0"/>
          <a:chExt cx="0" cy="0"/>
        </a:xfrm>
      </p:grpSpPr>
      <p:sp>
        <p:nvSpPr>
          <p:cNvPr id="54" name="Google Shape;54;p11"/>
          <p:cNvSpPr txBox="1">
            <a:spLocks noGrp="1"/>
          </p:cNvSpPr>
          <p:nvPr>
            <p:ph type="title"/>
          </p:nvPr>
        </p:nvSpPr>
        <p:spPr>
          <a:xfrm>
            <a:off x="437650" y="579250"/>
            <a:ext cx="4124100" cy="1058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 name="Google Shape;5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56" name="Google Shape;56;p11"/>
          <p:cNvSpPr/>
          <p:nvPr/>
        </p:nvSpPr>
        <p:spPr>
          <a:xfrm>
            <a:off x="544926" y="499667"/>
            <a:ext cx="701400" cy="66000"/>
          </a:xfrm>
          <a:prstGeom prst="rect">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1"/>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
        <p:nvSpPr>
          <p:cNvPr id="58" name="Google Shape;58;p11"/>
          <p:cNvSpPr txBox="1">
            <a:spLocks noGrp="1"/>
          </p:cNvSpPr>
          <p:nvPr>
            <p:ph type="subTitle" idx="1"/>
          </p:nvPr>
        </p:nvSpPr>
        <p:spPr>
          <a:xfrm>
            <a:off x="759989" y="1924850"/>
            <a:ext cx="34065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000">
                <a:latin typeface="Open Sans"/>
                <a:ea typeface="Open Sans"/>
                <a:cs typeface="Open Sans"/>
                <a:sym typeface="Open Sans"/>
              </a:defRPr>
            </a:lvl1pPr>
            <a:lvl2pPr lvl="1" rtl="0">
              <a:lnSpc>
                <a:spcPct val="100000"/>
              </a:lnSpc>
              <a:spcBef>
                <a:spcPts val="0"/>
              </a:spcBef>
              <a:spcAft>
                <a:spcPts val="0"/>
              </a:spcAft>
              <a:buSzPts val="2800"/>
              <a:buFont typeface="Open Sans"/>
              <a:buNone/>
              <a:defRPr sz="2800">
                <a:latin typeface="Open Sans"/>
                <a:ea typeface="Open Sans"/>
                <a:cs typeface="Open Sans"/>
                <a:sym typeface="Open Sans"/>
              </a:defRPr>
            </a:lvl2pPr>
            <a:lvl3pPr lvl="2" rtl="0">
              <a:lnSpc>
                <a:spcPct val="100000"/>
              </a:lnSpc>
              <a:spcBef>
                <a:spcPts val="0"/>
              </a:spcBef>
              <a:spcAft>
                <a:spcPts val="0"/>
              </a:spcAft>
              <a:buSzPts val="2800"/>
              <a:buFont typeface="Open Sans"/>
              <a:buNone/>
              <a:defRPr sz="2800">
                <a:latin typeface="Open Sans"/>
                <a:ea typeface="Open Sans"/>
                <a:cs typeface="Open Sans"/>
                <a:sym typeface="Open Sans"/>
              </a:defRPr>
            </a:lvl3pPr>
            <a:lvl4pPr lvl="3" rtl="0">
              <a:lnSpc>
                <a:spcPct val="100000"/>
              </a:lnSpc>
              <a:spcBef>
                <a:spcPts val="0"/>
              </a:spcBef>
              <a:spcAft>
                <a:spcPts val="0"/>
              </a:spcAft>
              <a:buSzPts val="2800"/>
              <a:buFont typeface="Open Sans"/>
              <a:buNone/>
              <a:defRPr sz="2800">
                <a:latin typeface="Open Sans"/>
                <a:ea typeface="Open Sans"/>
                <a:cs typeface="Open Sans"/>
                <a:sym typeface="Open Sans"/>
              </a:defRPr>
            </a:lvl4pPr>
            <a:lvl5pPr lvl="4" rtl="0">
              <a:lnSpc>
                <a:spcPct val="100000"/>
              </a:lnSpc>
              <a:spcBef>
                <a:spcPts val="0"/>
              </a:spcBef>
              <a:spcAft>
                <a:spcPts val="0"/>
              </a:spcAft>
              <a:buSzPts val="2800"/>
              <a:buFont typeface="Open Sans"/>
              <a:buNone/>
              <a:defRPr sz="2800">
                <a:latin typeface="Open Sans"/>
                <a:ea typeface="Open Sans"/>
                <a:cs typeface="Open Sans"/>
                <a:sym typeface="Open Sans"/>
              </a:defRPr>
            </a:lvl5pPr>
            <a:lvl6pPr lvl="5" rtl="0">
              <a:lnSpc>
                <a:spcPct val="100000"/>
              </a:lnSpc>
              <a:spcBef>
                <a:spcPts val="0"/>
              </a:spcBef>
              <a:spcAft>
                <a:spcPts val="0"/>
              </a:spcAft>
              <a:buSzPts val="2800"/>
              <a:buFont typeface="Open Sans"/>
              <a:buNone/>
              <a:defRPr sz="2800">
                <a:latin typeface="Open Sans"/>
                <a:ea typeface="Open Sans"/>
                <a:cs typeface="Open Sans"/>
                <a:sym typeface="Open Sans"/>
              </a:defRPr>
            </a:lvl6pPr>
            <a:lvl7pPr lvl="6" rtl="0">
              <a:lnSpc>
                <a:spcPct val="100000"/>
              </a:lnSpc>
              <a:spcBef>
                <a:spcPts val="0"/>
              </a:spcBef>
              <a:spcAft>
                <a:spcPts val="0"/>
              </a:spcAft>
              <a:buSzPts val="2800"/>
              <a:buFont typeface="Open Sans"/>
              <a:buNone/>
              <a:defRPr sz="2800">
                <a:latin typeface="Open Sans"/>
                <a:ea typeface="Open Sans"/>
                <a:cs typeface="Open Sans"/>
                <a:sym typeface="Open Sans"/>
              </a:defRPr>
            </a:lvl7pPr>
            <a:lvl8pPr lvl="7" rtl="0">
              <a:lnSpc>
                <a:spcPct val="100000"/>
              </a:lnSpc>
              <a:spcBef>
                <a:spcPts val="0"/>
              </a:spcBef>
              <a:spcAft>
                <a:spcPts val="0"/>
              </a:spcAft>
              <a:buSzPts val="2800"/>
              <a:buFont typeface="Open Sans"/>
              <a:buNone/>
              <a:defRPr sz="2800">
                <a:latin typeface="Open Sans"/>
                <a:ea typeface="Open Sans"/>
                <a:cs typeface="Open Sans"/>
                <a:sym typeface="Open Sans"/>
              </a:defRPr>
            </a:lvl8pPr>
            <a:lvl9pPr lvl="8" rtl="0">
              <a:lnSpc>
                <a:spcPct val="100000"/>
              </a:lnSpc>
              <a:spcBef>
                <a:spcPts val="0"/>
              </a:spcBef>
              <a:spcAft>
                <a:spcPts val="0"/>
              </a:spcAft>
              <a:buSzPts val="2800"/>
              <a:buFont typeface="Open Sans"/>
              <a:buNone/>
              <a:defRPr sz="2800">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22988368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aragraph Right And Picture Left ">
  <p:cSld name="Paragraph Right And Picture Left ">
    <p:spTree>
      <p:nvGrpSpPr>
        <p:cNvPr id="1" name="Shape 59"/>
        <p:cNvGrpSpPr/>
        <p:nvPr/>
      </p:nvGrpSpPr>
      <p:grpSpPr>
        <a:xfrm>
          <a:off x="0" y="0"/>
          <a:ext cx="0" cy="0"/>
          <a:chOff x="0" y="0"/>
          <a:chExt cx="0" cy="0"/>
        </a:xfrm>
      </p:grpSpPr>
      <p:sp>
        <p:nvSpPr>
          <p:cNvPr id="60" name="Google Shape;60;p12"/>
          <p:cNvSpPr txBox="1">
            <a:spLocks noGrp="1"/>
          </p:cNvSpPr>
          <p:nvPr>
            <p:ph type="title"/>
          </p:nvPr>
        </p:nvSpPr>
        <p:spPr>
          <a:xfrm>
            <a:off x="437650" y="579250"/>
            <a:ext cx="4124100" cy="1058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 name="Google Shape;6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62" name="Google Shape;62;p12"/>
          <p:cNvSpPr/>
          <p:nvPr/>
        </p:nvSpPr>
        <p:spPr>
          <a:xfrm>
            <a:off x="544926" y="499667"/>
            <a:ext cx="701400" cy="66000"/>
          </a:xfrm>
          <a:prstGeom prst="rect">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2"/>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
        <p:nvSpPr>
          <p:cNvPr id="64" name="Google Shape;64;p12"/>
          <p:cNvSpPr txBox="1">
            <a:spLocks noGrp="1"/>
          </p:cNvSpPr>
          <p:nvPr>
            <p:ph type="subTitle" idx="1"/>
          </p:nvPr>
        </p:nvSpPr>
        <p:spPr>
          <a:xfrm>
            <a:off x="4858500" y="1924850"/>
            <a:ext cx="34065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000">
                <a:latin typeface="Open Sans"/>
                <a:ea typeface="Open Sans"/>
                <a:cs typeface="Open Sans"/>
                <a:sym typeface="Open Sans"/>
              </a:defRPr>
            </a:lvl1pPr>
            <a:lvl2pPr lvl="1" rtl="0">
              <a:lnSpc>
                <a:spcPct val="100000"/>
              </a:lnSpc>
              <a:spcBef>
                <a:spcPts val="0"/>
              </a:spcBef>
              <a:spcAft>
                <a:spcPts val="0"/>
              </a:spcAft>
              <a:buSzPts val="2800"/>
              <a:buFont typeface="Open Sans"/>
              <a:buNone/>
              <a:defRPr sz="2800">
                <a:latin typeface="Open Sans"/>
                <a:ea typeface="Open Sans"/>
                <a:cs typeface="Open Sans"/>
                <a:sym typeface="Open Sans"/>
              </a:defRPr>
            </a:lvl2pPr>
            <a:lvl3pPr lvl="2" rtl="0">
              <a:lnSpc>
                <a:spcPct val="100000"/>
              </a:lnSpc>
              <a:spcBef>
                <a:spcPts val="0"/>
              </a:spcBef>
              <a:spcAft>
                <a:spcPts val="0"/>
              </a:spcAft>
              <a:buSzPts val="2800"/>
              <a:buFont typeface="Open Sans"/>
              <a:buNone/>
              <a:defRPr sz="2800">
                <a:latin typeface="Open Sans"/>
                <a:ea typeface="Open Sans"/>
                <a:cs typeface="Open Sans"/>
                <a:sym typeface="Open Sans"/>
              </a:defRPr>
            </a:lvl3pPr>
            <a:lvl4pPr lvl="3" rtl="0">
              <a:lnSpc>
                <a:spcPct val="100000"/>
              </a:lnSpc>
              <a:spcBef>
                <a:spcPts val="0"/>
              </a:spcBef>
              <a:spcAft>
                <a:spcPts val="0"/>
              </a:spcAft>
              <a:buSzPts val="2800"/>
              <a:buFont typeface="Open Sans"/>
              <a:buNone/>
              <a:defRPr sz="2800">
                <a:latin typeface="Open Sans"/>
                <a:ea typeface="Open Sans"/>
                <a:cs typeface="Open Sans"/>
                <a:sym typeface="Open Sans"/>
              </a:defRPr>
            </a:lvl4pPr>
            <a:lvl5pPr lvl="4" rtl="0">
              <a:lnSpc>
                <a:spcPct val="100000"/>
              </a:lnSpc>
              <a:spcBef>
                <a:spcPts val="0"/>
              </a:spcBef>
              <a:spcAft>
                <a:spcPts val="0"/>
              </a:spcAft>
              <a:buSzPts val="2800"/>
              <a:buFont typeface="Open Sans"/>
              <a:buNone/>
              <a:defRPr sz="2800">
                <a:latin typeface="Open Sans"/>
                <a:ea typeface="Open Sans"/>
                <a:cs typeface="Open Sans"/>
                <a:sym typeface="Open Sans"/>
              </a:defRPr>
            </a:lvl5pPr>
            <a:lvl6pPr lvl="5" rtl="0">
              <a:lnSpc>
                <a:spcPct val="100000"/>
              </a:lnSpc>
              <a:spcBef>
                <a:spcPts val="0"/>
              </a:spcBef>
              <a:spcAft>
                <a:spcPts val="0"/>
              </a:spcAft>
              <a:buSzPts val="2800"/>
              <a:buFont typeface="Open Sans"/>
              <a:buNone/>
              <a:defRPr sz="2800">
                <a:latin typeface="Open Sans"/>
                <a:ea typeface="Open Sans"/>
                <a:cs typeface="Open Sans"/>
                <a:sym typeface="Open Sans"/>
              </a:defRPr>
            </a:lvl6pPr>
            <a:lvl7pPr lvl="6" rtl="0">
              <a:lnSpc>
                <a:spcPct val="100000"/>
              </a:lnSpc>
              <a:spcBef>
                <a:spcPts val="0"/>
              </a:spcBef>
              <a:spcAft>
                <a:spcPts val="0"/>
              </a:spcAft>
              <a:buSzPts val="2800"/>
              <a:buFont typeface="Open Sans"/>
              <a:buNone/>
              <a:defRPr sz="2800">
                <a:latin typeface="Open Sans"/>
                <a:ea typeface="Open Sans"/>
                <a:cs typeface="Open Sans"/>
                <a:sym typeface="Open Sans"/>
              </a:defRPr>
            </a:lvl7pPr>
            <a:lvl8pPr lvl="7" rtl="0">
              <a:lnSpc>
                <a:spcPct val="100000"/>
              </a:lnSpc>
              <a:spcBef>
                <a:spcPts val="0"/>
              </a:spcBef>
              <a:spcAft>
                <a:spcPts val="0"/>
              </a:spcAft>
              <a:buSzPts val="2800"/>
              <a:buFont typeface="Open Sans"/>
              <a:buNone/>
              <a:defRPr sz="2800">
                <a:latin typeface="Open Sans"/>
                <a:ea typeface="Open Sans"/>
                <a:cs typeface="Open Sans"/>
                <a:sym typeface="Open Sans"/>
              </a:defRPr>
            </a:lvl8pPr>
            <a:lvl9pPr lvl="8" rtl="0">
              <a:lnSpc>
                <a:spcPct val="100000"/>
              </a:lnSpc>
              <a:spcBef>
                <a:spcPts val="0"/>
              </a:spcBef>
              <a:spcAft>
                <a:spcPts val="0"/>
              </a:spcAft>
              <a:buSzPts val="2800"/>
              <a:buFont typeface="Open Sans"/>
              <a:buNone/>
              <a:defRPr sz="2800">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065959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Picture Layout">
  <p:cSld name="Two Picture Layout">
    <p:spTree>
      <p:nvGrpSpPr>
        <p:cNvPr id="1" name="Shape 72"/>
        <p:cNvGrpSpPr/>
        <p:nvPr/>
      </p:nvGrpSpPr>
      <p:grpSpPr>
        <a:xfrm>
          <a:off x="0" y="0"/>
          <a:ext cx="0" cy="0"/>
          <a:chOff x="0" y="0"/>
          <a:chExt cx="0" cy="0"/>
        </a:xfrm>
      </p:grpSpPr>
      <p:sp>
        <p:nvSpPr>
          <p:cNvPr id="73" name="Google Shape;73;p14"/>
          <p:cNvSpPr txBox="1">
            <a:spLocks noGrp="1"/>
          </p:cNvSpPr>
          <p:nvPr>
            <p:ph type="title"/>
          </p:nvPr>
        </p:nvSpPr>
        <p:spPr>
          <a:xfrm>
            <a:off x="437650" y="579250"/>
            <a:ext cx="4124100" cy="1058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 name="Google Shape;74;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75" name="Google Shape;75;p14"/>
          <p:cNvSpPr/>
          <p:nvPr/>
        </p:nvSpPr>
        <p:spPr>
          <a:xfrm>
            <a:off x="544926" y="499667"/>
            <a:ext cx="701400" cy="66000"/>
          </a:xfrm>
          <a:prstGeom prst="rect">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4"/>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
        <p:nvSpPr>
          <p:cNvPr id="77" name="Google Shape;77;p14"/>
          <p:cNvSpPr txBox="1">
            <a:spLocks noGrp="1"/>
          </p:cNvSpPr>
          <p:nvPr>
            <p:ph type="subTitle" idx="1"/>
          </p:nvPr>
        </p:nvSpPr>
        <p:spPr>
          <a:xfrm>
            <a:off x="447850" y="1502250"/>
            <a:ext cx="3705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78" name="Google Shape;78;p14"/>
          <p:cNvSpPr txBox="1">
            <a:spLocks noGrp="1"/>
          </p:cNvSpPr>
          <p:nvPr>
            <p:ph type="subTitle" idx="2"/>
          </p:nvPr>
        </p:nvSpPr>
        <p:spPr>
          <a:xfrm>
            <a:off x="4910650" y="2981525"/>
            <a:ext cx="37341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3215056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91" name="Google Shape;91;p1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92" name="Google Shape;92;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308059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3"/>
        <p:cNvGrpSpPr/>
        <p:nvPr/>
      </p:nvGrpSpPr>
      <p:grpSpPr>
        <a:xfrm>
          <a:off x="0" y="0"/>
          <a:ext cx="0" cy="0"/>
          <a:chOff x="0" y="0"/>
          <a:chExt cx="0" cy="0"/>
        </a:xfrm>
      </p:grpSpPr>
      <p:sp>
        <p:nvSpPr>
          <p:cNvPr id="94" name="Google Shape;94;p1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95" name="Google Shape;95;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99851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6"/>
        <p:cNvGrpSpPr/>
        <p:nvPr/>
      </p:nvGrpSpPr>
      <p:grpSpPr>
        <a:xfrm>
          <a:off x="0" y="0"/>
          <a:ext cx="0" cy="0"/>
          <a:chOff x="0" y="0"/>
          <a:chExt cx="0" cy="0"/>
        </a:xfrm>
      </p:grpSpPr>
      <p:sp>
        <p:nvSpPr>
          <p:cNvPr id="97" name="Google Shape;97;p1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99" name="Google Shape;99;p1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0" name="Google Shape;100;p1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01" name="Google Shape;101;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06657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txBox="1">
            <a:spLocks noGrp="1"/>
          </p:cNvSpPr>
          <p:nvPr>
            <p:ph type="title"/>
          </p:nvPr>
        </p:nvSpPr>
        <p:spPr>
          <a:xfrm>
            <a:off x="685800" y="2503200"/>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876374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2"/>
        <p:cNvGrpSpPr/>
        <p:nvPr/>
      </p:nvGrpSpPr>
      <p:grpSpPr>
        <a:xfrm>
          <a:off x="0" y="0"/>
          <a:ext cx="0" cy="0"/>
          <a:chOff x="0" y="0"/>
          <a:chExt cx="0" cy="0"/>
        </a:xfrm>
      </p:grpSpPr>
      <p:sp>
        <p:nvSpPr>
          <p:cNvPr id="103" name="Google Shape;103;p2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104" name="Google Shape;104;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519465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5"/>
        <p:cNvGrpSpPr/>
        <p:nvPr/>
      </p:nvGrpSpPr>
      <p:grpSpPr>
        <a:xfrm>
          <a:off x="0" y="0"/>
          <a:ext cx="0" cy="0"/>
          <a:chOff x="0" y="0"/>
          <a:chExt cx="0" cy="0"/>
        </a:xfrm>
      </p:grpSpPr>
      <p:sp>
        <p:nvSpPr>
          <p:cNvPr id="106" name="Google Shape;106;p2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07" name="Google Shape;107;p2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108" name="Google Shape;108;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45997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9"/>
        <p:cNvGrpSpPr/>
        <p:nvPr/>
      </p:nvGrpSpPr>
      <p:grpSpPr>
        <a:xfrm>
          <a:off x="0" y="0"/>
          <a:ext cx="0" cy="0"/>
          <a:chOff x="0" y="0"/>
          <a:chExt cx="0" cy="0"/>
        </a:xfrm>
      </p:grpSpPr>
      <p:sp>
        <p:nvSpPr>
          <p:cNvPr id="110" name="Google Shape;110;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11" name="Google Shape;111;p22"/>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Tree>
    <p:extLst>
      <p:ext uri="{BB962C8B-B14F-4D97-AF65-F5344CB8AC3E}">
        <p14:creationId xmlns:p14="http://schemas.microsoft.com/office/powerpoint/2010/main" val="4772338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539047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766046-4DDE-284D-850C-AA397690FF12}"/>
              </a:ext>
            </a:extLst>
          </p:cNvPr>
          <p:cNvSpPr>
            <a:spLocks noGrp="1"/>
          </p:cNvSpPr>
          <p:nvPr>
            <p:ph type="dt" sz="half" idx="10"/>
          </p:nvPr>
        </p:nvSpPr>
        <p:spPr/>
        <p:txBody>
          <a:bodyPr/>
          <a:lstStyle>
            <a:lvl1pPr>
              <a:defRPr/>
            </a:lvl1pPr>
          </a:lstStyle>
          <a:p>
            <a:pPr>
              <a:defRPr/>
            </a:pPr>
            <a:fld id="{B47EB8F5-BCA3-E647-A52C-556A7C7A7A4E}" type="datetimeFigureOut">
              <a:rPr lang="en-US"/>
              <a:pPr>
                <a:defRPr/>
              </a:pPr>
              <a:t>4/3/2023</a:t>
            </a:fld>
            <a:endParaRPr lang="en-US"/>
          </a:p>
        </p:txBody>
      </p:sp>
      <p:sp>
        <p:nvSpPr>
          <p:cNvPr id="5" name="Footer Placeholder 4">
            <a:extLst>
              <a:ext uri="{FF2B5EF4-FFF2-40B4-BE49-F238E27FC236}">
                <a16:creationId xmlns:a16="http://schemas.microsoft.com/office/drawing/2014/main" id="{181B7445-D171-C04C-B39A-5BD126A3FE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F60A4CB-905F-0343-A0C8-C103CEB43DD2}"/>
              </a:ext>
            </a:extLst>
          </p:cNvPr>
          <p:cNvSpPr>
            <a:spLocks noGrp="1"/>
          </p:cNvSpPr>
          <p:nvPr>
            <p:ph type="sldNum" sz="quarter" idx="12"/>
          </p:nvPr>
        </p:nvSpPr>
        <p:spPr/>
        <p:txBody>
          <a:bodyPr/>
          <a:lstStyle>
            <a:lvl1pPr>
              <a:defRPr/>
            </a:lvl1pPr>
          </a:lstStyle>
          <a:p>
            <a:fld id="{531FD919-4DDB-3242-A85D-38ED18A3E37D}" type="slidenum">
              <a:rPr lang="en-US" altLang="vi-VN"/>
              <a:pPr/>
              <a:t>‹#›</a:t>
            </a:fld>
            <a:endParaRPr lang="en-US" altLang="vi-VN"/>
          </a:p>
        </p:txBody>
      </p:sp>
    </p:spTree>
    <p:extLst>
      <p:ext uri="{BB962C8B-B14F-4D97-AF65-F5344CB8AC3E}">
        <p14:creationId xmlns:p14="http://schemas.microsoft.com/office/powerpoint/2010/main" val="36183244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2" name="Google Shape;22;p5"/>
          <p:cNvSpPr/>
          <p:nvPr/>
        </p:nvSpPr>
        <p:spPr>
          <a:xfrm>
            <a:off x="0" y="0"/>
            <a:ext cx="2418600" cy="5149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5"/>
          <p:cNvSpPr txBox="1">
            <a:spLocks noGrp="1"/>
          </p:cNvSpPr>
          <p:nvPr>
            <p:ph type="title"/>
          </p:nvPr>
        </p:nvSpPr>
        <p:spPr>
          <a:xfrm>
            <a:off x="398150" y="1129130"/>
            <a:ext cx="1700700" cy="14838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4" name="Google Shape;24;p5"/>
          <p:cNvSpPr txBox="1">
            <a:spLocks noGrp="1"/>
          </p:cNvSpPr>
          <p:nvPr>
            <p:ph type="body" idx="1"/>
          </p:nvPr>
        </p:nvSpPr>
        <p:spPr>
          <a:xfrm>
            <a:off x="2871075" y="1007295"/>
            <a:ext cx="5561100" cy="3571200"/>
          </a:xfrm>
          <a:prstGeom prst="rect">
            <a:avLst/>
          </a:prstGeom>
        </p:spPr>
        <p:txBody>
          <a:bodyPr spcFirstLastPara="1" wrap="square" lIns="91425" tIns="91425" rIns="91425" bIns="91425" anchor="t" anchorCtr="0">
            <a:noAutofit/>
          </a:bodyPr>
          <a:lstStyle>
            <a:lvl1pPr marL="457200" lvl="0" indent="-419100">
              <a:spcBef>
                <a:spcPts val="600"/>
              </a:spcBef>
              <a:spcAft>
                <a:spcPts val="0"/>
              </a:spcAft>
              <a:buSzPts val="30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4593388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txBox="1">
            <a:spLocks noGrp="1"/>
          </p:cNvSpPr>
          <p:nvPr>
            <p:ph type="title"/>
          </p:nvPr>
        </p:nvSpPr>
        <p:spPr>
          <a:xfrm>
            <a:off x="685800" y="2503200"/>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6205432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685800" y="1152475"/>
            <a:ext cx="77724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1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6248387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7"/>
        <p:cNvGrpSpPr/>
        <p:nvPr/>
      </p:nvGrpSpPr>
      <p:grpSpPr>
        <a:xfrm>
          <a:off x="0" y="0"/>
          <a:ext cx="0" cy="0"/>
          <a:chOff x="0" y="0"/>
          <a:chExt cx="0" cy="0"/>
        </a:xfrm>
      </p:grpSpPr>
      <p:sp>
        <p:nvSpPr>
          <p:cNvPr id="128" name="Google Shape;128;p6"/>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6"/>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6"/>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6"/>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7955524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4"/>
        <p:cNvGrpSpPr/>
        <p:nvPr/>
      </p:nvGrpSpPr>
      <p:grpSpPr>
        <a:xfrm>
          <a:off x="0" y="0"/>
          <a:ext cx="0" cy="0"/>
          <a:chOff x="0" y="0"/>
          <a:chExt cx="0" cy="0"/>
        </a:xfrm>
      </p:grpSpPr>
      <p:sp>
        <p:nvSpPr>
          <p:cNvPr id="215" name="Google Shape;215;p15"/>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5"/>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5"/>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5"/>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9" name="Google Shape;219;p15"/>
          <p:cNvSpPr txBox="1">
            <a:spLocks noGrp="1"/>
          </p:cNvSpPr>
          <p:nvPr>
            <p:ph type="subTitle" idx="1"/>
          </p:nvPr>
        </p:nvSpPr>
        <p:spPr>
          <a:xfrm>
            <a:off x="1061600" y="18602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0" name="Google Shape;220;p15"/>
          <p:cNvSpPr txBox="1">
            <a:spLocks noGrp="1"/>
          </p:cNvSpPr>
          <p:nvPr>
            <p:ph type="subTitle" idx="2"/>
          </p:nvPr>
        </p:nvSpPr>
        <p:spPr>
          <a:xfrm>
            <a:off x="1061600" y="34959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1" name="Google Shape;221;p15"/>
          <p:cNvSpPr txBox="1">
            <a:spLocks noGrp="1"/>
          </p:cNvSpPr>
          <p:nvPr>
            <p:ph type="subTitle" idx="3"/>
          </p:nvPr>
        </p:nvSpPr>
        <p:spPr>
          <a:xfrm>
            <a:off x="3451500" y="18602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2" name="Google Shape;222;p15"/>
          <p:cNvSpPr txBox="1">
            <a:spLocks noGrp="1"/>
          </p:cNvSpPr>
          <p:nvPr>
            <p:ph type="subTitle" idx="4"/>
          </p:nvPr>
        </p:nvSpPr>
        <p:spPr>
          <a:xfrm>
            <a:off x="3451500" y="34959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3" name="Google Shape;223;p15"/>
          <p:cNvSpPr txBox="1">
            <a:spLocks noGrp="1"/>
          </p:cNvSpPr>
          <p:nvPr>
            <p:ph type="subTitle" idx="5"/>
          </p:nvPr>
        </p:nvSpPr>
        <p:spPr>
          <a:xfrm>
            <a:off x="5875550" y="18602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4" name="Google Shape;224;p15"/>
          <p:cNvSpPr txBox="1">
            <a:spLocks noGrp="1"/>
          </p:cNvSpPr>
          <p:nvPr>
            <p:ph type="subTitle" idx="6"/>
          </p:nvPr>
        </p:nvSpPr>
        <p:spPr>
          <a:xfrm>
            <a:off x="5875550" y="34959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5" name="Google Shape;225;p15"/>
          <p:cNvSpPr txBox="1">
            <a:spLocks noGrp="1"/>
          </p:cNvSpPr>
          <p:nvPr>
            <p:ph type="subTitle" idx="7"/>
          </p:nvPr>
        </p:nvSpPr>
        <p:spPr>
          <a:xfrm>
            <a:off x="1061588" y="227467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6" name="Google Shape;226;p15"/>
          <p:cNvSpPr txBox="1">
            <a:spLocks noGrp="1"/>
          </p:cNvSpPr>
          <p:nvPr>
            <p:ph type="subTitle" idx="8"/>
          </p:nvPr>
        </p:nvSpPr>
        <p:spPr>
          <a:xfrm>
            <a:off x="3451488" y="227467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7" name="Google Shape;227;p15"/>
          <p:cNvSpPr txBox="1">
            <a:spLocks noGrp="1"/>
          </p:cNvSpPr>
          <p:nvPr>
            <p:ph type="subTitle" idx="9"/>
          </p:nvPr>
        </p:nvSpPr>
        <p:spPr>
          <a:xfrm>
            <a:off x="5875538" y="227467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8" name="Google Shape;228;p15"/>
          <p:cNvSpPr txBox="1">
            <a:spLocks noGrp="1"/>
          </p:cNvSpPr>
          <p:nvPr>
            <p:ph type="subTitle" idx="13"/>
          </p:nvPr>
        </p:nvSpPr>
        <p:spPr>
          <a:xfrm>
            <a:off x="1061588" y="386342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9" name="Google Shape;229;p15"/>
          <p:cNvSpPr txBox="1">
            <a:spLocks noGrp="1"/>
          </p:cNvSpPr>
          <p:nvPr>
            <p:ph type="subTitle" idx="14"/>
          </p:nvPr>
        </p:nvSpPr>
        <p:spPr>
          <a:xfrm>
            <a:off x="3451488" y="386342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30" name="Google Shape;230;p15"/>
          <p:cNvSpPr txBox="1">
            <a:spLocks noGrp="1"/>
          </p:cNvSpPr>
          <p:nvPr>
            <p:ph type="subTitle" idx="15"/>
          </p:nvPr>
        </p:nvSpPr>
        <p:spPr>
          <a:xfrm>
            <a:off x="5875538" y="386342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Tree>
    <p:extLst>
      <p:ext uri="{BB962C8B-B14F-4D97-AF65-F5344CB8AC3E}">
        <p14:creationId xmlns:p14="http://schemas.microsoft.com/office/powerpoint/2010/main" val="3623241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685800" y="1152475"/>
            <a:ext cx="77724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1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7438400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5"/>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5"/>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74340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1"/>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1"/>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 name="Google Shape;176;p11"/>
          <p:cNvGrpSpPr/>
          <p:nvPr/>
        </p:nvGrpSpPr>
        <p:grpSpPr>
          <a:xfrm>
            <a:off x="664005" y="536350"/>
            <a:ext cx="7453562" cy="4147729"/>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 name="Google Shape;191;p11"/>
          <p:cNvSpPr txBox="1">
            <a:spLocks noGrp="1"/>
          </p:cNvSpPr>
          <p:nvPr>
            <p:ph type="title" hasCustomPrompt="1"/>
          </p:nvPr>
        </p:nvSpPr>
        <p:spPr>
          <a:xfrm>
            <a:off x="1430300" y="1822650"/>
            <a:ext cx="6283500" cy="11682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7000"/>
            </a:lvl1pPr>
            <a:lvl2pPr lvl="1" algn="ctr">
              <a:spcBef>
                <a:spcPts val="0"/>
              </a:spcBef>
              <a:spcAft>
                <a:spcPts val="0"/>
              </a:spcAft>
              <a:buSzPts val="7000"/>
              <a:buNone/>
              <a:defRPr sz="7000"/>
            </a:lvl2pPr>
            <a:lvl3pPr lvl="2" algn="ctr">
              <a:spcBef>
                <a:spcPts val="0"/>
              </a:spcBef>
              <a:spcAft>
                <a:spcPts val="0"/>
              </a:spcAft>
              <a:buSzPts val="7000"/>
              <a:buNone/>
              <a:defRPr sz="7000"/>
            </a:lvl3pPr>
            <a:lvl4pPr lvl="3" algn="ctr">
              <a:spcBef>
                <a:spcPts val="0"/>
              </a:spcBef>
              <a:spcAft>
                <a:spcPts val="0"/>
              </a:spcAft>
              <a:buSzPts val="7000"/>
              <a:buNone/>
              <a:defRPr sz="7000"/>
            </a:lvl4pPr>
            <a:lvl5pPr lvl="4" algn="ctr">
              <a:spcBef>
                <a:spcPts val="0"/>
              </a:spcBef>
              <a:spcAft>
                <a:spcPts val="0"/>
              </a:spcAft>
              <a:buSzPts val="7000"/>
              <a:buNone/>
              <a:defRPr sz="7000"/>
            </a:lvl5pPr>
            <a:lvl6pPr lvl="5" algn="ctr">
              <a:spcBef>
                <a:spcPts val="0"/>
              </a:spcBef>
              <a:spcAft>
                <a:spcPts val="0"/>
              </a:spcAft>
              <a:buSzPts val="7000"/>
              <a:buNone/>
              <a:defRPr sz="7000"/>
            </a:lvl6pPr>
            <a:lvl7pPr lvl="6" algn="ctr">
              <a:spcBef>
                <a:spcPts val="0"/>
              </a:spcBef>
              <a:spcAft>
                <a:spcPts val="0"/>
              </a:spcAft>
              <a:buSzPts val="7000"/>
              <a:buNone/>
              <a:defRPr sz="7000"/>
            </a:lvl7pPr>
            <a:lvl8pPr lvl="7" algn="ctr">
              <a:spcBef>
                <a:spcPts val="0"/>
              </a:spcBef>
              <a:spcAft>
                <a:spcPts val="0"/>
              </a:spcAft>
              <a:buSzPts val="7000"/>
              <a:buNone/>
              <a:defRPr sz="7000"/>
            </a:lvl8pPr>
            <a:lvl9pPr lvl="8" algn="ctr">
              <a:spcBef>
                <a:spcPts val="0"/>
              </a:spcBef>
              <a:spcAft>
                <a:spcPts val="0"/>
              </a:spcAft>
              <a:buSzPts val="7000"/>
              <a:buNone/>
              <a:defRPr sz="7000"/>
            </a:lvl9pPr>
          </a:lstStyle>
          <a:p>
            <a:r>
              <a:t>xx%</a:t>
            </a:r>
          </a:p>
        </p:txBody>
      </p:sp>
      <p:sp>
        <p:nvSpPr>
          <p:cNvPr id="192" name="Google Shape;192;p11"/>
          <p:cNvSpPr txBox="1">
            <a:spLocks noGrp="1"/>
          </p:cNvSpPr>
          <p:nvPr>
            <p:ph type="subTitle" idx="1"/>
          </p:nvPr>
        </p:nvSpPr>
        <p:spPr>
          <a:xfrm>
            <a:off x="2438888" y="2990850"/>
            <a:ext cx="4266000" cy="44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436060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7" name="Google Shape;27;p6"/>
          <p:cNvSpPr/>
          <p:nvPr/>
        </p:nvSpPr>
        <p:spPr>
          <a:xfrm>
            <a:off x="0" y="0"/>
            <a:ext cx="2418600" cy="5149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6"/>
          <p:cNvSpPr txBox="1">
            <a:spLocks noGrp="1"/>
          </p:cNvSpPr>
          <p:nvPr>
            <p:ph type="title"/>
          </p:nvPr>
        </p:nvSpPr>
        <p:spPr>
          <a:xfrm>
            <a:off x="398150" y="1129130"/>
            <a:ext cx="1700700" cy="14838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9" name="Google Shape;29;p6"/>
          <p:cNvSpPr txBox="1">
            <a:spLocks noGrp="1"/>
          </p:cNvSpPr>
          <p:nvPr>
            <p:ph type="body" idx="1"/>
          </p:nvPr>
        </p:nvSpPr>
        <p:spPr>
          <a:xfrm>
            <a:off x="3082175" y="1091725"/>
            <a:ext cx="2623200" cy="3834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0" name="Google Shape;30;p6"/>
          <p:cNvSpPr txBox="1">
            <a:spLocks noGrp="1"/>
          </p:cNvSpPr>
          <p:nvPr>
            <p:ph type="body" idx="2"/>
          </p:nvPr>
        </p:nvSpPr>
        <p:spPr>
          <a:xfrm>
            <a:off x="5863323" y="1091725"/>
            <a:ext cx="2623200" cy="3834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1" name="Google Shape;31;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3628510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B39DB-A8BE-4DEF-8F91-6803369A27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05EF8F-A3B8-413E-BE3E-13640A52AC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B418AE-60A1-4DDB-89AC-438B41A56507}"/>
              </a:ext>
            </a:extLst>
          </p:cNvPr>
          <p:cNvSpPr>
            <a:spLocks noGrp="1"/>
          </p:cNvSpPr>
          <p:nvPr>
            <p:ph type="dt" sz="half" idx="10"/>
          </p:nvPr>
        </p:nvSpPr>
        <p:spPr/>
        <p:txBody>
          <a:bodyPr/>
          <a:lstStyle/>
          <a:p>
            <a:fld id="{CFBB3E6A-01BE-4C8E-B7EA-50058A8AE0C9}" type="datetimeFigureOut">
              <a:rPr lang="en-US" smtClean="0"/>
              <a:t>4/3/2023</a:t>
            </a:fld>
            <a:endParaRPr lang="en-US"/>
          </a:p>
        </p:txBody>
      </p:sp>
      <p:sp>
        <p:nvSpPr>
          <p:cNvPr id="5" name="Footer Placeholder 4">
            <a:extLst>
              <a:ext uri="{FF2B5EF4-FFF2-40B4-BE49-F238E27FC236}">
                <a16:creationId xmlns:a16="http://schemas.microsoft.com/office/drawing/2014/main" id="{DC18D8B6-C871-47B5-A2D3-092F6F7F86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0C6222-DE59-499D-8499-4C43A46C4CD2}"/>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23493148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2"/>
            <a:ext cx="7772400" cy="1102518"/>
          </a:xfrm>
        </p:spPr>
        <p:txBody>
          <a:bodyPr/>
          <a:lstStyle/>
          <a:p>
            <a:r>
              <a:rPr lang="en-US"/>
              <a:t>Click to edit Master title style</a:t>
            </a:r>
          </a:p>
        </p:txBody>
      </p:sp>
      <p:sp>
        <p:nvSpPr>
          <p:cNvPr id="3" name="Subtitle 2"/>
          <p:cNvSpPr>
            <a:spLocks noGrp="1"/>
          </p:cNvSpPr>
          <p:nvPr>
            <p:ph type="subTitle" idx="1"/>
          </p:nvPr>
        </p:nvSpPr>
        <p:spPr>
          <a:xfrm>
            <a:off x="1371601" y="2914650"/>
            <a:ext cx="6400800" cy="1314450"/>
          </a:xfrm>
        </p:spPr>
        <p:txBody>
          <a:bodyPr/>
          <a:lstStyle>
            <a:lvl1pPr marL="0" indent="0" algn="ctr">
              <a:buNone/>
              <a:defRPr>
                <a:solidFill>
                  <a:schemeClr val="tx1">
                    <a:tint val="75000"/>
                  </a:schemeClr>
                </a:solidFill>
              </a:defRPr>
            </a:lvl1pPr>
            <a:lvl2pPr marL="457067" indent="0" algn="ctr">
              <a:buNone/>
              <a:defRPr>
                <a:solidFill>
                  <a:schemeClr val="tx1">
                    <a:tint val="75000"/>
                  </a:schemeClr>
                </a:solidFill>
              </a:defRPr>
            </a:lvl2pPr>
            <a:lvl3pPr marL="914134" indent="0" algn="ctr">
              <a:buNone/>
              <a:defRPr>
                <a:solidFill>
                  <a:schemeClr val="tx1">
                    <a:tint val="75000"/>
                  </a:schemeClr>
                </a:solidFill>
              </a:defRPr>
            </a:lvl3pPr>
            <a:lvl4pPr marL="1371200" indent="0" algn="ctr">
              <a:buNone/>
              <a:defRPr>
                <a:solidFill>
                  <a:schemeClr val="tx1">
                    <a:tint val="75000"/>
                  </a:schemeClr>
                </a:solidFill>
              </a:defRPr>
            </a:lvl4pPr>
            <a:lvl5pPr marL="1828267" indent="0" algn="ctr">
              <a:buNone/>
              <a:defRPr>
                <a:solidFill>
                  <a:schemeClr val="tx1">
                    <a:tint val="75000"/>
                  </a:schemeClr>
                </a:solidFill>
              </a:defRPr>
            </a:lvl5pPr>
            <a:lvl6pPr marL="2285333" indent="0" algn="ctr">
              <a:buNone/>
              <a:defRPr>
                <a:solidFill>
                  <a:schemeClr val="tx1">
                    <a:tint val="75000"/>
                  </a:schemeClr>
                </a:solidFill>
              </a:defRPr>
            </a:lvl6pPr>
            <a:lvl7pPr marL="2742400" indent="0" algn="ctr">
              <a:buNone/>
              <a:defRPr>
                <a:solidFill>
                  <a:schemeClr val="tx1">
                    <a:tint val="75000"/>
                  </a:schemeClr>
                </a:solidFill>
              </a:defRPr>
            </a:lvl7pPr>
            <a:lvl8pPr marL="3199466" indent="0" algn="ctr">
              <a:buNone/>
              <a:defRPr>
                <a:solidFill>
                  <a:schemeClr val="tx1">
                    <a:tint val="75000"/>
                  </a:schemeClr>
                </a:solidFill>
              </a:defRPr>
            </a:lvl8pPr>
            <a:lvl9pPr marL="365653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406E9206-D2D6-4057-92D4-39C87A03E66D}"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4/3/2023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0321586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C052E9E1-D97D-4C90-BB96-FA1ED58B786F}"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4/3/2023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0707307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177"/>
            <a:ext cx="7772400" cy="1021556"/>
          </a:xfrm>
        </p:spPr>
        <p:txBody>
          <a:bodyPr anchor="t"/>
          <a:lstStyle>
            <a:lvl1pPr algn="l">
              <a:defRPr sz="4049" b="1" cap="all"/>
            </a:lvl1pPr>
          </a:lstStyle>
          <a:p>
            <a:r>
              <a:rPr lang="en-US"/>
              <a:t>Click to edit Master title style</a:t>
            </a:r>
          </a:p>
        </p:txBody>
      </p:sp>
      <p:sp>
        <p:nvSpPr>
          <p:cNvPr id="3" name="Text Placeholder 2"/>
          <p:cNvSpPr>
            <a:spLocks noGrp="1"/>
          </p:cNvSpPr>
          <p:nvPr>
            <p:ph type="body" idx="1"/>
          </p:nvPr>
        </p:nvSpPr>
        <p:spPr>
          <a:xfrm>
            <a:off x="722314" y="2180035"/>
            <a:ext cx="7772400" cy="1125140"/>
          </a:xfrm>
        </p:spPr>
        <p:txBody>
          <a:bodyPr anchor="b"/>
          <a:lstStyle>
            <a:lvl1pPr marL="0" indent="0">
              <a:buNone/>
              <a:defRPr sz="2024">
                <a:solidFill>
                  <a:schemeClr val="tx1">
                    <a:tint val="75000"/>
                  </a:schemeClr>
                </a:solidFill>
              </a:defRPr>
            </a:lvl1pPr>
            <a:lvl2pPr marL="457067" indent="0">
              <a:buNone/>
              <a:defRPr sz="1800">
                <a:solidFill>
                  <a:schemeClr val="tx1">
                    <a:tint val="75000"/>
                  </a:schemeClr>
                </a:solidFill>
              </a:defRPr>
            </a:lvl2pPr>
            <a:lvl3pPr marL="914134" indent="0">
              <a:buNone/>
              <a:defRPr sz="1650">
                <a:solidFill>
                  <a:schemeClr val="tx1">
                    <a:tint val="75000"/>
                  </a:schemeClr>
                </a:solidFill>
              </a:defRPr>
            </a:lvl3pPr>
            <a:lvl4pPr marL="1371200" indent="0">
              <a:buNone/>
              <a:defRPr sz="1425">
                <a:solidFill>
                  <a:schemeClr val="tx1">
                    <a:tint val="75000"/>
                  </a:schemeClr>
                </a:solidFill>
              </a:defRPr>
            </a:lvl4pPr>
            <a:lvl5pPr marL="1828267" indent="0">
              <a:buNone/>
              <a:defRPr sz="1425">
                <a:solidFill>
                  <a:schemeClr val="tx1">
                    <a:tint val="75000"/>
                  </a:schemeClr>
                </a:solidFill>
              </a:defRPr>
            </a:lvl5pPr>
            <a:lvl6pPr marL="2285333" indent="0">
              <a:buNone/>
              <a:defRPr sz="1425">
                <a:solidFill>
                  <a:schemeClr val="tx1">
                    <a:tint val="75000"/>
                  </a:schemeClr>
                </a:solidFill>
              </a:defRPr>
            </a:lvl6pPr>
            <a:lvl7pPr marL="2742400" indent="0">
              <a:buNone/>
              <a:defRPr sz="1425">
                <a:solidFill>
                  <a:schemeClr val="tx1">
                    <a:tint val="75000"/>
                  </a:schemeClr>
                </a:solidFill>
              </a:defRPr>
            </a:lvl7pPr>
            <a:lvl8pPr marL="3199466" indent="0">
              <a:buNone/>
              <a:defRPr sz="1425">
                <a:solidFill>
                  <a:schemeClr val="tx1">
                    <a:tint val="75000"/>
                  </a:schemeClr>
                </a:solidFill>
              </a:defRPr>
            </a:lvl8pPr>
            <a:lvl9pPr marL="3656533" indent="0">
              <a:buNone/>
              <a:defRPr sz="142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814779EE-1E16-4CC5-A459-C716090F6017}"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4/3/2023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3308231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2"/>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200152"/>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A3311C9F-D64E-4824-A709-CF61DE4E0BDD}"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4/3/2023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813659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6"/>
            <a:ext cx="4040188" cy="479822"/>
          </a:xfrm>
        </p:spPr>
        <p:txBody>
          <a:bodyPr anchor="b"/>
          <a:lstStyle>
            <a:lvl1pPr marL="0" indent="0">
              <a:buNone/>
              <a:defRPr sz="2399" b="1"/>
            </a:lvl1pPr>
            <a:lvl2pPr marL="457067" indent="0">
              <a:buNone/>
              <a:defRPr sz="2024" b="1"/>
            </a:lvl2pPr>
            <a:lvl3pPr marL="914134" indent="0">
              <a:buNone/>
              <a:defRPr sz="1800" b="1"/>
            </a:lvl3pPr>
            <a:lvl4pPr marL="1371200" indent="0">
              <a:buNone/>
              <a:defRPr sz="1650" b="1"/>
            </a:lvl4pPr>
            <a:lvl5pPr marL="1828267" indent="0">
              <a:buNone/>
              <a:defRPr sz="1650" b="1"/>
            </a:lvl5pPr>
            <a:lvl6pPr marL="2285333" indent="0">
              <a:buNone/>
              <a:defRPr sz="1650" b="1"/>
            </a:lvl6pPr>
            <a:lvl7pPr marL="2742400" indent="0">
              <a:buNone/>
              <a:defRPr sz="1650" b="1"/>
            </a:lvl7pPr>
            <a:lvl8pPr marL="3199466" indent="0">
              <a:buNone/>
              <a:defRPr sz="1650" b="1"/>
            </a:lvl8pPr>
            <a:lvl9pPr marL="3656533" indent="0">
              <a:buNone/>
              <a:defRPr sz="1650" b="1"/>
            </a:lvl9pPr>
          </a:lstStyle>
          <a:p>
            <a:pPr lvl="0"/>
            <a:r>
              <a:rPr lang="en-US"/>
              <a:t>Click to edit Master text styles</a:t>
            </a:r>
          </a:p>
        </p:txBody>
      </p:sp>
      <p:sp>
        <p:nvSpPr>
          <p:cNvPr id="4" name="Content Placeholder 3"/>
          <p:cNvSpPr>
            <a:spLocks noGrp="1"/>
          </p:cNvSpPr>
          <p:nvPr>
            <p:ph sz="half" idx="2"/>
          </p:nvPr>
        </p:nvSpPr>
        <p:spPr>
          <a:xfrm>
            <a:off x="457201" y="1631158"/>
            <a:ext cx="4040188"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6"/>
            <a:ext cx="4041775" cy="479822"/>
          </a:xfrm>
        </p:spPr>
        <p:txBody>
          <a:bodyPr anchor="b"/>
          <a:lstStyle>
            <a:lvl1pPr marL="0" indent="0">
              <a:buNone/>
              <a:defRPr sz="2399" b="1"/>
            </a:lvl1pPr>
            <a:lvl2pPr marL="457067" indent="0">
              <a:buNone/>
              <a:defRPr sz="2024" b="1"/>
            </a:lvl2pPr>
            <a:lvl3pPr marL="914134" indent="0">
              <a:buNone/>
              <a:defRPr sz="1800" b="1"/>
            </a:lvl3pPr>
            <a:lvl4pPr marL="1371200" indent="0">
              <a:buNone/>
              <a:defRPr sz="1650" b="1"/>
            </a:lvl4pPr>
            <a:lvl5pPr marL="1828267" indent="0">
              <a:buNone/>
              <a:defRPr sz="1650" b="1"/>
            </a:lvl5pPr>
            <a:lvl6pPr marL="2285333" indent="0">
              <a:buNone/>
              <a:defRPr sz="1650" b="1"/>
            </a:lvl6pPr>
            <a:lvl7pPr marL="2742400" indent="0">
              <a:buNone/>
              <a:defRPr sz="1650" b="1"/>
            </a:lvl7pPr>
            <a:lvl8pPr marL="3199466" indent="0">
              <a:buNone/>
              <a:defRPr sz="1650" b="1"/>
            </a:lvl8pPr>
            <a:lvl9pPr marL="3656533" indent="0">
              <a:buNone/>
              <a:defRPr sz="1650" b="1"/>
            </a:lvl9pPr>
          </a:lstStyle>
          <a:p>
            <a:pPr lvl="0"/>
            <a:r>
              <a:rPr lang="en-US"/>
              <a:t>Click to edit Master text styles</a:t>
            </a:r>
          </a:p>
        </p:txBody>
      </p:sp>
      <p:sp>
        <p:nvSpPr>
          <p:cNvPr id="6" name="Content Placeholder 5"/>
          <p:cNvSpPr>
            <a:spLocks noGrp="1"/>
          </p:cNvSpPr>
          <p:nvPr>
            <p:ph sz="quarter" idx="4"/>
          </p:nvPr>
        </p:nvSpPr>
        <p:spPr>
          <a:xfrm>
            <a:off x="4645030" y="1631158"/>
            <a:ext cx="4041775"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0A4318BD-B3C6-4D4B-B871-C29490A2E55A}"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4/3/2023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4716753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E14CAFC4-799C-4CDE-B92B-8C262F06CF3E}"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4/3/2023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4" name="Footer Placeholder 3"/>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609771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7"/>
        <p:cNvGrpSpPr/>
        <p:nvPr/>
      </p:nvGrpSpPr>
      <p:grpSpPr>
        <a:xfrm>
          <a:off x="0" y="0"/>
          <a:ext cx="0" cy="0"/>
          <a:chOff x="0" y="0"/>
          <a:chExt cx="0" cy="0"/>
        </a:xfrm>
      </p:grpSpPr>
      <p:sp>
        <p:nvSpPr>
          <p:cNvPr id="128" name="Google Shape;128;p6"/>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6"/>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6"/>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6"/>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4355006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854725" y="773443"/>
            <a:ext cx="7434551" cy="3216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1" rIns="68561" bIns="34281" rtlCol="0" anchor="ctr"/>
          <a:lstStyle/>
          <a:p>
            <a:pPr marL="0" marR="0" lvl="0" indent="0" algn="ctr" defTabSz="685617"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6" name="圆角矩形 5"/>
          <p:cNvSpPr/>
          <p:nvPr userDrawn="1"/>
        </p:nvSpPr>
        <p:spPr>
          <a:xfrm>
            <a:off x="4425043" y="4838925"/>
            <a:ext cx="293917" cy="16507"/>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1" rIns="68561" bIns="34281" rtlCol="0" anchor="ctr"/>
          <a:lstStyle/>
          <a:p>
            <a:pPr marL="0" marR="0" lvl="0" indent="0" algn="ctr" defTabSz="685617"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7" name="日期占位符 6"/>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3E729073-8FFE-4F18-B513-07581FC6638E}"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4/3/2023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9" name="灯片编号占位符 8"/>
          <p:cNvSpPr>
            <a:spLocks noGrp="1"/>
          </p:cNvSpPr>
          <p:nvPr>
            <p:ph type="sldNum" sz="quarter" idx="12"/>
          </p:nvPr>
        </p:nvSpPr>
        <p:spPr>
          <a:xfrm>
            <a:off x="3505200" y="4797170"/>
            <a:ext cx="2133600" cy="273844"/>
          </a:xfrm>
        </p:spPr>
        <p:txBody>
          <a:bodyPr/>
          <a:lstStyle>
            <a:lvl1pPr algn="ctr">
              <a:defRPr>
                <a:latin typeface="ITC Avant Garde Std Bk" panose="020B0502020202020204" pitchFamily="34" charset="0"/>
              </a:defRPr>
            </a:lvl1p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ITC Avant Garde Std Bk" panose="020B0502020202020204" pitchFamily="34" charset="0"/>
                <a:ea typeface="+mn-ea"/>
                <a:cs typeface="Arial"/>
                <a:sym typeface="Arial"/>
              </a:rPr>
              <a:pPr marL="0" marR="0" lvl="0" indent="0" algn="ct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ITC Avant Garde Std Bk" panose="020B0502020202020204" pitchFamily="34" charset="0"/>
              <a:ea typeface="+mn-ea"/>
              <a:cs typeface="Arial"/>
              <a:sym typeface="Arial"/>
            </a:endParaRPr>
          </a:p>
        </p:txBody>
      </p:sp>
    </p:spTree>
    <p:extLst>
      <p:ext uri="{BB962C8B-B14F-4D97-AF65-F5344CB8AC3E}">
        <p14:creationId xmlns:p14="http://schemas.microsoft.com/office/powerpoint/2010/main" val="40600554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01034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24" b="1"/>
            </a:lvl1pPr>
          </a:lstStyle>
          <a:p>
            <a:r>
              <a:rPr lang="en-US"/>
              <a:t>Click to edit Master title style</a:t>
            </a:r>
          </a:p>
        </p:txBody>
      </p:sp>
      <p:sp>
        <p:nvSpPr>
          <p:cNvPr id="3" name="Content Placeholder 2"/>
          <p:cNvSpPr>
            <a:spLocks noGrp="1"/>
          </p:cNvSpPr>
          <p:nvPr>
            <p:ph idx="1"/>
          </p:nvPr>
        </p:nvSpPr>
        <p:spPr>
          <a:xfrm>
            <a:off x="3575050" y="204790"/>
            <a:ext cx="5111750" cy="4389835"/>
          </a:xfrm>
        </p:spPr>
        <p:txBody>
          <a:bodyPr/>
          <a:lstStyle>
            <a:lvl1pPr>
              <a:defRPr sz="3224"/>
            </a:lvl1pPr>
            <a:lvl2pPr>
              <a:defRPr sz="2849"/>
            </a:lvl2pPr>
            <a:lvl3pPr>
              <a:defRPr sz="2399"/>
            </a:lvl3pPr>
            <a:lvl4pPr>
              <a:defRPr sz="2024"/>
            </a:lvl4pPr>
            <a:lvl5pPr>
              <a:defRPr sz="2024"/>
            </a:lvl5pPr>
            <a:lvl6pPr>
              <a:defRPr sz="2024"/>
            </a:lvl6pPr>
            <a:lvl7pPr>
              <a:defRPr sz="2024"/>
            </a:lvl7pPr>
            <a:lvl8pPr>
              <a:defRPr sz="2024"/>
            </a:lvl8pPr>
            <a:lvl9pPr>
              <a:defRPr sz="20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9"/>
            <a:ext cx="3008313" cy="3518297"/>
          </a:xfrm>
        </p:spPr>
        <p:txBody>
          <a:bodyPr/>
          <a:lstStyle>
            <a:lvl1pPr marL="0" indent="0">
              <a:buNone/>
              <a:defRPr sz="1425"/>
            </a:lvl1pPr>
            <a:lvl2pPr marL="457067" indent="0">
              <a:buNone/>
              <a:defRPr sz="1200"/>
            </a:lvl2pPr>
            <a:lvl3pPr marL="914134" indent="0">
              <a:buNone/>
              <a:defRPr sz="1050"/>
            </a:lvl3pPr>
            <a:lvl4pPr marL="1371200" indent="0">
              <a:buNone/>
              <a:defRPr sz="900"/>
            </a:lvl4pPr>
            <a:lvl5pPr marL="1828267" indent="0">
              <a:buNone/>
              <a:defRPr sz="900"/>
            </a:lvl5pPr>
            <a:lvl6pPr marL="2285333" indent="0">
              <a:buNone/>
              <a:defRPr sz="900"/>
            </a:lvl6pPr>
            <a:lvl7pPr marL="2742400" indent="0">
              <a:buNone/>
              <a:defRPr sz="900"/>
            </a:lvl7pPr>
            <a:lvl8pPr marL="3199466" indent="0">
              <a:buNone/>
              <a:defRPr sz="900"/>
            </a:lvl8pPr>
            <a:lvl9pPr marL="365653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43C7FCF6-76BD-4495-B08F-4C059D2BA31F}"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4/3/2023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4717834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2"/>
            <a:ext cx="5486400" cy="425054"/>
          </a:xfrm>
        </p:spPr>
        <p:txBody>
          <a:bodyPr anchor="b"/>
          <a:lstStyle>
            <a:lvl1pPr algn="l">
              <a:defRPr sz="2024" b="1"/>
            </a:lvl1pPr>
          </a:lstStyle>
          <a:p>
            <a:r>
              <a:rPr lang="en-US"/>
              <a:t>Click to edit Master title style</a:t>
            </a:r>
          </a:p>
        </p:txBody>
      </p:sp>
      <p:sp>
        <p:nvSpPr>
          <p:cNvPr id="3" name="Picture Placeholder 2"/>
          <p:cNvSpPr>
            <a:spLocks noGrp="1"/>
          </p:cNvSpPr>
          <p:nvPr>
            <p:ph type="pic" idx="1"/>
          </p:nvPr>
        </p:nvSpPr>
        <p:spPr>
          <a:xfrm>
            <a:off x="1792288" y="459583"/>
            <a:ext cx="5486400" cy="3086100"/>
          </a:xfrm>
        </p:spPr>
        <p:txBody>
          <a:bodyPr/>
          <a:lstStyle>
            <a:lvl1pPr marL="0" indent="0">
              <a:buNone/>
              <a:defRPr sz="3224"/>
            </a:lvl1pPr>
            <a:lvl2pPr marL="457067" indent="0">
              <a:buNone/>
              <a:defRPr sz="2849"/>
            </a:lvl2pPr>
            <a:lvl3pPr marL="914134" indent="0">
              <a:buNone/>
              <a:defRPr sz="2399"/>
            </a:lvl3pPr>
            <a:lvl4pPr marL="1371200" indent="0">
              <a:buNone/>
              <a:defRPr sz="2024"/>
            </a:lvl4pPr>
            <a:lvl5pPr marL="1828267" indent="0">
              <a:buNone/>
              <a:defRPr sz="2024"/>
            </a:lvl5pPr>
            <a:lvl6pPr marL="2285333" indent="0">
              <a:buNone/>
              <a:defRPr sz="2024"/>
            </a:lvl6pPr>
            <a:lvl7pPr marL="2742400" indent="0">
              <a:buNone/>
              <a:defRPr sz="2024"/>
            </a:lvl7pPr>
            <a:lvl8pPr marL="3199466" indent="0">
              <a:buNone/>
              <a:defRPr sz="2024"/>
            </a:lvl8pPr>
            <a:lvl9pPr marL="3656533" indent="0">
              <a:buNone/>
              <a:defRPr sz="2024"/>
            </a:lvl9pPr>
          </a:lstStyle>
          <a:p>
            <a:endParaRPr lang="en-US" dirty="0"/>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25"/>
            </a:lvl1pPr>
            <a:lvl2pPr marL="457067" indent="0">
              <a:buNone/>
              <a:defRPr sz="1200"/>
            </a:lvl2pPr>
            <a:lvl3pPr marL="914134" indent="0">
              <a:buNone/>
              <a:defRPr sz="1050"/>
            </a:lvl3pPr>
            <a:lvl4pPr marL="1371200" indent="0">
              <a:buNone/>
              <a:defRPr sz="900"/>
            </a:lvl4pPr>
            <a:lvl5pPr marL="1828267" indent="0">
              <a:buNone/>
              <a:defRPr sz="900"/>
            </a:lvl5pPr>
            <a:lvl6pPr marL="2285333" indent="0">
              <a:buNone/>
              <a:defRPr sz="900"/>
            </a:lvl6pPr>
            <a:lvl7pPr marL="2742400" indent="0">
              <a:buNone/>
              <a:defRPr sz="900"/>
            </a:lvl7pPr>
            <a:lvl8pPr marL="3199466" indent="0">
              <a:buNone/>
              <a:defRPr sz="900"/>
            </a:lvl8pPr>
            <a:lvl9pPr marL="365653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E257577C-F53D-4BB9-9408-EB84DEB3CD80}"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4/3/2023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8374815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77D58058-BD14-4845-947D-4A9B79A00D09}"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4/3/2023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7477734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18ECB469-C949-4E3F-B0CB-0C15DA7B7F92}"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4/3/2023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9476338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txBox="1">
            <a:spLocks noGrp="1"/>
          </p:cNvSpPr>
          <p:nvPr>
            <p:ph type="title"/>
          </p:nvPr>
        </p:nvSpPr>
        <p:spPr>
          <a:xfrm>
            <a:off x="685800" y="2503200"/>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000000">
                    <a:tint val="75000"/>
                  </a:srgb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000000">
                  <a:tint val="75000"/>
                </a:srgbClr>
              </a:solidFill>
              <a:effectLst/>
              <a:uLnTx/>
              <a:uFillTx/>
              <a:latin typeface="Arial"/>
              <a:cs typeface="Arial"/>
              <a:sym typeface="Arial"/>
            </a:endParaRPr>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9931378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4"/>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4"/>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4"/>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685800" y="1152475"/>
            <a:ext cx="77724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1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000000">
                    <a:tint val="75000"/>
                  </a:srgb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000000">
                  <a:tint val="75000"/>
                </a:srgbClr>
              </a:solidFill>
              <a:effectLst/>
              <a:uLnTx/>
              <a:uFillTx/>
              <a:latin typeface="Arial"/>
              <a:cs typeface="Arial"/>
              <a:sym typeface="Arial"/>
            </a:endParaRPr>
          </a:p>
        </p:txBody>
      </p:sp>
    </p:spTree>
    <p:extLst>
      <p:ext uri="{BB962C8B-B14F-4D97-AF65-F5344CB8AC3E}">
        <p14:creationId xmlns:p14="http://schemas.microsoft.com/office/powerpoint/2010/main" val="19946454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43035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71349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1"/>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1"/>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 name="Google Shape;176;p11"/>
          <p:cNvGrpSpPr/>
          <p:nvPr/>
        </p:nvGrpSpPr>
        <p:grpSpPr>
          <a:xfrm>
            <a:off x="664005" y="536350"/>
            <a:ext cx="7453562" cy="4147729"/>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 name="Google Shape;191;p11"/>
          <p:cNvSpPr txBox="1">
            <a:spLocks noGrp="1"/>
          </p:cNvSpPr>
          <p:nvPr>
            <p:ph type="title" hasCustomPrompt="1"/>
          </p:nvPr>
        </p:nvSpPr>
        <p:spPr>
          <a:xfrm>
            <a:off x="1430300" y="1822650"/>
            <a:ext cx="6283500" cy="11682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7000"/>
            </a:lvl1pPr>
            <a:lvl2pPr lvl="1" algn="ctr">
              <a:spcBef>
                <a:spcPts val="0"/>
              </a:spcBef>
              <a:spcAft>
                <a:spcPts val="0"/>
              </a:spcAft>
              <a:buSzPts val="7000"/>
              <a:buNone/>
              <a:defRPr sz="7000"/>
            </a:lvl2pPr>
            <a:lvl3pPr lvl="2" algn="ctr">
              <a:spcBef>
                <a:spcPts val="0"/>
              </a:spcBef>
              <a:spcAft>
                <a:spcPts val="0"/>
              </a:spcAft>
              <a:buSzPts val="7000"/>
              <a:buNone/>
              <a:defRPr sz="7000"/>
            </a:lvl3pPr>
            <a:lvl4pPr lvl="3" algn="ctr">
              <a:spcBef>
                <a:spcPts val="0"/>
              </a:spcBef>
              <a:spcAft>
                <a:spcPts val="0"/>
              </a:spcAft>
              <a:buSzPts val="7000"/>
              <a:buNone/>
              <a:defRPr sz="7000"/>
            </a:lvl4pPr>
            <a:lvl5pPr lvl="4" algn="ctr">
              <a:spcBef>
                <a:spcPts val="0"/>
              </a:spcBef>
              <a:spcAft>
                <a:spcPts val="0"/>
              </a:spcAft>
              <a:buSzPts val="7000"/>
              <a:buNone/>
              <a:defRPr sz="7000"/>
            </a:lvl5pPr>
            <a:lvl6pPr lvl="5" algn="ctr">
              <a:spcBef>
                <a:spcPts val="0"/>
              </a:spcBef>
              <a:spcAft>
                <a:spcPts val="0"/>
              </a:spcAft>
              <a:buSzPts val="7000"/>
              <a:buNone/>
              <a:defRPr sz="7000"/>
            </a:lvl6pPr>
            <a:lvl7pPr lvl="6" algn="ctr">
              <a:spcBef>
                <a:spcPts val="0"/>
              </a:spcBef>
              <a:spcAft>
                <a:spcPts val="0"/>
              </a:spcAft>
              <a:buSzPts val="7000"/>
              <a:buNone/>
              <a:defRPr sz="7000"/>
            </a:lvl7pPr>
            <a:lvl8pPr lvl="7" algn="ctr">
              <a:spcBef>
                <a:spcPts val="0"/>
              </a:spcBef>
              <a:spcAft>
                <a:spcPts val="0"/>
              </a:spcAft>
              <a:buSzPts val="7000"/>
              <a:buNone/>
              <a:defRPr sz="7000"/>
            </a:lvl8pPr>
            <a:lvl9pPr lvl="8" algn="ctr">
              <a:spcBef>
                <a:spcPts val="0"/>
              </a:spcBef>
              <a:spcAft>
                <a:spcPts val="0"/>
              </a:spcAft>
              <a:buSzPts val="7000"/>
              <a:buNone/>
              <a:defRPr sz="7000"/>
            </a:lvl9pPr>
          </a:lstStyle>
          <a:p>
            <a:r>
              <a:t>xx%</a:t>
            </a:r>
          </a:p>
        </p:txBody>
      </p:sp>
      <p:sp>
        <p:nvSpPr>
          <p:cNvPr id="192" name="Google Shape;192;p11"/>
          <p:cNvSpPr txBox="1">
            <a:spLocks noGrp="1"/>
          </p:cNvSpPr>
          <p:nvPr>
            <p:ph type="subTitle" idx="1"/>
          </p:nvPr>
        </p:nvSpPr>
        <p:spPr>
          <a:xfrm>
            <a:off x="2438888" y="2990850"/>
            <a:ext cx="4266000" cy="44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126479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75712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2023/4/3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9" name="矩形 8"/>
          <p:cNvSpPr/>
          <p:nvPr userDrawn="1"/>
        </p:nvSpPr>
        <p:spPr>
          <a:xfrm>
            <a:off x="6660311" y="4823342"/>
            <a:ext cx="581352" cy="353943"/>
          </a:xfrm>
          <a:prstGeom prst="rect">
            <a:avLst/>
          </a:prstGeom>
        </p:spPr>
        <p:txBody>
          <a:bodyPr wrap="square">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p>
          <a:p>
            <a:pPr marL="0" marR="0" lvl="0" indent="0" defTabSz="6858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素材下载：</a:t>
            </a:r>
            <a:r>
              <a:rPr kumimoji="0" lang="en-US" altLang="zh-CN" sz="100" b="0" i="0" u="none" strike="noStrike" kern="0" cap="none" spc="0" normalizeH="0" baseline="0" noProof="0" dirty="0">
                <a:ln>
                  <a:noFill/>
                </a:ln>
                <a:solidFill>
                  <a:prstClr val="white"/>
                </a:solidFill>
                <a:effectLst/>
                <a:uLnTx/>
                <a:uFillTx/>
              </a:rPr>
              <a:t>www.1ppt.com/sucai/</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图表下载：</a:t>
            </a:r>
            <a:r>
              <a:rPr kumimoji="0" lang="en-US" altLang="zh-CN" sz="100" b="0" i="0" u="none" strike="noStrike" kern="0" cap="none" spc="0" normalizeH="0" baseline="0" noProof="0" dirty="0">
                <a:ln>
                  <a:noFill/>
                </a:ln>
                <a:solidFill>
                  <a:prstClr val="white"/>
                </a:solidFill>
                <a:effectLst/>
                <a:uLnTx/>
                <a:uFillTx/>
              </a:rPr>
              <a:t>www.1ppt.com/tubiao/      </a:t>
            </a:r>
          </a:p>
          <a:p>
            <a:pPr marL="0" marR="0" lvl="0" indent="0" defTabSz="6858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优秀</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Word</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www.1ppt.com/word/              Excel</a:t>
            </a:r>
            <a:r>
              <a:rPr kumimoji="0" lang="zh-CN" altLang="en-US" sz="100" b="0" i="0" u="none" strike="noStrike" kern="0" cap="none" spc="0" normalizeH="0" baseline="0" noProof="0" dirty="0">
                <a:ln>
                  <a:noFill/>
                </a:ln>
                <a:solidFill>
                  <a:prstClr val="white"/>
                </a:solidFill>
                <a:effectLst/>
                <a:uLnTx/>
                <a:uFillTx/>
              </a:rPr>
              <a:t>教程：</a:t>
            </a:r>
            <a:r>
              <a:rPr kumimoji="0" lang="en-US" altLang="zh-CN" sz="100" b="0" i="0" u="none" strike="noStrike" kern="0" cap="none" spc="0" normalizeH="0" baseline="0" noProof="0" dirty="0">
                <a:ln>
                  <a:noFill/>
                </a:ln>
                <a:solidFill>
                  <a:prstClr val="white"/>
                </a:solidFill>
                <a:effectLst/>
                <a:uLnTx/>
                <a:uFillTx/>
              </a:rPr>
              <a:t>www.1ppt.com/excel/  </a:t>
            </a:r>
          </a:p>
          <a:p>
            <a:pPr marL="0" marR="0" lvl="0" indent="0" defTabSz="6858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资料下载：</a:t>
            </a:r>
            <a:r>
              <a:rPr kumimoji="0" lang="en-US" altLang="zh-CN" sz="100" b="0" i="0" u="none" strike="noStrike" kern="0" cap="none" spc="0" normalizeH="0" baseline="0" noProof="0" dirty="0">
                <a:ln>
                  <a:noFill/>
                </a:ln>
                <a:solidFill>
                  <a:prstClr val="white"/>
                </a:solidFill>
                <a:effectLst/>
                <a:uLnTx/>
                <a:uFillTx/>
              </a:rPr>
              <a:t>www.1ppt.com/ziliao/                PPT</a:t>
            </a:r>
            <a:r>
              <a:rPr kumimoji="0" lang="zh-CN" altLang="en-US" sz="100" b="0" i="0" u="none" strike="noStrike" kern="0" cap="none" spc="0" normalizeH="0" baseline="0" noProof="0" dirty="0">
                <a:ln>
                  <a:noFill/>
                </a:ln>
                <a:solidFill>
                  <a:prstClr val="white"/>
                </a:solidFill>
                <a:effectLst/>
                <a:uLnTx/>
                <a:uFillTx/>
              </a:rPr>
              <a:t>课件下载：</a:t>
            </a:r>
            <a:r>
              <a:rPr kumimoji="0" lang="en-US" altLang="zh-CN" sz="100" b="0" i="0" u="none" strike="noStrike" kern="0" cap="none" spc="0" normalizeH="0" baseline="0" noProof="0" dirty="0">
                <a:ln>
                  <a:noFill/>
                </a:ln>
                <a:solidFill>
                  <a:prstClr val="white"/>
                </a:solidFill>
                <a:effectLst/>
                <a:uLnTx/>
                <a:uFillTx/>
              </a:rPr>
              <a:t>www.1ppt.com/kejian/ </a:t>
            </a:r>
          </a:p>
          <a:p>
            <a:pPr marL="0" marR="0" lvl="0" indent="0" defTabSz="6858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范文下载：</a:t>
            </a:r>
            <a:r>
              <a:rPr kumimoji="0" lang="en-US" altLang="zh-CN" sz="100" b="0" i="0" u="none" strike="noStrike" kern="0" cap="none" spc="0" normalizeH="0" baseline="0" noProof="0" dirty="0">
                <a:ln>
                  <a:noFill/>
                </a:ln>
                <a:solidFill>
                  <a:prstClr val="white"/>
                </a:solidFill>
                <a:effectLst/>
                <a:uLnTx/>
                <a:uFillTx/>
              </a:rPr>
              <a:t>www.1ppt.com/fanwen/             </a:t>
            </a:r>
            <a:r>
              <a:rPr kumimoji="0" lang="zh-CN" altLang="en-US" sz="100" b="0" i="0" u="none" strike="noStrike" kern="0" cap="none" spc="0" normalizeH="0" baseline="0" noProof="0" dirty="0">
                <a:ln>
                  <a:noFill/>
                </a:ln>
                <a:solidFill>
                  <a:prstClr val="white"/>
                </a:solidFill>
                <a:effectLst/>
                <a:uLnTx/>
                <a:uFillTx/>
              </a:rPr>
              <a:t>试卷下载：</a:t>
            </a:r>
            <a:r>
              <a:rPr kumimoji="0" lang="en-US" altLang="zh-CN" sz="100" b="0" i="0" u="none" strike="noStrike" kern="0" cap="none" spc="0" normalizeH="0" baseline="0" noProof="0" dirty="0">
                <a:ln>
                  <a:noFill/>
                </a:ln>
                <a:solidFill>
                  <a:prstClr val="white"/>
                </a:solidFill>
                <a:effectLst/>
                <a:uLnTx/>
                <a:uFillTx/>
              </a:rPr>
              <a:t>www.1ppt.com/shiti/  </a:t>
            </a:r>
          </a:p>
          <a:p>
            <a:pPr marL="0" marR="0" lvl="0" indent="0" defTabSz="6858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教案下载：</a:t>
            </a:r>
            <a:r>
              <a:rPr kumimoji="0" lang="en-US" altLang="zh-CN" sz="100" b="0" i="0" u="none" strike="noStrike" kern="0" cap="none" spc="0" normalizeH="0" baseline="0" noProof="0" dirty="0">
                <a:ln>
                  <a:noFill/>
                </a:ln>
                <a:solidFill>
                  <a:prstClr val="white"/>
                </a:solidFill>
                <a:effectLst/>
                <a:uLnTx/>
                <a:uFillTx/>
              </a:rPr>
              <a:t>www.1ppt.com/jiaoan/        </a:t>
            </a:r>
          </a:p>
          <a:p>
            <a:pPr marL="0" marR="0" lvl="0" indent="0" defTabSz="6858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 </a:t>
            </a:r>
            <a:endParaRPr kumimoji="0" lang="zh-CN" altLang="en-US" sz="10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2433312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2023/4/3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88295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2023/4/3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66386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2023/4/3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751670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2023/4/3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395501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2023/4/3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781128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08430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40217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81C43-8C97-4787-9E67-6FEE1D84B477}"/>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8585F07-951E-439A-A7DB-15EAAACEFB8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EF62ED7-EB9D-47A9-BF9F-E8FBF1E305B5}"/>
              </a:ext>
            </a:extLst>
          </p:cNvPr>
          <p:cNvSpPr>
            <a:spLocks noGrp="1"/>
          </p:cNvSpPr>
          <p:nvPr>
            <p:ph type="dt" sz="half" idx="10"/>
          </p:nvPr>
        </p:nvSpPr>
        <p:spPr/>
        <p:txBody>
          <a:bodyPr/>
          <a:lstStyle/>
          <a:p>
            <a:fld id="{2BFA6248-9075-44F6-BABA-ACCDFFA54742}" type="datetimeFigureOut">
              <a:rPr lang="en-US" smtClean="0"/>
              <a:t>4/3/2023</a:t>
            </a:fld>
            <a:endParaRPr lang="en-US"/>
          </a:p>
        </p:txBody>
      </p:sp>
      <p:sp>
        <p:nvSpPr>
          <p:cNvPr id="5" name="Footer Placeholder 4">
            <a:extLst>
              <a:ext uri="{FF2B5EF4-FFF2-40B4-BE49-F238E27FC236}">
                <a16:creationId xmlns:a16="http://schemas.microsoft.com/office/drawing/2014/main" id="{E934A0AA-8FD5-4C86-8F31-3D31ABD0CD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3F7E8D-06E8-4965-9227-B2B540DF3C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627126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335181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4/3/2023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1883414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47905-26D5-4AAD-B9AA-0768E6AC459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2004625-889A-4B5E-91DF-886F4BF9A1B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02DD92D-CB11-4825-A48A-651A8410EE3A}"/>
              </a:ext>
            </a:extLst>
          </p:cNvPr>
          <p:cNvSpPr>
            <a:spLocks noGrp="1"/>
          </p:cNvSpPr>
          <p:nvPr>
            <p:ph type="dt" sz="half" idx="10"/>
          </p:nvPr>
        </p:nvSpPr>
        <p:spPr/>
        <p:txBody>
          <a:bodyPr/>
          <a:lstStyle/>
          <a:p>
            <a:fld id="{2BFA6248-9075-44F6-BABA-ACCDFFA54742}" type="datetimeFigureOut">
              <a:rPr lang="en-US" smtClean="0"/>
              <a:t>4/3/2023</a:t>
            </a:fld>
            <a:endParaRPr lang="en-US"/>
          </a:p>
        </p:txBody>
      </p:sp>
      <p:sp>
        <p:nvSpPr>
          <p:cNvPr id="5" name="Footer Placeholder 4">
            <a:extLst>
              <a:ext uri="{FF2B5EF4-FFF2-40B4-BE49-F238E27FC236}">
                <a16:creationId xmlns:a16="http://schemas.microsoft.com/office/drawing/2014/main" id="{C2B2DDC4-A3D2-4682-8945-C0DA250DAF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78F52F-B27B-49CB-A3E9-CD723026A9E5}"/>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0538881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D51D3-81D0-47D0-AFBB-001ADDD333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CBC757-CD1E-4576-A47C-CB261696FB33}"/>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8A03A0-58CF-4752-9C67-37DF396D5749}"/>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38A83D-B1BD-46AF-9B04-690C8CE8E267}"/>
              </a:ext>
            </a:extLst>
          </p:cNvPr>
          <p:cNvSpPr>
            <a:spLocks noGrp="1"/>
          </p:cNvSpPr>
          <p:nvPr>
            <p:ph type="dt" sz="half" idx="10"/>
          </p:nvPr>
        </p:nvSpPr>
        <p:spPr/>
        <p:txBody>
          <a:bodyPr/>
          <a:lstStyle/>
          <a:p>
            <a:fld id="{2BFA6248-9075-44F6-BABA-ACCDFFA54742}" type="datetimeFigureOut">
              <a:rPr lang="en-US" smtClean="0"/>
              <a:t>4/3/2023</a:t>
            </a:fld>
            <a:endParaRPr lang="en-US"/>
          </a:p>
        </p:txBody>
      </p:sp>
      <p:sp>
        <p:nvSpPr>
          <p:cNvPr id="6" name="Footer Placeholder 5">
            <a:extLst>
              <a:ext uri="{FF2B5EF4-FFF2-40B4-BE49-F238E27FC236}">
                <a16:creationId xmlns:a16="http://schemas.microsoft.com/office/drawing/2014/main" id="{68369FEE-1515-4398-953A-3B8604E0B6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5AF395-FE11-4E4D-8D74-BFCA29B70917}"/>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0251467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58389-E235-40B6-936E-696FC894403F}"/>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4DAA47-EFF5-4C2F-9FDC-F931255CB52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F2C21C54-9AE0-411F-9D51-FEFD85BFDA19}"/>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FFB7A6-68BD-4C89-BA50-7D80DB075728}"/>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0EDE108A-A856-441A-966E-3E2BB718821D}"/>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5D45AB-AD0C-43BD-9C71-577057BE2CC5}"/>
              </a:ext>
            </a:extLst>
          </p:cNvPr>
          <p:cNvSpPr>
            <a:spLocks noGrp="1"/>
          </p:cNvSpPr>
          <p:nvPr>
            <p:ph type="dt" sz="half" idx="10"/>
          </p:nvPr>
        </p:nvSpPr>
        <p:spPr/>
        <p:txBody>
          <a:bodyPr/>
          <a:lstStyle/>
          <a:p>
            <a:fld id="{2BFA6248-9075-44F6-BABA-ACCDFFA54742}" type="datetimeFigureOut">
              <a:rPr lang="en-US" smtClean="0"/>
              <a:t>4/3/2023</a:t>
            </a:fld>
            <a:endParaRPr lang="en-US"/>
          </a:p>
        </p:txBody>
      </p:sp>
      <p:sp>
        <p:nvSpPr>
          <p:cNvPr id="8" name="Footer Placeholder 7">
            <a:extLst>
              <a:ext uri="{FF2B5EF4-FFF2-40B4-BE49-F238E27FC236}">
                <a16:creationId xmlns:a16="http://schemas.microsoft.com/office/drawing/2014/main" id="{D1C994C8-55A9-4DE7-A292-E46EFB6164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0AFCDF-7718-40FD-9C0C-F867AE621CFA}"/>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6644021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A30F2-0C34-4AAF-BD4B-54C04629B3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8AC8DE-6E65-40FA-970C-7DD78403A350}"/>
              </a:ext>
            </a:extLst>
          </p:cNvPr>
          <p:cNvSpPr>
            <a:spLocks noGrp="1"/>
          </p:cNvSpPr>
          <p:nvPr>
            <p:ph type="dt" sz="half" idx="10"/>
          </p:nvPr>
        </p:nvSpPr>
        <p:spPr/>
        <p:txBody>
          <a:bodyPr/>
          <a:lstStyle/>
          <a:p>
            <a:fld id="{2BFA6248-9075-44F6-BABA-ACCDFFA54742}" type="datetimeFigureOut">
              <a:rPr lang="en-US" smtClean="0"/>
              <a:t>4/3/2023</a:t>
            </a:fld>
            <a:endParaRPr lang="en-US"/>
          </a:p>
        </p:txBody>
      </p:sp>
      <p:sp>
        <p:nvSpPr>
          <p:cNvPr id="4" name="Footer Placeholder 3">
            <a:extLst>
              <a:ext uri="{FF2B5EF4-FFF2-40B4-BE49-F238E27FC236}">
                <a16:creationId xmlns:a16="http://schemas.microsoft.com/office/drawing/2014/main" id="{F96379B1-A738-45D1-9C4D-7A96F3D6F1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3EE0E8-8B6F-4941-AE51-E8A78DF2CDB1}"/>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41028239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7FD9B6-FCA8-493A-8121-06350FF8D4C4}"/>
              </a:ext>
            </a:extLst>
          </p:cNvPr>
          <p:cNvSpPr>
            <a:spLocks noGrp="1"/>
          </p:cNvSpPr>
          <p:nvPr>
            <p:ph type="dt" sz="half" idx="10"/>
          </p:nvPr>
        </p:nvSpPr>
        <p:spPr/>
        <p:txBody>
          <a:bodyPr/>
          <a:lstStyle/>
          <a:p>
            <a:fld id="{2BFA6248-9075-44F6-BABA-ACCDFFA54742}" type="datetimeFigureOut">
              <a:rPr lang="en-US" smtClean="0"/>
              <a:t>4/3/2023</a:t>
            </a:fld>
            <a:endParaRPr lang="en-US"/>
          </a:p>
        </p:txBody>
      </p:sp>
      <p:sp>
        <p:nvSpPr>
          <p:cNvPr id="3" name="Footer Placeholder 2">
            <a:extLst>
              <a:ext uri="{FF2B5EF4-FFF2-40B4-BE49-F238E27FC236}">
                <a16:creationId xmlns:a16="http://schemas.microsoft.com/office/drawing/2014/main" id="{06BAF242-37ED-4A7C-8CB1-E0E053739C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786D51-30FA-4C5E-AA2C-4F456027D5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7793850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A13A2-0F07-409B-831B-72D749F7D2A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75E48B1-9887-47FC-8B33-EFB79175461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22928A-5C9B-4E0E-ACA5-DAC8E8FE679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100497BF-46D2-4ED7-92A6-A0DF26DB8C02}"/>
              </a:ext>
            </a:extLst>
          </p:cNvPr>
          <p:cNvSpPr>
            <a:spLocks noGrp="1"/>
          </p:cNvSpPr>
          <p:nvPr>
            <p:ph type="dt" sz="half" idx="10"/>
          </p:nvPr>
        </p:nvSpPr>
        <p:spPr/>
        <p:txBody>
          <a:bodyPr/>
          <a:lstStyle/>
          <a:p>
            <a:fld id="{2BFA6248-9075-44F6-BABA-ACCDFFA54742}" type="datetimeFigureOut">
              <a:rPr lang="en-US" smtClean="0"/>
              <a:t>4/3/2023</a:t>
            </a:fld>
            <a:endParaRPr lang="en-US"/>
          </a:p>
        </p:txBody>
      </p:sp>
      <p:sp>
        <p:nvSpPr>
          <p:cNvPr id="6" name="Footer Placeholder 5">
            <a:extLst>
              <a:ext uri="{FF2B5EF4-FFF2-40B4-BE49-F238E27FC236}">
                <a16:creationId xmlns:a16="http://schemas.microsoft.com/office/drawing/2014/main" id="{9FC497B6-F20A-41CF-BF5E-E84D9A71A7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0B5738-71BB-4769-8CEA-5E666A5EBF21}"/>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3895414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E272-8DF8-4794-AC33-8E0DC53546E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B5D5AD1-1ACC-41B3-9D01-029208B9BCD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1274EE8-8D24-4E30-85CE-3EAE8BCBF09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86C8062-9A78-4204-B41B-1281F0529629}"/>
              </a:ext>
            </a:extLst>
          </p:cNvPr>
          <p:cNvSpPr>
            <a:spLocks noGrp="1"/>
          </p:cNvSpPr>
          <p:nvPr>
            <p:ph type="dt" sz="half" idx="10"/>
          </p:nvPr>
        </p:nvSpPr>
        <p:spPr/>
        <p:txBody>
          <a:bodyPr/>
          <a:lstStyle/>
          <a:p>
            <a:fld id="{2BFA6248-9075-44F6-BABA-ACCDFFA54742}" type="datetimeFigureOut">
              <a:rPr lang="en-US" smtClean="0"/>
              <a:t>4/3/2023</a:t>
            </a:fld>
            <a:endParaRPr lang="en-US"/>
          </a:p>
        </p:txBody>
      </p:sp>
      <p:sp>
        <p:nvSpPr>
          <p:cNvPr id="6" name="Footer Placeholder 5">
            <a:extLst>
              <a:ext uri="{FF2B5EF4-FFF2-40B4-BE49-F238E27FC236}">
                <a16:creationId xmlns:a16="http://schemas.microsoft.com/office/drawing/2014/main" id="{AB8CE470-79B5-4EC6-A8D6-3CDD3BC8D0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23C154-4DC8-4458-89AB-A8E9B3F9139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8172685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62CCB-63AE-4BC5-882D-1818C3CE31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D9169F-AF3E-40B1-BC18-85A4C7B106B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11AE00-ACD7-4A15-B185-BC11A1F04849}"/>
              </a:ext>
            </a:extLst>
          </p:cNvPr>
          <p:cNvSpPr>
            <a:spLocks noGrp="1"/>
          </p:cNvSpPr>
          <p:nvPr>
            <p:ph type="dt" sz="half" idx="10"/>
          </p:nvPr>
        </p:nvSpPr>
        <p:spPr/>
        <p:txBody>
          <a:bodyPr/>
          <a:lstStyle/>
          <a:p>
            <a:fld id="{2BFA6248-9075-44F6-BABA-ACCDFFA54742}" type="datetimeFigureOut">
              <a:rPr lang="en-US" smtClean="0"/>
              <a:t>4/3/2023</a:t>
            </a:fld>
            <a:endParaRPr lang="en-US"/>
          </a:p>
        </p:txBody>
      </p:sp>
      <p:sp>
        <p:nvSpPr>
          <p:cNvPr id="5" name="Footer Placeholder 4">
            <a:extLst>
              <a:ext uri="{FF2B5EF4-FFF2-40B4-BE49-F238E27FC236}">
                <a16:creationId xmlns:a16="http://schemas.microsoft.com/office/drawing/2014/main" id="{CA037F78-7CCD-411A-9584-8030271C4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E8F386-8401-4BD2-A118-F02C56B887F6}"/>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3936324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4702B4-D98D-4F11-BE96-F1FF275EA9F9}"/>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53901C-0C8D-4F10-9997-6AE651BBC890}"/>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6520DE-DAA5-40CC-A3CE-E592942F43FB}"/>
              </a:ext>
            </a:extLst>
          </p:cNvPr>
          <p:cNvSpPr>
            <a:spLocks noGrp="1"/>
          </p:cNvSpPr>
          <p:nvPr>
            <p:ph type="dt" sz="half" idx="10"/>
          </p:nvPr>
        </p:nvSpPr>
        <p:spPr/>
        <p:txBody>
          <a:bodyPr/>
          <a:lstStyle/>
          <a:p>
            <a:fld id="{2BFA6248-9075-44F6-BABA-ACCDFFA54742}" type="datetimeFigureOut">
              <a:rPr lang="en-US" smtClean="0"/>
              <a:t>4/3/2023</a:t>
            </a:fld>
            <a:endParaRPr lang="en-US"/>
          </a:p>
        </p:txBody>
      </p:sp>
      <p:sp>
        <p:nvSpPr>
          <p:cNvPr id="5" name="Footer Placeholder 4">
            <a:extLst>
              <a:ext uri="{FF2B5EF4-FFF2-40B4-BE49-F238E27FC236}">
                <a16:creationId xmlns:a16="http://schemas.microsoft.com/office/drawing/2014/main" id="{8667F7B6-A811-4FA8-B655-68D93BFD5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84E9-52C2-4612-8A21-06EFD27EAC46}"/>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76872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13"/>
        <p:cNvGrpSpPr/>
        <p:nvPr/>
      </p:nvGrpSpPr>
      <p:grpSpPr>
        <a:xfrm>
          <a:off x="0" y="0"/>
          <a:ext cx="0" cy="0"/>
          <a:chOff x="0" y="0"/>
          <a:chExt cx="0" cy="0"/>
        </a:xfrm>
      </p:grpSpPr>
      <p:sp>
        <p:nvSpPr>
          <p:cNvPr id="14" name="Google Shape;14;p3"/>
          <p:cNvSpPr txBox="1">
            <a:spLocks noGrp="1"/>
          </p:cNvSpPr>
          <p:nvPr>
            <p:ph type="ctrTitle"/>
          </p:nvPr>
        </p:nvSpPr>
        <p:spPr>
          <a:xfrm>
            <a:off x="6018850" y="1146775"/>
            <a:ext cx="2453700" cy="1650600"/>
          </a:xfrm>
          <a:prstGeom prst="rect">
            <a:avLst/>
          </a:prstGeom>
        </p:spPr>
        <p:txBody>
          <a:bodyPr spcFirstLastPara="1" wrap="square" lIns="91425" tIns="91425" rIns="91425" bIns="91425" anchor="b" anchorCtr="0">
            <a:noAutofit/>
          </a:bodyPr>
          <a:lstStyle>
            <a:lvl1pPr lvl="0" rtl="0">
              <a:spcBef>
                <a:spcPts val="0"/>
              </a:spcBef>
              <a:spcAft>
                <a:spcPts val="0"/>
              </a:spcAft>
              <a:buSzPts val="3300"/>
              <a:buNone/>
              <a:defRPr sz="3300" b="1"/>
            </a:lvl1pPr>
            <a:lvl2pPr lvl="1" rtl="0">
              <a:spcBef>
                <a:spcPts val="0"/>
              </a:spcBef>
              <a:spcAft>
                <a:spcPts val="0"/>
              </a:spcAft>
              <a:buSzPts val="5200"/>
              <a:buFont typeface="Roboto Slab"/>
              <a:buNone/>
              <a:defRPr sz="5200">
                <a:latin typeface="Roboto Slab"/>
                <a:ea typeface="Roboto Slab"/>
                <a:cs typeface="Roboto Slab"/>
                <a:sym typeface="Roboto Slab"/>
              </a:defRPr>
            </a:lvl2pPr>
            <a:lvl3pPr lvl="2" rtl="0">
              <a:spcBef>
                <a:spcPts val="0"/>
              </a:spcBef>
              <a:spcAft>
                <a:spcPts val="0"/>
              </a:spcAft>
              <a:buSzPts val="5200"/>
              <a:buFont typeface="Roboto Slab"/>
              <a:buNone/>
              <a:defRPr sz="5200">
                <a:latin typeface="Roboto Slab"/>
                <a:ea typeface="Roboto Slab"/>
                <a:cs typeface="Roboto Slab"/>
                <a:sym typeface="Roboto Slab"/>
              </a:defRPr>
            </a:lvl3pPr>
            <a:lvl4pPr lvl="3" rtl="0">
              <a:spcBef>
                <a:spcPts val="0"/>
              </a:spcBef>
              <a:spcAft>
                <a:spcPts val="0"/>
              </a:spcAft>
              <a:buSzPts val="5200"/>
              <a:buFont typeface="Roboto Slab"/>
              <a:buNone/>
              <a:defRPr sz="5200">
                <a:latin typeface="Roboto Slab"/>
                <a:ea typeface="Roboto Slab"/>
                <a:cs typeface="Roboto Slab"/>
                <a:sym typeface="Roboto Slab"/>
              </a:defRPr>
            </a:lvl4pPr>
            <a:lvl5pPr lvl="4" rtl="0">
              <a:spcBef>
                <a:spcPts val="0"/>
              </a:spcBef>
              <a:spcAft>
                <a:spcPts val="0"/>
              </a:spcAft>
              <a:buSzPts val="5200"/>
              <a:buFont typeface="Roboto Slab"/>
              <a:buNone/>
              <a:defRPr sz="5200">
                <a:latin typeface="Roboto Slab"/>
                <a:ea typeface="Roboto Slab"/>
                <a:cs typeface="Roboto Slab"/>
                <a:sym typeface="Roboto Slab"/>
              </a:defRPr>
            </a:lvl5pPr>
            <a:lvl6pPr lvl="5" rtl="0">
              <a:spcBef>
                <a:spcPts val="0"/>
              </a:spcBef>
              <a:spcAft>
                <a:spcPts val="0"/>
              </a:spcAft>
              <a:buSzPts val="5200"/>
              <a:buFont typeface="Roboto Slab"/>
              <a:buNone/>
              <a:defRPr sz="5200">
                <a:latin typeface="Roboto Slab"/>
                <a:ea typeface="Roboto Slab"/>
                <a:cs typeface="Roboto Slab"/>
                <a:sym typeface="Roboto Slab"/>
              </a:defRPr>
            </a:lvl6pPr>
            <a:lvl7pPr lvl="6" rtl="0">
              <a:spcBef>
                <a:spcPts val="0"/>
              </a:spcBef>
              <a:spcAft>
                <a:spcPts val="0"/>
              </a:spcAft>
              <a:buSzPts val="5200"/>
              <a:buFont typeface="Roboto Slab"/>
              <a:buNone/>
              <a:defRPr sz="5200">
                <a:latin typeface="Roboto Slab"/>
                <a:ea typeface="Roboto Slab"/>
                <a:cs typeface="Roboto Slab"/>
                <a:sym typeface="Roboto Slab"/>
              </a:defRPr>
            </a:lvl7pPr>
            <a:lvl8pPr lvl="7" rtl="0">
              <a:spcBef>
                <a:spcPts val="0"/>
              </a:spcBef>
              <a:spcAft>
                <a:spcPts val="0"/>
              </a:spcAft>
              <a:buSzPts val="5200"/>
              <a:buFont typeface="Roboto Slab"/>
              <a:buNone/>
              <a:defRPr sz="5200">
                <a:latin typeface="Roboto Slab"/>
                <a:ea typeface="Roboto Slab"/>
                <a:cs typeface="Roboto Slab"/>
                <a:sym typeface="Roboto Slab"/>
              </a:defRPr>
            </a:lvl8pPr>
            <a:lvl9pPr lvl="8" rtl="0">
              <a:spcBef>
                <a:spcPts val="0"/>
              </a:spcBef>
              <a:spcAft>
                <a:spcPts val="0"/>
              </a:spcAft>
              <a:buSzPts val="5200"/>
              <a:buFont typeface="Roboto Slab"/>
              <a:buNone/>
              <a:defRPr sz="5200">
                <a:latin typeface="Roboto Slab"/>
                <a:ea typeface="Roboto Slab"/>
                <a:cs typeface="Roboto Slab"/>
                <a:sym typeface="Roboto Slab"/>
              </a:defRPr>
            </a:lvl9pPr>
          </a:lstStyle>
          <a:p>
            <a:endParaRPr/>
          </a:p>
        </p:txBody>
      </p:sp>
      <p:sp>
        <p:nvSpPr>
          <p:cNvPr id="15" name="Google Shape;15;p3"/>
          <p:cNvSpPr txBox="1">
            <a:spLocks noGrp="1"/>
          </p:cNvSpPr>
          <p:nvPr>
            <p:ph type="subTitle" idx="1"/>
          </p:nvPr>
        </p:nvSpPr>
        <p:spPr>
          <a:xfrm>
            <a:off x="441075" y="3838375"/>
            <a:ext cx="51096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479450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E3333-75B2-4745-AF58-812DCE72041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326C01C-D6AD-4768-9A62-AC577202058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72A4877-3B66-4C54-A28B-97C39AC2D1AB}"/>
              </a:ext>
            </a:extLst>
          </p:cNvPr>
          <p:cNvSpPr>
            <a:spLocks noGrp="1"/>
          </p:cNvSpPr>
          <p:nvPr>
            <p:ph type="dt" sz="half" idx="10"/>
          </p:nvPr>
        </p:nvSpPr>
        <p:spPr/>
        <p:txBody>
          <a:bodyPr/>
          <a:lstStyle/>
          <a:p>
            <a:fld id="{B28593A9-40E4-4715-BB88-DD783705E2B1}" type="datetimeFigureOut">
              <a:rPr lang="en-US" smtClean="0"/>
              <a:t>4/3/2023</a:t>
            </a:fld>
            <a:endParaRPr lang="en-US"/>
          </a:p>
        </p:txBody>
      </p:sp>
      <p:sp>
        <p:nvSpPr>
          <p:cNvPr id="5" name="Footer Placeholder 4">
            <a:extLst>
              <a:ext uri="{FF2B5EF4-FFF2-40B4-BE49-F238E27FC236}">
                <a16:creationId xmlns:a16="http://schemas.microsoft.com/office/drawing/2014/main" id="{A0D29427-8EFC-4B56-9706-F68E7ABF50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8107B7-FECB-48E6-B3D9-E87865BCAE29}"/>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6875699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94566-CDA4-4741-B964-6576CAC6BD05}"/>
              </a:ext>
            </a:extLst>
          </p:cNvPr>
          <p:cNvSpPr>
            <a:spLocks noGrp="1"/>
          </p:cNvSpPr>
          <p:nvPr>
            <p:ph type="dt" sz="half" idx="10"/>
          </p:nvPr>
        </p:nvSpPr>
        <p:spPr/>
        <p:txBody>
          <a:bodyPr/>
          <a:lstStyle/>
          <a:p>
            <a:fld id="{B28593A9-40E4-4715-BB88-DD783705E2B1}" type="datetimeFigureOut">
              <a:rPr lang="en-US" smtClean="0"/>
              <a:t>4/3/2023</a:t>
            </a:fld>
            <a:endParaRPr lang="en-US"/>
          </a:p>
        </p:txBody>
      </p:sp>
      <p:sp>
        <p:nvSpPr>
          <p:cNvPr id="5" name="Footer Placeholder 4">
            <a:extLst>
              <a:ext uri="{FF2B5EF4-FFF2-40B4-BE49-F238E27FC236}">
                <a16:creationId xmlns:a16="http://schemas.microsoft.com/office/drawing/2014/main" id="{7AD5C0DB-9765-4A30-8E83-3ABFBAED1E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DAF23C-6EDE-43B4-B49B-DA449F0EC284}"/>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8578410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03C35-4E0C-4994-8A80-FD7CDD51AF8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0C8C5F1-B2C4-44FB-9A3D-EC79E0FCE339}"/>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ECF44-5EAA-4073-912F-289673BFD494}"/>
              </a:ext>
            </a:extLst>
          </p:cNvPr>
          <p:cNvSpPr>
            <a:spLocks noGrp="1"/>
          </p:cNvSpPr>
          <p:nvPr>
            <p:ph type="dt" sz="half" idx="10"/>
          </p:nvPr>
        </p:nvSpPr>
        <p:spPr/>
        <p:txBody>
          <a:bodyPr/>
          <a:lstStyle/>
          <a:p>
            <a:fld id="{B28593A9-40E4-4715-BB88-DD783705E2B1}" type="datetimeFigureOut">
              <a:rPr lang="en-US" smtClean="0"/>
              <a:t>4/3/2023</a:t>
            </a:fld>
            <a:endParaRPr lang="en-US"/>
          </a:p>
        </p:txBody>
      </p:sp>
      <p:sp>
        <p:nvSpPr>
          <p:cNvPr id="5" name="Footer Placeholder 4">
            <a:extLst>
              <a:ext uri="{FF2B5EF4-FFF2-40B4-BE49-F238E27FC236}">
                <a16:creationId xmlns:a16="http://schemas.microsoft.com/office/drawing/2014/main" id="{78AFDC7E-23A7-4CFE-BA10-AC8231359C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6D79EE-629F-4DC1-905F-C74B59330A6C}"/>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6076988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05928-898B-45B1-A7DA-3972F1F08E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F9798A-314F-4957-97C6-A5E211E153CE}"/>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F3C6BF-7E3F-43B5-A92B-8831CEB38918}"/>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FEF661-BA2D-4BF4-AB69-784F8ACA3BB1}"/>
              </a:ext>
            </a:extLst>
          </p:cNvPr>
          <p:cNvSpPr>
            <a:spLocks noGrp="1"/>
          </p:cNvSpPr>
          <p:nvPr>
            <p:ph type="dt" sz="half" idx="10"/>
          </p:nvPr>
        </p:nvSpPr>
        <p:spPr/>
        <p:txBody>
          <a:bodyPr/>
          <a:lstStyle/>
          <a:p>
            <a:fld id="{B28593A9-40E4-4715-BB88-DD783705E2B1}" type="datetimeFigureOut">
              <a:rPr lang="en-US" smtClean="0"/>
              <a:t>4/3/2023</a:t>
            </a:fld>
            <a:endParaRPr lang="en-US"/>
          </a:p>
        </p:txBody>
      </p:sp>
      <p:sp>
        <p:nvSpPr>
          <p:cNvPr id="6" name="Footer Placeholder 5">
            <a:extLst>
              <a:ext uri="{FF2B5EF4-FFF2-40B4-BE49-F238E27FC236}">
                <a16:creationId xmlns:a16="http://schemas.microsoft.com/office/drawing/2014/main" id="{96B4EF0E-3256-4E31-8B1F-889EE6BF69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8B174D-886E-4312-A48D-132F9385D9C1}"/>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2569354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EBD02-BAC7-4DD8-A4B7-95774C9E9A8B}"/>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F2AEC2-9F0D-4CDE-A50A-69C6E0E74C3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23F7EFF-F9A3-40EE-86C6-655E8D4D95CC}"/>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F1A951-F4D9-4C17-AFC7-E034211C290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B38F376-0DF0-403F-8142-CA4A8FAA0A93}"/>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82C31-A641-4725-999F-7E94BBF63DB3}"/>
              </a:ext>
            </a:extLst>
          </p:cNvPr>
          <p:cNvSpPr>
            <a:spLocks noGrp="1"/>
          </p:cNvSpPr>
          <p:nvPr>
            <p:ph type="dt" sz="half" idx="10"/>
          </p:nvPr>
        </p:nvSpPr>
        <p:spPr/>
        <p:txBody>
          <a:bodyPr/>
          <a:lstStyle/>
          <a:p>
            <a:fld id="{B28593A9-40E4-4715-BB88-DD783705E2B1}" type="datetimeFigureOut">
              <a:rPr lang="en-US" smtClean="0"/>
              <a:t>4/3/2023</a:t>
            </a:fld>
            <a:endParaRPr lang="en-US"/>
          </a:p>
        </p:txBody>
      </p:sp>
      <p:sp>
        <p:nvSpPr>
          <p:cNvPr id="8" name="Footer Placeholder 7">
            <a:extLst>
              <a:ext uri="{FF2B5EF4-FFF2-40B4-BE49-F238E27FC236}">
                <a16:creationId xmlns:a16="http://schemas.microsoft.com/office/drawing/2014/main" id="{7249091D-33C3-4D3B-ABB8-3AEEDE707A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38F5F0-80C4-4386-80EE-D1AF607721D8}"/>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4560076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4D7B0-807A-47B4-81BC-E49C21B391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327401-68DA-4A4E-B91C-FDAC7AD1FA04}"/>
              </a:ext>
            </a:extLst>
          </p:cNvPr>
          <p:cNvSpPr>
            <a:spLocks noGrp="1"/>
          </p:cNvSpPr>
          <p:nvPr>
            <p:ph type="dt" sz="half" idx="10"/>
          </p:nvPr>
        </p:nvSpPr>
        <p:spPr/>
        <p:txBody>
          <a:bodyPr/>
          <a:lstStyle/>
          <a:p>
            <a:fld id="{B28593A9-40E4-4715-BB88-DD783705E2B1}" type="datetimeFigureOut">
              <a:rPr lang="en-US" smtClean="0"/>
              <a:t>4/3/2023</a:t>
            </a:fld>
            <a:endParaRPr lang="en-US"/>
          </a:p>
        </p:txBody>
      </p:sp>
      <p:sp>
        <p:nvSpPr>
          <p:cNvPr id="4" name="Footer Placeholder 3">
            <a:extLst>
              <a:ext uri="{FF2B5EF4-FFF2-40B4-BE49-F238E27FC236}">
                <a16:creationId xmlns:a16="http://schemas.microsoft.com/office/drawing/2014/main" id="{F5AA7212-36F2-4B5E-8F78-5B9B8003B9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E7EF3C-F38C-44FC-9151-E747A01EF1B5}"/>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080887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465C24-7A23-4259-86C5-8616EADDB807}"/>
              </a:ext>
            </a:extLst>
          </p:cNvPr>
          <p:cNvSpPr>
            <a:spLocks noGrp="1"/>
          </p:cNvSpPr>
          <p:nvPr>
            <p:ph type="dt" sz="half" idx="10"/>
          </p:nvPr>
        </p:nvSpPr>
        <p:spPr/>
        <p:txBody>
          <a:bodyPr/>
          <a:lstStyle/>
          <a:p>
            <a:fld id="{B28593A9-40E4-4715-BB88-DD783705E2B1}" type="datetimeFigureOut">
              <a:rPr lang="en-US" smtClean="0"/>
              <a:t>4/3/2023</a:t>
            </a:fld>
            <a:endParaRPr lang="en-US"/>
          </a:p>
        </p:txBody>
      </p:sp>
      <p:sp>
        <p:nvSpPr>
          <p:cNvPr id="3" name="Footer Placeholder 2">
            <a:extLst>
              <a:ext uri="{FF2B5EF4-FFF2-40B4-BE49-F238E27FC236}">
                <a16:creationId xmlns:a16="http://schemas.microsoft.com/office/drawing/2014/main" id="{2EF5AE87-9D38-4D78-8C8E-C7DBFF8E46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1D5D5D-EB57-463F-8B74-C578DFFC82F8}"/>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4690385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F337C-9153-4184-AA44-7FD3192F446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8B79437-9AC3-40D3-8983-14F454E85A6B}"/>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8B4F61-9881-4B40-AC7C-E93ADDFA8D8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BF9D15D-8888-4032-A812-C6E80587FD91}"/>
              </a:ext>
            </a:extLst>
          </p:cNvPr>
          <p:cNvSpPr>
            <a:spLocks noGrp="1"/>
          </p:cNvSpPr>
          <p:nvPr>
            <p:ph type="dt" sz="half" idx="10"/>
          </p:nvPr>
        </p:nvSpPr>
        <p:spPr/>
        <p:txBody>
          <a:bodyPr/>
          <a:lstStyle/>
          <a:p>
            <a:fld id="{B28593A9-40E4-4715-BB88-DD783705E2B1}" type="datetimeFigureOut">
              <a:rPr lang="en-US" smtClean="0"/>
              <a:t>4/3/2023</a:t>
            </a:fld>
            <a:endParaRPr lang="en-US"/>
          </a:p>
        </p:txBody>
      </p:sp>
      <p:sp>
        <p:nvSpPr>
          <p:cNvPr id="6" name="Footer Placeholder 5">
            <a:extLst>
              <a:ext uri="{FF2B5EF4-FFF2-40B4-BE49-F238E27FC236}">
                <a16:creationId xmlns:a16="http://schemas.microsoft.com/office/drawing/2014/main" id="{E43571E9-C45A-4FCC-8BC4-20601D73F1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196BAE-FAEA-4EB9-9636-59D322EDFC42}"/>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4397887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C175C-C830-47F7-9AA9-5C876D88C66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8235759-141D-469F-9A1F-3E6CD3F7A76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80F29D7-969E-4248-8F51-433C03D4B3C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5A40237-12B0-4EC6-9BAE-D1D7AB43EF37}"/>
              </a:ext>
            </a:extLst>
          </p:cNvPr>
          <p:cNvSpPr>
            <a:spLocks noGrp="1"/>
          </p:cNvSpPr>
          <p:nvPr>
            <p:ph type="dt" sz="half" idx="10"/>
          </p:nvPr>
        </p:nvSpPr>
        <p:spPr/>
        <p:txBody>
          <a:bodyPr/>
          <a:lstStyle/>
          <a:p>
            <a:fld id="{B28593A9-40E4-4715-BB88-DD783705E2B1}" type="datetimeFigureOut">
              <a:rPr lang="en-US" smtClean="0"/>
              <a:t>4/3/2023</a:t>
            </a:fld>
            <a:endParaRPr lang="en-US"/>
          </a:p>
        </p:txBody>
      </p:sp>
      <p:sp>
        <p:nvSpPr>
          <p:cNvPr id="6" name="Footer Placeholder 5">
            <a:extLst>
              <a:ext uri="{FF2B5EF4-FFF2-40B4-BE49-F238E27FC236}">
                <a16:creationId xmlns:a16="http://schemas.microsoft.com/office/drawing/2014/main" id="{ADEB2865-03B6-4860-8949-23A21F5A0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85C6FE-BB3D-466A-B474-AA9A0FBDA5C3}"/>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7504631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EB8BC-EFD0-4528-945F-A5F6FEB5CA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E3B003-1B17-4E01-8776-3EFEBB1A48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273CF8-80E1-4017-B864-BC06C136011E}"/>
              </a:ext>
            </a:extLst>
          </p:cNvPr>
          <p:cNvSpPr>
            <a:spLocks noGrp="1"/>
          </p:cNvSpPr>
          <p:nvPr>
            <p:ph type="dt" sz="half" idx="10"/>
          </p:nvPr>
        </p:nvSpPr>
        <p:spPr/>
        <p:txBody>
          <a:bodyPr/>
          <a:lstStyle/>
          <a:p>
            <a:fld id="{B28593A9-40E4-4715-BB88-DD783705E2B1}" type="datetimeFigureOut">
              <a:rPr lang="en-US" smtClean="0"/>
              <a:t>4/3/2023</a:t>
            </a:fld>
            <a:endParaRPr lang="en-US"/>
          </a:p>
        </p:txBody>
      </p:sp>
      <p:sp>
        <p:nvSpPr>
          <p:cNvPr id="5" name="Footer Placeholder 4">
            <a:extLst>
              <a:ext uri="{FF2B5EF4-FFF2-40B4-BE49-F238E27FC236}">
                <a16:creationId xmlns:a16="http://schemas.microsoft.com/office/drawing/2014/main" id="{D5C8E2CD-F983-4360-9C8F-244C4659EC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7DF1D-EE58-4A68-86A7-FC994F3FBBE9}"/>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4155858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1 1">
  <p:cSld name="Title slide 1 1">
    <p:spTree>
      <p:nvGrpSpPr>
        <p:cNvPr id="1" name="Shape 17"/>
        <p:cNvGrpSpPr/>
        <p:nvPr/>
      </p:nvGrpSpPr>
      <p:grpSpPr>
        <a:xfrm>
          <a:off x="0" y="0"/>
          <a:ext cx="0" cy="0"/>
          <a:chOff x="0" y="0"/>
          <a:chExt cx="0" cy="0"/>
        </a:xfrm>
      </p:grpSpPr>
      <p:sp>
        <p:nvSpPr>
          <p:cNvPr id="18" name="Google Shape;18;p4"/>
          <p:cNvSpPr txBox="1">
            <a:spLocks noGrp="1"/>
          </p:cNvSpPr>
          <p:nvPr>
            <p:ph type="ctrTitle"/>
          </p:nvPr>
        </p:nvSpPr>
        <p:spPr>
          <a:xfrm>
            <a:off x="5048500" y="1289275"/>
            <a:ext cx="3528300" cy="16506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3300" b="1"/>
            </a:lvl1pPr>
            <a:lvl2pPr lvl="1" rtl="0">
              <a:spcBef>
                <a:spcPts val="0"/>
              </a:spcBef>
              <a:spcAft>
                <a:spcPts val="0"/>
              </a:spcAft>
              <a:buSzPts val="5200"/>
              <a:buFont typeface="Roboto Condensed"/>
              <a:buNone/>
              <a:defRPr sz="5200">
                <a:latin typeface="Roboto Condensed"/>
                <a:ea typeface="Roboto Condensed"/>
                <a:cs typeface="Roboto Condensed"/>
                <a:sym typeface="Roboto Condensed"/>
              </a:defRPr>
            </a:lvl2pPr>
            <a:lvl3pPr lvl="2" rtl="0">
              <a:spcBef>
                <a:spcPts val="0"/>
              </a:spcBef>
              <a:spcAft>
                <a:spcPts val="0"/>
              </a:spcAft>
              <a:buSzPts val="5200"/>
              <a:buFont typeface="Roboto Condensed"/>
              <a:buNone/>
              <a:defRPr sz="5200">
                <a:latin typeface="Roboto Condensed"/>
                <a:ea typeface="Roboto Condensed"/>
                <a:cs typeface="Roboto Condensed"/>
                <a:sym typeface="Roboto Condensed"/>
              </a:defRPr>
            </a:lvl3pPr>
            <a:lvl4pPr lvl="3" rtl="0">
              <a:spcBef>
                <a:spcPts val="0"/>
              </a:spcBef>
              <a:spcAft>
                <a:spcPts val="0"/>
              </a:spcAft>
              <a:buSzPts val="5200"/>
              <a:buFont typeface="Roboto Condensed"/>
              <a:buNone/>
              <a:defRPr sz="5200">
                <a:latin typeface="Roboto Condensed"/>
                <a:ea typeface="Roboto Condensed"/>
                <a:cs typeface="Roboto Condensed"/>
                <a:sym typeface="Roboto Condensed"/>
              </a:defRPr>
            </a:lvl4pPr>
            <a:lvl5pPr lvl="4" rtl="0">
              <a:spcBef>
                <a:spcPts val="0"/>
              </a:spcBef>
              <a:spcAft>
                <a:spcPts val="0"/>
              </a:spcAft>
              <a:buSzPts val="5200"/>
              <a:buFont typeface="Roboto Condensed"/>
              <a:buNone/>
              <a:defRPr sz="5200">
                <a:latin typeface="Roboto Condensed"/>
                <a:ea typeface="Roboto Condensed"/>
                <a:cs typeface="Roboto Condensed"/>
                <a:sym typeface="Roboto Condensed"/>
              </a:defRPr>
            </a:lvl5pPr>
            <a:lvl6pPr lvl="5" rtl="0">
              <a:spcBef>
                <a:spcPts val="0"/>
              </a:spcBef>
              <a:spcAft>
                <a:spcPts val="0"/>
              </a:spcAft>
              <a:buSzPts val="5200"/>
              <a:buFont typeface="Roboto Condensed"/>
              <a:buNone/>
              <a:defRPr sz="5200">
                <a:latin typeface="Roboto Condensed"/>
                <a:ea typeface="Roboto Condensed"/>
                <a:cs typeface="Roboto Condensed"/>
                <a:sym typeface="Roboto Condensed"/>
              </a:defRPr>
            </a:lvl6pPr>
            <a:lvl7pPr lvl="6" rtl="0">
              <a:spcBef>
                <a:spcPts val="0"/>
              </a:spcBef>
              <a:spcAft>
                <a:spcPts val="0"/>
              </a:spcAft>
              <a:buSzPts val="5200"/>
              <a:buFont typeface="Roboto Condensed"/>
              <a:buNone/>
              <a:defRPr sz="5200">
                <a:latin typeface="Roboto Condensed"/>
                <a:ea typeface="Roboto Condensed"/>
                <a:cs typeface="Roboto Condensed"/>
                <a:sym typeface="Roboto Condensed"/>
              </a:defRPr>
            </a:lvl7pPr>
            <a:lvl8pPr lvl="7" rtl="0">
              <a:spcBef>
                <a:spcPts val="0"/>
              </a:spcBef>
              <a:spcAft>
                <a:spcPts val="0"/>
              </a:spcAft>
              <a:buSzPts val="5200"/>
              <a:buFont typeface="Roboto Condensed"/>
              <a:buNone/>
              <a:defRPr sz="5200">
                <a:latin typeface="Roboto Condensed"/>
                <a:ea typeface="Roboto Condensed"/>
                <a:cs typeface="Roboto Condensed"/>
                <a:sym typeface="Roboto Condensed"/>
              </a:defRPr>
            </a:lvl8pPr>
            <a:lvl9pPr lvl="8" rtl="0">
              <a:spcBef>
                <a:spcPts val="0"/>
              </a:spcBef>
              <a:spcAft>
                <a:spcPts val="0"/>
              </a:spcAft>
              <a:buSzPts val="5200"/>
              <a:buFont typeface="Roboto Condensed"/>
              <a:buNone/>
              <a:defRPr sz="5200">
                <a:latin typeface="Roboto Condensed"/>
                <a:ea typeface="Roboto Condensed"/>
                <a:cs typeface="Roboto Condensed"/>
                <a:sym typeface="Roboto Condensed"/>
              </a:defRPr>
            </a:lvl9pPr>
          </a:lstStyle>
          <a:p>
            <a:endParaRPr/>
          </a:p>
        </p:txBody>
      </p:sp>
      <p:sp>
        <p:nvSpPr>
          <p:cNvPr id="19" name="Google Shape;19;p4"/>
          <p:cNvSpPr txBox="1">
            <a:spLocks noGrp="1"/>
          </p:cNvSpPr>
          <p:nvPr>
            <p:ph type="subTitle" idx="1"/>
          </p:nvPr>
        </p:nvSpPr>
        <p:spPr>
          <a:xfrm>
            <a:off x="5055000" y="3614425"/>
            <a:ext cx="3528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1" name="Google Shape;21;p4"/>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Tree>
    <p:extLst>
      <p:ext uri="{BB962C8B-B14F-4D97-AF65-F5344CB8AC3E}">
        <p14:creationId xmlns:p14="http://schemas.microsoft.com/office/powerpoint/2010/main" val="223660630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AE1EB0-E0E7-4A3D-BD57-28106C101F02}"/>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E94DBC-B5B6-48A2-972C-2B4479D1D834}"/>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7C64C-6C71-4F0C-99F9-08B03E658A32}"/>
              </a:ext>
            </a:extLst>
          </p:cNvPr>
          <p:cNvSpPr>
            <a:spLocks noGrp="1"/>
          </p:cNvSpPr>
          <p:nvPr>
            <p:ph type="dt" sz="half" idx="10"/>
          </p:nvPr>
        </p:nvSpPr>
        <p:spPr/>
        <p:txBody>
          <a:bodyPr/>
          <a:lstStyle/>
          <a:p>
            <a:fld id="{B28593A9-40E4-4715-BB88-DD783705E2B1}" type="datetimeFigureOut">
              <a:rPr lang="en-US" smtClean="0"/>
              <a:t>4/3/2023</a:t>
            </a:fld>
            <a:endParaRPr lang="en-US"/>
          </a:p>
        </p:txBody>
      </p:sp>
      <p:sp>
        <p:nvSpPr>
          <p:cNvPr id="5" name="Footer Placeholder 4">
            <a:extLst>
              <a:ext uri="{FF2B5EF4-FFF2-40B4-BE49-F238E27FC236}">
                <a16:creationId xmlns:a16="http://schemas.microsoft.com/office/drawing/2014/main" id="{02F7E54B-C0BC-426A-B4D5-DEA7D03A5D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FF72D2-E0BC-4EAC-9A8C-0339621EBAFF}"/>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7184724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08208" indent="0" algn="ctr">
              <a:buNone/>
              <a:defRPr>
                <a:solidFill>
                  <a:schemeClr val="tx1">
                    <a:tint val="75000"/>
                  </a:schemeClr>
                </a:solidFill>
              </a:defRPr>
            </a:lvl2pPr>
            <a:lvl3pPr marL="816416" indent="0" algn="ctr">
              <a:buNone/>
              <a:defRPr>
                <a:solidFill>
                  <a:schemeClr val="tx1">
                    <a:tint val="75000"/>
                  </a:schemeClr>
                </a:solidFill>
              </a:defRPr>
            </a:lvl3pPr>
            <a:lvl4pPr marL="1224623" indent="0" algn="ctr">
              <a:buNone/>
              <a:defRPr>
                <a:solidFill>
                  <a:schemeClr val="tx1">
                    <a:tint val="75000"/>
                  </a:schemeClr>
                </a:solidFill>
              </a:defRPr>
            </a:lvl4pPr>
            <a:lvl5pPr marL="1632831" indent="0" algn="ctr">
              <a:buNone/>
              <a:defRPr>
                <a:solidFill>
                  <a:schemeClr val="tx1">
                    <a:tint val="75000"/>
                  </a:schemeClr>
                </a:solidFill>
              </a:defRPr>
            </a:lvl5pPr>
            <a:lvl6pPr marL="2041039" indent="0" algn="ctr">
              <a:buNone/>
              <a:defRPr>
                <a:solidFill>
                  <a:schemeClr val="tx1">
                    <a:tint val="75000"/>
                  </a:schemeClr>
                </a:solidFill>
              </a:defRPr>
            </a:lvl6pPr>
            <a:lvl7pPr marL="2449247" indent="0" algn="ctr">
              <a:buNone/>
              <a:defRPr>
                <a:solidFill>
                  <a:schemeClr val="tx1">
                    <a:tint val="75000"/>
                  </a:schemeClr>
                </a:solidFill>
              </a:defRPr>
            </a:lvl7pPr>
            <a:lvl8pPr marL="2857454" indent="0" algn="ctr">
              <a:buNone/>
              <a:defRPr>
                <a:solidFill>
                  <a:schemeClr val="tx1">
                    <a:tint val="75000"/>
                  </a:schemeClr>
                </a:solidFill>
              </a:defRPr>
            </a:lvl8pPr>
            <a:lvl9pPr marL="326566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2023/4/3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589482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2023/4/3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07224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7"/>
          </a:xfrm>
        </p:spPr>
        <p:txBody>
          <a:bodyPr anchor="t"/>
          <a:lstStyle>
            <a:lvl1pPr algn="l">
              <a:defRPr sz="3550" b="1" cap="all"/>
            </a:lvl1pPr>
          </a:lstStyle>
          <a:p>
            <a:r>
              <a:rPr lang="en-US"/>
              <a:t>Click to edit Master title style</a:t>
            </a:r>
          </a:p>
        </p:txBody>
      </p:sp>
      <p:sp>
        <p:nvSpPr>
          <p:cNvPr id="3" name="Text Placeholder 2"/>
          <p:cNvSpPr>
            <a:spLocks noGrp="1"/>
          </p:cNvSpPr>
          <p:nvPr>
            <p:ph type="body" idx="1"/>
          </p:nvPr>
        </p:nvSpPr>
        <p:spPr>
          <a:xfrm>
            <a:off x="722313" y="2180036"/>
            <a:ext cx="7772400" cy="1125141"/>
          </a:xfrm>
        </p:spPr>
        <p:txBody>
          <a:bodyPr anchor="b"/>
          <a:lstStyle>
            <a:lvl1pPr marL="0" indent="0">
              <a:buNone/>
              <a:defRPr sz="1800">
                <a:solidFill>
                  <a:schemeClr val="tx1">
                    <a:tint val="75000"/>
                  </a:schemeClr>
                </a:solidFill>
              </a:defRPr>
            </a:lvl1pPr>
            <a:lvl2pPr marL="408208" indent="0">
              <a:buNone/>
              <a:defRPr sz="1600">
                <a:solidFill>
                  <a:schemeClr val="tx1">
                    <a:tint val="75000"/>
                  </a:schemeClr>
                </a:solidFill>
              </a:defRPr>
            </a:lvl2pPr>
            <a:lvl3pPr marL="816416" indent="0">
              <a:buNone/>
              <a:defRPr sz="1450">
                <a:solidFill>
                  <a:schemeClr val="tx1">
                    <a:tint val="75000"/>
                  </a:schemeClr>
                </a:solidFill>
              </a:defRPr>
            </a:lvl3pPr>
            <a:lvl4pPr marL="1224623" indent="0">
              <a:buNone/>
              <a:defRPr sz="1250">
                <a:solidFill>
                  <a:schemeClr val="tx1">
                    <a:tint val="75000"/>
                  </a:schemeClr>
                </a:solidFill>
              </a:defRPr>
            </a:lvl4pPr>
            <a:lvl5pPr marL="1632831" indent="0">
              <a:buNone/>
              <a:defRPr sz="1250">
                <a:solidFill>
                  <a:schemeClr val="tx1">
                    <a:tint val="75000"/>
                  </a:schemeClr>
                </a:solidFill>
              </a:defRPr>
            </a:lvl5pPr>
            <a:lvl6pPr marL="2041039" indent="0">
              <a:buNone/>
              <a:defRPr sz="1250">
                <a:solidFill>
                  <a:schemeClr val="tx1">
                    <a:tint val="75000"/>
                  </a:schemeClr>
                </a:solidFill>
              </a:defRPr>
            </a:lvl6pPr>
            <a:lvl7pPr marL="2449247" indent="0">
              <a:buNone/>
              <a:defRPr sz="1250">
                <a:solidFill>
                  <a:schemeClr val="tx1">
                    <a:tint val="75000"/>
                  </a:schemeClr>
                </a:solidFill>
              </a:defRPr>
            </a:lvl7pPr>
            <a:lvl8pPr marL="2857454" indent="0">
              <a:buNone/>
              <a:defRPr sz="1250">
                <a:solidFill>
                  <a:schemeClr val="tx1">
                    <a:tint val="75000"/>
                  </a:schemeClr>
                </a:solidFill>
              </a:defRPr>
            </a:lvl8pPr>
            <a:lvl9pPr marL="3265663" indent="0">
              <a:buNone/>
              <a:defRPr sz="12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2023/4/3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5509251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800225"/>
            <a:ext cx="8153400" cy="5092304"/>
          </a:xfrm>
        </p:spPr>
        <p:txBody>
          <a:bodyPr/>
          <a:lstStyle>
            <a:lvl1pPr>
              <a:defRPr sz="2500"/>
            </a:lvl1pPr>
            <a:lvl2pPr>
              <a:defRPr sz="215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20200" y="1800225"/>
            <a:ext cx="8153400" cy="5092304"/>
          </a:xfrm>
        </p:spPr>
        <p:txBody>
          <a:bodyPr/>
          <a:lstStyle>
            <a:lvl1pPr>
              <a:defRPr sz="2500"/>
            </a:lvl1pPr>
            <a:lvl2pPr>
              <a:defRPr sz="215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2023/4/3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653818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6"/>
            <a:ext cx="4040188" cy="479822"/>
          </a:xfrm>
        </p:spPr>
        <p:txBody>
          <a:bodyPr anchor="b"/>
          <a:lstStyle>
            <a:lvl1pPr marL="0" indent="0">
              <a:buNone/>
              <a:defRPr sz="2150" b="1"/>
            </a:lvl1pPr>
            <a:lvl2pPr marL="408208" indent="0">
              <a:buNone/>
              <a:defRPr sz="1800" b="1"/>
            </a:lvl2pPr>
            <a:lvl3pPr marL="816416" indent="0">
              <a:buNone/>
              <a:defRPr sz="1600" b="1"/>
            </a:lvl3pPr>
            <a:lvl4pPr marL="1224623" indent="0">
              <a:buNone/>
              <a:defRPr sz="1450" b="1"/>
            </a:lvl4pPr>
            <a:lvl5pPr marL="1632831" indent="0">
              <a:buNone/>
              <a:defRPr sz="1450" b="1"/>
            </a:lvl5pPr>
            <a:lvl6pPr marL="2041039" indent="0">
              <a:buNone/>
              <a:defRPr sz="1450" b="1"/>
            </a:lvl6pPr>
            <a:lvl7pPr marL="2449247" indent="0">
              <a:buNone/>
              <a:defRPr sz="1450" b="1"/>
            </a:lvl7pPr>
            <a:lvl8pPr marL="2857454" indent="0">
              <a:buNone/>
              <a:defRPr sz="1450" b="1"/>
            </a:lvl8pPr>
            <a:lvl9pPr marL="3265663" indent="0">
              <a:buNone/>
              <a:defRPr sz="1450" b="1"/>
            </a:lvl9pPr>
          </a:lstStyle>
          <a:p>
            <a:pPr lvl="0"/>
            <a:r>
              <a:rPr lang="en-US"/>
              <a:t>Click to edit Master text styles</a:t>
            </a:r>
          </a:p>
        </p:txBody>
      </p:sp>
      <p:sp>
        <p:nvSpPr>
          <p:cNvPr id="4" name="Content Placeholder 3"/>
          <p:cNvSpPr>
            <a:spLocks noGrp="1"/>
          </p:cNvSpPr>
          <p:nvPr>
            <p:ph sz="half" idx="2"/>
          </p:nvPr>
        </p:nvSpPr>
        <p:spPr>
          <a:xfrm>
            <a:off x="457200" y="1631157"/>
            <a:ext cx="4040188" cy="2963466"/>
          </a:xfrm>
        </p:spPr>
        <p:txBody>
          <a:bodyPr/>
          <a:lstStyle>
            <a:lvl1pPr>
              <a:defRPr sz="2150"/>
            </a:lvl1pPr>
            <a:lvl2pPr>
              <a:defRPr sz="1800"/>
            </a:lvl2pPr>
            <a:lvl3pPr>
              <a:defRPr sz="1600"/>
            </a:lvl3pPr>
            <a:lvl4pPr>
              <a:defRPr sz="1450"/>
            </a:lvl4pPr>
            <a:lvl5pPr>
              <a:defRPr sz="1450"/>
            </a:lvl5pPr>
            <a:lvl6pPr>
              <a:defRPr sz="1450"/>
            </a:lvl6pPr>
            <a:lvl7pPr>
              <a:defRPr sz="1450"/>
            </a:lvl7pPr>
            <a:lvl8pPr>
              <a:defRPr sz="1450"/>
            </a:lvl8pPr>
            <a:lvl9pPr>
              <a:defRPr sz="14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6"/>
            <a:ext cx="4041775" cy="479822"/>
          </a:xfrm>
        </p:spPr>
        <p:txBody>
          <a:bodyPr anchor="b"/>
          <a:lstStyle>
            <a:lvl1pPr marL="0" indent="0">
              <a:buNone/>
              <a:defRPr sz="2150" b="1"/>
            </a:lvl1pPr>
            <a:lvl2pPr marL="408208" indent="0">
              <a:buNone/>
              <a:defRPr sz="1800" b="1"/>
            </a:lvl2pPr>
            <a:lvl3pPr marL="816416" indent="0">
              <a:buNone/>
              <a:defRPr sz="1600" b="1"/>
            </a:lvl3pPr>
            <a:lvl4pPr marL="1224623" indent="0">
              <a:buNone/>
              <a:defRPr sz="1450" b="1"/>
            </a:lvl4pPr>
            <a:lvl5pPr marL="1632831" indent="0">
              <a:buNone/>
              <a:defRPr sz="1450" b="1"/>
            </a:lvl5pPr>
            <a:lvl6pPr marL="2041039" indent="0">
              <a:buNone/>
              <a:defRPr sz="1450" b="1"/>
            </a:lvl6pPr>
            <a:lvl7pPr marL="2449247" indent="0">
              <a:buNone/>
              <a:defRPr sz="1450" b="1"/>
            </a:lvl7pPr>
            <a:lvl8pPr marL="2857454" indent="0">
              <a:buNone/>
              <a:defRPr sz="1450" b="1"/>
            </a:lvl8pPr>
            <a:lvl9pPr marL="3265663" indent="0">
              <a:buNone/>
              <a:defRPr sz="1450" b="1"/>
            </a:lvl9pPr>
          </a:lstStyle>
          <a:p>
            <a:pPr lvl="0"/>
            <a:r>
              <a:rPr lang="en-US"/>
              <a:t>Click to edit Master text styles</a:t>
            </a:r>
          </a:p>
        </p:txBody>
      </p:sp>
      <p:sp>
        <p:nvSpPr>
          <p:cNvPr id="6" name="Content Placeholder 5"/>
          <p:cNvSpPr>
            <a:spLocks noGrp="1"/>
          </p:cNvSpPr>
          <p:nvPr>
            <p:ph sz="quarter" idx="4"/>
          </p:nvPr>
        </p:nvSpPr>
        <p:spPr>
          <a:xfrm>
            <a:off x="4645027" y="1631157"/>
            <a:ext cx="4041775" cy="2963466"/>
          </a:xfrm>
        </p:spPr>
        <p:txBody>
          <a:bodyPr/>
          <a:lstStyle>
            <a:lvl1pPr>
              <a:defRPr sz="2150"/>
            </a:lvl1pPr>
            <a:lvl2pPr>
              <a:defRPr sz="1800"/>
            </a:lvl2pPr>
            <a:lvl3pPr>
              <a:defRPr sz="1600"/>
            </a:lvl3pPr>
            <a:lvl4pPr>
              <a:defRPr sz="1450"/>
            </a:lvl4pPr>
            <a:lvl5pPr>
              <a:defRPr sz="1450"/>
            </a:lvl5pPr>
            <a:lvl6pPr>
              <a:defRPr sz="1450"/>
            </a:lvl6pPr>
            <a:lvl7pPr>
              <a:defRPr sz="1450"/>
            </a:lvl7pPr>
            <a:lvl8pPr>
              <a:defRPr sz="1450"/>
            </a:lvl8pPr>
            <a:lvl9pPr>
              <a:defRPr sz="14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97B5FA-0921-464F-AAE1-844C04324D75}" type="datetimeFigureOut">
              <a:rPr lang="zh-CN" altLang="en-US" smtClean="0"/>
              <a:t>2023/4/3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511450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97B5FA-0921-464F-AAE1-844C04324D75}" type="datetimeFigureOut">
              <a:rPr lang="zh-CN" altLang="en-US" smtClean="0"/>
              <a:t>2023/4/3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852883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2023/4/3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355495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8"/>
            <a:ext cx="3008313" cy="871538"/>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850"/>
            </a:lvl1pPr>
            <a:lvl2pPr>
              <a:defRPr sz="2500"/>
            </a:lvl2pPr>
            <a:lvl3pPr>
              <a:defRPr sz="215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6"/>
            <a:ext cx="3008313" cy="3518298"/>
          </a:xfrm>
        </p:spPr>
        <p:txBody>
          <a:bodyPr/>
          <a:lstStyle>
            <a:lvl1pPr marL="0" indent="0">
              <a:buNone/>
              <a:defRPr sz="1250"/>
            </a:lvl1pPr>
            <a:lvl2pPr marL="408208" indent="0">
              <a:buNone/>
              <a:defRPr sz="1050"/>
            </a:lvl2pPr>
            <a:lvl3pPr marL="816416" indent="0">
              <a:buNone/>
              <a:defRPr sz="900"/>
            </a:lvl3pPr>
            <a:lvl4pPr marL="1224623" indent="0">
              <a:buNone/>
              <a:defRPr sz="800"/>
            </a:lvl4pPr>
            <a:lvl5pPr marL="1632831" indent="0">
              <a:buNone/>
              <a:defRPr sz="800"/>
            </a:lvl5pPr>
            <a:lvl6pPr marL="2041039" indent="0">
              <a:buNone/>
              <a:defRPr sz="800"/>
            </a:lvl6pPr>
            <a:lvl7pPr marL="2449247" indent="0">
              <a:buNone/>
              <a:defRPr sz="800"/>
            </a:lvl7pPr>
            <a:lvl8pPr marL="2857454" indent="0">
              <a:buNone/>
              <a:defRPr sz="800"/>
            </a:lvl8pPr>
            <a:lvl9pPr marL="3265663"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2023/4/3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076101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288" y="459582"/>
            <a:ext cx="5486400" cy="3086100"/>
          </a:xfrm>
        </p:spPr>
        <p:txBody>
          <a:bodyPr/>
          <a:lstStyle>
            <a:lvl1pPr marL="0" indent="0">
              <a:buNone/>
              <a:defRPr sz="2850"/>
            </a:lvl1pPr>
            <a:lvl2pPr marL="408208" indent="0">
              <a:buNone/>
              <a:defRPr sz="2500"/>
            </a:lvl2pPr>
            <a:lvl3pPr marL="816416" indent="0">
              <a:buNone/>
              <a:defRPr sz="2150"/>
            </a:lvl3pPr>
            <a:lvl4pPr marL="1224623" indent="0">
              <a:buNone/>
              <a:defRPr sz="1800"/>
            </a:lvl4pPr>
            <a:lvl5pPr marL="1632831" indent="0">
              <a:buNone/>
              <a:defRPr sz="1800"/>
            </a:lvl5pPr>
            <a:lvl6pPr marL="2041039" indent="0">
              <a:buNone/>
              <a:defRPr sz="1800"/>
            </a:lvl6pPr>
            <a:lvl7pPr marL="2449247" indent="0">
              <a:buNone/>
              <a:defRPr sz="1800"/>
            </a:lvl7pPr>
            <a:lvl8pPr marL="2857454" indent="0">
              <a:buNone/>
              <a:defRPr sz="1800"/>
            </a:lvl8pPr>
            <a:lvl9pPr marL="3265663" indent="0">
              <a:buNone/>
              <a:defRPr sz="18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250"/>
            </a:lvl1pPr>
            <a:lvl2pPr marL="408208" indent="0">
              <a:buNone/>
              <a:defRPr sz="1050"/>
            </a:lvl2pPr>
            <a:lvl3pPr marL="816416" indent="0">
              <a:buNone/>
              <a:defRPr sz="900"/>
            </a:lvl3pPr>
            <a:lvl4pPr marL="1224623" indent="0">
              <a:buNone/>
              <a:defRPr sz="800"/>
            </a:lvl4pPr>
            <a:lvl5pPr marL="1632831" indent="0">
              <a:buNone/>
              <a:defRPr sz="800"/>
            </a:lvl5pPr>
            <a:lvl6pPr marL="2041039" indent="0">
              <a:buNone/>
              <a:defRPr sz="800"/>
            </a:lvl6pPr>
            <a:lvl7pPr marL="2449247" indent="0">
              <a:buNone/>
              <a:defRPr sz="800"/>
            </a:lvl7pPr>
            <a:lvl8pPr marL="2857454" indent="0">
              <a:buNone/>
              <a:defRPr sz="800"/>
            </a:lvl8pPr>
            <a:lvl9pPr marL="3265663"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2023/4/3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17270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Right Text and Three Picture ">
  <p:cSld name="Right Text and Three Picture ">
    <p:spTree>
      <p:nvGrpSpPr>
        <p:cNvPr id="1" name="Shape 22"/>
        <p:cNvGrpSpPr/>
        <p:nvPr/>
      </p:nvGrpSpPr>
      <p:grpSpPr>
        <a:xfrm>
          <a:off x="0" y="0"/>
          <a:ext cx="0" cy="0"/>
          <a:chOff x="0" y="0"/>
          <a:chExt cx="0" cy="0"/>
        </a:xfrm>
      </p:grpSpPr>
      <p:sp>
        <p:nvSpPr>
          <p:cNvPr id="23" name="Google Shape;23;p5"/>
          <p:cNvSpPr txBox="1">
            <a:spLocks noGrp="1"/>
          </p:cNvSpPr>
          <p:nvPr>
            <p:ph type="ctrTitle"/>
          </p:nvPr>
        </p:nvSpPr>
        <p:spPr>
          <a:xfrm>
            <a:off x="4813550" y="651425"/>
            <a:ext cx="3592500" cy="9138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2500" b="1"/>
            </a:lvl1pPr>
            <a:lvl2pPr lvl="1" rtl="0">
              <a:spcBef>
                <a:spcPts val="0"/>
              </a:spcBef>
              <a:spcAft>
                <a:spcPts val="0"/>
              </a:spcAft>
              <a:buSzPts val="5200"/>
              <a:buFont typeface="Roboto Slab"/>
              <a:buNone/>
              <a:defRPr sz="5200">
                <a:latin typeface="Roboto Slab"/>
                <a:ea typeface="Roboto Slab"/>
                <a:cs typeface="Roboto Slab"/>
                <a:sym typeface="Roboto Slab"/>
              </a:defRPr>
            </a:lvl2pPr>
            <a:lvl3pPr lvl="2" rtl="0">
              <a:spcBef>
                <a:spcPts val="0"/>
              </a:spcBef>
              <a:spcAft>
                <a:spcPts val="0"/>
              </a:spcAft>
              <a:buSzPts val="5200"/>
              <a:buFont typeface="Roboto Slab"/>
              <a:buNone/>
              <a:defRPr sz="5200">
                <a:latin typeface="Roboto Slab"/>
                <a:ea typeface="Roboto Slab"/>
                <a:cs typeface="Roboto Slab"/>
                <a:sym typeface="Roboto Slab"/>
              </a:defRPr>
            </a:lvl3pPr>
            <a:lvl4pPr lvl="3" rtl="0">
              <a:spcBef>
                <a:spcPts val="0"/>
              </a:spcBef>
              <a:spcAft>
                <a:spcPts val="0"/>
              </a:spcAft>
              <a:buSzPts val="5200"/>
              <a:buFont typeface="Roboto Slab"/>
              <a:buNone/>
              <a:defRPr sz="5200">
                <a:latin typeface="Roboto Slab"/>
                <a:ea typeface="Roboto Slab"/>
                <a:cs typeface="Roboto Slab"/>
                <a:sym typeface="Roboto Slab"/>
              </a:defRPr>
            </a:lvl4pPr>
            <a:lvl5pPr lvl="4" rtl="0">
              <a:spcBef>
                <a:spcPts val="0"/>
              </a:spcBef>
              <a:spcAft>
                <a:spcPts val="0"/>
              </a:spcAft>
              <a:buSzPts val="5200"/>
              <a:buFont typeface="Roboto Slab"/>
              <a:buNone/>
              <a:defRPr sz="5200">
                <a:latin typeface="Roboto Slab"/>
                <a:ea typeface="Roboto Slab"/>
                <a:cs typeface="Roboto Slab"/>
                <a:sym typeface="Roboto Slab"/>
              </a:defRPr>
            </a:lvl5pPr>
            <a:lvl6pPr lvl="5" rtl="0">
              <a:spcBef>
                <a:spcPts val="0"/>
              </a:spcBef>
              <a:spcAft>
                <a:spcPts val="0"/>
              </a:spcAft>
              <a:buSzPts val="5200"/>
              <a:buFont typeface="Roboto Slab"/>
              <a:buNone/>
              <a:defRPr sz="5200">
                <a:latin typeface="Roboto Slab"/>
                <a:ea typeface="Roboto Slab"/>
                <a:cs typeface="Roboto Slab"/>
                <a:sym typeface="Roboto Slab"/>
              </a:defRPr>
            </a:lvl6pPr>
            <a:lvl7pPr lvl="6" rtl="0">
              <a:spcBef>
                <a:spcPts val="0"/>
              </a:spcBef>
              <a:spcAft>
                <a:spcPts val="0"/>
              </a:spcAft>
              <a:buSzPts val="5200"/>
              <a:buFont typeface="Roboto Slab"/>
              <a:buNone/>
              <a:defRPr sz="5200">
                <a:latin typeface="Roboto Slab"/>
                <a:ea typeface="Roboto Slab"/>
                <a:cs typeface="Roboto Slab"/>
                <a:sym typeface="Roboto Slab"/>
              </a:defRPr>
            </a:lvl7pPr>
            <a:lvl8pPr lvl="7" rtl="0">
              <a:spcBef>
                <a:spcPts val="0"/>
              </a:spcBef>
              <a:spcAft>
                <a:spcPts val="0"/>
              </a:spcAft>
              <a:buSzPts val="5200"/>
              <a:buFont typeface="Roboto Slab"/>
              <a:buNone/>
              <a:defRPr sz="5200">
                <a:latin typeface="Roboto Slab"/>
                <a:ea typeface="Roboto Slab"/>
                <a:cs typeface="Roboto Slab"/>
                <a:sym typeface="Roboto Slab"/>
              </a:defRPr>
            </a:lvl8pPr>
            <a:lvl9pPr lvl="8" rtl="0">
              <a:spcBef>
                <a:spcPts val="0"/>
              </a:spcBef>
              <a:spcAft>
                <a:spcPts val="0"/>
              </a:spcAft>
              <a:buSzPts val="5200"/>
              <a:buFont typeface="Roboto Slab"/>
              <a:buNone/>
              <a:defRPr sz="5200">
                <a:latin typeface="Roboto Slab"/>
                <a:ea typeface="Roboto Slab"/>
                <a:cs typeface="Roboto Slab"/>
                <a:sym typeface="Roboto Slab"/>
              </a:defRPr>
            </a:lvl9pPr>
          </a:lstStyle>
          <a:p>
            <a:endParaRPr/>
          </a:p>
        </p:txBody>
      </p:sp>
      <p:sp>
        <p:nvSpPr>
          <p:cNvPr id="24" name="Google Shape;24;p5"/>
          <p:cNvSpPr txBox="1">
            <a:spLocks noGrp="1"/>
          </p:cNvSpPr>
          <p:nvPr>
            <p:ph type="subTitle" idx="1"/>
          </p:nvPr>
        </p:nvSpPr>
        <p:spPr>
          <a:xfrm>
            <a:off x="4820325" y="1565225"/>
            <a:ext cx="35856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000">
                <a:latin typeface="Open Sans"/>
                <a:ea typeface="Open Sans"/>
                <a:cs typeface="Open Sans"/>
                <a:sym typeface="Open Sans"/>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6" name="Google Shape;26;p5"/>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
        <p:nvSpPr>
          <p:cNvPr id="27" name="Google Shape;27;p5"/>
          <p:cNvSpPr/>
          <p:nvPr/>
        </p:nvSpPr>
        <p:spPr>
          <a:xfrm>
            <a:off x="4922055" y="513238"/>
            <a:ext cx="701400" cy="66000"/>
          </a:xfrm>
          <a:prstGeom prst="rect">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772716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2023/4/3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486612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309563"/>
            <a:ext cx="4114800" cy="658296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309563"/>
            <a:ext cx="12192000" cy="65829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2023/4/3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84073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1C9CBF14-B56F-4DB9-BA22-801AEFB27105}"/>
              </a:ext>
            </a:extLst>
          </p:cNvPr>
          <p:cNvSpPr>
            <a:spLocks noGrp="1"/>
          </p:cNvSpPr>
          <p:nvPr>
            <p:ph type="media" sz="quarter" idx="10"/>
          </p:nvPr>
        </p:nvSpPr>
        <p:spPr>
          <a:xfrm>
            <a:off x="1066800" y="1314450"/>
            <a:ext cx="7010400" cy="3543300"/>
          </a:xfrm>
        </p:spPr>
        <p:txBody>
          <a:bodyPr/>
          <a:lstStyle/>
          <a:p>
            <a:endParaRPr lang="en-US"/>
          </a:p>
        </p:txBody>
      </p:sp>
      <p:sp>
        <p:nvSpPr>
          <p:cNvPr id="8" name="Title 7">
            <a:extLst>
              <a:ext uri="{FF2B5EF4-FFF2-40B4-BE49-F238E27FC236}">
                <a16:creationId xmlns:a16="http://schemas.microsoft.com/office/drawing/2014/main" id="{72AC8E71-BC80-46D7-AB0C-F8675BC3FDAE}"/>
              </a:ext>
            </a:extLst>
          </p:cNvPr>
          <p:cNvSpPr>
            <a:spLocks noGrp="1"/>
          </p:cNvSpPr>
          <p:nvPr>
            <p:ph type="title"/>
          </p:nvPr>
        </p:nvSpPr>
        <p:spPr>
          <a:xfrm>
            <a:off x="876300" y="628650"/>
            <a:ext cx="7886701" cy="495300"/>
          </a:xfrm>
        </p:spPr>
        <p:txBody>
          <a:bodyPr>
            <a:normAutofit/>
          </a:bodyPr>
          <a:lstStyle>
            <a:lvl1pPr algn="ctr">
              <a:defRPr sz="1600">
                <a:latin typeface="Times New Roman" panose="02020603050405020304" pitchFamily="18" charset="0"/>
                <a:cs typeface="Times New Roman" panose="02020603050405020304" pitchFamily="18" charset="0"/>
              </a:defRPr>
            </a:lvl1pPr>
          </a:lstStyle>
          <a:p>
            <a:r>
              <a:rPr lang="en-US" dirty="0"/>
              <a:t>Click to edit Master title style</a:t>
            </a:r>
          </a:p>
        </p:txBody>
      </p:sp>
    </p:spTree>
    <p:extLst>
      <p:ext uri="{BB962C8B-B14F-4D97-AF65-F5344CB8AC3E}">
        <p14:creationId xmlns:p14="http://schemas.microsoft.com/office/powerpoint/2010/main" val="5476470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13335" y="601725"/>
            <a:ext cx="6477806" cy="1906073"/>
          </a:xfrm>
        </p:spPr>
        <p:txBody>
          <a:bodyPr bIns="0" anchor="b">
            <a:normAutofit/>
          </a:bodyPr>
          <a:lstStyle>
            <a:lvl1pPr algn="l">
              <a:defRPr sz="4950"/>
            </a:lvl1pPr>
          </a:lstStyle>
          <a:p>
            <a:r>
              <a:rPr lang="en-US"/>
              <a:t>Click to edit Master title style</a:t>
            </a:r>
            <a:endParaRPr lang="en-US" dirty="0"/>
          </a:p>
        </p:txBody>
      </p:sp>
      <p:sp>
        <p:nvSpPr>
          <p:cNvPr id="3" name="Subtitle 2"/>
          <p:cNvSpPr>
            <a:spLocks noGrp="1"/>
          </p:cNvSpPr>
          <p:nvPr>
            <p:ph type="subTitle" idx="1"/>
          </p:nvPr>
        </p:nvSpPr>
        <p:spPr>
          <a:xfrm>
            <a:off x="1813336" y="2648404"/>
            <a:ext cx="6477804" cy="733216"/>
          </a:xfrm>
        </p:spPr>
        <p:txBody>
          <a:bodyPr tIns="91440" bIns="91440">
            <a:normAutofit/>
          </a:bodyPr>
          <a:lstStyle>
            <a:lvl1pPr marL="0" indent="0" algn="l">
              <a:buNone/>
              <a:defRPr sz="1350" b="0" cap="all" baseline="0">
                <a:solidFill>
                  <a:schemeClr val="tx1"/>
                </a:solidFill>
              </a:defRPr>
            </a:lvl1pPr>
            <a:lvl2pPr marL="342917" indent="0" algn="ctr">
              <a:buNone/>
              <a:defRPr sz="135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2023/4/3</a:t>
            </a:fld>
            <a:endParaRPr lang="zh-CN" altLang="en-US"/>
          </a:p>
        </p:txBody>
      </p:sp>
      <p:sp>
        <p:nvSpPr>
          <p:cNvPr id="5" name="Footer Placeholder 4"/>
          <p:cNvSpPr>
            <a:spLocks noGrp="1"/>
          </p:cNvSpPr>
          <p:nvPr>
            <p:ph type="ftr" sz="quarter" idx="11"/>
          </p:nvPr>
        </p:nvSpPr>
        <p:spPr>
          <a:xfrm>
            <a:off x="1812378" y="246981"/>
            <a:ext cx="3730436" cy="231901"/>
          </a:xfrm>
        </p:spPr>
        <p:txBody>
          <a:bodyPr/>
          <a:lstStyle/>
          <a:p>
            <a:endParaRPr lang="zh-CN" altLang="en-US"/>
          </a:p>
        </p:txBody>
      </p:sp>
      <p:sp>
        <p:nvSpPr>
          <p:cNvPr id="6" name="Slide Number Placeholder 5"/>
          <p:cNvSpPr>
            <a:spLocks noGrp="1"/>
          </p:cNvSpPr>
          <p:nvPr>
            <p:ph type="sldNum" sz="quarter" idx="12"/>
          </p:nvPr>
        </p:nvSpPr>
        <p:spPr>
          <a:xfrm>
            <a:off x="1078250" y="599231"/>
            <a:ext cx="608264" cy="377684"/>
          </a:xfrm>
        </p:spPr>
        <p:txBody>
          <a:bodyPr/>
          <a:lstStyle/>
          <a:p>
            <a:fld id="{565CE74E-AB26-4998-AD42-012C4C1AD076}" type="slidenum">
              <a:rPr lang="zh-CN" altLang="en-US" smtClean="0"/>
              <a:t>‹#›</a:t>
            </a:fld>
            <a:endParaRPr lang="zh-CN" altLang="en-US"/>
          </a:p>
        </p:txBody>
      </p:sp>
      <p:cxnSp>
        <p:nvCxnSpPr>
          <p:cNvPr id="15" name="Straight Connector 14"/>
          <p:cNvCxnSpPr/>
          <p:nvPr/>
        </p:nvCxnSpPr>
        <p:spPr>
          <a:xfrm>
            <a:off x="1813336" y="2646407"/>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9599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2023/4/3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33" name="Straight Connector 32"/>
          <p:cNvCxnSpPr/>
          <p:nvPr/>
        </p:nvCxnSpPr>
        <p:spPr>
          <a:xfrm>
            <a:off x="1090423" y="1385316"/>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599621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90680" y="1317099"/>
            <a:ext cx="6482366" cy="1415963"/>
          </a:xfrm>
        </p:spPr>
        <p:txBody>
          <a:bodyPr anchor="b">
            <a:normAutofit/>
          </a:bodyPr>
          <a:lstStyle>
            <a:lvl1pPr algn="l">
              <a:defRPr sz="2700"/>
            </a:lvl1pPr>
          </a:lstStyle>
          <a:p>
            <a:r>
              <a:rPr lang="en-US"/>
              <a:t>Click to edit Master title style</a:t>
            </a:r>
            <a:endParaRPr lang="en-US" dirty="0"/>
          </a:p>
        </p:txBody>
      </p:sp>
      <p:sp>
        <p:nvSpPr>
          <p:cNvPr id="3" name="Text Placeholder 2"/>
          <p:cNvSpPr>
            <a:spLocks noGrp="1"/>
          </p:cNvSpPr>
          <p:nvPr>
            <p:ph type="body" idx="1"/>
          </p:nvPr>
        </p:nvSpPr>
        <p:spPr>
          <a:xfrm>
            <a:off x="1090680" y="2854647"/>
            <a:ext cx="6472835" cy="759697"/>
          </a:xfrm>
        </p:spPr>
        <p:txBody>
          <a:bodyPr tIns="91440">
            <a:normAutofit/>
          </a:bodyPr>
          <a:lstStyle>
            <a:lvl1pPr marL="0" indent="0" algn="l">
              <a:buNone/>
              <a:defRPr sz="1350">
                <a:solidFill>
                  <a:schemeClr val="tx1"/>
                </a:solidFill>
              </a:defRPr>
            </a:lvl1pPr>
            <a:lvl2pPr marL="342917" indent="0">
              <a:buNone/>
              <a:defRPr sz="1350">
                <a:solidFill>
                  <a:schemeClr val="tx1">
                    <a:tint val="75000"/>
                  </a:schemeClr>
                </a:solidFill>
              </a:defRPr>
            </a:lvl2pPr>
            <a:lvl3pPr marL="685835" indent="0">
              <a:buNone/>
              <a:defRPr sz="1350">
                <a:solidFill>
                  <a:schemeClr val="tx1">
                    <a:tint val="75000"/>
                  </a:schemeClr>
                </a:solidFill>
              </a:defRPr>
            </a:lvl3pPr>
            <a:lvl4pPr marL="1028752" indent="0">
              <a:buNone/>
              <a:defRPr sz="1200">
                <a:solidFill>
                  <a:schemeClr val="tx1">
                    <a:tint val="75000"/>
                  </a:schemeClr>
                </a:solidFill>
              </a:defRPr>
            </a:lvl4pPr>
            <a:lvl5pPr marL="1371668" indent="0">
              <a:buNone/>
              <a:defRPr sz="1200">
                <a:solidFill>
                  <a:schemeClr val="tx1">
                    <a:tint val="75000"/>
                  </a:schemeClr>
                </a:solidFill>
              </a:defRPr>
            </a:lvl5pPr>
            <a:lvl6pPr marL="1714586" indent="0">
              <a:buNone/>
              <a:defRPr sz="1200">
                <a:solidFill>
                  <a:schemeClr val="tx1">
                    <a:tint val="75000"/>
                  </a:schemeClr>
                </a:solidFill>
              </a:defRPr>
            </a:lvl6pPr>
            <a:lvl7pPr marL="2057503" indent="0">
              <a:buNone/>
              <a:defRPr sz="1200">
                <a:solidFill>
                  <a:schemeClr val="tx1">
                    <a:tint val="75000"/>
                  </a:schemeClr>
                </a:solidFill>
              </a:defRPr>
            </a:lvl7pPr>
            <a:lvl8pPr marL="2400420" indent="0">
              <a:buNone/>
              <a:defRPr sz="1200">
                <a:solidFill>
                  <a:schemeClr val="tx1">
                    <a:tint val="75000"/>
                  </a:schemeClr>
                </a:solidFill>
              </a:defRPr>
            </a:lvl8pPr>
            <a:lvl9pPr marL="2743337"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2023/4/3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5" name="Straight Connector 14"/>
          <p:cNvCxnSpPr/>
          <p:nvPr/>
        </p:nvCxnSpPr>
        <p:spPr>
          <a:xfrm>
            <a:off x="1090680" y="2853739"/>
            <a:ext cx="647283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8503140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86915" y="603668"/>
            <a:ext cx="7204226" cy="79447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85498" y="1508160"/>
            <a:ext cx="3483864" cy="2586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10328" y="1513007"/>
            <a:ext cx="3483864" cy="2581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2023/4/3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35" name="Straight Connector 34"/>
          <p:cNvCxnSpPr/>
          <p:nvPr/>
        </p:nvCxnSpPr>
        <p:spPr>
          <a:xfrm>
            <a:off x="1090423" y="1385316"/>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0118325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85394" y="603124"/>
            <a:ext cx="7205746" cy="79223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85393" y="1514664"/>
            <a:ext cx="3483864" cy="601457"/>
          </a:xfrm>
        </p:spPr>
        <p:txBody>
          <a:bodyPr anchor="b">
            <a:normAutofit/>
          </a:bodyPr>
          <a:lstStyle>
            <a:lvl1pPr marL="0" indent="0">
              <a:lnSpc>
                <a:spcPct val="100000"/>
              </a:lnSpc>
              <a:buNone/>
              <a:defRPr sz="1650" b="0" cap="all" baseline="0">
                <a:solidFill>
                  <a:schemeClr val="accent1"/>
                </a:solidFill>
              </a:defRPr>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en-US"/>
              <a:t>Click to edit Master text styles</a:t>
            </a:r>
          </a:p>
        </p:txBody>
      </p:sp>
      <p:sp>
        <p:nvSpPr>
          <p:cNvPr id="4" name="Content Placeholder 3"/>
          <p:cNvSpPr>
            <a:spLocks noGrp="1"/>
          </p:cNvSpPr>
          <p:nvPr>
            <p:ph sz="half" idx="2"/>
          </p:nvPr>
        </p:nvSpPr>
        <p:spPr>
          <a:xfrm>
            <a:off x="1085393" y="2118203"/>
            <a:ext cx="3483864" cy="19833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09272" y="1517253"/>
            <a:ext cx="3483864" cy="601678"/>
          </a:xfrm>
        </p:spPr>
        <p:txBody>
          <a:bodyPr anchor="b">
            <a:normAutofit/>
          </a:bodyPr>
          <a:lstStyle>
            <a:lvl1pPr marL="0" indent="0">
              <a:lnSpc>
                <a:spcPct val="100000"/>
              </a:lnSpc>
              <a:buNone/>
              <a:defRPr sz="1650" b="0" cap="all" baseline="0">
                <a:solidFill>
                  <a:schemeClr val="accent1"/>
                </a:solidFill>
              </a:defRPr>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09272" y="2116119"/>
            <a:ext cx="3483864" cy="19780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2023/4/3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29" name="Straight Connector 28"/>
          <p:cNvCxnSpPr/>
          <p:nvPr/>
        </p:nvCxnSpPr>
        <p:spPr>
          <a:xfrm>
            <a:off x="1090423" y="1385316"/>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5407125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2023/4/3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25" name="Straight Connector 24"/>
          <p:cNvCxnSpPr/>
          <p:nvPr/>
        </p:nvCxnSpPr>
        <p:spPr>
          <a:xfrm>
            <a:off x="1090423" y="1385316"/>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5041181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2023/4/3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01755494"/>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1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3" Type="http://schemas.openxmlformats.org/officeDocument/2006/relationships/slideLayout" Target="../slideLayouts/slideLayout8.xml"/><Relationship Id="rId21" Type="http://schemas.openxmlformats.org/officeDocument/2006/relationships/theme" Target="../theme/theme3.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image" Target="../media/image1.jp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5.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9.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1514608"/>
            <a:ext cx="9144000" cy="3079456"/>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4">
            <a:extLst>
              <a:ext uri="{28A0092B-C50C-407E-A947-70E740481C1C}">
                <a14:useLocalDpi xmlns:a14="http://schemas.microsoft.com/office/drawing/2010/main" val="0"/>
              </a:ext>
            </a:extLst>
          </a:blip>
          <a:srcRect t="1538" b="-1538"/>
          <a:stretch/>
        </p:blipFill>
        <p:spPr bwMode="black">
          <a:xfrm>
            <a:off x="0" y="4594861"/>
            <a:ext cx="9144000" cy="557213"/>
          </a:xfrm>
          <a:prstGeom prst="rect">
            <a:avLst/>
          </a:prstGeom>
        </p:spPr>
      </p:pic>
      <p:sp>
        <p:nvSpPr>
          <p:cNvPr id="2" name="Title Placeholder 1"/>
          <p:cNvSpPr>
            <a:spLocks noGrp="1"/>
          </p:cNvSpPr>
          <p:nvPr>
            <p:ph type="title"/>
          </p:nvPr>
        </p:nvSpPr>
        <p:spPr>
          <a:xfrm>
            <a:off x="1088686" y="603391"/>
            <a:ext cx="7202456" cy="78692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088686" y="1511800"/>
            <a:ext cx="7202456" cy="25879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665606" y="247778"/>
            <a:ext cx="2625536" cy="231901"/>
          </a:xfrm>
          <a:prstGeom prst="rect">
            <a:avLst/>
          </a:prstGeom>
        </p:spPr>
        <p:txBody>
          <a:bodyPr vert="horz" lIns="91440" tIns="45720" rIns="91440" bIns="45720" rtlCol="0" anchor="ctr"/>
          <a:lstStyle>
            <a:lvl1pPr algn="r">
              <a:defRPr sz="750">
                <a:solidFill>
                  <a:schemeClr val="tx1">
                    <a:tint val="75000"/>
                  </a:schemeClr>
                </a:solidFill>
              </a:defRPr>
            </a:lvl1pPr>
          </a:lstStyle>
          <a:p>
            <a:fld id="{1D8BD707-D9CF-40AE-B4C6-C98DA3205C09}" type="datetimeFigureOut">
              <a:rPr lang="en-US" smtClean="0"/>
              <a:t>4/3/2023</a:t>
            </a:fld>
            <a:endParaRPr lang="en-US"/>
          </a:p>
        </p:txBody>
      </p:sp>
      <p:sp>
        <p:nvSpPr>
          <p:cNvPr id="5" name="Footer Placeholder 4"/>
          <p:cNvSpPr>
            <a:spLocks noGrp="1"/>
          </p:cNvSpPr>
          <p:nvPr>
            <p:ph type="ftr" sz="quarter" idx="3"/>
          </p:nvPr>
        </p:nvSpPr>
        <p:spPr>
          <a:xfrm>
            <a:off x="1088685" y="246981"/>
            <a:ext cx="4454128" cy="231901"/>
          </a:xfrm>
          <a:prstGeom prst="rect">
            <a:avLst/>
          </a:prstGeom>
        </p:spPr>
        <p:txBody>
          <a:bodyPr vert="horz" lIns="91440" tIns="45720" rIns="91440" bIns="45720" rtlCol="0" anchor="ctr"/>
          <a:lstStyle>
            <a:lvl1pPr algn="l">
              <a:defRPr sz="7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60048" y="599231"/>
            <a:ext cx="608264" cy="377684"/>
          </a:xfrm>
          <a:prstGeom prst="rect">
            <a:avLst/>
          </a:prstGeom>
        </p:spPr>
        <p:txBody>
          <a:bodyPr vert="horz" lIns="91440" tIns="45720" rIns="91440" bIns="45720" rtlCol="0" anchor="t"/>
          <a:lstStyle>
            <a:lvl1pPr algn="r">
              <a:defRPr sz="2100">
                <a:solidFill>
                  <a:schemeClr val="accent1"/>
                </a:solidFill>
              </a:defRPr>
            </a:lvl1pPr>
          </a:lstStyle>
          <a:p>
            <a:fld id="{B6F15528-21DE-4FAA-801E-634DDDAF4B2B}" type="slidenum">
              <a:rPr lang="en-US" smtClean="0"/>
              <a:t>‹#›</a:t>
            </a:fld>
            <a:endParaRPr lang="en-US"/>
          </a:p>
        </p:txBody>
      </p:sp>
      <p:cxnSp>
        <p:nvCxnSpPr>
          <p:cNvPr id="10" name="Straight Connector 9"/>
          <p:cNvCxnSpPr/>
          <p:nvPr/>
        </p:nvCxnSpPr>
        <p:spPr>
          <a:xfrm>
            <a:off x="0" y="4596310"/>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37493"/>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685835" rtl="0" eaLnBrk="1" latinLnBrk="0" hangingPunct="1">
        <a:lnSpc>
          <a:spcPct val="90000"/>
        </a:lnSpc>
        <a:spcBef>
          <a:spcPct val="0"/>
        </a:spcBef>
        <a:buNone/>
        <a:defRPr sz="2400" b="0" i="0" kern="1200" cap="all">
          <a:solidFill>
            <a:schemeClr val="tx1"/>
          </a:solidFill>
          <a:effectLst/>
          <a:latin typeface="+mj-lt"/>
          <a:ea typeface="+mj-ea"/>
          <a:cs typeface="+mj-cs"/>
        </a:defRPr>
      </a:lvl1pPr>
    </p:titleStyle>
    <p:bodyStyle>
      <a:lvl1pPr marL="171458" indent="-171458" algn="l" defTabSz="685835" rtl="0" eaLnBrk="1" latinLnBrk="0" hangingPunct="1">
        <a:lnSpc>
          <a:spcPct val="120000"/>
        </a:lnSpc>
        <a:spcBef>
          <a:spcPts val="750"/>
        </a:spcBef>
        <a:buClr>
          <a:schemeClr val="accent1"/>
        </a:buClr>
        <a:buSzPct val="100000"/>
        <a:buFont typeface="Arial" panose="020B0604020202020204" pitchFamily="34" charset="0"/>
        <a:buChar char="•"/>
        <a:defRPr sz="1500" kern="1200">
          <a:solidFill>
            <a:schemeClr val="tx1"/>
          </a:solidFill>
          <a:effectLst/>
          <a:latin typeface="+mn-lt"/>
          <a:ea typeface="+mn-ea"/>
          <a:cs typeface="+mn-cs"/>
        </a:defRPr>
      </a:lvl1pPr>
      <a:lvl2pPr marL="514376" indent="-171458" algn="l" defTabSz="685835" rtl="0" eaLnBrk="1" latinLnBrk="0" hangingPunct="1">
        <a:lnSpc>
          <a:spcPct val="120000"/>
        </a:lnSpc>
        <a:spcBef>
          <a:spcPts val="375"/>
        </a:spcBef>
        <a:buClr>
          <a:schemeClr val="accent1"/>
        </a:buClr>
        <a:buSzPct val="100000"/>
        <a:buFont typeface="Arial" panose="020B0604020202020204" pitchFamily="34" charset="0"/>
        <a:buChar char="•"/>
        <a:defRPr sz="1350" kern="1200" cap="none" baseline="0">
          <a:solidFill>
            <a:schemeClr val="tx1"/>
          </a:solidFill>
          <a:effectLst/>
          <a:latin typeface="+mn-lt"/>
          <a:ea typeface="+mn-ea"/>
          <a:cs typeface="+mn-cs"/>
        </a:defRPr>
      </a:lvl2pPr>
      <a:lvl3pPr marL="857293" indent="-171458" algn="l" defTabSz="685835" rtl="0" eaLnBrk="1" latinLnBrk="0" hangingPunct="1">
        <a:lnSpc>
          <a:spcPct val="120000"/>
        </a:lnSpc>
        <a:spcBef>
          <a:spcPts val="375"/>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3pPr>
      <a:lvl4pPr marL="1200210" indent="-171458" algn="l" defTabSz="685835" rtl="0" eaLnBrk="1" latinLnBrk="0" hangingPunct="1">
        <a:lnSpc>
          <a:spcPct val="120000"/>
        </a:lnSpc>
        <a:spcBef>
          <a:spcPts val="375"/>
        </a:spcBef>
        <a:buClr>
          <a:schemeClr val="accent1"/>
        </a:buClr>
        <a:buSzPct val="100000"/>
        <a:buFont typeface="Arial" panose="020B0604020202020204" pitchFamily="34" charset="0"/>
        <a:buChar char="•"/>
        <a:defRPr sz="1050" kern="1200" cap="none" baseline="0">
          <a:solidFill>
            <a:schemeClr val="tx1"/>
          </a:solidFill>
          <a:effectLst/>
          <a:latin typeface="+mn-lt"/>
          <a:ea typeface="+mn-ea"/>
          <a:cs typeface="+mn-cs"/>
        </a:defRPr>
      </a:lvl4pPr>
      <a:lvl5pPr marL="1543127" indent="-171458" algn="l" defTabSz="685835"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5pPr>
      <a:lvl6pPr marL="1886045" indent="-171458" algn="l" defTabSz="685835"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6pPr>
      <a:lvl7pPr marL="2228962" indent="-171458" algn="l" defTabSz="685835"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7pPr>
      <a:lvl8pPr marL="2571878" indent="-171458" algn="l" defTabSz="685835" rtl="0" eaLnBrk="1" latinLnBrk="0" hangingPunct="1">
        <a:lnSpc>
          <a:spcPct val="120000"/>
        </a:lnSpc>
        <a:spcBef>
          <a:spcPts val="375"/>
        </a:spcBef>
        <a:buClr>
          <a:schemeClr val="accent1"/>
        </a:buClr>
        <a:buSzPct val="100000"/>
        <a:buFont typeface="Arial" panose="020B0604020202020204" pitchFamily="34" charset="0"/>
        <a:buChar char="•"/>
        <a:defRPr sz="900" kern="1200" baseline="0">
          <a:solidFill>
            <a:schemeClr val="tx1"/>
          </a:solidFill>
          <a:effectLst/>
          <a:latin typeface="+mn-lt"/>
          <a:ea typeface="+mn-ea"/>
          <a:cs typeface="+mn-cs"/>
        </a:defRPr>
      </a:lvl8pPr>
      <a:lvl9pPr marL="2914796" indent="-171458" algn="l" defTabSz="685835" rtl="0" eaLnBrk="1" latinLnBrk="0" hangingPunct="1">
        <a:lnSpc>
          <a:spcPct val="120000"/>
        </a:lnSpc>
        <a:spcBef>
          <a:spcPts val="375"/>
        </a:spcBef>
        <a:buClr>
          <a:schemeClr val="accent1"/>
        </a:buClr>
        <a:buSzPct val="100000"/>
        <a:buFont typeface="Arial" panose="020B0604020202020204" pitchFamily="34" charset="0"/>
        <a:buChar char="•"/>
        <a:defRPr sz="900" kern="1200" baseline="0">
          <a:solidFill>
            <a:schemeClr val="tx1"/>
          </a:solidFill>
          <a:effectLst/>
          <a:latin typeface="+mn-lt"/>
          <a:ea typeface="+mn-ea"/>
          <a:cs typeface="+mn-cs"/>
        </a:defRPr>
      </a:lvl9pPr>
    </p:bodyStyle>
    <p:otherStyle>
      <a:defPPr>
        <a:defRPr lang="en-US"/>
      </a:defPPr>
      <a:lvl1pPr marL="0" algn="l" defTabSz="685835" rtl="0" eaLnBrk="1" latinLnBrk="0" hangingPunct="1">
        <a:defRPr sz="1350" kern="1200">
          <a:solidFill>
            <a:schemeClr val="tx1"/>
          </a:solidFill>
          <a:latin typeface="+mn-lt"/>
          <a:ea typeface="+mn-ea"/>
          <a:cs typeface="+mn-cs"/>
        </a:defRPr>
      </a:lvl1pPr>
      <a:lvl2pPr marL="342917"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8"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7" algn="l" defTabSz="685835"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658268353"/>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6"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Roboto Slab"/>
              <a:buNone/>
              <a:defRPr sz="2800">
                <a:solidFill>
                  <a:schemeClr val="dk1"/>
                </a:solidFill>
                <a:latin typeface="Roboto Slab"/>
                <a:ea typeface="Roboto Slab"/>
                <a:cs typeface="Roboto Slab"/>
                <a:sym typeface="Roboto Slab"/>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69068767"/>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149991903"/>
      </p:ext>
    </p:extLst>
  </p:cSld>
  <p:clrMap bg1="lt1" tx1="dk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80"/>
            <a:ext cx="8229600" cy="85725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2"/>
            <a:ext cx="8229600" cy="3394472"/>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5"/>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9196EC2F-0988-4314-AD4B-24FF16D7B45E}"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4/3/2023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3"/>
          </p:nvPr>
        </p:nvSpPr>
        <p:spPr>
          <a:xfrm>
            <a:off x="3124201" y="4767265"/>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4"/>
          </p:nvPr>
        </p:nvSpPr>
        <p:spPr>
          <a:xfrm>
            <a:off x="6553200" y="4767265"/>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594206520"/>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6" r:id="rId13"/>
    <p:sldLayoutId id="2147483767" r:id="rId14"/>
  </p:sldLayoutIdLst>
  <p:hf hdr="0" ftr="0" dt="0"/>
  <p:txStyles>
    <p:titleStyle>
      <a:lvl1pPr algn="ctr" defTabSz="914134" rtl="0" eaLnBrk="1" latinLnBrk="0" hangingPunct="1">
        <a:spcBef>
          <a:spcPct val="0"/>
        </a:spcBef>
        <a:buNone/>
        <a:defRPr sz="4424" kern="1200">
          <a:solidFill>
            <a:schemeClr val="tx1"/>
          </a:solidFill>
          <a:latin typeface="+mj-lt"/>
          <a:ea typeface="+mj-ea"/>
          <a:cs typeface="+mj-cs"/>
        </a:defRPr>
      </a:lvl1pPr>
    </p:titleStyle>
    <p:bodyStyle>
      <a:lvl1pPr marL="342800" indent="-342800" algn="l" defTabSz="914134" rtl="0" eaLnBrk="1" latinLnBrk="0" hangingPunct="1">
        <a:spcBef>
          <a:spcPct val="20000"/>
        </a:spcBef>
        <a:buFont typeface="Arial" pitchFamily="34" charset="0"/>
        <a:buChar char="•"/>
        <a:defRPr sz="3224" kern="1200">
          <a:solidFill>
            <a:schemeClr val="tx1"/>
          </a:solidFill>
          <a:latin typeface="+mn-lt"/>
          <a:ea typeface="+mn-ea"/>
          <a:cs typeface="+mn-cs"/>
        </a:defRPr>
      </a:lvl1pPr>
      <a:lvl2pPr marL="742733" indent="-285666" algn="l" defTabSz="914134" rtl="0" eaLnBrk="1" latinLnBrk="0" hangingPunct="1">
        <a:spcBef>
          <a:spcPct val="20000"/>
        </a:spcBef>
        <a:buFont typeface="Arial" pitchFamily="34" charset="0"/>
        <a:buChar char="–"/>
        <a:defRPr sz="2849" kern="1200">
          <a:solidFill>
            <a:schemeClr val="tx1"/>
          </a:solidFill>
          <a:latin typeface="+mn-lt"/>
          <a:ea typeface="+mn-ea"/>
          <a:cs typeface="+mn-cs"/>
        </a:defRPr>
      </a:lvl2pPr>
      <a:lvl3pPr marL="1142667" indent="-228533" algn="l" defTabSz="914134" rtl="0" eaLnBrk="1" latinLnBrk="0" hangingPunct="1">
        <a:spcBef>
          <a:spcPct val="20000"/>
        </a:spcBef>
        <a:buFont typeface="Arial" pitchFamily="34" charset="0"/>
        <a:buChar char="•"/>
        <a:defRPr sz="2399" kern="1200">
          <a:solidFill>
            <a:schemeClr val="tx1"/>
          </a:solidFill>
          <a:latin typeface="+mn-lt"/>
          <a:ea typeface="+mn-ea"/>
          <a:cs typeface="+mn-cs"/>
        </a:defRPr>
      </a:lvl3pPr>
      <a:lvl4pPr marL="1599734" indent="-228533" algn="l" defTabSz="914134" rtl="0" eaLnBrk="1" latinLnBrk="0" hangingPunct="1">
        <a:spcBef>
          <a:spcPct val="20000"/>
        </a:spcBef>
        <a:buFont typeface="Arial" pitchFamily="34" charset="0"/>
        <a:buChar char="–"/>
        <a:defRPr sz="2024" kern="1200">
          <a:solidFill>
            <a:schemeClr val="tx1"/>
          </a:solidFill>
          <a:latin typeface="+mn-lt"/>
          <a:ea typeface="+mn-ea"/>
          <a:cs typeface="+mn-cs"/>
        </a:defRPr>
      </a:lvl4pPr>
      <a:lvl5pPr marL="2056800" indent="-228533" algn="l" defTabSz="914134" rtl="0" eaLnBrk="1" latinLnBrk="0" hangingPunct="1">
        <a:spcBef>
          <a:spcPct val="20000"/>
        </a:spcBef>
        <a:buFont typeface="Arial" pitchFamily="34" charset="0"/>
        <a:buChar char="»"/>
        <a:defRPr sz="2024" kern="1200">
          <a:solidFill>
            <a:schemeClr val="tx1"/>
          </a:solidFill>
          <a:latin typeface="+mn-lt"/>
          <a:ea typeface="+mn-ea"/>
          <a:cs typeface="+mn-cs"/>
        </a:defRPr>
      </a:lvl5pPr>
      <a:lvl6pPr marL="2513866" indent="-228533" algn="l" defTabSz="914134" rtl="0" eaLnBrk="1" latinLnBrk="0" hangingPunct="1">
        <a:spcBef>
          <a:spcPct val="20000"/>
        </a:spcBef>
        <a:buFont typeface="Arial" pitchFamily="34" charset="0"/>
        <a:buChar char="•"/>
        <a:defRPr sz="2024" kern="1200">
          <a:solidFill>
            <a:schemeClr val="tx1"/>
          </a:solidFill>
          <a:latin typeface="+mn-lt"/>
          <a:ea typeface="+mn-ea"/>
          <a:cs typeface="+mn-cs"/>
        </a:defRPr>
      </a:lvl6pPr>
      <a:lvl7pPr marL="2970933" indent="-228533" algn="l" defTabSz="914134" rtl="0" eaLnBrk="1" latinLnBrk="0" hangingPunct="1">
        <a:spcBef>
          <a:spcPct val="20000"/>
        </a:spcBef>
        <a:buFont typeface="Arial" pitchFamily="34" charset="0"/>
        <a:buChar char="•"/>
        <a:defRPr sz="2024" kern="1200">
          <a:solidFill>
            <a:schemeClr val="tx1"/>
          </a:solidFill>
          <a:latin typeface="+mn-lt"/>
          <a:ea typeface="+mn-ea"/>
          <a:cs typeface="+mn-cs"/>
        </a:defRPr>
      </a:lvl7pPr>
      <a:lvl8pPr marL="3428000" indent="-228533" algn="l" defTabSz="914134" rtl="0" eaLnBrk="1" latinLnBrk="0" hangingPunct="1">
        <a:spcBef>
          <a:spcPct val="20000"/>
        </a:spcBef>
        <a:buFont typeface="Arial" pitchFamily="34" charset="0"/>
        <a:buChar char="•"/>
        <a:defRPr sz="2024" kern="1200">
          <a:solidFill>
            <a:schemeClr val="tx1"/>
          </a:solidFill>
          <a:latin typeface="+mn-lt"/>
          <a:ea typeface="+mn-ea"/>
          <a:cs typeface="+mn-cs"/>
        </a:defRPr>
      </a:lvl8pPr>
      <a:lvl9pPr marL="3885066" indent="-228533" algn="l" defTabSz="914134" rtl="0" eaLnBrk="1" latinLnBrk="0" hangingPunct="1">
        <a:spcBef>
          <a:spcPct val="20000"/>
        </a:spcBef>
        <a:buFont typeface="Arial" pitchFamily="34" charset="0"/>
        <a:buChar char="•"/>
        <a:defRPr sz="2024" kern="1200">
          <a:solidFill>
            <a:schemeClr val="tx1"/>
          </a:solidFill>
          <a:latin typeface="+mn-lt"/>
          <a:ea typeface="+mn-ea"/>
          <a:cs typeface="+mn-cs"/>
        </a:defRPr>
      </a:lvl9pPr>
    </p:bodyStyle>
    <p:otherStyle>
      <a:defPPr>
        <a:defRPr lang="en-US"/>
      </a:defPPr>
      <a:lvl1pPr marL="0" algn="l" defTabSz="914134" rtl="0" eaLnBrk="1" latinLnBrk="0" hangingPunct="1">
        <a:defRPr sz="1800" kern="1200">
          <a:solidFill>
            <a:schemeClr val="tx1"/>
          </a:solidFill>
          <a:latin typeface="+mn-lt"/>
          <a:ea typeface="+mn-ea"/>
          <a:cs typeface="+mn-cs"/>
        </a:defRPr>
      </a:lvl1pPr>
      <a:lvl2pPr marL="457067" algn="l" defTabSz="914134" rtl="0" eaLnBrk="1" latinLnBrk="0" hangingPunct="1">
        <a:defRPr sz="1800" kern="1200">
          <a:solidFill>
            <a:schemeClr val="tx1"/>
          </a:solidFill>
          <a:latin typeface="+mn-lt"/>
          <a:ea typeface="+mn-ea"/>
          <a:cs typeface="+mn-cs"/>
        </a:defRPr>
      </a:lvl2pPr>
      <a:lvl3pPr marL="914134" algn="l" defTabSz="914134" rtl="0" eaLnBrk="1" latinLnBrk="0" hangingPunct="1">
        <a:defRPr sz="1800" kern="1200">
          <a:solidFill>
            <a:schemeClr val="tx1"/>
          </a:solidFill>
          <a:latin typeface="+mn-lt"/>
          <a:ea typeface="+mn-ea"/>
          <a:cs typeface="+mn-cs"/>
        </a:defRPr>
      </a:lvl3pPr>
      <a:lvl4pPr marL="1371200" algn="l" defTabSz="914134" rtl="0" eaLnBrk="1" latinLnBrk="0" hangingPunct="1">
        <a:defRPr sz="1800" kern="1200">
          <a:solidFill>
            <a:schemeClr val="tx1"/>
          </a:solidFill>
          <a:latin typeface="+mn-lt"/>
          <a:ea typeface="+mn-ea"/>
          <a:cs typeface="+mn-cs"/>
        </a:defRPr>
      </a:lvl4pPr>
      <a:lvl5pPr marL="1828267" algn="l" defTabSz="914134" rtl="0" eaLnBrk="1" latinLnBrk="0" hangingPunct="1">
        <a:defRPr sz="1800" kern="1200">
          <a:solidFill>
            <a:schemeClr val="tx1"/>
          </a:solidFill>
          <a:latin typeface="+mn-lt"/>
          <a:ea typeface="+mn-ea"/>
          <a:cs typeface="+mn-cs"/>
        </a:defRPr>
      </a:lvl5pPr>
      <a:lvl6pPr marL="2285333" algn="l" defTabSz="914134" rtl="0" eaLnBrk="1" latinLnBrk="0" hangingPunct="1">
        <a:defRPr sz="1800" kern="1200">
          <a:solidFill>
            <a:schemeClr val="tx1"/>
          </a:solidFill>
          <a:latin typeface="+mn-lt"/>
          <a:ea typeface="+mn-ea"/>
          <a:cs typeface="+mn-cs"/>
        </a:defRPr>
      </a:lvl6pPr>
      <a:lvl7pPr marL="2742400" algn="l" defTabSz="914134" rtl="0" eaLnBrk="1" latinLnBrk="0" hangingPunct="1">
        <a:defRPr sz="1800" kern="1200">
          <a:solidFill>
            <a:schemeClr val="tx1"/>
          </a:solidFill>
          <a:latin typeface="+mn-lt"/>
          <a:ea typeface="+mn-ea"/>
          <a:cs typeface="+mn-cs"/>
        </a:defRPr>
      </a:lvl7pPr>
      <a:lvl8pPr marL="3199466" algn="l" defTabSz="914134" rtl="0" eaLnBrk="1" latinLnBrk="0" hangingPunct="1">
        <a:defRPr sz="1800" kern="1200">
          <a:solidFill>
            <a:schemeClr val="tx1"/>
          </a:solidFill>
          <a:latin typeface="+mn-lt"/>
          <a:ea typeface="+mn-ea"/>
          <a:cs typeface="+mn-cs"/>
        </a:defRPr>
      </a:lvl8pPr>
      <a:lvl9pPr marL="3656533" algn="l" defTabSz="91413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997B5FA-0921-464F-AAE1-844C04324D75}" type="datetimeFigureOut">
              <a:rPr lang="zh-CN" altLang="en-US" smtClean="0"/>
              <a:t>2023/4/3</a:t>
            </a:fld>
            <a:endParaRPr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79584153"/>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A2E02D-E0E2-4A80-8F57-8FE31FB5DBF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E03057-A137-4B19-865C-2FC72969C7E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FA37F-7CDF-4AA6-93AE-94B3FA4F4A8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FA6248-9075-44F6-BABA-ACCDFFA54742}" type="datetimeFigureOut">
              <a:rPr lang="en-US" smtClean="0"/>
              <a:t>4/3/2023</a:t>
            </a:fld>
            <a:endParaRPr lang="en-US"/>
          </a:p>
        </p:txBody>
      </p:sp>
      <p:sp>
        <p:nvSpPr>
          <p:cNvPr id="5" name="Footer Placeholder 4">
            <a:extLst>
              <a:ext uri="{FF2B5EF4-FFF2-40B4-BE49-F238E27FC236}">
                <a16:creationId xmlns:a16="http://schemas.microsoft.com/office/drawing/2014/main" id="{391D6ECB-C279-47B4-8FA3-DE1ADCE7081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248301-85C3-4A8E-BC22-25CE7E8FE5D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FD0A7C2-3364-4B6C-B187-A7ABF31AEE8C}" type="slidenum">
              <a:rPr lang="en-US" smtClean="0"/>
              <a:t>‹#›</a:t>
            </a:fld>
            <a:endParaRPr lang="en-US"/>
          </a:p>
        </p:txBody>
      </p:sp>
    </p:spTree>
    <p:extLst>
      <p:ext uri="{BB962C8B-B14F-4D97-AF65-F5344CB8AC3E}">
        <p14:creationId xmlns:p14="http://schemas.microsoft.com/office/powerpoint/2010/main" val="2892032379"/>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2DB2FE-E9BB-4592-ABF0-6D9A4DBDF470}"/>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5362B9-A212-4636-930F-8E280C6B7D2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F926F1-7C5D-4AEB-93C4-B41ACAC332B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28593A9-40E4-4715-BB88-DD783705E2B1}" type="datetimeFigureOut">
              <a:rPr lang="en-US" smtClean="0"/>
              <a:t>4/3/2023</a:t>
            </a:fld>
            <a:endParaRPr lang="en-US"/>
          </a:p>
        </p:txBody>
      </p:sp>
      <p:sp>
        <p:nvSpPr>
          <p:cNvPr id="5" name="Footer Placeholder 4">
            <a:extLst>
              <a:ext uri="{FF2B5EF4-FFF2-40B4-BE49-F238E27FC236}">
                <a16:creationId xmlns:a16="http://schemas.microsoft.com/office/drawing/2014/main" id="{8A0687F8-9398-47E0-92F0-116456CA557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FC9736-C06A-4629-9229-24589F51288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1D6A31A-DEAA-4B37-8FF5-84366831316E}" type="slidenum">
              <a:rPr lang="en-US" smtClean="0"/>
              <a:t>‹#›</a:t>
            </a:fld>
            <a:endParaRPr lang="en-US"/>
          </a:p>
        </p:txBody>
      </p:sp>
    </p:spTree>
    <p:extLst>
      <p:ext uri="{BB962C8B-B14F-4D97-AF65-F5344CB8AC3E}">
        <p14:creationId xmlns:p14="http://schemas.microsoft.com/office/powerpoint/2010/main" val="3603495168"/>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163283" tIns="81642" rIns="163283" bIns="81642"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3"/>
          </a:xfrm>
          <a:prstGeom prst="rect">
            <a:avLst/>
          </a:prstGeom>
        </p:spPr>
        <p:txBody>
          <a:bodyPr vert="horz" lIns="163283" tIns="81642" rIns="163283" bIns="8164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163283" tIns="81642" rIns="163283" bIns="81642" rtlCol="0" anchor="ctr"/>
          <a:lstStyle>
            <a:lvl1pPr algn="l">
              <a:defRPr sz="1050">
                <a:solidFill>
                  <a:schemeClr val="tx1">
                    <a:tint val="75000"/>
                  </a:schemeClr>
                </a:solidFill>
              </a:defRPr>
            </a:lvl1pPr>
          </a:lstStyle>
          <a:p>
            <a:fld id="{D997B5FA-0921-464F-AAE1-844C04324D75}" type="datetimeFigureOut">
              <a:rPr lang="zh-CN" altLang="en-US" smtClean="0"/>
              <a:t>2023/4/3</a:t>
            </a:fld>
            <a:endParaRPr lang="zh-CN" alt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163283" tIns="81642" rIns="163283" bIns="81642" rtlCol="0" anchor="ctr"/>
          <a:lstStyle>
            <a:lvl1pPr algn="ctr">
              <a:defRPr sz="105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163283" tIns="81642" rIns="163283" bIns="81642" rtlCol="0" anchor="ctr"/>
          <a:lstStyle>
            <a:lvl1pPr algn="r">
              <a:defRPr sz="105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84748435"/>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ctr" defTabSz="816416" rtl="0" eaLnBrk="1" latinLnBrk="0" hangingPunct="1">
        <a:spcBef>
          <a:spcPct val="0"/>
        </a:spcBef>
        <a:buNone/>
        <a:defRPr sz="3950" kern="1200">
          <a:solidFill>
            <a:schemeClr val="tx1"/>
          </a:solidFill>
          <a:latin typeface="+mj-lt"/>
          <a:ea typeface="+mj-ea"/>
          <a:cs typeface="+mj-cs"/>
        </a:defRPr>
      </a:lvl1pPr>
    </p:titleStyle>
    <p:bodyStyle>
      <a:lvl1pPr marL="306157" indent="-306157" algn="l" defTabSz="816416" rtl="0" eaLnBrk="1" latinLnBrk="0" hangingPunct="1">
        <a:spcBef>
          <a:spcPct val="20000"/>
        </a:spcBef>
        <a:buFont typeface="Arial" pitchFamily="34" charset="0"/>
        <a:buChar char="•"/>
        <a:defRPr sz="2850" kern="1200">
          <a:solidFill>
            <a:schemeClr val="tx1"/>
          </a:solidFill>
          <a:latin typeface="+mn-lt"/>
          <a:ea typeface="+mn-ea"/>
          <a:cs typeface="+mn-cs"/>
        </a:defRPr>
      </a:lvl1pPr>
      <a:lvl2pPr marL="663338" indent="-255130" algn="l" defTabSz="816416" rtl="0" eaLnBrk="1" latinLnBrk="0" hangingPunct="1">
        <a:spcBef>
          <a:spcPct val="20000"/>
        </a:spcBef>
        <a:buFont typeface="Arial" pitchFamily="34" charset="0"/>
        <a:buChar char="–"/>
        <a:defRPr sz="2500" kern="1200">
          <a:solidFill>
            <a:schemeClr val="tx1"/>
          </a:solidFill>
          <a:latin typeface="+mn-lt"/>
          <a:ea typeface="+mn-ea"/>
          <a:cs typeface="+mn-cs"/>
        </a:defRPr>
      </a:lvl2pPr>
      <a:lvl3pPr marL="1020520" indent="-204104" algn="l" defTabSz="816416" rtl="0" eaLnBrk="1" latinLnBrk="0" hangingPunct="1">
        <a:spcBef>
          <a:spcPct val="20000"/>
        </a:spcBef>
        <a:buFont typeface="Arial" pitchFamily="34" charset="0"/>
        <a:buChar char="•"/>
        <a:defRPr sz="2150" kern="1200">
          <a:solidFill>
            <a:schemeClr val="tx1"/>
          </a:solidFill>
          <a:latin typeface="+mn-lt"/>
          <a:ea typeface="+mn-ea"/>
          <a:cs typeface="+mn-cs"/>
        </a:defRPr>
      </a:lvl3pPr>
      <a:lvl4pPr marL="1428727" indent="-204104" algn="l" defTabSz="816416"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1836935" indent="-204104" algn="l" defTabSz="816416"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245143" indent="-204104" algn="l" defTabSz="816416"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3350" indent="-204104" algn="l" defTabSz="816416"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558" indent="-204104" algn="l" defTabSz="816416"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766" indent="-204104" algn="l" defTabSz="816416"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816416" rtl="0" eaLnBrk="1" latinLnBrk="0" hangingPunct="1">
        <a:defRPr sz="1600" kern="1200">
          <a:solidFill>
            <a:schemeClr val="tx1"/>
          </a:solidFill>
          <a:latin typeface="+mn-lt"/>
          <a:ea typeface="+mn-ea"/>
          <a:cs typeface="+mn-cs"/>
        </a:defRPr>
      </a:lvl1pPr>
      <a:lvl2pPr marL="408208" algn="l" defTabSz="816416" rtl="0" eaLnBrk="1" latinLnBrk="0" hangingPunct="1">
        <a:defRPr sz="1600" kern="1200">
          <a:solidFill>
            <a:schemeClr val="tx1"/>
          </a:solidFill>
          <a:latin typeface="+mn-lt"/>
          <a:ea typeface="+mn-ea"/>
          <a:cs typeface="+mn-cs"/>
        </a:defRPr>
      </a:lvl2pPr>
      <a:lvl3pPr marL="816416" algn="l" defTabSz="816416" rtl="0" eaLnBrk="1" latinLnBrk="0" hangingPunct="1">
        <a:defRPr sz="1600" kern="1200">
          <a:solidFill>
            <a:schemeClr val="tx1"/>
          </a:solidFill>
          <a:latin typeface="+mn-lt"/>
          <a:ea typeface="+mn-ea"/>
          <a:cs typeface="+mn-cs"/>
        </a:defRPr>
      </a:lvl3pPr>
      <a:lvl4pPr marL="1224623" algn="l" defTabSz="816416" rtl="0" eaLnBrk="1" latinLnBrk="0" hangingPunct="1">
        <a:defRPr sz="1600" kern="1200">
          <a:solidFill>
            <a:schemeClr val="tx1"/>
          </a:solidFill>
          <a:latin typeface="+mn-lt"/>
          <a:ea typeface="+mn-ea"/>
          <a:cs typeface="+mn-cs"/>
        </a:defRPr>
      </a:lvl4pPr>
      <a:lvl5pPr marL="1632831" algn="l" defTabSz="816416" rtl="0" eaLnBrk="1" latinLnBrk="0" hangingPunct="1">
        <a:defRPr sz="1600" kern="1200">
          <a:solidFill>
            <a:schemeClr val="tx1"/>
          </a:solidFill>
          <a:latin typeface="+mn-lt"/>
          <a:ea typeface="+mn-ea"/>
          <a:cs typeface="+mn-cs"/>
        </a:defRPr>
      </a:lvl5pPr>
      <a:lvl6pPr marL="2041039" algn="l" defTabSz="816416" rtl="0" eaLnBrk="1" latinLnBrk="0" hangingPunct="1">
        <a:defRPr sz="1600" kern="1200">
          <a:solidFill>
            <a:schemeClr val="tx1"/>
          </a:solidFill>
          <a:latin typeface="+mn-lt"/>
          <a:ea typeface="+mn-ea"/>
          <a:cs typeface="+mn-cs"/>
        </a:defRPr>
      </a:lvl6pPr>
      <a:lvl7pPr marL="2449247" algn="l" defTabSz="816416" rtl="0" eaLnBrk="1" latinLnBrk="0" hangingPunct="1">
        <a:defRPr sz="1600" kern="1200">
          <a:solidFill>
            <a:schemeClr val="tx1"/>
          </a:solidFill>
          <a:latin typeface="+mn-lt"/>
          <a:ea typeface="+mn-ea"/>
          <a:cs typeface="+mn-cs"/>
        </a:defRPr>
      </a:lvl7pPr>
      <a:lvl8pPr marL="2857454" algn="l" defTabSz="816416" rtl="0" eaLnBrk="1" latinLnBrk="0" hangingPunct="1">
        <a:defRPr sz="1600" kern="1200">
          <a:solidFill>
            <a:schemeClr val="tx1"/>
          </a:solidFill>
          <a:latin typeface="+mn-lt"/>
          <a:ea typeface="+mn-ea"/>
          <a:cs typeface="+mn-cs"/>
        </a:defRPr>
      </a:lvl8pPr>
      <a:lvl9pPr marL="3265663" algn="l" defTabSz="816416"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8.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audio" Target="../media/audio3.wav"/></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51.png"/><Relationship Id="rId26" Type="http://schemas.openxmlformats.org/officeDocument/2006/relationships/image" Target="../media/image59.png"/><Relationship Id="rId3" Type="http://schemas.openxmlformats.org/officeDocument/2006/relationships/image" Target="../media/image37.png"/><Relationship Id="rId21" Type="http://schemas.openxmlformats.org/officeDocument/2006/relationships/image" Target="../media/image54.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png"/><Relationship Id="rId25" Type="http://schemas.openxmlformats.org/officeDocument/2006/relationships/image" Target="../media/image58.png"/><Relationship Id="rId2" Type="http://schemas.openxmlformats.org/officeDocument/2006/relationships/notesSlide" Target="../notesSlides/notesSlide6.xml"/><Relationship Id="rId16" Type="http://schemas.openxmlformats.org/officeDocument/2006/relationships/image" Target="../media/image49.png"/><Relationship Id="rId20" Type="http://schemas.openxmlformats.org/officeDocument/2006/relationships/image" Target="../media/image53.png"/><Relationship Id="rId1" Type="http://schemas.openxmlformats.org/officeDocument/2006/relationships/slideLayout" Target="../slideLayouts/slideLayout87.xml"/><Relationship Id="rId6" Type="http://schemas.openxmlformats.org/officeDocument/2006/relationships/image" Target="../media/image39.png"/><Relationship Id="rId11" Type="http://schemas.openxmlformats.org/officeDocument/2006/relationships/image" Target="../media/image44.png"/><Relationship Id="rId24" Type="http://schemas.openxmlformats.org/officeDocument/2006/relationships/image" Target="../media/image57.png"/><Relationship Id="rId5" Type="http://schemas.microsoft.com/office/2007/relationships/hdphoto" Target="../media/hdphoto1.wdp"/><Relationship Id="rId15" Type="http://schemas.openxmlformats.org/officeDocument/2006/relationships/image" Target="../media/image48.png"/><Relationship Id="rId23" Type="http://schemas.openxmlformats.org/officeDocument/2006/relationships/image" Target="../media/image56.png"/><Relationship Id="rId10" Type="http://schemas.openxmlformats.org/officeDocument/2006/relationships/image" Target="../media/image43.png"/><Relationship Id="rId19" Type="http://schemas.openxmlformats.org/officeDocument/2006/relationships/image" Target="../media/image52.png"/><Relationship Id="rId4" Type="http://schemas.openxmlformats.org/officeDocument/2006/relationships/image" Target="../media/image38.png"/><Relationship Id="rId9" Type="http://schemas.openxmlformats.org/officeDocument/2006/relationships/image" Target="../media/image42.png"/><Relationship Id="rId14" Type="http://schemas.openxmlformats.org/officeDocument/2006/relationships/image" Target="../media/image47.png"/><Relationship Id="rId22" Type="http://schemas.openxmlformats.org/officeDocument/2006/relationships/image" Target="../media/image55.png"/><Relationship Id="rId27"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8.xml"/><Relationship Id="rId6" Type="http://schemas.openxmlformats.org/officeDocument/2006/relationships/image" Target="../media/image64.png"/><Relationship Id="rId5" Type="http://schemas.openxmlformats.org/officeDocument/2006/relationships/image" Target="../media/image15.png"/><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49.xml"/><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41.xml"/><Relationship Id="rId7" Type="http://schemas.openxmlformats.org/officeDocument/2006/relationships/image" Target="../media/image7.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jp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notesSlide" Target="../notesSlides/notesSlide2.xml"/><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xml"/><Relationship Id="rId1" Type="http://schemas.openxmlformats.org/officeDocument/2006/relationships/slideLayout" Target="../slideLayouts/slideLayout9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xml"/><Relationship Id="rId1" Type="http://schemas.openxmlformats.org/officeDocument/2006/relationships/slideLayout" Target="../slideLayouts/slideLayout93.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0.xml"/><Relationship Id="rId1" Type="http://schemas.openxmlformats.org/officeDocument/2006/relationships/slideLayout" Target="../slideLayouts/slideLayout93.xml"/><Relationship Id="rId6" Type="http://schemas.openxmlformats.org/officeDocument/2006/relationships/image" Target="../media/image76.png"/><Relationship Id="rId5" Type="http://schemas.openxmlformats.org/officeDocument/2006/relationships/image" Target="../media/image74.png"/><Relationship Id="rId4" Type="http://schemas.openxmlformats.org/officeDocument/2006/relationships/image" Target="../media/image73.png"/></Relationships>
</file>

<file path=ppt/slides/_rels/slide2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8.png"/><Relationship Id="rId7" Type="http://schemas.openxmlformats.org/officeDocument/2006/relationships/image" Target="../media/image82.svg"/><Relationship Id="rId2" Type="http://schemas.openxmlformats.org/officeDocument/2006/relationships/image" Target="../media/image77.jpg"/><Relationship Id="rId1" Type="http://schemas.openxmlformats.org/officeDocument/2006/relationships/slideLayout" Target="../slideLayouts/slideLayout104.xml"/><Relationship Id="rId6" Type="http://schemas.openxmlformats.org/officeDocument/2006/relationships/image" Target="../media/image80.png"/><Relationship Id="rId11" Type="http://schemas.openxmlformats.org/officeDocument/2006/relationships/image" Target="../media/image86.svg"/><Relationship Id="rId5" Type="http://schemas.openxmlformats.org/officeDocument/2006/relationships/image" Target="../media/image80.svg"/><Relationship Id="rId10" Type="http://schemas.openxmlformats.org/officeDocument/2006/relationships/image" Target="../media/image82.png"/><Relationship Id="rId4" Type="http://schemas.openxmlformats.org/officeDocument/2006/relationships/image" Target="../media/image79.png"/><Relationship Id="rId9" Type="http://schemas.openxmlformats.org/officeDocument/2006/relationships/image" Target="../media/image84.svg"/></Relationships>
</file>

<file path=ppt/slides/_rels/slide2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1.xml"/><Relationship Id="rId1" Type="http://schemas.openxmlformats.org/officeDocument/2006/relationships/slideLayout" Target="../slideLayouts/slideLayout93.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2.png"/><Relationship Id="rId3" Type="http://schemas.openxmlformats.org/officeDocument/2006/relationships/slideLayout" Target="../slideLayouts/slideLayout70.xml"/><Relationship Id="rId7" Type="http://schemas.openxmlformats.org/officeDocument/2006/relationships/image" Target="../media/image87.png"/><Relationship Id="rId12" Type="http://schemas.openxmlformats.org/officeDocument/2006/relationships/image" Target="../media/image91.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86.png"/><Relationship Id="rId11" Type="http://schemas.openxmlformats.org/officeDocument/2006/relationships/image" Target="../media/image5.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notesSlide" Target="../notesSlides/notesSlide12.xml"/><Relationship Id="rId9" Type="http://schemas.openxmlformats.org/officeDocument/2006/relationships/image" Target="../media/image89.png"/></Relationships>
</file>

<file path=ppt/slides/_rels/slide26.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7.png"/><Relationship Id="rId18" Type="http://schemas.openxmlformats.org/officeDocument/2006/relationships/image" Target="../media/image101.emf"/><Relationship Id="rId3" Type="http://schemas.microsoft.com/office/2007/relationships/media" Target="../media/media5.mp3"/><Relationship Id="rId21" Type="http://schemas.openxmlformats.org/officeDocument/2006/relationships/image" Target="../media/image5.png"/><Relationship Id="rId7" Type="http://schemas.openxmlformats.org/officeDocument/2006/relationships/audio" Target="../media/audio4.wav"/><Relationship Id="rId12" Type="http://schemas.openxmlformats.org/officeDocument/2006/relationships/image" Target="../media/image96.png"/><Relationship Id="rId17" Type="http://schemas.openxmlformats.org/officeDocument/2006/relationships/image" Target="../media/image100.png"/><Relationship Id="rId2" Type="http://schemas.openxmlformats.org/officeDocument/2006/relationships/audio" Target="../media/media4.wav"/><Relationship Id="rId16" Type="http://schemas.openxmlformats.org/officeDocument/2006/relationships/image" Target="../media/image99.png"/><Relationship Id="rId20" Type="http://schemas.openxmlformats.org/officeDocument/2006/relationships/image" Target="../media/image102.png"/><Relationship Id="rId1" Type="http://schemas.microsoft.com/office/2007/relationships/media" Target="../media/media4.wav"/><Relationship Id="rId6" Type="http://schemas.openxmlformats.org/officeDocument/2006/relationships/notesSlide" Target="../notesSlides/notesSlide13.xml"/><Relationship Id="rId11" Type="http://schemas.openxmlformats.org/officeDocument/2006/relationships/image" Target="../media/image95.png"/><Relationship Id="rId5" Type="http://schemas.openxmlformats.org/officeDocument/2006/relationships/slideLayout" Target="../slideLayouts/slideLayout71.xml"/><Relationship Id="rId15" Type="http://schemas.openxmlformats.org/officeDocument/2006/relationships/image" Target="../media/image86.png"/><Relationship Id="rId10" Type="http://schemas.openxmlformats.org/officeDocument/2006/relationships/image" Target="../media/image85.png"/><Relationship Id="rId19" Type="http://schemas.openxmlformats.org/officeDocument/2006/relationships/image" Target="../media/image89.png"/><Relationship Id="rId4" Type="http://schemas.openxmlformats.org/officeDocument/2006/relationships/audio" Target="../media/media5.mp3"/><Relationship Id="rId9" Type="http://schemas.openxmlformats.org/officeDocument/2006/relationships/image" Target="../media/image94.png"/><Relationship Id="rId14" Type="http://schemas.openxmlformats.org/officeDocument/2006/relationships/image" Target="../media/image98.png"/></Relationships>
</file>

<file path=ppt/slides/_rels/slide27.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104.png"/><Relationship Id="rId18" Type="http://schemas.openxmlformats.org/officeDocument/2006/relationships/image" Target="../media/image102.png"/><Relationship Id="rId3" Type="http://schemas.microsoft.com/office/2007/relationships/media" Target="../media/media5.mp3"/><Relationship Id="rId7" Type="http://schemas.openxmlformats.org/officeDocument/2006/relationships/image" Target="../media/image93.png"/><Relationship Id="rId12" Type="http://schemas.openxmlformats.org/officeDocument/2006/relationships/image" Target="../media/image103.png"/><Relationship Id="rId17" Type="http://schemas.openxmlformats.org/officeDocument/2006/relationships/image" Target="../media/image100.png"/><Relationship Id="rId2" Type="http://schemas.openxmlformats.org/officeDocument/2006/relationships/audio" Target="../media/media4.wav"/><Relationship Id="rId16" Type="http://schemas.openxmlformats.org/officeDocument/2006/relationships/image" Target="../media/image89.png"/><Relationship Id="rId1" Type="http://schemas.microsoft.com/office/2007/relationships/media" Target="../media/media4.wav"/><Relationship Id="rId6" Type="http://schemas.openxmlformats.org/officeDocument/2006/relationships/audio" Target="../media/audio4.wav"/><Relationship Id="rId11" Type="http://schemas.openxmlformats.org/officeDocument/2006/relationships/image" Target="../media/image96.png"/><Relationship Id="rId5" Type="http://schemas.openxmlformats.org/officeDocument/2006/relationships/slideLayout" Target="../slideLayouts/slideLayout71.xml"/><Relationship Id="rId15" Type="http://schemas.openxmlformats.org/officeDocument/2006/relationships/image" Target="../media/image101.emf"/><Relationship Id="rId10" Type="http://schemas.openxmlformats.org/officeDocument/2006/relationships/image" Target="../media/image95.png"/><Relationship Id="rId19" Type="http://schemas.openxmlformats.org/officeDocument/2006/relationships/image" Target="../media/image5.png"/><Relationship Id="rId4" Type="http://schemas.openxmlformats.org/officeDocument/2006/relationships/audio" Target="../media/media5.mp3"/><Relationship Id="rId9" Type="http://schemas.openxmlformats.org/officeDocument/2006/relationships/image" Target="../media/image85.png"/><Relationship Id="rId14" Type="http://schemas.openxmlformats.org/officeDocument/2006/relationships/image" Target="../media/image99.png"/></Relationships>
</file>

<file path=ppt/slides/_rels/slide28.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105.png"/><Relationship Id="rId18" Type="http://schemas.openxmlformats.org/officeDocument/2006/relationships/image" Target="../media/image102.png"/><Relationship Id="rId3" Type="http://schemas.microsoft.com/office/2007/relationships/media" Target="../media/media5.mp3"/><Relationship Id="rId7" Type="http://schemas.openxmlformats.org/officeDocument/2006/relationships/image" Target="../media/image93.png"/><Relationship Id="rId12" Type="http://schemas.openxmlformats.org/officeDocument/2006/relationships/image" Target="../media/image97.png"/><Relationship Id="rId17" Type="http://schemas.openxmlformats.org/officeDocument/2006/relationships/image" Target="../media/image100.png"/><Relationship Id="rId2" Type="http://schemas.openxmlformats.org/officeDocument/2006/relationships/audio" Target="../media/media4.wav"/><Relationship Id="rId16" Type="http://schemas.openxmlformats.org/officeDocument/2006/relationships/image" Target="../media/image89.png"/><Relationship Id="rId1" Type="http://schemas.microsoft.com/office/2007/relationships/media" Target="../media/media4.wav"/><Relationship Id="rId6" Type="http://schemas.openxmlformats.org/officeDocument/2006/relationships/audio" Target="../media/audio4.wav"/><Relationship Id="rId11" Type="http://schemas.openxmlformats.org/officeDocument/2006/relationships/image" Target="../media/image103.png"/><Relationship Id="rId5" Type="http://schemas.openxmlformats.org/officeDocument/2006/relationships/slideLayout" Target="../slideLayouts/slideLayout71.xml"/><Relationship Id="rId15" Type="http://schemas.openxmlformats.org/officeDocument/2006/relationships/image" Target="../media/image101.emf"/><Relationship Id="rId10" Type="http://schemas.openxmlformats.org/officeDocument/2006/relationships/image" Target="../media/image95.png"/><Relationship Id="rId19" Type="http://schemas.openxmlformats.org/officeDocument/2006/relationships/image" Target="../media/image5.png"/><Relationship Id="rId4" Type="http://schemas.openxmlformats.org/officeDocument/2006/relationships/audio" Target="../media/media5.mp3"/><Relationship Id="rId9" Type="http://schemas.openxmlformats.org/officeDocument/2006/relationships/image" Target="../media/image85.png"/><Relationship Id="rId14" Type="http://schemas.openxmlformats.org/officeDocument/2006/relationships/image" Target="../media/image99.png"/></Relationships>
</file>

<file path=ppt/slides/_rels/slide29.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100.png"/><Relationship Id="rId18" Type="http://schemas.openxmlformats.org/officeDocument/2006/relationships/image" Target="../media/image102.png"/><Relationship Id="rId3" Type="http://schemas.microsoft.com/office/2007/relationships/media" Target="../media/media5.mp3"/><Relationship Id="rId7" Type="http://schemas.openxmlformats.org/officeDocument/2006/relationships/image" Target="../media/image93.png"/><Relationship Id="rId12" Type="http://schemas.openxmlformats.org/officeDocument/2006/relationships/image" Target="../media/image103.png"/><Relationship Id="rId17" Type="http://schemas.openxmlformats.org/officeDocument/2006/relationships/image" Target="../media/image89.png"/><Relationship Id="rId2" Type="http://schemas.openxmlformats.org/officeDocument/2006/relationships/audio" Target="../media/media4.wav"/><Relationship Id="rId16" Type="http://schemas.openxmlformats.org/officeDocument/2006/relationships/image" Target="../media/image101.emf"/><Relationship Id="rId1" Type="http://schemas.microsoft.com/office/2007/relationships/media" Target="../media/media4.wav"/><Relationship Id="rId6" Type="http://schemas.openxmlformats.org/officeDocument/2006/relationships/audio" Target="../media/audio4.wav"/><Relationship Id="rId11" Type="http://schemas.openxmlformats.org/officeDocument/2006/relationships/image" Target="../media/image96.png"/><Relationship Id="rId5" Type="http://schemas.openxmlformats.org/officeDocument/2006/relationships/slideLayout" Target="../slideLayouts/slideLayout71.xml"/><Relationship Id="rId15" Type="http://schemas.openxmlformats.org/officeDocument/2006/relationships/image" Target="../media/image99.png"/><Relationship Id="rId10" Type="http://schemas.openxmlformats.org/officeDocument/2006/relationships/image" Target="../media/image104.png"/><Relationship Id="rId19" Type="http://schemas.openxmlformats.org/officeDocument/2006/relationships/image" Target="../media/image5.png"/><Relationship Id="rId4" Type="http://schemas.openxmlformats.org/officeDocument/2006/relationships/audio" Target="../media/media5.mp3"/><Relationship Id="rId9" Type="http://schemas.openxmlformats.org/officeDocument/2006/relationships/image" Target="../media/image85.png"/><Relationship Id="rId14" Type="http://schemas.openxmlformats.org/officeDocument/2006/relationships/image" Target="../media/image10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7.png"/><Relationship Id="rId18" Type="http://schemas.openxmlformats.org/officeDocument/2006/relationships/image" Target="../media/image101.emf"/><Relationship Id="rId3" Type="http://schemas.microsoft.com/office/2007/relationships/media" Target="../media/media5.mp3"/><Relationship Id="rId21" Type="http://schemas.openxmlformats.org/officeDocument/2006/relationships/image" Target="../media/image5.png"/><Relationship Id="rId7" Type="http://schemas.openxmlformats.org/officeDocument/2006/relationships/audio" Target="../media/audio4.wav"/><Relationship Id="rId12" Type="http://schemas.openxmlformats.org/officeDocument/2006/relationships/image" Target="../media/image96.png"/><Relationship Id="rId17" Type="http://schemas.openxmlformats.org/officeDocument/2006/relationships/image" Target="../media/image100.png"/><Relationship Id="rId2" Type="http://schemas.openxmlformats.org/officeDocument/2006/relationships/audio" Target="../media/media4.wav"/><Relationship Id="rId16" Type="http://schemas.openxmlformats.org/officeDocument/2006/relationships/image" Target="../media/image99.png"/><Relationship Id="rId20" Type="http://schemas.openxmlformats.org/officeDocument/2006/relationships/image" Target="../media/image102.png"/><Relationship Id="rId1" Type="http://schemas.microsoft.com/office/2007/relationships/media" Target="../media/media4.wav"/><Relationship Id="rId6" Type="http://schemas.openxmlformats.org/officeDocument/2006/relationships/notesSlide" Target="../notesSlides/notesSlide14.xml"/><Relationship Id="rId11" Type="http://schemas.openxmlformats.org/officeDocument/2006/relationships/image" Target="../media/image95.png"/><Relationship Id="rId5" Type="http://schemas.openxmlformats.org/officeDocument/2006/relationships/slideLayout" Target="../slideLayouts/slideLayout71.xml"/><Relationship Id="rId15" Type="http://schemas.openxmlformats.org/officeDocument/2006/relationships/image" Target="../media/image86.png"/><Relationship Id="rId10" Type="http://schemas.openxmlformats.org/officeDocument/2006/relationships/image" Target="../media/image85.png"/><Relationship Id="rId19" Type="http://schemas.openxmlformats.org/officeDocument/2006/relationships/image" Target="../media/image89.png"/><Relationship Id="rId4" Type="http://schemas.openxmlformats.org/officeDocument/2006/relationships/audio" Target="../media/media5.mp3"/><Relationship Id="rId9" Type="http://schemas.openxmlformats.org/officeDocument/2006/relationships/image" Target="../media/image94.png"/><Relationship Id="rId14" Type="http://schemas.openxmlformats.org/officeDocument/2006/relationships/image" Target="../media/image98.png"/></Relationships>
</file>

<file path=ppt/slides/_rels/slide31.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100.png"/><Relationship Id="rId18" Type="http://schemas.openxmlformats.org/officeDocument/2006/relationships/image" Target="../media/image102.png"/><Relationship Id="rId3" Type="http://schemas.microsoft.com/office/2007/relationships/media" Target="../media/media5.mp3"/><Relationship Id="rId7" Type="http://schemas.openxmlformats.org/officeDocument/2006/relationships/image" Target="../media/image93.png"/><Relationship Id="rId12" Type="http://schemas.openxmlformats.org/officeDocument/2006/relationships/image" Target="../media/image103.png"/><Relationship Id="rId17" Type="http://schemas.openxmlformats.org/officeDocument/2006/relationships/image" Target="../media/image89.png"/><Relationship Id="rId2" Type="http://schemas.openxmlformats.org/officeDocument/2006/relationships/audio" Target="../media/media4.wav"/><Relationship Id="rId16" Type="http://schemas.openxmlformats.org/officeDocument/2006/relationships/image" Target="../media/image101.emf"/><Relationship Id="rId1" Type="http://schemas.microsoft.com/office/2007/relationships/media" Target="../media/media4.wav"/><Relationship Id="rId6" Type="http://schemas.openxmlformats.org/officeDocument/2006/relationships/audio" Target="../media/audio4.wav"/><Relationship Id="rId11" Type="http://schemas.openxmlformats.org/officeDocument/2006/relationships/image" Target="../media/image96.png"/><Relationship Id="rId5" Type="http://schemas.openxmlformats.org/officeDocument/2006/relationships/slideLayout" Target="../slideLayouts/slideLayout71.xml"/><Relationship Id="rId15" Type="http://schemas.openxmlformats.org/officeDocument/2006/relationships/image" Target="../media/image99.png"/><Relationship Id="rId10" Type="http://schemas.openxmlformats.org/officeDocument/2006/relationships/image" Target="../media/image104.png"/><Relationship Id="rId19" Type="http://schemas.openxmlformats.org/officeDocument/2006/relationships/image" Target="../media/image5.png"/><Relationship Id="rId4" Type="http://schemas.openxmlformats.org/officeDocument/2006/relationships/audio" Target="../media/media5.mp3"/><Relationship Id="rId9" Type="http://schemas.openxmlformats.org/officeDocument/2006/relationships/image" Target="../media/image85.png"/><Relationship Id="rId14" Type="http://schemas.openxmlformats.org/officeDocument/2006/relationships/image" Target="../media/image106.png"/></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07.jpeg"/><Relationship Id="rId1" Type="http://schemas.openxmlformats.org/officeDocument/2006/relationships/slideLayout" Target="../slideLayouts/slideLayout87.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8.gif"/><Relationship Id="rId4" Type="http://schemas.openxmlformats.org/officeDocument/2006/relationships/image" Target="../media/image17.gif"/></Relationships>
</file>

<file path=ppt/slides/_rels/slide3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gif"/></Relationships>
</file>

<file path=ppt/slides/_rels/slide3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8.gif"/><Relationship Id="rId4" Type="http://schemas.openxmlformats.org/officeDocument/2006/relationships/image" Target="../media/image17.gif"/></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2.xml"/><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8.xml"/><Relationship Id="rId1" Type="http://schemas.openxmlformats.org/officeDocument/2006/relationships/slideLayout" Target="../slideLayouts/slideLayout20.xml"/><Relationship Id="rId4" Type="http://schemas.openxmlformats.org/officeDocument/2006/relationships/image" Target="../media/image115.png"/></Relationships>
</file>

<file path=ppt/slides/_rels/slide4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20.gi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8.gif"/><Relationship Id="rId4" Type="http://schemas.openxmlformats.org/officeDocument/2006/relationships/image" Target="../media/image17.gif"/></Relationships>
</file>

<file path=ppt/slides/_rels/slide6.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1.gif"/><Relationship Id="rId4" Type="http://schemas.openxmlformats.org/officeDocument/2006/relationships/image" Target="../media/image20.gif"/></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0.gif"/><Relationship Id="rId2" Type="http://schemas.openxmlformats.org/officeDocument/2006/relationships/audio" Target="../media/audio1.wav"/><Relationship Id="rId1" Type="http://schemas.openxmlformats.org/officeDocument/2006/relationships/slideLayout" Target="../slideLayouts/slideLayout60.xml"/><Relationship Id="rId6" Type="http://schemas.openxmlformats.org/officeDocument/2006/relationships/image" Target="../media/image29.gif"/><Relationship Id="rId5" Type="http://schemas.openxmlformats.org/officeDocument/2006/relationships/image" Target="../media/image28.gif"/><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0.gif"/><Relationship Id="rId2" Type="http://schemas.openxmlformats.org/officeDocument/2006/relationships/audio" Target="../media/audio2.wav"/><Relationship Id="rId1" Type="http://schemas.openxmlformats.org/officeDocument/2006/relationships/slideLayout" Target="../slideLayouts/slideLayout60.xml"/><Relationship Id="rId6" Type="http://schemas.openxmlformats.org/officeDocument/2006/relationships/image" Target="../media/image29.gif"/><Relationship Id="rId5" Type="http://schemas.openxmlformats.org/officeDocument/2006/relationships/image" Target="../media/image28.gif"/><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4" name="图片 3" descr="5c95d9be9ffa50fc92ed5552156a00c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2223135" y="-18574"/>
            <a:ext cx="5894070" cy="2707958"/>
          </a:xfrm>
          <a:prstGeom prst="rect">
            <a:avLst/>
          </a:prstGeom>
        </p:spPr>
      </p:pic>
      <p:sp>
        <p:nvSpPr>
          <p:cNvPr id="5" name="文本框 4"/>
          <p:cNvSpPr txBox="1"/>
          <p:nvPr/>
        </p:nvSpPr>
        <p:spPr>
          <a:xfrm rot="21360000">
            <a:off x="2742312" y="942024"/>
            <a:ext cx="5136356" cy="1003736"/>
          </a:xfrm>
          <a:prstGeom prst="rect">
            <a:avLst/>
          </a:prstGeom>
          <a:noFill/>
        </p:spPr>
        <p:txBody>
          <a:bodyPr wrap="square" rtlCol="0">
            <a:spAutoFit/>
          </a:bodyPr>
          <a:lstStyle/>
          <a:p>
            <a:pPr algn="ctr" defTabSz="685800">
              <a:lnSpc>
                <a:spcPct val="150000"/>
              </a:lnSpc>
              <a:buClrTx/>
              <a:defRPr/>
            </a:pPr>
            <a:r>
              <a:rPr lang="en-US" altLang="zh-CN" sz="2100" kern="1200" dirty="0">
                <a:solidFill>
                  <a:srgbClr val="2E7E38"/>
                </a:solidFill>
                <a:latin typeface="Times New Roman" panose="02020603050405020304" pitchFamily="18" charset="0"/>
                <a:ea typeface="方正正大黑简体" panose="02000000000000000000" pitchFamily="2" charset="-122"/>
                <a:cs typeface="Times New Roman" panose="02020603050405020304" pitchFamily="18" charset="0"/>
              </a:rPr>
              <a:t>BÀI 6. SỰ CHUYỂN BIẾN VÀ PHÂN HÓA CỦA XÃ HỘI NGUYÊN THỦY</a:t>
            </a:r>
            <a:endParaRPr lang="zh-CN" altLang="en-US" sz="2100" kern="1200" spc="135" dirty="0">
              <a:solidFill>
                <a:srgbClr val="6FA068"/>
              </a:solidFill>
              <a:latin typeface="Times New Roman" panose="02020603050405020304" pitchFamily="18" charset="0"/>
              <a:ea typeface="方正正大黑简体" panose="02000000000000000000"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FFFDE3"/>
        </a:solidFill>
        <a:effectLst/>
      </p:bgPr>
    </p:bg>
    <p:spTree>
      <p:nvGrpSpPr>
        <p:cNvPr id="1" name="Shape 198"/>
        <p:cNvGrpSpPr/>
        <p:nvPr/>
      </p:nvGrpSpPr>
      <p:grpSpPr>
        <a:xfrm>
          <a:off x="0" y="0"/>
          <a:ext cx="0" cy="0"/>
          <a:chOff x="0" y="0"/>
          <a:chExt cx="0" cy="0"/>
        </a:xfrm>
      </p:grpSpPr>
      <p:sp>
        <p:nvSpPr>
          <p:cNvPr id="6" name="Rectangle 5">
            <a:extLst>
              <a:ext uri="{FF2B5EF4-FFF2-40B4-BE49-F238E27FC236}">
                <a16:creationId xmlns:a16="http://schemas.microsoft.com/office/drawing/2014/main" id="{853F0AEF-1329-7A4E-AAB9-C0B9C61881D0}"/>
              </a:ext>
            </a:extLst>
          </p:cNvPr>
          <p:cNvSpPr/>
          <p:nvPr/>
        </p:nvSpPr>
        <p:spPr>
          <a:xfrm>
            <a:off x="1801865" y="451938"/>
            <a:ext cx="68480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A</a:t>
            </a:r>
          </a:p>
        </p:txBody>
      </p:sp>
      <p:sp>
        <p:nvSpPr>
          <p:cNvPr id="22" name="Rectangle 21">
            <a:extLst>
              <a:ext uri="{FF2B5EF4-FFF2-40B4-BE49-F238E27FC236}">
                <a16:creationId xmlns:a16="http://schemas.microsoft.com/office/drawing/2014/main" id="{0854FAC5-AF82-9148-95A1-F597A117D11C}"/>
              </a:ext>
            </a:extLst>
          </p:cNvPr>
          <p:cNvSpPr/>
          <p:nvPr/>
        </p:nvSpPr>
        <p:spPr>
          <a:xfrm>
            <a:off x="6950982" y="381089"/>
            <a:ext cx="646331"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B</a:t>
            </a:r>
          </a:p>
        </p:txBody>
      </p:sp>
      <p:sp>
        <p:nvSpPr>
          <p:cNvPr id="2" name="TextBox 1"/>
          <p:cNvSpPr txBox="1"/>
          <p:nvPr/>
        </p:nvSpPr>
        <p:spPr>
          <a:xfrm>
            <a:off x="0" y="8160"/>
            <a:ext cx="915962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Nối</a:t>
            </a:r>
            <a:r>
              <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cột</a:t>
            </a:r>
            <a:r>
              <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 </a:t>
            </a:r>
            <a:r>
              <a:rPr kumimoji="0" lang="en-US"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và</a:t>
            </a:r>
            <a:r>
              <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cột</a:t>
            </a:r>
            <a:r>
              <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B: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Quá</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trình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xuất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hiện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công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cụ</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bằng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kim</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loại</a:t>
            </a:r>
            <a:endPar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nvGrpSpPr>
          <p:cNvPr id="23" name="Group 22">
            <a:extLst>
              <a:ext uri="{FF2B5EF4-FFF2-40B4-BE49-F238E27FC236}">
                <a16:creationId xmlns:a16="http://schemas.microsoft.com/office/drawing/2014/main" id="{1B5B67BE-A0D0-9747-9176-BE6AE3B82BB8}"/>
              </a:ext>
            </a:extLst>
          </p:cNvPr>
          <p:cNvGrpSpPr/>
          <p:nvPr/>
        </p:nvGrpSpPr>
        <p:grpSpPr>
          <a:xfrm>
            <a:off x="5309696" y="3967556"/>
            <a:ext cx="3950020" cy="954107"/>
            <a:chOff x="5236010" y="1357308"/>
            <a:chExt cx="3950020" cy="954107"/>
          </a:xfrm>
        </p:grpSpPr>
        <p:sp>
          <p:nvSpPr>
            <p:cNvPr id="18" name="Rounded Rectangle 17">
              <a:extLst>
                <a:ext uri="{FF2B5EF4-FFF2-40B4-BE49-F238E27FC236}">
                  <a16:creationId xmlns:a16="http://schemas.microsoft.com/office/drawing/2014/main" id="{590768A8-B0C1-BF40-9035-730B5637FA57}"/>
                </a:ext>
              </a:extLst>
            </p:cNvPr>
            <p:cNvSpPr/>
            <p:nvPr/>
          </p:nvSpPr>
          <p:spPr>
            <a:xfrm>
              <a:off x="5334000" y="1391807"/>
              <a:ext cx="3733800" cy="919608"/>
            </a:xfrm>
            <a:prstGeom prst="roundRect">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21" name="Rectangle 20">
              <a:extLst>
                <a:ext uri="{FF2B5EF4-FFF2-40B4-BE49-F238E27FC236}">
                  <a16:creationId xmlns:a16="http://schemas.microsoft.com/office/drawing/2014/main" id="{DCE5FBA5-C481-834F-9E72-EBACBC283FC9}"/>
                </a:ext>
              </a:extLst>
            </p:cNvPr>
            <p:cNvSpPr/>
            <p:nvPr/>
          </p:nvSpPr>
          <p:spPr>
            <a:xfrm>
              <a:off x="5236010" y="1357308"/>
              <a:ext cx="3950020" cy="954107"/>
            </a:xfrm>
            <a:prstGeom prst="rect">
              <a:avLst/>
            </a:prstGeom>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Ai </a:t>
              </a:r>
              <a:r>
                <a:rPr lang="en-US" sz="2800" dirty="0" err="1">
                  <a:latin typeface="Times New Roman" panose="02020603050405020304" pitchFamily="18" charset="0"/>
                  <a:cs typeface="Times New Roman" panose="02020603050405020304" pitchFamily="18" charset="0"/>
                </a:rPr>
                <a:t>Cập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đỏ</a:t>
              </a:r>
              <a:endParaRPr lang="en-VN" sz="1600" dirty="0"/>
            </a:p>
          </p:txBody>
        </p:sp>
      </p:grpSp>
      <p:grpSp>
        <p:nvGrpSpPr>
          <p:cNvPr id="27" name="Group 26">
            <a:extLst>
              <a:ext uri="{FF2B5EF4-FFF2-40B4-BE49-F238E27FC236}">
                <a16:creationId xmlns:a16="http://schemas.microsoft.com/office/drawing/2014/main" id="{8C44BE83-7646-D04E-A2F0-CFC3C3D0E857}"/>
              </a:ext>
            </a:extLst>
          </p:cNvPr>
          <p:cNvGrpSpPr/>
          <p:nvPr/>
        </p:nvGrpSpPr>
        <p:grpSpPr>
          <a:xfrm>
            <a:off x="5395144" y="1304419"/>
            <a:ext cx="3764480" cy="954108"/>
            <a:chOff x="5328780" y="2571749"/>
            <a:chExt cx="3764480" cy="954108"/>
          </a:xfrm>
        </p:grpSpPr>
        <p:sp>
          <p:nvSpPr>
            <p:cNvPr id="25" name="Rounded Rectangle 24">
              <a:extLst>
                <a:ext uri="{FF2B5EF4-FFF2-40B4-BE49-F238E27FC236}">
                  <a16:creationId xmlns:a16="http://schemas.microsoft.com/office/drawing/2014/main" id="{C8CAD9F5-F365-3C46-9F4A-1F0143F37D02}"/>
                </a:ext>
              </a:extLst>
            </p:cNvPr>
            <p:cNvSpPr/>
            <p:nvPr/>
          </p:nvSpPr>
          <p:spPr>
            <a:xfrm>
              <a:off x="5334000" y="2571749"/>
              <a:ext cx="3733800" cy="954107"/>
            </a:xfrm>
            <a:prstGeom prst="roundRect">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4" name="Rectangle 23">
              <a:extLst>
                <a:ext uri="{FF2B5EF4-FFF2-40B4-BE49-F238E27FC236}">
                  <a16:creationId xmlns:a16="http://schemas.microsoft.com/office/drawing/2014/main" id="{CCBE8A3A-5DB8-8849-83A2-3387FA43EA66}"/>
                </a:ext>
              </a:extLst>
            </p:cNvPr>
            <p:cNvSpPr/>
            <p:nvPr/>
          </p:nvSpPr>
          <p:spPr>
            <a:xfrm>
              <a:off x="5328780" y="2571750"/>
              <a:ext cx="3764480" cy="954107"/>
            </a:xfrm>
            <a:prstGeom prst="rect">
              <a:avLst/>
            </a:prstGeom>
          </p:spPr>
          <p:txBody>
            <a:bodyPr wrap="square">
              <a:spAutoFit/>
            </a:bodyPr>
            <a:lstStyle/>
            <a:p>
              <a:pPr lvl="0" algn="ctr">
                <a:defRPr/>
              </a:pPr>
              <a:r>
                <a:rPr lang="en-US" sz="2800" dirty="0" err="1">
                  <a:latin typeface="Times New Roman" panose="02020603050405020304" pitchFamily="18" charset="0"/>
                  <a:cs typeface="Times New Roman" panose="02020603050405020304" pitchFamily="18" charset="0"/>
                </a:rPr>
                <a:t>Cư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thau</a:t>
              </a:r>
              <a:endParaRPr lang="en-VN" sz="2800" dirty="0">
                <a:latin typeface="Times New Roman" panose="02020603050405020304" pitchFamily="18" charset="0"/>
                <a:cs typeface="Times New Roman" panose="02020603050405020304" pitchFamily="18" charset="0"/>
              </a:endParaRPr>
            </a:p>
          </p:txBody>
        </p:sp>
      </p:grpSp>
      <p:grpSp>
        <p:nvGrpSpPr>
          <p:cNvPr id="29" name="Group 28">
            <a:extLst>
              <a:ext uri="{FF2B5EF4-FFF2-40B4-BE49-F238E27FC236}">
                <a16:creationId xmlns:a16="http://schemas.microsoft.com/office/drawing/2014/main" id="{3721E3BE-E693-2146-A5C1-40C2D8C76E21}"/>
              </a:ext>
            </a:extLst>
          </p:cNvPr>
          <p:cNvGrpSpPr/>
          <p:nvPr/>
        </p:nvGrpSpPr>
        <p:grpSpPr>
          <a:xfrm>
            <a:off x="5333810" y="2484068"/>
            <a:ext cx="3950020" cy="954107"/>
            <a:chOff x="5236010" y="3895989"/>
            <a:chExt cx="3950020" cy="954107"/>
          </a:xfrm>
        </p:grpSpPr>
        <p:sp>
          <p:nvSpPr>
            <p:cNvPr id="26" name="Rounded Rectangle 25">
              <a:extLst>
                <a:ext uri="{FF2B5EF4-FFF2-40B4-BE49-F238E27FC236}">
                  <a16:creationId xmlns:a16="http://schemas.microsoft.com/office/drawing/2014/main" id="{C0A04C25-4C35-7340-A563-99B52C0FAF98}"/>
                </a:ext>
              </a:extLst>
            </p:cNvPr>
            <p:cNvSpPr/>
            <p:nvPr/>
          </p:nvSpPr>
          <p:spPr>
            <a:xfrm>
              <a:off x="5295900" y="3895989"/>
              <a:ext cx="3733800" cy="954107"/>
            </a:xfrm>
            <a:prstGeom prst="roundRect">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8" name="Rectangle 27">
              <a:extLst>
                <a:ext uri="{FF2B5EF4-FFF2-40B4-BE49-F238E27FC236}">
                  <a16:creationId xmlns:a16="http://schemas.microsoft.com/office/drawing/2014/main" id="{09C2BF64-A091-AC46-8689-D32432EAB652}"/>
                </a:ext>
              </a:extLst>
            </p:cNvPr>
            <p:cNvSpPr/>
            <p:nvPr/>
          </p:nvSpPr>
          <p:spPr>
            <a:xfrm>
              <a:off x="5236010" y="3895989"/>
              <a:ext cx="3950020" cy="954107"/>
            </a:xfrm>
            <a:prstGeom prst="rect">
              <a:avLst/>
            </a:prstGeom>
          </p:spPr>
          <p:txBody>
            <a:bodyPr wrap="square">
              <a:spAutoFit/>
            </a:bodyPr>
            <a:lstStyle/>
            <a:p>
              <a:pPr lvl="0" algn="ctr">
                <a:defRPr/>
              </a:pPr>
              <a:r>
                <a:rPr lang="en-US" sz="2800" dirty="0">
                  <a:latin typeface="Times New Roman" panose="02020603050405020304" pitchFamily="18" charset="0"/>
                  <a:cs typeface="Times New Roman" panose="02020603050405020304" pitchFamily="18" charset="0"/>
                </a:rPr>
                <a:t>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sắt</a:t>
              </a:r>
              <a:endParaRPr lang="en-VN" sz="2800" dirty="0">
                <a:latin typeface="Times New Roman" panose="02020603050405020304" pitchFamily="18" charset="0"/>
                <a:cs typeface="Times New Roman" panose="02020603050405020304" pitchFamily="18" charset="0"/>
              </a:endParaRPr>
            </a:p>
          </p:txBody>
        </p:sp>
      </p:grpSp>
      <p:cxnSp>
        <p:nvCxnSpPr>
          <p:cNvPr id="33" name="Straight Arrow Connector 32">
            <a:extLst>
              <a:ext uri="{FF2B5EF4-FFF2-40B4-BE49-F238E27FC236}">
                <a16:creationId xmlns:a16="http://schemas.microsoft.com/office/drawing/2014/main" id="{89A8FF36-4FDA-2645-8B6B-D4C6E4202B66}"/>
              </a:ext>
            </a:extLst>
          </p:cNvPr>
          <p:cNvCxnSpPr>
            <a:cxnSpLocks/>
            <a:stCxn id="4" idx="3"/>
          </p:cNvCxnSpPr>
          <p:nvPr/>
        </p:nvCxnSpPr>
        <p:spPr>
          <a:xfrm>
            <a:off x="4142343" y="1746642"/>
            <a:ext cx="1197728" cy="2793505"/>
          </a:xfrm>
          <a:prstGeom prst="straightConnector1">
            <a:avLst/>
          </a:prstGeom>
          <a:ln w="1143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2D331E9F-4DC1-7A43-BA84-6EE9C55DD0BB}"/>
              </a:ext>
            </a:extLst>
          </p:cNvPr>
          <p:cNvGrpSpPr/>
          <p:nvPr/>
        </p:nvGrpSpPr>
        <p:grpSpPr>
          <a:xfrm>
            <a:off x="574597" y="1365642"/>
            <a:ext cx="3643946" cy="762000"/>
            <a:chOff x="13654" y="1809750"/>
            <a:chExt cx="3643946" cy="762000"/>
          </a:xfrm>
        </p:grpSpPr>
        <p:sp>
          <p:nvSpPr>
            <p:cNvPr id="4" name="Rounded Rectangle 3">
              <a:extLst>
                <a:ext uri="{FF2B5EF4-FFF2-40B4-BE49-F238E27FC236}">
                  <a16:creationId xmlns:a16="http://schemas.microsoft.com/office/drawing/2014/main" id="{E05CFA11-3951-AB4C-8DE6-1E9BE2F20FED}"/>
                </a:ext>
              </a:extLst>
            </p:cNvPr>
            <p:cNvSpPr/>
            <p:nvPr/>
          </p:nvSpPr>
          <p:spPr>
            <a:xfrm>
              <a:off x="76199" y="1809750"/>
              <a:ext cx="3505201" cy="762000"/>
            </a:xfrm>
            <a:prstGeom prst="roundRec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7" name="Rectangle 6">
              <a:extLst>
                <a:ext uri="{FF2B5EF4-FFF2-40B4-BE49-F238E27FC236}">
                  <a16:creationId xmlns:a16="http://schemas.microsoft.com/office/drawing/2014/main" id="{90EC4219-2B20-0245-97AB-6D93646CBD67}"/>
                </a:ext>
              </a:extLst>
            </p:cNvPr>
            <p:cNvSpPr/>
            <p:nvPr/>
          </p:nvSpPr>
          <p:spPr>
            <a:xfrm>
              <a:off x="13654" y="1929140"/>
              <a:ext cx="3643946" cy="523220"/>
            </a:xfrm>
            <a:prstGeom prst="rect">
              <a:avLst/>
            </a:prstGeom>
          </p:spPr>
          <p:txBody>
            <a:bodyPr wrap="none">
              <a:spAutoFit/>
            </a:bodyPr>
            <a:lstStyle/>
            <a:p>
              <a:pPr lvl="0" algn="ctr">
                <a:defRPr/>
              </a:pPr>
              <a:r>
                <a:rPr lang="en-US" sz="2800" dirty="0" err="1">
                  <a:solidFill>
                    <a:srgbClr val="0070C0"/>
                  </a:solidFill>
                  <a:latin typeface="Times New Roman" panose="02020603050405020304" pitchFamily="18" charset="0"/>
                  <a:cs typeface="Times New Roman" panose="02020603050405020304" pitchFamily="18" charset="0"/>
                </a:rPr>
                <a:t>Khoảng</a:t>
              </a:r>
              <a:r>
                <a:rPr lang="en-US" sz="2800" dirty="0">
                  <a:solidFill>
                    <a:srgbClr val="0070C0"/>
                  </a:solidFill>
                  <a:latin typeface="Times New Roman" panose="02020603050405020304" pitchFamily="18" charset="0"/>
                  <a:cs typeface="Times New Roman" panose="02020603050405020304" pitchFamily="18" charset="0"/>
                </a:rPr>
                <a:t> 3500 </a:t>
              </a:r>
              <a:r>
                <a:rPr lang="en-US" sz="2800" dirty="0" err="1">
                  <a:solidFill>
                    <a:srgbClr val="0070C0"/>
                  </a:solidFill>
                  <a:latin typeface="Times New Roman" panose="02020603050405020304" pitchFamily="18" charset="0"/>
                  <a:cs typeface="Times New Roman" panose="02020603050405020304" pitchFamily="18" charset="0"/>
                </a:rPr>
                <a:t>năm</a:t>
              </a:r>
              <a:r>
                <a:rPr lang="en-US" sz="2800" dirty="0">
                  <a:solidFill>
                    <a:srgbClr val="0070C0"/>
                  </a:solidFill>
                  <a:latin typeface="Times New Roman" panose="02020603050405020304" pitchFamily="18" charset="0"/>
                  <a:cs typeface="Times New Roman" panose="02020603050405020304" pitchFamily="18" charset="0"/>
                </a:rPr>
                <a:t> TCN</a:t>
              </a:r>
              <a:endParaRPr lang="vi-VN" sz="2800" dirty="0">
                <a:latin typeface="Times New Roman" panose="02020603050405020304" pitchFamily="18" charset="0"/>
                <a:cs typeface="Times New Roman" panose="02020603050405020304" pitchFamily="18" charset="0"/>
              </a:endParaRPr>
            </a:p>
          </p:txBody>
        </p:sp>
      </p:grpSp>
      <p:cxnSp>
        <p:nvCxnSpPr>
          <p:cNvPr id="39" name="Straight Arrow Connector 38">
            <a:extLst>
              <a:ext uri="{FF2B5EF4-FFF2-40B4-BE49-F238E27FC236}">
                <a16:creationId xmlns:a16="http://schemas.microsoft.com/office/drawing/2014/main" id="{4F207EB3-0AA2-684B-97E4-A043B941428C}"/>
              </a:ext>
            </a:extLst>
          </p:cNvPr>
          <p:cNvCxnSpPr>
            <a:cxnSpLocks/>
            <a:stCxn id="19" idx="3"/>
          </p:cNvCxnSpPr>
          <p:nvPr/>
        </p:nvCxnSpPr>
        <p:spPr>
          <a:xfrm flipV="1">
            <a:off x="4163470" y="2912858"/>
            <a:ext cx="1198317" cy="1592790"/>
          </a:xfrm>
          <a:prstGeom prst="straightConnector1">
            <a:avLst/>
          </a:prstGeom>
          <a:ln w="1143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50E00102-DD13-1944-8B14-69E53ED1C96E}"/>
              </a:ext>
            </a:extLst>
          </p:cNvPr>
          <p:cNvCxnSpPr>
            <a:cxnSpLocks/>
            <a:stCxn id="15" idx="3"/>
            <a:endCxn id="25" idx="1"/>
          </p:cNvCxnSpPr>
          <p:nvPr/>
        </p:nvCxnSpPr>
        <p:spPr>
          <a:xfrm flipV="1">
            <a:off x="4165970" y="1781473"/>
            <a:ext cx="1234394" cy="1231597"/>
          </a:xfrm>
          <a:prstGeom prst="straightConnector1">
            <a:avLst/>
          </a:prstGeom>
          <a:ln w="1143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FB59836A-6B59-344A-8566-DEFE142AABA5}"/>
              </a:ext>
            </a:extLst>
          </p:cNvPr>
          <p:cNvGrpSpPr/>
          <p:nvPr/>
        </p:nvGrpSpPr>
        <p:grpSpPr>
          <a:xfrm>
            <a:off x="660769" y="2632070"/>
            <a:ext cx="3505201" cy="762000"/>
            <a:chOff x="83026" y="2780733"/>
            <a:chExt cx="3505201" cy="762000"/>
          </a:xfrm>
        </p:grpSpPr>
        <p:sp>
          <p:nvSpPr>
            <p:cNvPr id="15" name="Rounded Rectangle 14">
              <a:extLst>
                <a:ext uri="{FF2B5EF4-FFF2-40B4-BE49-F238E27FC236}">
                  <a16:creationId xmlns:a16="http://schemas.microsoft.com/office/drawing/2014/main" id="{B73819DA-3239-3145-92C8-3D4838D21290}"/>
                </a:ext>
              </a:extLst>
            </p:cNvPr>
            <p:cNvSpPr/>
            <p:nvPr/>
          </p:nvSpPr>
          <p:spPr>
            <a:xfrm>
              <a:off x="83026" y="2780733"/>
              <a:ext cx="3505201" cy="762000"/>
            </a:xfrm>
            <a:prstGeom prst="roundRec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 name="Rectangle 8">
              <a:extLst>
                <a:ext uri="{FF2B5EF4-FFF2-40B4-BE49-F238E27FC236}">
                  <a16:creationId xmlns:a16="http://schemas.microsoft.com/office/drawing/2014/main" id="{D556324E-08CE-1F4A-B7D8-4DB5C66C1421}"/>
                </a:ext>
              </a:extLst>
            </p:cNvPr>
            <p:cNvSpPr/>
            <p:nvPr/>
          </p:nvSpPr>
          <p:spPr>
            <a:xfrm>
              <a:off x="360288" y="2900123"/>
              <a:ext cx="2937021" cy="523220"/>
            </a:xfrm>
            <a:prstGeom prst="rect">
              <a:avLst/>
            </a:prstGeom>
          </p:spPr>
          <p:txBody>
            <a:bodyPr wrap="none">
              <a:spAutoFit/>
            </a:bodyPr>
            <a:lstStyle/>
            <a:p>
              <a:pPr lvl="0" algn="ctr">
                <a:defRPr/>
              </a:pPr>
              <a:r>
                <a:rPr lang="en-US" sz="2800" dirty="0" err="1">
                  <a:solidFill>
                    <a:srgbClr val="0070C0"/>
                  </a:solidFill>
                  <a:latin typeface="Times New Roman" panose="02020603050405020304" pitchFamily="18" charset="0"/>
                  <a:cs typeface="Times New Roman" panose="02020603050405020304" pitchFamily="18" charset="0"/>
                </a:rPr>
                <a:t>Khoảng</a:t>
              </a:r>
              <a:r>
                <a:rPr lang="en-US" sz="2800" dirty="0">
                  <a:solidFill>
                    <a:srgbClr val="0070C0"/>
                  </a:solidFill>
                  <a:latin typeface="Times New Roman" panose="02020603050405020304" pitchFamily="18" charset="0"/>
                  <a:cs typeface="Times New Roman" panose="02020603050405020304" pitchFamily="18" charset="0"/>
                </a:rPr>
                <a:t> 2000 TCN</a:t>
              </a:r>
              <a:endParaRPr lang="vi-VN" sz="2800" dirty="0">
                <a:latin typeface="Times New Roman" panose="020206030504050203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4449F917-4160-A54D-B875-681D9576D59F}"/>
              </a:ext>
            </a:extLst>
          </p:cNvPr>
          <p:cNvGrpSpPr/>
          <p:nvPr/>
        </p:nvGrpSpPr>
        <p:grpSpPr>
          <a:xfrm>
            <a:off x="2722" y="4011345"/>
            <a:ext cx="4215821" cy="954107"/>
            <a:chOff x="-24822" y="4076608"/>
            <a:chExt cx="4215821" cy="954107"/>
          </a:xfrm>
        </p:grpSpPr>
        <p:sp>
          <p:nvSpPr>
            <p:cNvPr id="19" name="Rounded Rectangle 18">
              <a:extLst>
                <a:ext uri="{FF2B5EF4-FFF2-40B4-BE49-F238E27FC236}">
                  <a16:creationId xmlns:a16="http://schemas.microsoft.com/office/drawing/2014/main" id="{721A29F0-E652-944C-8B66-9CAD305F9731}"/>
                </a:ext>
              </a:extLst>
            </p:cNvPr>
            <p:cNvSpPr/>
            <p:nvPr/>
          </p:nvSpPr>
          <p:spPr>
            <a:xfrm>
              <a:off x="21125" y="4111107"/>
              <a:ext cx="4114801" cy="919608"/>
            </a:xfrm>
            <a:prstGeom prst="roundRec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6" name="Rectangle 15">
              <a:extLst>
                <a:ext uri="{FF2B5EF4-FFF2-40B4-BE49-F238E27FC236}">
                  <a16:creationId xmlns:a16="http://schemas.microsoft.com/office/drawing/2014/main" id="{18681727-A3A3-7745-B847-6460A61280DA}"/>
                </a:ext>
              </a:extLst>
            </p:cNvPr>
            <p:cNvSpPr/>
            <p:nvPr/>
          </p:nvSpPr>
          <p:spPr>
            <a:xfrm>
              <a:off x="-24822" y="4076608"/>
              <a:ext cx="4215821" cy="954107"/>
            </a:xfrm>
            <a:prstGeom prst="rect">
              <a:avLst/>
            </a:prstGeom>
          </p:spPr>
          <p:txBody>
            <a:bodyPr wrap="square">
              <a:spAutoFit/>
            </a:bodyPr>
            <a:lstStyle/>
            <a:p>
              <a:pPr lvl="0" algn="ctr">
                <a:defRPr/>
              </a:pPr>
              <a:r>
                <a:rPr lang="en-US" sz="2800" dirty="0" err="1">
                  <a:solidFill>
                    <a:srgbClr val="0070C0"/>
                  </a:solidFill>
                  <a:latin typeface="Times New Roman" panose="02020603050405020304" pitchFamily="18" charset="0"/>
                  <a:cs typeface="Times New Roman" panose="02020603050405020304" pitchFamily="18" charset="0"/>
                </a:rPr>
                <a:t>Khoảng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cuối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thiên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niên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kỉ</a:t>
              </a:r>
              <a:r>
                <a:rPr lang="en-US" sz="2800" dirty="0">
                  <a:solidFill>
                    <a:srgbClr val="0070C0"/>
                  </a:solidFill>
                  <a:latin typeface="Times New Roman" panose="02020603050405020304" pitchFamily="18" charset="0"/>
                  <a:cs typeface="Times New Roman" panose="02020603050405020304" pitchFamily="18" charset="0"/>
                </a:rPr>
                <a:t> II </a:t>
              </a:r>
              <a:r>
                <a:rPr lang="en-US" sz="2800" dirty="0" err="1">
                  <a:solidFill>
                    <a:srgbClr val="0070C0"/>
                  </a:solidFill>
                  <a:latin typeface="Times New Roman" panose="02020603050405020304" pitchFamily="18" charset="0"/>
                  <a:cs typeface="Times New Roman" panose="02020603050405020304" pitchFamily="18" charset="0"/>
                </a:rPr>
                <a:t>đầu</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thiên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nhiên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kỉ</a:t>
              </a:r>
              <a:r>
                <a:rPr lang="en-US" sz="2800" dirty="0">
                  <a:solidFill>
                    <a:srgbClr val="0070C0"/>
                  </a:solidFill>
                  <a:latin typeface="Times New Roman" panose="02020603050405020304" pitchFamily="18" charset="0"/>
                  <a:cs typeface="Times New Roman" panose="02020603050405020304" pitchFamily="18" charset="0"/>
                </a:rPr>
                <a:t> I TCN</a:t>
              </a:r>
              <a:endParaRPr lang="vi-VN" sz="28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895388046"/>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14:presetBounceEnd="50000">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14:bounceEnd="50000">
                                          <p:cBhvr additive="base">
                                            <p:cTn id="15" dur="500" fill="hold"/>
                                            <p:tgtEl>
                                              <p:spTgt spid="22"/>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nodeType="clickEffect" p14:presetBounceEnd="50000">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14:bounceEnd="50000">
                                          <p:cBhvr additive="base">
                                            <p:cTn id="21"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22" dur="500" fill="hold"/>
                                            <p:tgtEl>
                                              <p:spTgt spid="8"/>
                                            </p:tgtEl>
                                            <p:attrNameLst>
                                              <p:attrName>ppt_y</p:attrName>
                                            </p:attrNameLst>
                                          </p:cBhvr>
                                          <p:tavLst>
                                            <p:tav tm="0">
                                              <p:val>
                                                <p:strVal val="0-#ppt_h/2"/>
                                              </p:val>
                                            </p:tav>
                                            <p:tav tm="100000">
                                              <p:val>
                                                <p:strVal val="#ppt_y"/>
                                              </p:val>
                                            </p:tav>
                                          </p:tavLst>
                                        </p:anim>
                                      </p:childTnLst>
                                    </p:cTn>
                                  </p:par>
                                </p:childTnLst>
                              </p:cTn>
                            </p:par>
                            <p:par>
                              <p:cTn id="23" fill="hold">
                                <p:stCondLst>
                                  <p:cond delay="500"/>
                                </p:stCondLst>
                                <p:childTnLst>
                                  <p:par>
                                    <p:cTn id="24" presetID="2" presetClass="entr" presetSubtype="1" fill="hold" nodeType="afterEffect" p14:presetBounceEnd="50000">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14:bounceEnd="50000">
                                          <p:cBhvr additive="base">
                                            <p:cTn id="26"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27" dur="500" fill="hold"/>
                                            <p:tgtEl>
                                              <p:spTgt spid="13"/>
                                            </p:tgtEl>
                                            <p:attrNameLst>
                                              <p:attrName>ppt_y</p:attrName>
                                            </p:attrNameLst>
                                          </p:cBhvr>
                                          <p:tavLst>
                                            <p:tav tm="0">
                                              <p:val>
                                                <p:strVal val="0-#ppt_h/2"/>
                                              </p:val>
                                            </p:tav>
                                            <p:tav tm="100000">
                                              <p:val>
                                                <p:strVal val="#ppt_y"/>
                                              </p:val>
                                            </p:tav>
                                          </p:tavLst>
                                        </p:anim>
                                      </p:childTnLst>
                                    </p:cTn>
                                  </p:par>
                                </p:childTnLst>
                              </p:cTn>
                            </p:par>
                            <p:par>
                              <p:cTn id="28" fill="hold">
                                <p:stCondLst>
                                  <p:cond delay="1000"/>
                                </p:stCondLst>
                                <p:childTnLst>
                                  <p:par>
                                    <p:cTn id="29" presetID="2" presetClass="entr" presetSubtype="1" fill="hold" nodeType="afterEffect" p14:presetBounceEnd="50000">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14:bounceEnd="50000">
                                          <p:cBhvr additive="base">
                                            <p:cTn id="31"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17"/>
                                            </p:tgtEl>
                                            <p:attrNameLst>
                                              <p:attrName>ppt_y</p:attrName>
                                            </p:attrNameLst>
                                          </p:cBhvr>
                                          <p:tavLst>
                                            <p:tav tm="0">
                                              <p:val>
                                                <p:strVal val="0-#ppt_h/2"/>
                                              </p:val>
                                            </p:tav>
                                            <p:tav tm="100000">
                                              <p:val>
                                                <p:strVal val="#ppt_y"/>
                                              </p:val>
                                            </p:tav>
                                          </p:tavLst>
                                        </p:anim>
                                      </p:childTnLst>
                                    </p:cTn>
                                  </p:par>
                                </p:childTnLst>
                              </p:cTn>
                            </p:par>
                            <p:par>
                              <p:cTn id="33" fill="hold">
                                <p:stCondLst>
                                  <p:cond delay="1500"/>
                                </p:stCondLst>
                                <p:childTnLst>
                                  <p:par>
                                    <p:cTn id="34" presetID="2" presetClass="entr" presetSubtype="1" accel="50000" fill="hold" nodeType="afterEffect" p14:presetBounceEnd="50000">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14:bounceEnd="50000">
                                          <p:cBhvr additive="base">
                                            <p:cTn id="36" dur="500" fill="hold"/>
                                            <p:tgtEl>
                                              <p:spTgt spid="27"/>
                                            </p:tgtEl>
                                            <p:attrNameLst>
                                              <p:attrName>ppt_x</p:attrName>
                                            </p:attrNameLst>
                                          </p:cBhvr>
                                          <p:tavLst>
                                            <p:tav tm="0">
                                              <p:val>
                                                <p:strVal val="#ppt_x"/>
                                              </p:val>
                                            </p:tav>
                                            <p:tav tm="100000">
                                              <p:val>
                                                <p:strVal val="#ppt_x"/>
                                              </p:val>
                                            </p:tav>
                                          </p:tavLst>
                                        </p:anim>
                                        <p:anim calcmode="lin" valueType="num" p14:bounceEnd="50000">
                                          <p:cBhvr additive="base">
                                            <p:cTn id="37" dur="500" fill="hold"/>
                                            <p:tgtEl>
                                              <p:spTgt spid="27"/>
                                            </p:tgtEl>
                                            <p:attrNameLst>
                                              <p:attrName>ppt_y</p:attrName>
                                            </p:attrNameLst>
                                          </p:cBhvr>
                                          <p:tavLst>
                                            <p:tav tm="0">
                                              <p:val>
                                                <p:strVal val="0-#ppt_h/2"/>
                                              </p:val>
                                            </p:tav>
                                            <p:tav tm="100000">
                                              <p:val>
                                                <p:strVal val="#ppt_y"/>
                                              </p:val>
                                            </p:tav>
                                          </p:tavLst>
                                        </p:anim>
                                      </p:childTnLst>
                                    </p:cTn>
                                  </p:par>
                                </p:childTnLst>
                              </p:cTn>
                            </p:par>
                            <p:par>
                              <p:cTn id="38" fill="hold">
                                <p:stCondLst>
                                  <p:cond delay="2000"/>
                                </p:stCondLst>
                                <p:childTnLst>
                                  <p:par>
                                    <p:cTn id="39" presetID="2" presetClass="entr" presetSubtype="1" accel="50000" fill="hold" nodeType="afterEffect" p14:presetBounceEnd="50000">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14:bounceEnd="50000">
                                          <p:cBhvr additive="base">
                                            <p:cTn id="41" dur="500" fill="hold"/>
                                            <p:tgtEl>
                                              <p:spTgt spid="29"/>
                                            </p:tgtEl>
                                            <p:attrNameLst>
                                              <p:attrName>ppt_x</p:attrName>
                                            </p:attrNameLst>
                                          </p:cBhvr>
                                          <p:tavLst>
                                            <p:tav tm="0">
                                              <p:val>
                                                <p:strVal val="#ppt_x"/>
                                              </p:val>
                                            </p:tav>
                                            <p:tav tm="100000">
                                              <p:val>
                                                <p:strVal val="#ppt_x"/>
                                              </p:val>
                                            </p:tav>
                                          </p:tavLst>
                                        </p:anim>
                                        <p:anim calcmode="lin" valueType="num" p14:bounceEnd="50000">
                                          <p:cBhvr additive="base">
                                            <p:cTn id="42" dur="500" fill="hold"/>
                                            <p:tgtEl>
                                              <p:spTgt spid="29"/>
                                            </p:tgtEl>
                                            <p:attrNameLst>
                                              <p:attrName>ppt_y</p:attrName>
                                            </p:attrNameLst>
                                          </p:cBhvr>
                                          <p:tavLst>
                                            <p:tav tm="0">
                                              <p:val>
                                                <p:strVal val="0-#ppt_h/2"/>
                                              </p:val>
                                            </p:tav>
                                            <p:tav tm="100000">
                                              <p:val>
                                                <p:strVal val="#ppt_y"/>
                                              </p:val>
                                            </p:tav>
                                          </p:tavLst>
                                        </p:anim>
                                      </p:childTnLst>
                                    </p:cTn>
                                  </p:par>
                                </p:childTnLst>
                              </p:cTn>
                            </p:par>
                            <p:par>
                              <p:cTn id="43" fill="hold">
                                <p:stCondLst>
                                  <p:cond delay="2500"/>
                                </p:stCondLst>
                                <p:childTnLst>
                                  <p:par>
                                    <p:cTn id="44" presetID="2" presetClass="entr" presetSubtype="1" accel="50000" fill="hold" nodeType="afterEffect" p14:presetBounceEnd="50000">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14:bounceEnd="50000">
                                          <p:cBhvr additive="base">
                                            <p:cTn id="46"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47"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wipe(up)">
                                          <p:cBhvr>
                                            <p:cTn id="52" dur="500"/>
                                            <p:tgtEl>
                                              <p:spTgt spid="33"/>
                                            </p:tgtEl>
                                          </p:cBhvr>
                                        </p:animEffect>
                                      </p:childTnLst>
                                      <p:subTnLst>
                                        <p:audio>
                                          <p:cMediaNode>
                                            <p:cTn display="0" masterRel="sameClick">
                                              <p:stCondLst>
                                                <p:cond evt="begin" delay="0">
                                                  <p:tn val="50"/>
                                                </p:cond>
                                              </p:stCondLst>
                                              <p:endCondLst>
                                                <p:cond evt="onStopAudio" delay="0">
                                                  <p:tgtEl>
                                                    <p:sldTgt/>
                                                  </p:tgtEl>
                                                </p:cond>
                                              </p:endCondLst>
                                            </p:cTn>
                                            <p:tgtEl>
                                              <p:sndTgt r:embed="rId3" name="push.wav"/>
                                            </p:tgtEl>
                                          </p:cMediaNode>
                                        </p:audio>
                                      </p:sub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wipe(left)">
                                          <p:cBhvr>
                                            <p:cTn id="57" dur="500"/>
                                            <p:tgtEl>
                                              <p:spTgt spid="43"/>
                                            </p:tgtEl>
                                          </p:cBhvr>
                                        </p:animEffect>
                                      </p:childTnLst>
                                      <p:subTnLst>
                                        <p:audio>
                                          <p:cMediaNode>
                                            <p:cTn display="0" masterRel="sameClick">
                                              <p:stCondLst>
                                                <p:cond evt="begin" delay="0">
                                                  <p:tn val="55"/>
                                                </p:cond>
                                              </p:stCondLst>
                                              <p:endCondLst>
                                                <p:cond evt="onStopAudio" delay="0">
                                                  <p:tgtEl>
                                                    <p:sldTgt/>
                                                  </p:tgtEl>
                                                </p:cond>
                                              </p:endCondLst>
                                            </p:cTn>
                                            <p:tgtEl>
                                              <p:sndTgt r:embed="rId3" name="push.wav"/>
                                            </p:tgtEl>
                                          </p:cMediaNode>
                                        </p:audio>
                                      </p:sub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wipe(left)">
                                          <p:cBhvr>
                                            <p:cTn id="62" dur="500"/>
                                            <p:tgtEl>
                                              <p:spTgt spid="39"/>
                                            </p:tgtEl>
                                          </p:cBhvr>
                                        </p:animEffect>
                                      </p:childTnLst>
                                      <p:subTnLst>
                                        <p:audio>
                                          <p:cMediaNode>
                                            <p:cTn display="0" masterRel="sameClick">
                                              <p:stCondLst>
                                                <p:cond evt="begin" delay="0">
                                                  <p:tn val="60"/>
                                                </p:cond>
                                              </p:stCondLst>
                                              <p:endCondLst>
                                                <p:cond evt="onStopAudio" delay="0">
                                                  <p:tgtEl>
                                                    <p:sldTgt/>
                                                  </p:tgtEl>
                                                </p:cond>
                                              </p:endCondLst>
                                            </p:cTn>
                                            <p:tgtEl>
                                              <p:sndTgt r:embed="rId3"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1+#ppt_w/2"/>
                                              </p:val>
                                            </p:tav>
                                            <p:tav tm="100000">
                                              <p:val>
                                                <p:strVal val="#ppt_x"/>
                                              </p:val>
                                            </p:tav>
                                          </p:tavLst>
                                        </p:anim>
                                        <p:anim calcmode="lin" valueType="num">
                                          <p:cBhvr additive="base">
                                            <p:cTn id="16"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0-#ppt_h/2"/>
                                              </p:val>
                                            </p:tav>
                                            <p:tav tm="100000">
                                              <p:val>
                                                <p:strVal val="#ppt_y"/>
                                              </p:val>
                                            </p:tav>
                                          </p:tavLst>
                                        </p:anim>
                                      </p:childTnLst>
                                    </p:cTn>
                                  </p:par>
                                </p:childTnLst>
                              </p:cTn>
                            </p:par>
                            <p:par>
                              <p:cTn id="23" fill="hold">
                                <p:stCondLst>
                                  <p:cond delay="500"/>
                                </p:stCondLst>
                                <p:childTnLst>
                                  <p:par>
                                    <p:cTn id="24" presetID="2" presetClass="entr" presetSubtype="1"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0-#ppt_h/2"/>
                                              </p:val>
                                            </p:tav>
                                            <p:tav tm="100000">
                                              <p:val>
                                                <p:strVal val="#ppt_y"/>
                                              </p:val>
                                            </p:tav>
                                          </p:tavLst>
                                        </p:anim>
                                      </p:childTnLst>
                                    </p:cTn>
                                  </p:par>
                                </p:childTnLst>
                              </p:cTn>
                            </p:par>
                            <p:par>
                              <p:cTn id="28" fill="hold">
                                <p:stCondLst>
                                  <p:cond delay="1000"/>
                                </p:stCondLst>
                                <p:childTnLst>
                                  <p:par>
                                    <p:cTn id="29" presetID="2" presetClass="entr" presetSubtype="1"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0-#ppt_h/2"/>
                                              </p:val>
                                            </p:tav>
                                            <p:tav tm="100000">
                                              <p:val>
                                                <p:strVal val="#ppt_y"/>
                                              </p:val>
                                            </p:tav>
                                          </p:tavLst>
                                        </p:anim>
                                      </p:childTnLst>
                                    </p:cTn>
                                  </p:par>
                                </p:childTnLst>
                              </p:cTn>
                            </p:par>
                            <p:par>
                              <p:cTn id="33" fill="hold">
                                <p:stCondLst>
                                  <p:cond delay="1500"/>
                                </p:stCondLst>
                                <p:childTnLst>
                                  <p:par>
                                    <p:cTn id="34" presetID="2" presetClass="entr" presetSubtype="1" accel="50000" fill="hold" nodeType="after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additive="base">
                                            <p:cTn id="36" dur="500" fill="hold"/>
                                            <p:tgtEl>
                                              <p:spTgt spid="27"/>
                                            </p:tgtEl>
                                            <p:attrNameLst>
                                              <p:attrName>ppt_x</p:attrName>
                                            </p:attrNameLst>
                                          </p:cBhvr>
                                          <p:tavLst>
                                            <p:tav tm="0">
                                              <p:val>
                                                <p:strVal val="#ppt_x"/>
                                              </p:val>
                                            </p:tav>
                                            <p:tav tm="100000">
                                              <p:val>
                                                <p:strVal val="#ppt_x"/>
                                              </p:val>
                                            </p:tav>
                                          </p:tavLst>
                                        </p:anim>
                                        <p:anim calcmode="lin" valueType="num">
                                          <p:cBhvr additive="base">
                                            <p:cTn id="37" dur="500" fill="hold"/>
                                            <p:tgtEl>
                                              <p:spTgt spid="27"/>
                                            </p:tgtEl>
                                            <p:attrNameLst>
                                              <p:attrName>ppt_y</p:attrName>
                                            </p:attrNameLst>
                                          </p:cBhvr>
                                          <p:tavLst>
                                            <p:tav tm="0">
                                              <p:val>
                                                <p:strVal val="0-#ppt_h/2"/>
                                              </p:val>
                                            </p:tav>
                                            <p:tav tm="100000">
                                              <p:val>
                                                <p:strVal val="#ppt_y"/>
                                              </p:val>
                                            </p:tav>
                                          </p:tavLst>
                                        </p:anim>
                                      </p:childTnLst>
                                    </p:cTn>
                                  </p:par>
                                </p:childTnLst>
                              </p:cTn>
                            </p:par>
                            <p:par>
                              <p:cTn id="38" fill="hold">
                                <p:stCondLst>
                                  <p:cond delay="2000"/>
                                </p:stCondLst>
                                <p:childTnLst>
                                  <p:par>
                                    <p:cTn id="39" presetID="2" presetClass="entr" presetSubtype="1" accel="50000" fill="hold" nodeType="after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500" fill="hold"/>
                                            <p:tgtEl>
                                              <p:spTgt spid="29"/>
                                            </p:tgtEl>
                                            <p:attrNameLst>
                                              <p:attrName>ppt_x</p:attrName>
                                            </p:attrNameLst>
                                          </p:cBhvr>
                                          <p:tavLst>
                                            <p:tav tm="0">
                                              <p:val>
                                                <p:strVal val="#ppt_x"/>
                                              </p:val>
                                            </p:tav>
                                            <p:tav tm="100000">
                                              <p:val>
                                                <p:strVal val="#ppt_x"/>
                                              </p:val>
                                            </p:tav>
                                          </p:tavLst>
                                        </p:anim>
                                        <p:anim calcmode="lin" valueType="num">
                                          <p:cBhvr additive="base">
                                            <p:cTn id="42" dur="500" fill="hold"/>
                                            <p:tgtEl>
                                              <p:spTgt spid="29"/>
                                            </p:tgtEl>
                                            <p:attrNameLst>
                                              <p:attrName>ppt_y</p:attrName>
                                            </p:attrNameLst>
                                          </p:cBhvr>
                                          <p:tavLst>
                                            <p:tav tm="0">
                                              <p:val>
                                                <p:strVal val="0-#ppt_h/2"/>
                                              </p:val>
                                            </p:tav>
                                            <p:tav tm="100000">
                                              <p:val>
                                                <p:strVal val="#ppt_y"/>
                                              </p:val>
                                            </p:tav>
                                          </p:tavLst>
                                        </p:anim>
                                      </p:childTnLst>
                                    </p:cTn>
                                  </p:par>
                                </p:childTnLst>
                              </p:cTn>
                            </p:par>
                            <p:par>
                              <p:cTn id="43" fill="hold">
                                <p:stCondLst>
                                  <p:cond delay="2500"/>
                                </p:stCondLst>
                                <p:childTnLst>
                                  <p:par>
                                    <p:cTn id="44" presetID="2" presetClass="entr" presetSubtype="1" accel="50000"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additive="base">
                                            <p:cTn id="46" dur="500" fill="hold"/>
                                            <p:tgtEl>
                                              <p:spTgt spid="23"/>
                                            </p:tgtEl>
                                            <p:attrNameLst>
                                              <p:attrName>ppt_x</p:attrName>
                                            </p:attrNameLst>
                                          </p:cBhvr>
                                          <p:tavLst>
                                            <p:tav tm="0">
                                              <p:val>
                                                <p:strVal val="#ppt_x"/>
                                              </p:val>
                                            </p:tav>
                                            <p:tav tm="100000">
                                              <p:val>
                                                <p:strVal val="#ppt_x"/>
                                              </p:val>
                                            </p:tav>
                                          </p:tavLst>
                                        </p:anim>
                                        <p:anim calcmode="lin" valueType="num">
                                          <p:cBhvr additive="base">
                                            <p:cTn id="47"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wipe(up)">
                                          <p:cBhvr>
                                            <p:cTn id="52" dur="500"/>
                                            <p:tgtEl>
                                              <p:spTgt spid="33"/>
                                            </p:tgtEl>
                                          </p:cBhvr>
                                        </p:animEffect>
                                      </p:childTnLst>
                                      <p:subTnLst>
                                        <p:audio>
                                          <p:cMediaNode>
                                            <p:cTn display="0" masterRel="sameClick">
                                              <p:stCondLst>
                                                <p:cond evt="begin" delay="0">
                                                  <p:tn val="50"/>
                                                </p:cond>
                                              </p:stCondLst>
                                              <p:endCondLst>
                                                <p:cond evt="onStopAudio" delay="0">
                                                  <p:tgtEl>
                                                    <p:sldTgt/>
                                                  </p:tgtEl>
                                                </p:cond>
                                              </p:endCondLst>
                                            </p:cTn>
                                            <p:tgtEl>
                                              <p:sndTgt r:embed="rId4" name="push.wav"/>
                                            </p:tgtEl>
                                          </p:cMediaNode>
                                        </p:audio>
                                      </p:sub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wipe(left)">
                                          <p:cBhvr>
                                            <p:cTn id="57" dur="500"/>
                                            <p:tgtEl>
                                              <p:spTgt spid="43"/>
                                            </p:tgtEl>
                                          </p:cBhvr>
                                        </p:animEffect>
                                      </p:childTnLst>
                                      <p:subTnLst>
                                        <p:audio>
                                          <p:cMediaNode>
                                            <p:cTn display="0" masterRel="sameClick">
                                              <p:stCondLst>
                                                <p:cond evt="begin" delay="0">
                                                  <p:tn val="55"/>
                                                </p:cond>
                                              </p:stCondLst>
                                              <p:endCondLst>
                                                <p:cond evt="onStopAudio" delay="0">
                                                  <p:tgtEl>
                                                    <p:sldTgt/>
                                                  </p:tgtEl>
                                                </p:cond>
                                              </p:endCondLst>
                                            </p:cTn>
                                            <p:tgtEl>
                                              <p:sndTgt r:embed="rId4" name="push.wav"/>
                                            </p:tgtEl>
                                          </p:cMediaNode>
                                        </p:audio>
                                      </p:sub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wipe(left)">
                                          <p:cBhvr>
                                            <p:cTn id="62" dur="500"/>
                                            <p:tgtEl>
                                              <p:spTgt spid="39"/>
                                            </p:tgtEl>
                                          </p:cBhvr>
                                        </p:animEffect>
                                      </p:childTnLst>
                                      <p:subTnLst>
                                        <p:audio>
                                          <p:cMediaNode>
                                            <p:cTn display="0" masterRel="sameClick">
                                              <p:stCondLst>
                                                <p:cond evt="begin" delay="0">
                                                  <p:tn val="60"/>
                                                </p:cond>
                                              </p:stCondLst>
                                              <p:endCondLst>
                                                <p:cond evt="onStopAudio" delay="0">
                                                  <p:tgtEl>
                                                    <p:sldTgt/>
                                                  </p:tgtEl>
                                                </p:cond>
                                              </p:endCondLst>
                                            </p:cTn>
                                            <p:tgtEl>
                                              <p:sndTgt r:embed="rId4"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p:bldP spid="2"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3000" t="-4000" r="-4000" b="-5000"/>
          </a:stretch>
        </a:blipFill>
        <a:effectLst/>
      </p:bgPr>
    </p:bg>
    <p:spTree>
      <p:nvGrpSpPr>
        <p:cNvPr id="1" name=""/>
        <p:cNvGrpSpPr/>
        <p:nvPr/>
      </p:nvGrpSpPr>
      <p:grpSpPr>
        <a:xfrm>
          <a:off x="0" y="0"/>
          <a:ext cx="0" cy="0"/>
          <a:chOff x="0" y="0"/>
          <a:chExt cx="0" cy="0"/>
        </a:xfrm>
      </p:grpSpPr>
      <p:sp>
        <p:nvSpPr>
          <p:cNvPr id="5" name="Google Shape;960;p34">
            <a:extLst>
              <a:ext uri="{FF2B5EF4-FFF2-40B4-BE49-F238E27FC236}">
                <a16:creationId xmlns:a16="http://schemas.microsoft.com/office/drawing/2014/main" id="{A473681A-D6F3-644D-B197-243C144B98AF}"/>
              </a:ext>
            </a:extLst>
          </p:cNvPr>
          <p:cNvSpPr txBox="1">
            <a:spLocks/>
          </p:cNvSpPr>
          <p:nvPr/>
        </p:nvSpPr>
        <p:spPr>
          <a:xfrm>
            <a:off x="0" y="40341"/>
            <a:ext cx="9144000" cy="1371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algn="ctr"/>
            <a:r>
              <a:rPr lang="vi-VN" sz="4400" dirty="0">
                <a:latin typeface="Times New Roman" panose="02020603050405020304" pitchFamily="18" charset="0"/>
                <a:cs typeface="Times New Roman" panose="02020603050405020304" pitchFamily="18" charset="0"/>
              </a:rPr>
              <a:t>1. </a:t>
            </a:r>
            <a:r>
              <a:rPr lang="vi-VN" sz="4400" dirty="0">
                <a:latin typeface="SVN-Blenda Script" panose="02000804000000020003" pitchFamily="2" charset="0"/>
              </a:rPr>
              <a:t>Sự phát hiện ra kim loại và bước tiến của xã hội nguyên thủy</a:t>
            </a:r>
          </a:p>
        </p:txBody>
      </p:sp>
      <p:pic>
        <p:nvPicPr>
          <p:cNvPr id="6" name="Picture 6">
            <a:extLst>
              <a:ext uri="{FF2B5EF4-FFF2-40B4-BE49-F238E27FC236}">
                <a16:creationId xmlns:a16="http://schemas.microsoft.com/office/drawing/2014/main" id="{24F2CC99-B7A8-644D-B1F9-BB01D1A038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977" t="12777" r="31360" b="17882"/>
          <a:stretch/>
        </p:blipFill>
        <p:spPr bwMode="auto">
          <a:xfrm>
            <a:off x="7447361" y="1675280"/>
            <a:ext cx="1696639" cy="343124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DADF8D4-BB3D-5948-ADA0-846B78910999}"/>
              </a:ext>
            </a:extLst>
          </p:cNvPr>
          <p:cNvSpPr txBox="1"/>
          <p:nvPr/>
        </p:nvSpPr>
        <p:spPr>
          <a:xfrm>
            <a:off x="228600" y="1312209"/>
            <a:ext cx="5033682" cy="584775"/>
          </a:xfrm>
          <a:prstGeom prst="rect">
            <a:avLst/>
          </a:prstGeom>
          <a:noFill/>
        </p:spPr>
        <p:txBody>
          <a:bodyPr wrap="square" rtlCol="0">
            <a:spAutoFit/>
          </a:bodyPr>
          <a:lstStyle/>
          <a:p>
            <a:r>
              <a:rPr lang="en-VN" sz="3200" b="1" dirty="0">
                <a:latin typeface="Times New Roman" panose="02020603050405020304" pitchFamily="18" charset="0"/>
                <a:cs typeface="Times New Roman" panose="02020603050405020304" pitchFamily="18" charset="0"/>
              </a:rPr>
              <a:t>a. </a:t>
            </a:r>
            <a:r>
              <a:rPr lang="en-US" sz="3200" b="1" dirty="0">
                <a:latin typeface="Times New Roman" panose="02020603050405020304" pitchFamily="18" charset="0"/>
                <a:cs typeface="Times New Roman" panose="02020603050405020304" pitchFamily="18" charset="0"/>
              </a:rPr>
              <a:t>S</a:t>
            </a:r>
            <a:r>
              <a:rPr lang="en-VN" sz="3200" b="1" dirty="0">
                <a:latin typeface="Times New Roman" panose="02020603050405020304" pitchFamily="18" charset="0"/>
                <a:cs typeface="Times New Roman" panose="02020603050405020304" pitchFamily="18" charset="0"/>
              </a:rPr>
              <a:t>ự phát hiện ra kim loại</a:t>
            </a:r>
          </a:p>
        </p:txBody>
      </p:sp>
      <p:pic>
        <p:nvPicPr>
          <p:cNvPr id="11" name="Picture 10">
            <a:extLst>
              <a:ext uri="{FF2B5EF4-FFF2-40B4-BE49-F238E27FC236}">
                <a16:creationId xmlns:a16="http://schemas.microsoft.com/office/drawing/2014/main" id="{0CE42630-9AC3-E941-82E9-5CAE188BA25F}"/>
              </a:ext>
            </a:extLst>
          </p:cNvPr>
          <p:cNvPicPr>
            <a:picLocks noChangeAspect="1"/>
          </p:cNvPicPr>
          <p:nvPr/>
        </p:nvPicPr>
        <p:blipFill>
          <a:blip r:embed="rId4"/>
          <a:stretch>
            <a:fillRect/>
          </a:stretch>
        </p:blipFill>
        <p:spPr>
          <a:xfrm>
            <a:off x="228600" y="1671918"/>
            <a:ext cx="7543800" cy="3431241"/>
          </a:xfrm>
          <a:prstGeom prst="rect">
            <a:avLst/>
          </a:prstGeom>
        </p:spPr>
      </p:pic>
    </p:spTree>
    <p:extLst>
      <p:ext uri="{BB962C8B-B14F-4D97-AF65-F5344CB8AC3E}">
        <p14:creationId xmlns:p14="http://schemas.microsoft.com/office/powerpoint/2010/main" val="3292900635"/>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2" fill="hold" grpId="0" nodeType="withEffect" p14:presetBounceEnd="50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50000">
                                          <p:cBhvr additive="base">
                                            <p:cTn id="11"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14:bounceEnd="50000">
                                          <p:cBhvr additive="base">
                                            <p:cTn id="15"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8BA86D4-9D94-FD46-B854-AE527A3AB4BC}"/>
              </a:ext>
            </a:extLst>
          </p:cNvPr>
          <p:cNvGrpSpPr/>
          <p:nvPr/>
        </p:nvGrpSpPr>
        <p:grpSpPr>
          <a:xfrm>
            <a:off x="1523996" y="-171450"/>
            <a:ext cx="5550821" cy="1625344"/>
            <a:chOff x="5632176" y="310593"/>
            <a:chExt cx="5550821" cy="1625344"/>
          </a:xfrm>
        </p:grpSpPr>
        <p:pic>
          <p:nvPicPr>
            <p:cNvPr id="3" name="图片 3" descr="dbbdf7ebe7fa68866d08b93311b00402">
              <a:extLst>
                <a:ext uri="{FF2B5EF4-FFF2-40B4-BE49-F238E27FC236}">
                  <a16:creationId xmlns:a16="http://schemas.microsoft.com/office/drawing/2014/main" id="{F94EBCF9-CFAC-7C4D-9435-C44611E77E9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32176" y="310593"/>
              <a:ext cx="5550821" cy="1625344"/>
            </a:xfrm>
            <a:prstGeom prst="rect">
              <a:avLst/>
            </a:prstGeom>
          </p:spPr>
        </p:pic>
        <p:sp>
          <p:nvSpPr>
            <p:cNvPr id="4" name="TextBox 3">
              <a:extLst>
                <a:ext uri="{FF2B5EF4-FFF2-40B4-BE49-F238E27FC236}">
                  <a16:creationId xmlns:a16="http://schemas.microsoft.com/office/drawing/2014/main" id="{E438D0F2-DD50-554A-9282-BB2739EDF091}"/>
                </a:ext>
              </a:extLst>
            </p:cNvPr>
            <p:cNvSpPr txBox="1"/>
            <p:nvPr/>
          </p:nvSpPr>
          <p:spPr>
            <a:xfrm>
              <a:off x="6236196" y="577936"/>
              <a:ext cx="4235455" cy="830997"/>
            </a:xfrm>
            <a:prstGeom prst="rect">
              <a:avLst/>
            </a:prstGeom>
            <a:noFill/>
          </p:spPr>
          <p:txBody>
            <a:bodyPr wrap="none" rtlCol="0">
              <a:spAutoFit/>
            </a:bodyPr>
            <a:lstStyle/>
            <a:p>
              <a:pPr algn="ctr"/>
              <a:r>
                <a:rPr lang="en-US" sz="4800" dirty="0">
                  <a:latin typeface="Times New Roman" pitchFamily="18" charset="0"/>
                  <a:cs typeface="Times New Roman" pitchFamily="18" charset="0"/>
                </a:rPr>
                <a:t>Học sinh ghi bài</a:t>
              </a:r>
              <a:endParaRPr lang="vi-VN" sz="4800" dirty="0">
                <a:latin typeface="Times New Roman" pitchFamily="18" charset="0"/>
                <a:cs typeface="Times New Roman" pitchFamily="18" charset="0"/>
              </a:endParaRPr>
            </a:p>
          </p:txBody>
        </p:sp>
      </p:grpSp>
      <p:graphicFrame>
        <p:nvGraphicFramePr>
          <p:cNvPr id="5" name="Media Placeholder 3">
            <a:extLst>
              <a:ext uri="{FF2B5EF4-FFF2-40B4-BE49-F238E27FC236}">
                <a16:creationId xmlns:a16="http://schemas.microsoft.com/office/drawing/2014/main" id="{E69CED93-3C78-774D-B460-497F0E9B2649}"/>
              </a:ext>
            </a:extLst>
          </p:cNvPr>
          <p:cNvGraphicFramePr>
            <a:graphicFrameLocks/>
          </p:cNvGraphicFramePr>
          <p:nvPr>
            <p:extLst>
              <p:ext uri="{D42A27DB-BD31-4B8C-83A1-F6EECF244321}">
                <p14:modId xmlns:p14="http://schemas.microsoft.com/office/powerpoint/2010/main" val="2088788527"/>
              </p:ext>
            </p:extLst>
          </p:nvPr>
        </p:nvGraphicFramePr>
        <p:xfrm>
          <a:off x="529212" y="2266950"/>
          <a:ext cx="7957585" cy="2611027"/>
        </p:xfrm>
        <a:graphic>
          <a:graphicData uri="http://schemas.openxmlformats.org/drawingml/2006/table">
            <a:tbl>
              <a:tblPr/>
              <a:tblGrid>
                <a:gridCol w="4044739">
                  <a:extLst>
                    <a:ext uri="{9D8B030D-6E8A-4147-A177-3AD203B41FA5}">
                      <a16:colId xmlns:a16="http://schemas.microsoft.com/office/drawing/2014/main" val="20000"/>
                    </a:ext>
                  </a:extLst>
                </a:gridCol>
                <a:gridCol w="3912846">
                  <a:extLst>
                    <a:ext uri="{9D8B030D-6E8A-4147-A177-3AD203B41FA5}">
                      <a16:colId xmlns:a16="http://schemas.microsoft.com/office/drawing/2014/main" val="20001"/>
                    </a:ext>
                  </a:extLst>
                </a:gridCol>
              </a:tblGrid>
              <a:tr h="561799">
                <a:tc>
                  <a:txBody>
                    <a:bodyPr/>
                    <a:lstStyle/>
                    <a:p>
                      <a:pPr algn="ctr"/>
                      <a:r>
                        <a:rPr lang="en-US" sz="2800" dirty="0">
                          <a:solidFill>
                            <a:srgbClr val="FF0000"/>
                          </a:solidFill>
                          <a:latin typeface="Times New Roman" pitchFamily="18" charset="0"/>
                          <a:cs typeface="Times New Roman" pitchFamily="18" charset="0"/>
                        </a:rPr>
                        <a:t>Thời</a:t>
                      </a:r>
                      <a:r>
                        <a:rPr lang="en-US" sz="2800" baseline="0" dirty="0">
                          <a:solidFill>
                            <a:srgbClr val="FF0000"/>
                          </a:solidFill>
                          <a:latin typeface="Times New Roman" pitchFamily="18" charset="0"/>
                          <a:cs typeface="Times New Roman" pitchFamily="18" charset="0"/>
                        </a:rPr>
                        <a:t> gian</a:t>
                      </a:r>
                      <a:endParaRPr lang="vi-VN" sz="2800" dirty="0">
                        <a:solidFill>
                          <a:srgbClr val="FF0000"/>
                        </a:solidFill>
                        <a:latin typeface="Times New Roman" pitchFamily="18" charset="0"/>
                        <a:cs typeface="Times New Roman" pitchFamily="18" charset="0"/>
                      </a:endParaRPr>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itchFamily="18" charset="0"/>
                          <a:cs typeface="Times New Roman" pitchFamily="18" charset="0"/>
                        </a:rPr>
                        <a:t> </a:t>
                      </a:r>
                      <a:r>
                        <a:rPr lang="en-US" sz="2800" dirty="0">
                          <a:solidFill>
                            <a:srgbClr val="FF0000"/>
                          </a:solidFill>
                          <a:latin typeface="Times New Roman" pitchFamily="18" charset="0"/>
                          <a:cs typeface="Times New Roman" pitchFamily="18" charset="0"/>
                        </a:rPr>
                        <a:t>Công</a:t>
                      </a:r>
                      <a:r>
                        <a:rPr lang="en-US" sz="2800" baseline="0" dirty="0">
                          <a:solidFill>
                            <a:srgbClr val="FF0000"/>
                          </a:solidFill>
                          <a:latin typeface="Times New Roman" pitchFamily="18" charset="0"/>
                          <a:cs typeface="Times New Roman" pitchFamily="18" charset="0"/>
                        </a:rPr>
                        <a:t> cụ</a:t>
                      </a:r>
                    </a:p>
                  </a:txBody>
                  <a:tcPr>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61861">
                <a:tc>
                  <a:txBody>
                    <a:bodyPr/>
                    <a:lstStyle/>
                    <a:p>
                      <a:pPr algn="ctr"/>
                      <a:r>
                        <a:rPr lang="vi-VN" sz="2800" dirty="0">
                          <a:latin typeface="Times New Roman" pitchFamily="18" charset="0"/>
                          <a:cs typeface="Times New Roman" pitchFamily="18" charset="0"/>
                        </a:rPr>
                        <a:t>TNK</a:t>
                      </a:r>
                      <a:r>
                        <a:rPr lang="vi-VN" sz="2800" baseline="0" dirty="0">
                          <a:latin typeface="Times New Roman" pitchFamily="18" charset="0"/>
                          <a:cs typeface="Times New Roman" pitchFamily="18" charset="0"/>
                        </a:rPr>
                        <a:t> IV TCN</a:t>
                      </a:r>
                      <a:endParaRPr lang="vi-VN"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dirty="0">
                          <a:latin typeface="Times New Roman" pitchFamily="18" charset="0"/>
                          <a:cs typeface="Times New Roman" pitchFamily="18" charset="0"/>
                        </a:rPr>
                        <a:t>Đồng</a:t>
                      </a:r>
                      <a:endParaRPr lang="en-US"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25506">
                <a:tc>
                  <a:txBody>
                    <a:bodyPr/>
                    <a:lstStyle/>
                    <a:p>
                      <a:pPr algn="ctr"/>
                      <a:r>
                        <a:rPr lang="vi-VN" sz="2800">
                          <a:latin typeface="Times New Roman" pitchFamily="18" charset="0"/>
                          <a:cs typeface="Times New Roman" pitchFamily="18" charset="0"/>
                        </a:rPr>
                        <a:t>Đầu</a:t>
                      </a:r>
                      <a:r>
                        <a:rPr lang="vi-VN" sz="2800" baseline="0">
                          <a:latin typeface="Times New Roman" pitchFamily="18" charset="0"/>
                          <a:cs typeface="Times New Roman" pitchFamily="18" charset="0"/>
                        </a:rPr>
                        <a:t> TNK II TCN</a:t>
                      </a:r>
                      <a:endParaRPr lang="vi-VN" sz="280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dirty="0">
                          <a:latin typeface="Times New Roman" pitchFamily="18" charset="0"/>
                          <a:cs typeface="Times New Roman" pitchFamily="18" charset="0"/>
                        </a:rPr>
                        <a:t>Đồng</a:t>
                      </a:r>
                      <a:r>
                        <a:rPr lang="vi-VN" sz="2800" baseline="0" dirty="0">
                          <a:latin typeface="Times New Roman" pitchFamily="18" charset="0"/>
                          <a:cs typeface="Times New Roman" pitchFamily="18" charset="0"/>
                        </a:rPr>
                        <a:t> thau</a:t>
                      </a:r>
                      <a:endParaRPr lang="vi-VN"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61861">
                <a:tc>
                  <a:txBody>
                    <a:bodyPr/>
                    <a:lstStyle/>
                    <a:p>
                      <a:pPr algn="ctr"/>
                      <a:r>
                        <a:rPr lang="vi-VN" sz="2800" dirty="0">
                          <a:latin typeface="Times New Roman" pitchFamily="18" charset="0"/>
                          <a:cs typeface="Times New Roman" pitchFamily="18" charset="0"/>
                        </a:rPr>
                        <a:t>Cuối</a:t>
                      </a:r>
                      <a:r>
                        <a:rPr lang="vi-VN" sz="2800" baseline="0" dirty="0">
                          <a:latin typeface="Times New Roman" pitchFamily="18" charset="0"/>
                          <a:cs typeface="Times New Roman" pitchFamily="18" charset="0"/>
                        </a:rPr>
                        <a:t> TNK II TCN</a:t>
                      </a:r>
                      <a:endParaRPr lang="vi-VN"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pPr algn="ctr"/>
                      <a:r>
                        <a:rPr lang="vi-VN" sz="2800" dirty="0">
                          <a:latin typeface="Times New Roman" pitchFamily="18" charset="0"/>
                          <a:cs typeface="Times New Roman" pitchFamily="18" charset="0"/>
                        </a:rPr>
                        <a:t>Sắt</a:t>
                      </a:r>
                      <a:endParaRPr lang="en-US"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TextBox 5">
            <a:extLst>
              <a:ext uri="{FF2B5EF4-FFF2-40B4-BE49-F238E27FC236}">
                <a16:creationId xmlns:a16="http://schemas.microsoft.com/office/drawing/2014/main" id="{C23CB7AA-17FB-AC40-AE9C-A724D241BDDA}"/>
              </a:ext>
            </a:extLst>
          </p:cNvPr>
          <p:cNvSpPr txBox="1"/>
          <p:nvPr/>
        </p:nvSpPr>
        <p:spPr>
          <a:xfrm>
            <a:off x="523896" y="926890"/>
            <a:ext cx="7962901" cy="1307537"/>
          </a:xfrm>
          <a:prstGeom prst="rect">
            <a:avLst/>
          </a:prstGeom>
          <a:noFill/>
        </p:spPr>
        <p:txBody>
          <a:bodyPr wrap="square" rtlCol="0">
            <a:spAutoFit/>
          </a:bodyPr>
          <a:lstStyle/>
          <a:p>
            <a:pPr>
              <a:lnSpc>
                <a:spcPct val="150000"/>
              </a:lnSpc>
            </a:pPr>
            <a:r>
              <a:rPr lang="en-US" sz="2800" dirty="0">
                <a:solidFill>
                  <a:srgbClr val="000099"/>
                </a:solidFill>
                <a:latin typeface="Times New Roman" panose="02020603050405020304" pitchFamily="18" charset="0"/>
                <a:cs typeface="Times New Roman" pitchFamily="18" charset="0"/>
              </a:rPr>
              <a:t>I</a:t>
            </a:r>
            <a:r>
              <a:rPr lang="en-US" sz="2800" b="1" dirty="0">
                <a:solidFill>
                  <a:srgbClr val="000099"/>
                </a:solidFill>
                <a:latin typeface="Times New Roman" panose="02020603050405020304" pitchFamily="18" charset="0"/>
                <a:cs typeface="Times New Roman" pitchFamily="18" charset="0"/>
              </a:rPr>
              <a:t>. </a:t>
            </a:r>
            <a:r>
              <a:rPr lang="vi-VN" sz="2800" b="1" dirty="0">
                <a:solidFill>
                  <a:srgbClr val="000099"/>
                </a:solidFill>
                <a:latin typeface="Times New Roman" panose="02020603050405020304" pitchFamily="18" charset="0"/>
                <a:cs typeface="Times New Roman" panose="02020603050405020304" pitchFamily="18" charset="0"/>
              </a:rPr>
              <a:t>Sự xuất hiện của công cụ lao động bằng kim loại</a:t>
            </a:r>
            <a:endParaRPr lang="en-US" sz="2800" b="1" dirty="0">
              <a:solidFill>
                <a:srgbClr val="000099"/>
              </a:solidFill>
              <a:latin typeface="Times New Roman" panose="02020603050405020304" pitchFamily="18" charset="0"/>
              <a:cs typeface="Times New Roman" panose="02020603050405020304" pitchFamily="18" charset="0"/>
            </a:endParaRPr>
          </a:p>
          <a:p>
            <a:pPr>
              <a:lnSpc>
                <a:spcPct val="150000"/>
              </a:lnSpc>
            </a:pPr>
            <a:r>
              <a:rPr lang="en-US" sz="2800" b="1" i="1" dirty="0">
                <a:solidFill>
                  <a:srgbClr val="000099"/>
                </a:solidFill>
                <a:latin typeface="Times New Roman" panose="02020603050405020304" pitchFamily="18" charset="0"/>
                <a:cs typeface="Times New Roman" pitchFamily="18" charset="0"/>
              </a:rPr>
              <a:t>a. Sự xuất hiện kim loại</a:t>
            </a:r>
            <a:endParaRPr lang="vi-VN" sz="2800" b="1" i="1" dirty="0">
              <a:solidFill>
                <a:srgbClr val="000099"/>
              </a:solidFill>
              <a:latin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1516088791"/>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CD93B49-1F75-3E42-801C-0D3830969F48}"/>
              </a:ext>
            </a:extLst>
          </p:cNvPr>
          <p:cNvGrpSpPr/>
          <p:nvPr/>
        </p:nvGrpSpPr>
        <p:grpSpPr>
          <a:xfrm>
            <a:off x="4191000" y="742950"/>
            <a:ext cx="4343400" cy="4147125"/>
            <a:chOff x="4191000" y="742950"/>
            <a:chExt cx="4343400" cy="4147125"/>
          </a:xfrm>
        </p:grpSpPr>
        <p:sp>
          <p:nvSpPr>
            <p:cNvPr id="3" name="Google Shape;305;p35">
              <a:extLst>
                <a:ext uri="{FF2B5EF4-FFF2-40B4-BE49-F238E27FC236}">
                  <a16:creationId xmlns:a16="http://schemas.microsoft.com/office/drawing/2014/main" id="{8F045E48-FDC0-6C42-828A-80B89FE753A6}"/>
                </a:ext>
              </a:extLst>
            </p:cNvPr>
            <p:cNvSpPr/>
            <p:nvPr/>
          </p:nvSpPr>
          <p:spPr>
            <a:xfrm>
              <a:off x="4191000" y="742950"/>
              <a:ext cx="4343400" cy="41105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a:extLst>
                <a:ext uri="{FF2B5EF4-FFF2-40B4-BE49-F238E27FC236}">
                  <a16:creationId xmlns:a16="http://schemas.microsoft.com/office/drawing/2014/main" id="{8F337A21-FF54-4A4E-BA59-EBE58E44E40E}"/>
                </a:ext>
              </a:extLst>
            </p:cNvPr>
            <p:cNvPicPr>
              <a:picLocks noChangeAspect="1"/>
            </p:cNvPicPr>
            <p:nvPr/>
          </p:nvPicPr>
          <p:blipFill>
            <a:blip r:embed="rId2"/>
            <a:stretch>
              <a:fillRect/>
            </a:stretch>
          </p:blipFill>
          <p:spPr>
            <a:xfrm>
              <a:off x="6019800" y="4251900"/>
              <a:ext cx="638175" cy="638175"/>
            </a:xfrm>
            <a:prstGeom prst="rect">
              <a:avLst/>
            </a:prstGeom>
          </p:spPr>
        </p:pic>
      </p:grpSp>
      <p:sp>
        <p:nvSpPr>
          <p:cNvPr id="5" name="Rectangle 4">
            <a:extLst>
              <a:ext uri="{FF2B5EF4-FFF2-40B4-BE49-F238E27FC236}">
                <a16:creationId xmlns:a16="http://schemas.microsoft.com/office/drawing/2014/main" id="{94DE396C-0313-5347-9E6D-060B7B559B85}"/>
              </a:ext>
            </a:extLst>
          </p:cNvPr>
          <p:cNvSpPr/>
          <p:nvPr/>
        </p:nvSpPr>
        <p:spPr>
          <a:xfrm>
            <a:off x="4271794" y="1183174"/>
            <a:ext cx="4181811"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A01127"/>
                </a:solidFill>
                <a:effectLst/>
                <a:uLnTx/>
                <a:uFillTx/>
                <a:latin typeface="Times New Roman" panose="02020603050405020304" pitchFamily="18" charset="0"/>
                <a:cs typeface="Times New Roman" panose="02020603050405020304" pitchFamily="18" charset="0"/>
                <a:sym typeface="PT Serif"/>
              </a:rPr>
              <a:t>Em</a:t>
            </a:r>
            <a:r>
              <a:rPr kumimoji="0" lang="en-US" sz="4000" b="1" i="0" u="none" strike="noStrike" kern="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 </a:t>
            </a:r>
            <a:r>
              <a:rPr kumimoji="0" lang="en-US" sz="4000" b="1" i="0" u="none" strike="noStrike" kern="0" cap="none" spc="0" normalizeH="0" baseline="0" noProof="0" dirty="0" err="1">
                <a:ln>
                  <a:noFill/>
                </a:ln>
                <a:solidFill>
                  <a:srgbClr val="A01127"/>
                </a:solidFill>
                <a:effectLst/>
                <a:uLnTx/>
                <a:uFillTx/>
                <a:latin typeface="Times New Roman" panose="02020603050405020304" pitchFamily="18" charset="0"/>
                <a:cs typeface="Times New Roman" panose="02020603050405020304" pitchFamily="18" charset="0"/>
                <a:sym typeface="PT Serif"/>
              </a:rPr>
              <a:t>hãy</a:t>
            </a:r>
            <a:r>
              <a:rPr kumimoji="0" lang="en-US" sz="4000" b="1" i="0" u="none" strike="noStrike" kern="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 </a:t>
            </a:r>
            <a:r>
              <a:rPr kumimoji="0" lang="en-US" sz="4000" b="1" i="0" u="none" strike="noStrike" kern="0" cap="none" spc="0" normalizeH="0" baseline="0" noProof="0" dirty="0" err="1">
                <a:ln>
                  <a:noFill/>
                </a:ln>
                <a:solidFill>
                  <a:srgbClr val="A01127"/>
                </a:solidFill>
                <a:effectLst/>
                <a:uLnTx/>
                <a:uFillTx/>
                <a:latin typeface="Times New Roman" panose="02020603050405020304" pitchFamily="18" charset="0"/>
                <a:cs typeface="Times New Roman" panose="02020603050405020304" pitchFamily="18" charset="0"/>
                <a:sym typeface="PT Serif"/>
              </a:rPr>
              <a:t>cho</a:t>
            </a:r>
            <a:r>
              <a:rPr kumimoji="0" lang="en-US" sz="4000" b="1" i="0" u="none" strike="noStrike" kern="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 </a:t>
            </a:r>
            <a:r>
              <a:rPr kumimoji="0" lang="en-US" sz="4000" b="1" i="0" u="none" strike="noStrike" kern="0" cap="none" spc="0" normalizeH="0" baseline="0" noProof="0" dirty="0" err="1">
                <a:ln>
                  <a:noFill/>
                </a:ln>
                <a:solidFill>
                  <a:srgbClr val="A01127"/>
                </a:solidFill>
                <a:effectLst/>
                <a:uLnTx/>
                <a:uFillTx/>
                <a:latin typeface="Times New Roman" panose="02020603050405020304" pitchFamily="18" charset="0"/>
                <a:cs typeface="Times New Roman" panose="02020603050405020304" pitchFamily="18" charset="0"/>
                <a:sym typeface="PT Serif"/>
              </a:rPr>
              <a:t>biết</a:t>
            </a:r>
            <a:r>
              <a:rPr kumimoji="0" lang="en-US" sz="4000" b="1" i="0" u="none" strike="noStrike" kern="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 </a:t>
            </a:r>
            <a:r>
              <a:rPr kumimoji="0" lang="en-US" sz="4000" b="1" i="0" u="none" strike="noStrike" kern="0" cap="none" spc="0" normalizeH="0" baseline="0" noProof="0" dirty="0" err="1">
                <a:ln>
                  <a:noFill/>
                </a:ln>
                <a:solidFill>
                  <a:srgbClr val="A01127"/>
                </a:solidFill>
                <a:effectLst/>
                <a:uLnTx/>
                <a:uFillTx/>
                <a:latin typeface="Times New Roman" panose="02020603050405020304" pitchFamily="18" charset="0"/>
                <a:cs typeface="Times New Roman" panose="02020603050405020304" pitchFamily="18" charset="0"/>
                <a:sym typeface="PT Serif"/>
              </a:rPr>
              <a:t>tác</a:t>
            </a:r>
            <a:r>
              <a:rPr kumimoji="0" lang="en-US" sz="4000" b="1" i="0" u="none" strike="noStrike" kern="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 </a:t>
            </a:r>
            <a:r>
              <a:rPr kumimoji="0" lang="en-US" sz="4000" b="1" i="0" u="none" strike="noStrike" kern="0" cap="none" spc="0" normalizeH="0" baseline="0" noProof="0" dirty="0" err="1">
                <a:ln>
                  <a:noFill/>
                </a:ln>
                <a:solidFill>
                  <a:srgbClr val="A01127"/>
                </a:solidFill>
                <a:effectLst/>
                <a:uLnTx/>
                <a:uFillTx/>
                <a:latin typeface="Times New Roman" panose="02020603050405020304" pitchFamily="18" charset="0"/>
                <a:cs typeface="Times New Roman" panose="02020603050405020304" pitchFamily="18" charset="0"/>
                <a:sym typeface="PT Serif"/>
              </a:rPr>
              <a:t>dụng</a:t>
            </a:r>
            <a:r>
              <a:rPr kumimoji="0" lang="en-US" sz="4000" b="1" i="0" u="none" strike="noStrike" kern="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 </a:t>
            </a:r>
            <a:r>
              <a:rPr kumimoji="0" lang="en-US" sz="4000" b="1" i="0" u="none" strike="noStrike" kern="0" cap="none" spc="0" normalizeH="0" baseline="0" noProof="0" dirty="0" err="1">
                <a:ln>
                  <a:noFill/>
                </a:ln>
                <a:solidFill>
                  <a:srgbClr val="A01127"/>
                </a:solidFill>
                <a:effectLst/>
                <a:uLnTx/>
                <a:uFillTx/>
                <a:latin typeface="Times New Roman" panose="02020603050405020304" pitchFamily="18" charset="0"/>
                <a:cs typeface="Times New Roman" panose="02020603050405020304" pitchFamily="18" charset="0"/>
                <a:sym typeface="PT Serif"/>
              </a:rPr>
              <a:t>của</a:t>
            </a:r>
            <a:r>
              <a:rPr kumimoji="0" lang="en-US" sz="4000" b="1" i="0" u="none" strike="noStrike" kern="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 </a:t>
            </a:r>
            <a:r>
              <a:rPr kumimoji="0" lang="en-US" sz="4000" b="1" i="0" u="none" strike="noStrike" kern="0" cap="none" spc="0" normalizeH="0" baseline="0" noProof="0" dirty="0" err="1">
                <a:ln>
                  <a:noFill/>
                </a:ln>
                <a:solidFill>
                  <a:srgbClr val="A01127"/>
                </a:solidFill>
                <a:effectLst/>
                <a:uLnTx/>
                <a:uFillTx/>
                <a:latin typeface="Times New Roman" panose="02020603050405020304" pitchFamily="18" charset="0"/>
                <a:cs typeface="Times New Roman" panose="02020603050405020304" pitchFamily="18" charset="0"/>
                <a:sym typeface="PT Serif"/>
              </a:rPr>
              <a:t>công</a:t>
            </a:r>
            <a:r>
              <a:rPr kumimoji="0" lang="en-US" sz="4000" b="1" i="0" u="none" strike="noStrike" kern="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 </a:t>
            </a:r>
            <a:r>
              <a:rPr kumimoji="0" lang="en-US" sz="4000" b="1" i="0" u="none" strike="noStrike" kern="0" cap="none" spc="0" normalizeH="0" baseline="0" noProof="0" dirty="0" err="1">
                <a:ln>
                  <a:noFill/>
                </a:ln>
                <a:solidFill>
                  <a:srgbClr val="A01127"/>
                </a:solidFill>
                <a:effectLst/>
                <a:uLnTx/>
                <a:uFillTx/>
                <a:latin typeface="Times New Roman" panose="02020603050405020304" pitchFamily="18" charset="0"/>
                <a:cs typeface="Times New Roman" panose="02020603050405020304" pitchFamily="18" charset="0"/>
                <a:sym typeface="PT Serif"/>
              </a:rPr>
              <a:t>cụ</a:t>
            </a:r>
            <a:r>
              <a:rPr kumimoji="0" lang="en-US" sz="4000" b="1" i="0" u="none" strike="noStrike" kern="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 </a:t>
            </a:r>
            <a:r>
              <a:rPr kumimoji="0" lang="en-US" sz="4000" b="1" i="0" u="none" strike="noStrike" kern="0" cap="none" spc="0" normalizeH="0" baseline="0" noProof="0" dirty="0" err="1">
                <a:ln>
                  <a:noFill/>
                </a:ln>
                <a:solidFill>
                  <a:srgbClr val="A01127"/>
                </a:solidFill>
                <a:effectLst/>
                <a:uLnTx/>
                <a:uFillTx/>
                <a:latin typeface="Times New Roman" panose="02020603050405020304" pitchFamily="18" charset="0"/>
                <a:cs typeface="Times New Roman" panose="02020603050405020304" pitchFamily="18" charset="0"/>
                <a:sym typeface="PT Serif"/>
              </a:rPr>
              <a:t>mới</a:t>
            </a:r>
            <a:r>
              <a:rPr kumimoji="0" lang="en-US" sz="4000" b="1" i="0" u="none" strike="noStrike" kern="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 </a:t>
            </a:r>
            <a:r>
              <a:rPr kumimoji="0" lang="en-US" sz="4000" b="1" i="0" u="none" strike="noStrike" kern="0" cap="none" spc="0" normalizeH="0" baseline="0" noProof="0" dirty="0" err="1">
                <a:ln>
                  <a:noFill/>
                </a:ln>
                <a:solidFill>
                  <a:srgbClr val="A01127"/>
                </a:solidFill>
                <a:effectLst/>
                <a:uLnTx/>
                <a:uFillTx/>
                <a:latin typeface="Times New Roman" panose="02020603050405020304" pitchFamily="18" charset="0"/>
                <a:cs typeface="Times New Roman" panose="02020603050405020304" pitchFamily="18" charset="0"/>
                <a:sym typeface="PT Serif"/>
              </a:rPr>
              <a:t>như</a:t>
            </a:r>
            <a:r>
              <a:rPr kumimoji="0" lang="en-US" sz="4000" b="1" i="0" u="none" strike="noStrike" kern="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 </a:t>
            </a:r>
            <a:r>
              <a:rPr kumimoji="0" lang="en-US" sz="4000" b="1" i="0" u="none" strike="noStrike" kern="0" cap="none" spc="0" normalizeH="0" baseline="0" noProof="0" dirty="0" err="1">
                <a:ln>
                  <a:noFill/>
                </a:ln>
                <a:solidFill>
                  <a:srgbClr val="A01127"/>
                </a:solidFill>
                <a:effectLst/>
                <a:uLnTx/>
                <a:uFillTx/>
                <a:latin typeface="Times New Roman" panose="02020603050405020304" pitchFamily="18" charset="0"/>
                <a:cs typeface="Times New Roman" panose="02020603050405020304" pitchFamily="18" charset="0"/>
                <a:sym typeface="PT Serif"/>
              </a:rPr>
              <a:t>lưỡi</a:t>
            </a:r>
            <a:r>
              <a:rPr kumimoji="0" lang="en-US" sz="4000" b="1" i="0" u="none" strike="noStrike" kern="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 </a:t>
            </a:r>
            <a:r>
              <a:rPr kumimoji="0" lang="en-US" sz="4000" b="1" i="0" u="none" strike="noStrike" kern="0" cap="none" spc="0" normalizeH="0" baseline="0" noProof="0" dirty="0" err="1">
                <a:ln>
                  <a:noFill/>
                </a:ln>
                <a:solidFill>
                  <a:srgbClr val="A01127"/>
                </a:solidFill>
                <a:effectLst/>
                <a:uLnTx/>
                <a:uFillTx/>
                <a:latin typeface="Times New Roman" panose="02020603050405020304" pitchFamily="18" charset="0"/>
                <a:cs typeface="Times New Roman" panose="02020603050405020304" pitchFamily="18" charset="0"/>
                <a:sym typeface="PT Serif"/>
              </a:rPr>
              <a:t>cày</a:t>
            </a:r>
            <a:r>
              <a:rPr kumimoji="0" lang="en-US" sz="4000" b="1" i="0" u="none" strike="noStrike" kern="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 </a:t>
            </a:r>
            <a:r>
              <a:rPr kumimoji="0" lang="en-US" sz="4000" b="1" i="0" u="none" strike="noStrike" kern="0" cap="none" spc="0" normalizeH="0" baseline="0" noProof="0" dirty="0" err="1">
                <a:ln>
                  <a:noFill/>
                </a:ln>
                <a:solidFill>
                  <a:srgbClr val="A01127"/>
                </a:solidFill>
                <a:effectLst/>
                <a:uLnTx/>
                <a:uFillTx/>
                <a:latin typeface="Times New Roman" panose="02020603050405020304" pitchFamily="18" charset="0"/>
                <a:cs typeface="Times New Roman" panose="02020603050405020304" pitchFamily="18" charset="0"/>
                <a:sym typeface="PT Serif"/>
              </a:rPr>
              <a:t>cuốc</a:t>
            </a:r>
            <a:r>
              <a:rPr lang="en-US" sz="4000" b="1" dirty="0">
                <a:solidFill>
                  <a:srgbClr val="A01127"/>
                </a:solidFill>
                <a:latin typeface="Times New Roman" panose="02020603050405020304" pitchFamily="18" charset="0"/>
                <a:cs typeface="Times New Roman" panose="02020603050405020304" pitchFamily="18" charset="0"/>
                <a:sym typeface="PT Serif"/>
              </a:rPr>
              <a:t>, </a:t>
            </a:r>
            <a:r>
              <a:rPr lang="en-US" sz="4000" b="1" dirty="0" err="1">
                <a:solidFill>
                  <a:srgbClr val="A01127"/>
                </a:solidFill>
                <a:latin typeface="Times New Roman" panose="02020603050405020304" pitchFamily="18" charset="0"/>
                <a:cs typeface="Times New Roman" panose="02020603050405020304" pitchFamily="18" charset="0"/>
                <a:sym typeface="PT Serif"/>
              </a:rPr>
              <a:t>rìu</a:t>
            </a:r>
            <a:r>
              <a:rPr lang="en-US" sz="4000" b="1" dirty="0">
                <a:solidFill>
                  <a:srgbClr val="A01127"/>
                </a:solidFill>
                <a:latin typeface="Times New Roman" panose="02020603050405020304" pitchFamily="18" charset="0"/>
                <a:cs typeface="Times New Roman" panose="02020603050405020304" pitchFamily="18" charset="0"/>
                <a:sym typeface="PT Serif"/>
              </a:rPr>
              <a:t>…?</a:t>
            </a:r>
            <a:endParaRPr kumimoji="0" lang="vi-VN" sz="4000" b="1" i="0" u="none" strike="noStrike" kern="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endParaRPr>
          </a:p>
        </p:txBody>
      </p:sp>
      <p:sp>
        <p:nvSpPr>
          <p:cNvPr id="7" name="Rectangle 6">
            <a:extLst>
              <a:ext uri="{FF2B5EF4-FFF2-40B4-BE49-F238E27FC236}">
                <a16:creationId xmlns:a16="http://schemas.microsoft.com/office/drawing/2014/main" id="{A8744F3C-107F-4446-81BE-20242B9A8340}"/>
              </a:ext>
            </a:extLst>
          </p:cNvPr>
          <p:cNvSpPr/>
          <p:nvPr/>
        </p:nvSpPr>
        <p:spPr>
          <a:xfrm>
            <a:off x="386744" y="315640"/>
            <a:ext cx="3894015" cy="830997"/>
          </a:xfrm>
          <a:prstGeom prst="rect">
            <a:avLst/>
          </a:prstGeom>
          <a:noFill/>
        </p:spPr>
        <p:txBody>
          <a:bodyPr wrap="none" lIns="91440" tIns="45720" rIns="91440" bIns="45720">
            <a:spAutoFit/>
          </a:bodyPr>
          <a:lstStyle/>
          <a:p>
            <a:pPr algn="ctr"/>
            <a:r>
              <a:rPr lang="en-US" sz="4800" b="1"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THẢO LUẬN</a:t>
            </a:r>
          </a:p>
        </p:txBody>
      </p:sp>
      <p:pic>
        <p:nvPicPr>
          <p:cNvPr id="1026" name="Picture 2">
            <a:extLst>
              <a:ext uri="{FF2B5EF4-FFF2-40B4-BE49-F238E27FC236}">
                <a16:creationId xmlns:a16="http://schemas.microsoft.com/office/drawing/2014/main" id="{0FDAC1A1-CEFA-4548-8F59-19668EE671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815" t="5984" r="12592" b="2304"/>
          <a:stretch/>
        </p:blipFill>
        <p:spPr bwMode="auto">
          <a:xfrm>
            <a:off x="838200" y="1146637"/>
            <a:ext cx="3258558" cy="3996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946512"/>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14:bounceEnd="50000">
                                          <p:cBhvr additive="base">
                                            <p:cTn id="11"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026"/>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50000">
                                          <p:cBhvr additive="base">
                                            <p:cTn id="15"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2"/>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41" presetClass="entr" presetSubtype="0" fill="hold" nodeType="afterEffect">
                                      <p:stCondLst>
                                        <p:cond delay="0"/>
                                      </p:stCondLst>
                                      <p:iterate type="lt">
                                        <p:tmPct val="10000"/>
                                      </p:iterate>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p:cTn id="20"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22"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41" presetClass="entr" presetSubtype="0" fill="hold" nodeType="afterEffect">
                                      <p:stCondLst>
                                        <p:cond delay="0"/>
                                      </p:stCondLst>
                                      <p:iterate type="lt">
                                        <p:tmPct val="10000"/>
                                      </p:iterate>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p:cTn id="20"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22"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7" name="Picture 66">
            <a:extLst>
              <a:ext uri="{FF2B5EF4-FFF2-40B4-BE49-F238E27FC236}">
                <a16:creationId xmlns:a16="http://schemas.microsoft.com/office/drawing/2014/main" id="{5C45755F-FBB9-4490-94DE-69E77C1A8D6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2343896" y="1920693"/>
            <a:ext cx="2759452" cy="2183739"/>
          </a:xfrm>
          <a:prstGeom prst="rect">
            <a:avLst/>
          </a:prstGeom>
        </p:spPr>
      </p:pic>
      <p:grpSp>
        <p:nvGrpSpPr>
          <p:cNvPr id="75" name="Group 74">
            <a:extLst>
              <a:ext uri="{FF2B5EF4-FFF2-40B4-BE49-F238E27FC236}">
                <a16:creationId xmlns:a16="http://schemas.microsoft.com/office/drawing/2014/main" id="{E2DF406C-6D96-4EFC-A75C-13119D178DC8}"/>
              </a:ext>
            </a:extLst>
          </p:cNvPr>
          <p:cNvGrpSpPr/>
          <p:nvPr/>
        </p:nvGrpSpPr>
        <p:grpSpPr>
          <a:xfrm>
            <a:off x="571500" y="3222808"/>
            <a:ext cx="1827822" cy="713652"/>
            <a:chOff x="2193890" y="6445616"/>
            <a:chExt cx="2604754" cy="2055132"/>
          </a:xfrm>
        </p:grpSpPr>
        <p:pic>
          <p:nvPicPr>
            <p:cNvPr id="2" name="object 6">
              <a:extLst>
                <a:ext uri="{FF2B5EF4-FFF2-40B4-BE49-F238E27FC236}">
                  <a16:creationId xmlns:a16="http://schemas.microsoft.com/office/drawing/2014/main" id="{CD15DBFA-311C-4824-BAFE-BCB6186A14AC}"/>
                </a:ext>
              </a:extLst>
            </p:cNvPr>
            <p:cNvPicPr/>
            <p:nvPr/>
          </p:nvPicPr>
          <p:blipFill>
            <a:blip r:embed="rId6" cstate="print"/>
            <a:stretch>
              <a:fillRect/>
            </a:stretch>
          </p:blipFill>
          <p:spPr>
            <a:xfrm>
              <a:off x="2193890" y="6445616"/>
              <a:ext cx="2604754" cy="2055132"/>
            </a:xfrm>
            <a:prstGeom prst="rect">
              <a:avLst/>
            </a:prstGeom>
          </p:spPr>
        </p:pic>
        <p:sp>
          <p:nvSpPr>
            <p:cNvPr id="68" name="TextBox 67">
              <a:extLst>
                <a:ext uri="{FF2B5EF4-FFF2-40B4-BE49-F238E27FC236}">
                  <a16:creationId xmlns:a16="http://schemas.microsoft.com/office/drawing/2014/main" id="{E89C776F-308F-48ED-A819-5A72B9280927}"/>
                </a:ext>
              </a:extLst>
            </p:cNvPr>
            <p:cNvSpPr txBox="1"/>
            <p:nvPr/>
          </p:nvSpPr>
          <p:spPr>
            <a:xfrm>
              <a:off x="2438400" y="6878274"/>
              <a:ext cx="2360244" cy="1329475"/>
            </a:xfrm>
            <a:prstGeom prst="rect">
              <a:avLst/>
            </a:prstGeom>
            <a:solidFill>
              <a:schemeClr val="tx1">
                <a:alpha val="39000"/>
              </a:schemeClr>
            </a:solidFill>
          </p:spPr>
          <p:txBody>
            <a:bodyPr wrap="square" rtlCol="0">
              <a:spAutoFit/>
            </a:bodyPr>
            <a:lstStyle/>
            <a:p>
              <a:pPr defTabSz="457200">
                <a:buClrTx/>
              </a:pPr>
              <a:r>
                <a:rPr lang="en-US" sz="2400" kern="1200" dirty="0" err="1">
                  <a:solidFill>
                    <a:prstClr val="white"/>
                  </a:solidFill>
                  <a:latin typeface="Times New Roman" panose="02020603050405020304" pitchFamily="18" charset="0"/>
                  <a:ea typeface="+mn-ea"/>
                  <a:cs typeface="Times New Roman" panose="02020603050405020304" pitchFamily="18" charset="0"/>
                </a:rPr>
                <a:t>Khai</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hoang</a:t>
              </a:r>
              <a:endParaRPr lang="en-US" sz="2400" kern="1200" dirty="0">
                <a:solidFill>
                  <a:prstClr val="white"/>
                </a:solidFill>
                <a:latin typeface="Times New Roman" panose="02020603050405020304" pitchFamily="18" charset="0"/>
                <a:ea typeface="+mn-ea"/>
                <a:cs typeface="Times New Roman" panose="02020603050405020304" pitchFamily="18" charset="0"/>
              </a:endParaRPr>
            </a:p>
          </p:txBody>
        </p:sp>
      </p:grpSp>
      <p:grpSp>
        <p:nvGrpSpPr>
          <p:cNvPr id="76" name="Group 75">
            <a:extLst>
              <a:ext uri="{FF2B5EF4-FFF2-40B4-BE49-F238E27FC236}">
                <a16:creationId xmlns:a16="http://schemas.microsoft.com/office/drawing/2014/main" id="{522907FA-E251-4269-8151-C68652215E0B}"/>
              </a:ext>
            </a:extLst>
          </p:cNvPr>
          <p:cNvGrpSpPr/>
          <p:nvPr/>
        </p:nvGrpSpPr>
        <p:grpSpPr>
          <a:xfrm>
            <a:off x="1371600" y="4245759"/>
            <a:ext cx="2782440" cy="645458"/>
            <a:chOff x="5025178" y="8020407"/>
            <a:chExt cx="3973724" cy="1766492"/>
          </a:xfrm>
        </p:grpSpPr>
        <p:grpSp>
          <p:nvGrpSpPr>
            <p:cNvPr id="4" name="Group 3">
              <a:extLst>
                <a:ext uri="{FF2B5EF4-FFF2-40B4-BE49-F238E27FC236}">
                  <a16:creationId xmlns:a16="http://schemas.microsoft.com/office/drawing/2014/main" id="{6B583764-202C-4B3D-9DDD-AF096CF60334}"/>
                </a:ext>
              </a:extLst>
            </p:cNvPr>
            <p:cNvGrpSpPr/>
            <p:nvPr/>
          </p:nvGrpSpPr>
          <p:grpSpPr>
            <a:xfrm>
              <a:off x="5025178" y="8187241"/>
              <a:ext cx="3973724" cy="1599658"/>
              <a:chOff x="5025178" y="8187241"/>
              <a:chExt cx="3973724" cy="1599658"/>
            </a:xfrm>
          </p:grpSpPr>
          <p:sp>
            <p:nvSpPr>
              <p:cNvPr id="5" name="object 13">
                <a:extLst>
                  <a:ext uri="{FF2B5EF4-FFF2-40B4-BE49-F238E27FC236}">
                    <a16:creationId xmlns:a16="http://schemas.microsoft.com/office/drawing/2014/main" id="{2FABB40C-B21E-42D8-9702-86ED83B12D3A}"/>
                  </a:ext>
                </a:extLst>
              </p:cNvPr>
              <p:cNvSpPr/>
              <p:nvPr/>
            </p:nvSpPr>
            <p:spPr>
              <a:xfrm>
                <a:off x="8486219" y="9514484"/>
                <a:ext cx="419734" cy="272415"/>
              </a:xfrm>
              <a:custGeom>
                <a:avLst/>
                <a:gdLst/>
                <a:ahLst/>
                <a:cxnLst/>
                <a:rect l="l" t="t" r="r" b="b"/>
                <a:pathLst>
                  <a:path w="419734" h="272415">
                    <a:moveTo>
                      <a:pt x="419245" y="272394"/>
                    </a:moveTo>
                    <a:lnTo>
                      <a:pt x="251017" y="272394"/>
                    </a:lnTo>
                    <a:lnTo>
                      <a:pt x="252435" y="241937"/>
                    </a:lnTo>
                    <a:lnTo>
                      <a:pt x="240330" y="174930"/>
                    </a:lnTo>
                    <a:lnTo>
                      <a:pt x="190165" y="107923"/>
                    </a:lnTo>
                    <a:lnTo>
                      <a:pt x="77402" y="77466"/>
                    </a:lnTo>
                    <a:lnTo>
                      <a:pt x="0" y="0"/>
                    </a:lnTo>
                    <a:lnTo>
                      <a:pt x="419245" y="0"/>
                    </a:lnTo>
                    <a:lnTo>
                      <a:pt x="419245" y="272394"/>
                    </a:lnTo>
                    <a:close/>
                  </a:path>
                </a:pathLst>
              </a:custGeom>
              <a:solidFill>
                <a:srgbClr val="52413B"/>
              </a:solidFill>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6" name="object 14">
                <a:extLst>
                  <a:ext uri="{FF2B5EF4-FFF2-40B4-BE49-F238E27FC236}">
                    <a16:creationId xmlns:a16="http://schemas.microsoft.com/office/drawing/2014/main" id="{9249D20B-C72E-42CD-9C46-E833D076DE99}"/>
                  </a:ext>
                </a:extLst>
              </p:cNvPr>
              <p:cNvPicPr/>
              <p:nvPr/>
            </p:nvPicPr>
            <p:blipFill>
              <a:blip r:embed="rId7" cstate="print"/>
              <a:stretch>
                <a:fillRect/>
              </a:stretch>
            </p:blipFill>
            <p:spPr>
              <a:xfrm>
                <a:off x="5637580" y="9418816"/>
                <a:ext cx="3281246" cy="102289"/>
              </a:xfrm>
              <a:prstGeom prst="rect">
                <a:avLst/>
              </a:prstGeom>
            </p:spPr>
          </p:pic>
          <p:pic>
            <p:nvPicPr>
              <p:cNvPr id="7" name="object 15">
                <a:extLst>
                  <a:ext uri="{FF2B5EF4-FFF2-40B4-BE49-F238E27FC236}">
                    <a16:creationId xmlns:a16="http://schemas.microsoft.com/office/drawing/2014/main" id="{ACA6FD11-2360-449E-8111-5902D3368F36}"/>
                  </a:ext>
                </a:extLst>
              </p:cNvPr>
              <p:cNvPicPr/>
              <p:nvPr/>
            </p:nvPicPr>
            <p:blipFill>
              <a:blip r:embed="rId8" cstate="print"/>
              <a:stretch>
                <a:fillRect/>
              </a:stretch>
            </p:blipFill>
            <p:spPr>
              <a:xfrm>
                <a:off x="5157490" y="9018215"/>
                <a:ext cx="3761336" cy="185157"/>
              </a:xfrm>
              <a:prstGeom prst="rect">
                <a:avLst/>
              </a:prstGeom>
            </p:spPr>
          </p:pic>
          <p:pic>
            <p:nvPicPr>
              <p:cNvPr id="8" name="object 16">
                <a:extLst>
                  <a:ext uri="{FF2B5EF4-FFF2-40B4-BE49-F238E27FC236}">
                    <a16:creationId xmlns:a16="http://schemas.microsoft.com/office/drawing/2014/main" id="{2676B08B-AB6F-4342-91B7-8BC9F2BA0E7E}"/>
                  </a:ext>
                </a:extLst>
              </p:cNvPr>
              <p:cNvPicPr/>
              <p:nvPr/>
            </p:nvPicPr>
            <p:blipFill>
              <a:blip r:embed="rId9" cstate="print"/>
              <a:stretch>
                <a:fillRect/>
              </a:stretch>
            </p:blipFill>
            <p:spPr>
              <a:xfrm>
                <a:off x="5078596" y="8650548"/>
                <a:ext cx="3840230" cy="157579"/>
              </a:xfrm>
              <a:prstGeom prst="rect">
                <a:avLst/>
              </a:prstGeom>
            </p:spPr>
          </p:pic>
          <p:sp>
            <p:nvSpPr>
              <p:cNvPr id="9" name="object 17">
                <a:extLst>
                  <a:ext uri="{FF2B5EF4-FFF2-40B4-BE49-F238E27FC236}">
                    <a16:creationId xmlns:a16="http://schemas.microsoft.com/office/drawing/2014/main" id="{4D3B5BC3-AFCC-4E24-8F37-F5AD77858CAF}"/>
                  </a:ext>
                </a:extLst>
              </p:cNvPr>
              <p:cNvSpPr/>
              <p:nvPr/>
            </p:nvSpPr>
            <p:spPr>
              <a:xfrm>
                <a:off x="5289405" y="9203373"/>
                <a:ext cx="3629660" cy="215900"/>
              </a:xfrm>
              <a:custGeom>
                <a:avLst/>
                <a:gdLst/>
                <a:ahLst/>
                <a:cxnLst/>
                <a:rect l="l" t="t" r="r" b="b"/>
                <a:pathLst>
                  <a:path w="3629659" h="215900">
                    <a:moveTo>
                      <a:pt x="3629418" y="201206"/>
                    </a:moveTo>
                    <a:lnTo>
                      <a:pt x="311708" y="201206"/>
                    </a:lnTo>
                    <a:lnTo>
                      <a:pt x="339026" y="212001"/>
                    </a:lnTo>
                    <a:lnTo>
                      <a:pt x="348170" y="215442"/>
                    </a:lnTo>
                    <a:lnTo>
                      <a:pt x="3629418" y="215442"/>
                    </a:lnTo>
                    <a:lnTo>
                      <a:pt x="3629418" y="201206"/>
                    </a:lnTo>
                    <a:close/>
                  </a:path>
                  <a:path w="3629659" h="215900">
                    <a:moveTo>
                      <a:pt x="3629418" y="0"/>
                    </a:moveTo>
                    <a:lnTo>
                      <a:pt x="0" y="0"/>
                    </a:lnTo>
                    <a:lnTo>
                      <a:pt x="10795" y="10782"/>
                    </a:lnTo>
                    <a:lnTo>
                      <a:pt x="16344" y="16014"/>
                    </a:lnTo>
                    <a:lnTo>
                      <a:pt x="3629418" y="16014"/>
                    </a:lnTo>
                    <a:lnTo>
                      <a:pt x="3629418" y="0"/>
                    </a:lnTo>
                    <a:close/>
                  </a:path>
                </a:pathLst>
              </a:custGeom>
              <a:solidFill>
                <a:srgbClr val="664218"/>
              </a:solidFill>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10" name="object 18">
                <a:extLst>
                  <a:ext uri="{FF2B5EF4-FFF2-40B4-BE49-F238E27FC236}">
                    <a16:creationId xmlns:a16="http://schemas.microsoft.com/office/drawing/2014/main" id="{F31E0E90-0576-424F-85AA-52BC5AA07C29}"/>
                  </a:ext>
                </a:extLst>
              </p:cNvPr>
              <p:cNvPicPr/>
              <p:nvPr/>
            </p:nvPicPr>
            <p:blipFill>
              <a:blip r:embed="rId10" cstate="print"/>
              <a:stretch>
                <a:fillRect/>
              </a:stretch>
            </p:blipFill>
            <p:spPr>
              <a:xfrm>
                <a:off x="5305751" y="9219383"/>
                <a:ext cx="3613075" cy="185188"/>
              </a:xfrm>
              <a:prstGeom prst="rect">
                <a:avLst/>
              </a:prstGeom>
            </p:spPr>
          </p:pic>
          <p:pic>
            <p:nvPicPr>
              <p:cNvPr id="11" name="object 19">
                <a:extLst>
                  <a:ext uri="{FF2B5EF4-FFF2-40B4-BE49-F238E27FC236}">
                    <a16:creationId xmlns:a16="http://schemas.microsoft.com/office/drawing/2014/main" id="{9AF34219-B479-4857-BAB6-04A5B1A9134E}"/>
                  </a:ext>
                </a:extLst>
              </p:cNvPr>
              <p:cNvPicPr/>
              <p:nvPr/>
            </p:nvPicPr>
            <p:blipFill>
              <a:blip r:embed="rId11" cstate="print"/>
              <a:stretch>
                <a:fillRect/>
              </a:stretch>
            </p:blipFill>
            <p:spPr>
              <a:xfrm>
                <a:off x="5091784" y="8807768"/>
                <a:ext cx="3827041" cy="210445"/>
              </a:xfrm>
              <a:prstGeom prst="rect">
                <a:avLst/>
              </a:prstGeom>
            </p:spPr>
          </p:pic>
          <p:pic>
            <p:nvPicPr>
              <p:cNvPr id="12" name="object 20">
                <a:extLst>
                  <a:ext uri="{FF2B5EF4-FFF2-40B4-BE49-F238E27FC236}">
                    <a16:creationId xmlns:a16="http://schemas.microsoft.com/office/drawing/2014/main" id="{E35D5F6B-BDE8-4892-9B0D-753014CE4C32}"/>
                  </a:ext>
                </a:extLst>
              </p:cNvPr>
              <p:cNvPicPr/>
              <p:nvPr/>
            </p:nvPicPr>
            <p:blipFill>
              <a:blip r:embed="rId12" cstate="print"/>
              <a:stretch>
                <a:fillRect/>
              </a:stretch>
            </p:blipFill>
            <p:spPr>
              <a:xfrm>
                <a:off x="7578209" y="8428649"/>
                <a:ext cx="192273" cy="164916"/>
              </a:xfrm>
              <a:prstGeom prst="rect">
                <a:avLst/>
              </a:prstGeom>
            </p:spPr>
          </p:pic>
          <p:sp>
            <p:nvSpPr>
              <p:cNvPr id="13" name="object 21">
                <a:extLst>
                  <a:ext uri="{FF2B5EF4-FFF2-40B4-BE49-F238E27FC236}">
                    <a16:creationId xmlns:a16="http://schemas.microsoft.com/office/drawing/2014/main" id="{BBB98850-A137-492B-BF75-6401C42673F2}"/>
                  </a:ext>
                </a:extLst>
              </p:cNvPr>
              <p:cNvSpPr/>
              <p:nvPr/>
            </p:nvSpPr>
            <p:spPr>
              <a:xfrm>
                <a:off x="5025178" y="8554391"/>
                <a:ext cx="3931285" cy="149860"/>
              </a:xfrm>
              <a:custGeom>
                <a:avLst/>
                <a:gdLst/>
                <a:ahLst/>
                <a:cxnLst/>
                <a:rect l="l" t="t" r="r" b="b"/>
                <a:pathLst>
                  <a:path w="3931284" h="149859">
                    <a:moveTo>
                      <a:pt x="3856240" y="149575"/>
                    </a:moveTo>
                    <a:lnTo>
                      <a:pt x="74784" y="149575"/>
                    </a:lnTo>
                    <a:lnTo>
                      <a:pt x="45674" y="143698"/>
                    </a:lnTo>
                    <a:lnTo>
                      <a:pt x="21903" y="127670"/>
                    </a:lnTo>
                    <a:lnTo>
                      <a:pt x="5876" y="103898"/>
                    </a:lnTo>
                    <a:lnTo>
                      <a:pt x="0" y="74787"/>
                    </a:lnTo>
                    <a:lnTo>
                      <a:pt x="5876" y="45676"/>
                    </a:lnTo>
                    <a:lnTo>
                      <a:pt x="21903" y="21904"/>
                    </a:lnTo>
                    <a:lnTo>
                      <a:pt x="45674" y="5877"/>
                    </a:lnTo>
                    <a:lnTo>
                      <a:pt x="74784" y="0"/>
                    </a:lnTo>
                    <a:lnTo>
                      <a:pt x="3856240" y="0"/>
                    </a:lnTo>
                    <a:lnTo>
                      <a:pt x="3885350" y="5877"/>
                    </a:lnTo>
                    <a:lnTo>
                      <a:pt x="3909121" y="21904"/>
                    </a:lnTo>
                    <a:lnTo>
                      <a:pt x="3925148" y="45676"/>
                    </a:lnTo>
                    <a:lnTo>
                      <a:pt x="3931024" y="74787"/>
                    </a:lnTo>
                    <a:lnTo>
                      <a:pt x="3925148" y="103898"/>
                    </a:lnTo>
                    <a:lnTo>
                      <a:pt x="3909121" y="127670"/>
                    </a:lnTo>
                    <a:lnTo>
                      <a:pt x="3885350" y="143698"/>
                    </a:lnTo>
                    <a:lnTo>
                      <a:pt x="3856240" y="149575"/>
                    </a:lnTo>
                    <a:close/>
                  </a:path>
                </a:pathLst>
              </a:custGeom>
              <a:solidFill>
                <a:srgbClr val="52413B"/>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4" name="object 22">
                <a:extLst>
                  <a:ext uri="{FF2B5EF4-FFF2-40B4-BE49-F238E27FC236}">
                    <a16:creationId xmlns:a16="http://schemas.microsoft.com/office/drawing/2014/main" id="{36EBC9FB-A9FD-4854-A76E-8EA31DEF7819}"/>
                  </a:ext>
                </a:extLst>
              </p:cNvPr>
              <p:cNvSpPr/>
              <p:nvPr/>
            </p:nvSpPr>
            <p:spPr>
              <a:xfrm>
                <a:off x="5277988" y="8476083"/>
                <a:ext cx="3395345" cy="78740"/>
              </a:xfrm>
              <a:custGeom>
                <a:avLst/>
                <a:gdLst/>
                <a:ahLst/>
                <a:cxnLst/>
                <a:rect l="l" t="t" r="r" b="b"/>
                <a:pathLst>
                  <a:path w="3395345" h="78740">
                    <a:moveTo>
                      <a:pt x="633793" y="39166"/>
                    </a:moveTo>
                    <a:lnTo>
                      <a:pt x="630720" y="23914"/>
                    </a:lnTo>
                    <a:lnTo>
                      <a:pt x="622325" y="11468"/>
                    </a:lnTo>
                    <a:lnTo>
                      <a:pt x="609892" y="3073"/>
                    </a:lnTo>
                    <a:lnTo>
                      <a:pt x="594652" y="0"/>
                    </a:lnTo>
                    <a:lnTo>
                      <a:pt x="39166" y="0"/>
                    </a:lnTo>
                    <a:lnTo>
                      <a:pt x="23926" y="3073"/>
                    </a:lnTo>
                    <a:lnTo>
                      <a:pt x="11480" y="11468"/>
                    </a:lnTo>
                    <a:lnTo>
                      <a:pt x="3073" y="23914"/>
                    </a:lnTo>
                    <a:lnTo>
                      <a:pt x="0" y="39166"/>
                    </a:lnTo>
                    <a:lnTo>
                      <a:pt x="3073" y="54406"/>
                    </a:lnTo>
                    <a:lnTo>
                      <a:pt x="11480" y="66852"/>
                    </a:lnTo>
                    <a:lnTo>
                      <a:pt x="23926" y="75234"/>
                    </a:lnTo>
                    <a:lnTo>
                      <a:pt x="39166" y="78320"/>
                    </a:lnTo>
                    <a:lnTo>
                      <a:pt x="594652" y="78320"/>
                    </a:lnTo>
                    <a:lnTo>
                      <a:pt x="609892" y="75234"/>
                    </a:lnTo>
                    <a:lnTo>
                      <a:pt x="622325" y="66852"/>
                    </a:lnTo>
                    <a:lnTo>
                      <a:pt x="630720" y="54406"/>
                    </a:lnTo>
                    <a:lnTo>
                      <a:pt x="633793" y="39166"/>
                    </a:lnTo>
                    <a:close/>
                  </a:path>
                  <a:path w="3395345" h="78740">
                    <a:moveTo>
                      <a:pt x="3395141" y="39166"/>
                    </a:moveTo>
                    <a:lnTo>
                      <a:pt x="3392068" y="23914"/>
                    </a:lnTo>
                    <a:lnTo>
                      <a:pt x="3383673" y="11468"/>
                    </a:lnTo>
                    <a:lnTo>
                      <a:pt x="3371227" y="3073"/>
                    </a:lnTo>
                    <a:lnTo>
                      <a:pt x="3356000" y="0"/>
                    </a:lnTo>
                    <a:lnTo>
                      <a:pt x="2800515" y="0"/>
                    </a:lnTo>
                    <a:lnTo>
                      <a:pt x="2785249" y="3073"/>
                    </a:lnTo>
                    <a:lnTo>
                      <a:pt x="2772791" y="11468"/>
                    </a:lnTo>
                    <a:lnTo>
                      <a:pt x="2764383" y="23914"/>
                    </a:lnTo>
                    <a:lnTo>
                      <a:pt x="2761310" y="39166"/>
                    </a:lnTo>
                    <a:lnTo>
                      <a:pt x="2764383" y="54406"/>
                    </a:lnTo>
                    <a:lnTo>
                      <a:pt x="2772791" y="66852"/>
                    </a:lnTo>
                    <a:lnTo>
                      <a:pt x="2785249" y="75234"/>
                    </a:lnTo>
                    <a:lnTo>
                      <a:pt x="2800515" y="78320"/>
                    </a:lnTo>
                    <a:lnTo>
                      <a:pt x="3356000" y="78320"/>
                    </a:lnTo>
                    <a:lnTo>
                      <a:pt x="3371227" y="75234"/>
                    </a:lnTo>
                    <a:lnTo>
                      <a:pt x="3383673" y="66852"/>
                    </a:lnTo>
                    <a:lnTo>
                      <a:pt x="3392068" y="54406"/>
                    </a:lnTo>
                    <a:lnTo>
                      <a:pt x="3395141" y="39166"/>
                    </a:lnTo>
                    <a:close/>
                  </a:path>
                </a:pathLst>
              </a:custGeom>
              <a:solidFill>
                <a:srgbClr val="BE935B"/>
              </a:solidFill>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15" name="object 23">
                <a:extLst>
                  <a:ext uri="{FF2B5EF4-FFF2-40B4-BE49-F238E27FC236}">
                    <a16:creationId xmlns:a16="http://schemas.microsoft.com/office/drawing/2014/main" id="{D73A9E3F-C9DA-4CC9-9710-36D4BC23BF85}"/>
                  </a:ext>
                </a:extLst>
              </p:cNvPr>
              <p:cNvPicPr/>
              <p:nvPr/>
            </p:nvPicPr>
            <p:blipFill>
              <a:blip r:embed="rId13" cstate="print"/>
              <a:stretch>
                <a:fillRect/>
              </a:stretch>
            </p:blipFill>
            <p:spPr>
              <a:xfrm>
                <a:off x="7418869" y="8191563"/>
                <a:ext cx="1576484" cy="1576930"/>
              </a:xfrm>
              <a:prstGeom prst="rect">
                <a:avLst/>
              </a:prstGeom>
            </p:spPr>
          </p:pic>
          <p:sp>
            <p:nvSpPr>
              <p:cNvPr id="16" name="object 24">
                <a:extLst>
                  <a:ext uri="{FF2B5EF4-FFF2-40B4-BE49-F238E27FC236}">
                    <a16:creationId xmlns:a16="http://schemas.microsoft.com/office/drawing/2014/main" id="{5BFDA0D8-618D-4DA7-8CE9-E53D9681283A}"/>
                  </a:ext>
                </a:extLst>
              </p:cNvPr>
              <p:cNvSpPr/>
              <p:nvPr/>
            </p:nvSpPr>
            <p:spPr>
              <a:xfrm>
                <a:off x="7414577" y="8187241"/>
                <a:ext cx="1584325" cy="1584325"/>
              </a:xfrm>
              <a:custGeom>
                <a:avLst/>
                <a:gdLst/>
                <a:ahLst/>
                <a:cxnLst/>
                <a:rect l="l" t="t" r="r" b="b"/>
                <a:pathLst>
                  <a:path w="1584325" h="1584325">
                    <a:moveTo>
                      <a:pt x="43586" y="159102"/>
                    </a:moveTo>
                    <a:lnTo>
                      <a:pt x="0" y="115483"/>
                    </a:lnTo>
                    <a:lnTo>
                      <a:pt x="115479" y="0"/>
                    </a:lnTo>
                    <a:lnTo>
                      <a:pt x="119801" y="4322"/>
                    </a:lnTo>
                    <a:lnTo>
                      <a:pt x="115479" y="4322"/>
                    </a:lnTo>
                    <a:lnTo>
                      <a:pt x="4291" y="115483"/>
                    </a:lnTo>
                    <a:lnTo>
                      <a:pt x="43586" y="154780"/>
                    </a:lnTo>
                    <a:lnTo>
                      <a:pt x="47908" y="154780"/>
                    </a:lnTo>
                    <a:lnTo>
                      <a:pt x="43586" y="159102"/>
                    </a:lnTo>
                    <a:close/>
                  </a:path>
                  <a:path w="1584325" h="1584325">
                    <a:moveTo>
                      <a:pt x="1466688" y="1581253"/>
                    </a:moveTo>
                    <a:lnTo>
                      <a:pt x="1447482" y="1581253"/>
                    </a:lnTo>
                    <a:lnTo>
                      <a:pt x="1458571" y="1580319"/>
                    </a:lnTo>
                    <a:lnTo>
                      <a:pt x="1468693" y="1577554"/>
                    </a:lnTo>
                    <a:lnTo>
                      <a:pt x="1567223" y="1485006"/>
                    </a:lnTo>
                    <a:lnTo>
                      <a:pt x="1580775" y="1435212"/>
                    </a:lnTo>
                    <a:lnTo>
                      <a:pt x="1570758" y="1405959"/>
                    </a:lnTo>
                    <a:lnTo>
                      <a:pt x="1291734" y="1119804"/>
                    </a:lnTo>
                    <a:lnTo>
                      <a:pt x="1282116" y="1111312"/>
                    </a:lnTo>
                    <a:lnTo>
                      <a:pt x="956983" y="786197"/>
                    </a:lnTo>
                    <a:lnTo>
                      <a:pt x="732720" y="685689"/>
                    </a:lnTo>
                    <a:lnTo>
                      <a:pt x="122723" y="75670"/>
                    </a:lnTo>
                    <a:lnTo>
                      <a:pt x="154774" y="43618"/>
                    </a:lnTo>
                    <a:lnTo>
                      <a:pt x="115479" y="4322"/>
                    </a:lnTo>
                    <a:lnTo>
                      <a:pt x="119801" y="4322"/>
                    </a:lnTo>
                    <a:lnTo>
                      <a:pt x="159096" y="43618"/>
                    </a:lnTo>
                    <a:lnTo>
                      <a:pt x="127015" y="75670"/>
                    </a:lnTo>
                    <a:lnTo>
                      <a:pt x="734485" y="683132"/>
                    </a:lnTo>
                    <a:lnTo>
                      <a:pt x="958748" y="783640"/>
                    </a:lnTo>
                    <a:lnTo>
                      <a:pt x="1284033" y="1108937"/>
                    </a:lnTo>
                    <a:lnTo>
                      <a:pt x="1287381" y="1111646"/>
                    </a:lnTo>
                    <a:lnTo>
                      <a:pt x="1290699" y="1114508"/>
                    </a:lnTo>
                    <a:lnTo>
                      <a:pt x="1552430" y="1376249"/>
                    </a:lnTo>
                    <a:lnTo>
                      <a:pt x="1573626" y="1404824"/>
                    </a:lnTo>
                    <a:lnTo>
                      <a:pt x="1583884" y="1435212"/>
                    </a:lnTo>
                    <a:lnTo>
                      <a:pt x="1582653" y="1463848"/>
                    </a:lnTo>
                    <a:lnTo>
                      <a:pt x="1569384" y="1487167"/>
                    </a:lnTo>
                    <a:lnTo>
                      <a:pt x="1487629" y="1568895"/>
                    </a:lnTo>
                    <a:lnTo>
                      <a:pt x="1479165" y="1575693"/>
                    </a:lnTo>
                    <a:lnTo>
                      <a:pt x="1469496" y="1580499"/>
                    </a:lnTo>
                    <a:lnTo>
                      <a:pt x="1466688" y="1581253"/>
                    </a:lnTo>
                    <a:close/>
                  </a:path>
                  <a:path w="1584325" h="1584325">
                    <a:moveTo>
                      <a:pt x="47908" y="154780"/>
                    </a:moveTo>
                    <a:lnTo>
                      <a:pt x="43586" y="154780"/>
                    </a:lnTo>
                    <a:lnTo>
                      <a:pt x="75637" y="122728"/>
                    </a:lnTo>
                    <a:lnTo>
                      <a:pt x="79959" y="127050"/>
                    </a:lnTo>
                    <a:lnTo>
                      <a:pt x="75637" y="127050"/>
                    </a:lnTo>
                    <a:lnTo>
                      <a:pt x="47908" y="154780"/>
                    </a:lnTo>
                    <a:close/>
                  </a:path>
                  <a:path w="1584325" h="1584325">
                    <a:moveTo>
                      <a:pt x="1447482" y="1584296"/>
                    </a:moveTo>
                    <a:lnTo>
                      <a:pt x="1393435" y="1565921"/>
                    </a:lnTo>
                    <a:lnTo>
                      <a:pt x="783611" y="958814"/>
                    </a:lnTo>
                    <a:lnTo>
                      <a:pt x="683107" y="734513"/>
                    </a:lnTo>
                    <a:lnTo>
                      <a:pt x="75637" y="127050"/>
                    </a:lnTo>
                    <a:lnTo>
                      <a:pt x="79959" y="127050"/>
                    </a:lnTo>
                    <a:lnTo>
                      <a:pt x="685237" y="732351"/>
                    </a:lnTo>
                    <a:lnTo>
                      <a:pt x="685664" y="732747"/>
                    </a:lnTo>
                    <a:lnTo>
                      <a:pt x="786138" y="957049"/>
                    </a:lnTo>
                    <a:lnTo>
                      <a:pt x="1378876" y="1549779"/>
                    </a:lnTo>
                    <a:lnTo>
                      <a:pt x="1411855" y="1572912"/>
                    </a:lnTo>
                    <a:lnTo>
                      <a:pt x="1447482" y="1581253"/>
                    </a:lnTo>
                    <a:lnTo>
                      <a:pt x="1466688" y="1581253"/>
                    </a:lnTo>
                    <a:lnTo>
                      <a:pt x="1458857" y="1583354"/>
                    </a:lnTo>
                    <a:lnTo>
                      <a:pt x="1447482" y="1584296"/>
                    </a:lnTo>
                    <a:close/>
                  </a:path>
                </a:pathLst>
              </a:custGeom>
              <a:solidFill>
                <a:srgbClr val="664218"/>
              </a:solidFill>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17" name="object 25">
                <a:extLst>
                  <a:ext uri="{FF2B5EF4-FFF2-40B4-BE49-F238E27FC236}">
                    <a16:creationId xmlns:a16="http://schemas.microsoft.com/office/drawing/2014/main" id="{A538BC3E-57E3-4303-A8BE-2B5E60A60E18}"/>
                  </a:ext>
                </a:extLst>
              </p:cNvPr>
              <p:cNvPicPr/>
              <p:nvPr/>
            </p:nvPicPr>
            <p:blipFill>
              <a:blip r:embed="rId14" cstate="print"/>
              <a:stretch>
                <a:fillRect/>
              </a:stretch>
            </p:blipFill>
            <p:spPr>
              <a:xfrm>
                <a:off x="8776927" y="9538074"/>
                <a:ext cx="177206" cy="177213"/>
              </a:xfrm>
              <a:prstGeom prst="rect">
                <a:avLst/>
              </a:prstGeom>
            </p:spPr>
          </p:pic>
        </p:grpSp>
        <p:sp>
          <p:nvSpPr>
            <p:cNvPr id="69" name="TextBox 68">
              <a:extLst>
                <a:ext uri="{FF2B5EF4-FFF2-40B4-BE49-F238E27FC236}">
                  <a16:creationId xmlns:a16="http://schemas.microsoft.com/office/drawing/2014/main" id="{9C2C49A6-6E77-47CD-82C2-815D51695EE9}"/>
                </a:ext>
              </a:extLst>
            </p:cNvPr>
            <p:cNvSpPr txBox="1"/>
            <p:nvPr/>
          </p:nvSpPr>
          <p:spPr>
            <a:xfrm>
              <a:off x="5116199" y="8020407"/>
              <a:ext cx="3643244" cy="1263487"/>
            </a:xfrm>
            <a:prstGeom prst="rect">
              <a:avLst/>
            </a:prstGeom>
            <a:solidFill>
              <a:schemeClr val="tx1">
                <a:alpha val="39000"/>
              </a:schemeClr>
            </a:solidFill>
          </p:spPr>
          <p:txBody>
            <a:bodyPr wrap="square" rtlCol="0">
              <a:spAutoFit/>
            </a:bodyPr>
            <a:lstStyle/>
            <a:p>
              <a:pPr defTabSz="457200">
                <a:buClrTx/>
              </a:pPr>
              <a:r>
                <a:rPr lang="en-US" sz="2400" kern="1200" dirty="0" err="1">
                  <a:solidFill>
                    <a:prstClr val="white"/>
                  </a:solidFill>
                  <a:latin typeface="Times New Roman" panose="02020603050405020304" pitchFamily="18" charset="0"/>
                  <a:ea typeface="+mn-ea"/>
                  <a:cs typeface="Times New Roman" panose="02020603050405020304" pitchFamily="18" charset="0"/>
                </a:rPr>
                <a:t>Xẻ</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gỗ</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đóng</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thuyền</a:t>
              </a:r>
              <a:endParaRPr lang="en-US" sz="2400" kern="1200" dirty="0">
                <a:solidFill>
                  <a:prstClr val="white"/>
                </a:solidFill>
                <a:latin typeface="Times New Roman" panose="02020603050405020304" pitchFamily="18" charset="0"/>
                <a:ea typeface="+mn-ea"/>
                <a:cs typeface="Times New Roman" panose="02020603050405020304" pitchFamily="18" charset="0"/>
              </a:endParaRPr>
            </a:p>
          </p:txBody>
        </p:sp>
      </p:grpSp>
      <p:grpSp>
        <p:nvGrpSpPr>
          <p:cNvPr id="77" name="Group 76">
            <a:extLst>
              <a:ext uri="{FF2B5EF4-FFF2-40B4-BE49-F238E27FC236}">
                <a16:creationId xmlns:a16="http://schemas.microsoft.com/office/drawing/2014/main" id="{E438844A-FC22-465D-A2FB-CD0CE8F4FCA2}"/>
              </a:ext>
            </a:extLst>
          </p:cNvPr>
          <p:cNvGrpSpPr/>
          <p:nvPr/>
        </p:nvGrpSpPr>
        <p:grpSpPr>
          <a:xfrm>
            <a:off x="4800600" y="3601075"/>
            <a:ext cx="1447800" cy="1517551"/>
            <a:chOff x="9920745" y="7607380"/>
            <a:chExt cx="1862138" cy="3296834"/>
          </a:xfrm>
        </p:grpSpPr>
        <p:pic>
          <p:nvPicPr>
            <p:cNvPr id="3" name="object 12">
              <a:extLst>
                <a:ext uri="{FF2B5EF4-FFF2-40B4-BE49-F238E27FC236}">
                  <a16:creationId xmlns:a16="http://schemas.microsoft.com/office/drawing/2014/main" id="{617A0792-2D8E-4D66-9114-2C2B7C5C7FC1}"/>
                </a:ext>
              </a:extLst>
            </p:cNvPr>
            <p:cNvPicPr/>
            <p:nvPr/>
          </p:nvPicPr>
          <p:blipFill>
            <a:blip r:embed="rId15" cstate="print"/>
            <a:stretch>
              <a:fillRect/>
            </a:stretch>
          </p:blipFill>
          <p:spPr>
            <a:xfrm>
              <a:off x="9940632" y="7607380"/>
              <a:ext cx="1381063" cy="2043881"/>
            </a:xfrm>
            <a:prstGeom prst="rect">
              <a:avLst/>
            </a:prstGeom>
          </p:spPr>
        </p:pic>
        <p:sp>
          <p:nvSpPr>
            <p:cNvPr id="70" name="TextBox 69">
              <a:extLst>
                <a:ext uri="{FF2B5EF4-FFF2-40B4-BE49-F238E27FC236}">
                  <a16:creationId xmlns:a16="http://schemas.microsoft.com/office/drawing/2014/main" id="{EBF8C38F-C552-4AAA-89DE-34D4A52595E7}"/>
                </a:ext>
              </a:extLst>
            </p:cNvPr>
            <p:cNvSpPr txBox="1"/>
            <p:nvPr/>
          </p:nvSpPr>
          <p:spPr>
            <a:xfrm>
              <a:off x="9920745" y="9098898"/>
              <a:ext cx="1862138" cy="1805316"/>
            </a:xfrm>
            <a:prstGeom prst="rect">
              <a:avLst/>
            </a:prstGeom>
            <a:solidFill>
              <a:schemeClr val="tx1">
                <a:alpha val="39000"/>
              </a:schemeClr>
            </a:solidFill>
          </p:spPr>
          <p:txBody>
            <a:bodyPr wrap="square" rtlCol="0">
              <a:spAutoFit/>
            </a:bodyPr>
            <a:lstStyle/>
            <a:p>
              <a:pPr defTabSz="457200">
                <a:buClrTx/>
              </a:pPr>
              <a:r>
                <a:rPr lang="en-US" sz="2400" kern="1200" dirty="0" err="1">
                  <a:solidFill>
                    <a:prstClr val="white"/>
                  </a:solidFill>
                  <a:latin typeface="Times New Roman" panose="02020603050405020304" pitchFamily="18" charset="0"/>
                  <a:ea typeface="+mn-ea"/>
                  <a:cs typeface="Times New Roman" panose="02020603050405020304" pitchFamily="18" charset="0"/>
                </a:rPr>
                <a:t>Luyện</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kim</a:t>
              </a:r>
              <a:endParaRPr lang="en-US" sz="2400" kern="1200" dirty="0">
                <a:solidFill>
                  <a:prstClr val="white"/>
                </a:solidFill>
                <a:latin typeface="Times New Roman" panose="02020603050405020304" pitchFamily="18" charset="0"/>
                <a:ea typeface="+mn-ea"/>
                <a:cs typeface="Times New Roman" panose="02020603050405020304" pitchFamily="18" charset="0"/>
              </a:endParaRPr>
            </a:p>
          </p:txBody>
        </p:sp>
      </p:grpSp>
      <p:grpSp>
        <p:nvGrpSpPr>
          <p:cNvPr id="79" name="Group 78">
            <a:extLst>
              <a:ext uri="{FF2B5EF4-FFF2-40B4-BE49-F238E27FC236}">
                <a16:creationId xmlns:a16="http://schemas.microsoft.com/office/drawing/2014/main" id="{7A5000BB-2293-4045-9118-48B6A2C0D3AB}"/>
              </a:ext>
            </a:extLst>
          </p:cNvPr>
          <p:cNvGrpSpPr/>
          <p:nvPr/>
        </p:nvGrpSpPr>
        <p:grpSpPr>
          <a:xfrm>
            <a:off x="6856957" y="3355162"/>
            <a:ext cx="1585056" cy="1626218"/>
            <a:chOff x="13182600" y="6863225"/>
            <a:chExt cx="3170112" cy="3252435"/>
          </a:xfrm>
        </p:grpSpPr>
        <p:grpSp>
          <p:nvGrpSpPr>
            <p:cNvPr id="18" name="Group 17">
              <a:extLst>
                <a:ext uri="{FF2B5EF4-FFF2-40B4-BE49-F238E27FC236}">
                  <a16:creationId xmlns:a16="http://schemas.microsoft.com/office/drawing/2014/main" id="{0B67A23A-7AC8-456B-B10A-ECC87E113D46}"/>
                </a:ext>
              </a:extLst>
            </p:cNvPr>
            <p:cNvGrpSpPr/>
            <p:nvPr/>
          </p:nvGrpSpPr>
          <p:grpSpPr>
            <a:xfrm>
              <a:off x="13182600" y="6863225"/>
              <a:ext cx="2116905" cy="2674849"/>
              <a:chOff x="3391122" y="4782970"/>
              <a:chExt cx="2116905" cy="2674849"/>
            </a:xfrm>
          </p:grpSpPr>
          <p:sp>
            <p:nvSpPr>
              <p:cNvPr id="19" name="object 26">
                <a:extLst>
                  <a:ext uri="{FF2B5EF4-FFF2-40B4-BE49-F238E27FC236}">
                    <a16:creationId xmlns:a16="http://schemas.microsoft.com/office/drawing/2014/main" id="{90A0F088-33D9-478F-890F-972B018A93F1}"/>
                  </a:ext>
                </a:extLst>
              </p:cNvPr>
              <p:cNvSpPr/>
              <p:nvPr/>
            </p:nvSpPr>
            <p:spPr>
              <a:xfrm>
                <a:off x="4986929" y="5695760"/>
                <a:ext cx="86995" cy="1692910"/>
              </a:xfrm>
              <a:custGeom>
                <a:avLst/>
                <a:gdLst/>
                <a:ahLst/>
                <a:cxnLst/>
                <a:rect l="l" t="t" r="r" b="b"/>
                <a:pathLst>
                  <a:path w="86995" h="1692909">
                    <a:moveTo>
                      <a:pt x="86575" y="1086713"/>
                    </a:moveTo>
                    <a:lnTo>
                      <a:pt x="83426" y="1077722"/>
                    </a:lnTo>
                    <a:lnTo>
                      <a:pt x="77139" y="1070559"/>
                    </a:lnTo>
                    <a:lnTo>
                      <a:pt x="68287" y="1066203"/>
                    </a:lnTo>
                    <a:lnTo>
                      <a:pt x="58470" y="1065644"/>
                    </a:lnTo>
                    <a:lnTo>
                      <a:pt x="49631" y="1068755"/>
                    </a:lnTo>
                    <a:lnTo>
                      <a:pt x="49631" y="24879"/>
                    </a:lnTo>
                    <a:lnTo>
                      <a:pt x="47675" y="15189"/>
                    </a:lnTo>
                    <a:lnTo>
                      <a:pt x="42354" y="7277"/>
                    </a:lnTo>
                    <a:lnTo>
                      <a:pt x="34467" y="1955"/>
                    </a:lnTo>
                    <a:lnTo>
                      <a:pt x="24815" y="0"/>
                    </a:lnTo>
                    <a:lnTo>
                      <a:pt x="15151" y="1955"/>
                    </a:lnTo>
                    <a:lnTo>
                      <a:pt x="7264" y="7277"/>
                    </a:lnTo>
                    <a:lnTo>
                      <a:pt x="1943" y="15189"/>
                    </a:lnTo>
                    <a:lnTo>
                      <a:pt x="0" y="24879"/>
                    </a:lnTo>
                    <a:lnTo>
                      <a:pt x="0" y="1667992"/>
                    </a:lnTo>
                    <a:lnTo>
                      <a:pt x="1943" y="1677670"/>
                    </a:lnTo>
                    <a:lnTo>
                      <a:pt x="7264" y="1685569"/>
                    </a:lnTo>
                    <a:lnTo>
                      <a:pt x="15151" y="1690903"/>
                    </a:lnTo>
                    <a:lnTo>
                      <a:pt x="24815" y="1692859"/>
                    </a:lnTo>
                    <a:lnTo>
                      <a:pt x="34467" y="1690903"/>
                    </a:lnTo>
                    <a:lnTo>
                      <a:pt x="42354" y="1685569"/>
                    </a:lnTo>
                    <a:lnTo>
                      <a:pt x="47675" y="1677670"/>
                    </a:lnTo>
                    <a:lnTo>
                      <a:pt x="49631" y="1667992"/>
                    </a:lnTo>
                    <a:lnTo>
                      <a:pt x="49631" y="1232077"/>
                    </a:lnTo>
                    <a:lnTo>
                      <a:pt x="51943" y="1227023"/>
                    </a:lnTo>
                    <a:lnTo>
                      <a:pt x="86042" y="1096581"/>
                    </a:lnTo>
                    <a:lnTo>
                      <a:pt x="86575" y="1086713"/>
                    </a:lnTo>
                    <a:close/>
                  </a:path>
                </a:pathLst>
              </a:custGeom>
              <a:solidFill>
                <a:srgbClr val="3B5840"/>
              </a:solidFill>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20" name="object 27">
                <a:extLst>
                  <a:ext uri="{FF2B5EF4-FFF2-40B4-BE49-F238E27FC236}">
                    <a16:creationId xmlns:a16="http://schemas.microsoft.com/office/drawing/2014/main" id="{E5D7144D-0093-42EA-B33A-F13457B4DA1E}"/>
                  </a:ext>
                </a:extLst>
              </p:cNvPr>
              <p:cNvPicPr/>
              <p:nvPr/>
            </p:nvPicPr>
            <p:blipFill>
              <a:blip r:embed="rId16" cstate="print"/>
              <a:stretch>
                <a:fillRect/>
              </a:stretch>
            </p:blipFill>
            <p:spPr>
              <a:xfrm>
                <a:off x="4990157" y="6245658"/>
                <a:ext cx="92799" cy="189370"/>
              </a:xfrm>
              <a:prstGeom prst="rect">
                <a:avLst/>
              </a:prstGeom>
            </p:spPr>
          </p:pic>
          <p:pic>
            <p:nvPicPr>
              <p:cNvPr id="21" name="object 28">
                <a:extLst>
                  <a:ext uri="{FF2B5EF4-FFF2-40B4-BE49-F238E27FC236}">
                    <a16:creationId xmlns:a16="http://schemas.microsoft.com/office/drawing/2014/main" id="{17764629-E63B-4811-BBD3-251B72BF6B66}"/>
                  </a:ext>
                </a:extLst>
              </p:cNvPr>
              <p:cNvPicPr/>
              <p:nvPr/>
            </p:nvPicPr>
            <p:blipFill>
              <a:blip r:embed="rId17" cstate="print"/>
              <a:stretch>
                <a:fillRect/>
              </a:stretch>
            </p:blipFill>
            <p:spPr>
              <a:xfrm>
                <a:off x="4953135" y="6099859"/>
                <a:ext cx="89324" cy="114658"/>
              </a:xfrm>
              <a:prstGeom prst="rect">
                <a:avLst/>
              </a:prstGeom>
            </p:spPr>
          </p:pic>
          <p:sp>
            <p:nvSpPr>
              <p:cNvPr id="22" name="object 29">
                <a:extLst>
                  <a:ext uri="{FF2B5EF4-FFF2-40B4-BE49-F238E27FC236}">
                    <a16:creationId xmlns:a16="http://schemas.microsoft.com/office/drawing/2014/main" id="{07ECE1D1-A3E0-45EC-8CD3-272518AA6B92}"/>
                  </a:ext>
                </a:extLst>
              </p:cNvPr>
              <p:cNvSpPr/>
              <p:nvPr/>
            </p:nvSpPr>
            <p:spPr>
              <a:xfrm>
                <a:off x="4950001" y="6609258"/>
                <a:ext cx="83185" cy="183515"/>
              </a:xfrm>
              <a:custGeom>
                <a:avLst/>
                <a:gdLst/>
                <a:ahLst/>
                <a:cxnLst/>
                <a:rect l="l" t="t" r="r" b="b"/>
                <a:pathLst>
                  <a:path w="83185" h="183515">
                    <a:moveTo>
                      <a:pt x="60649" y="182979"/>
                    </a:moveTo>
                    <a:lnTo>
                      <a:pt x="58607" y="182979"/>
                    </a:lnTo>
                    <a:lnTo>
                      <a:pt x="50621" y="181636"/>
                    </a:lnTo>
                    <a:lnTo>
                      <a:pt x="498" y="30720"/>
                    </a:lnTo>
                    <a:lnTo>
                      <a:pt x="0" y="20874"/>
                    </a:lnTo>
                    <a:lnTo>
                      <a:pt x="3206" y="11910"/>
                    </a:lnTo>
                    <a:lnTo>
                      <a:pt x="9529" y="4800"/>
                    </a:lnTo>
                    <a:lnTo>
                      <a:pt x="18379" y="513"/>
                    </a:lnTo>
                    <a:lnTo>
                      <a:pt x="28207" y="0"/>
                    </a:lnTo>
                    <a:lnTo>
                      <a:pt x="37171" y="3185"/>
                    </a:lnTo>
                    <a:lnTo>
                      <a:pt x="44297" y="9504"/>
                    </a:lnTo>
                    <a:lnTo>
                      <a:pt x="48607" y="18389"/>
                    </a:lnTo>
                    <a:lnTo>
                      <a:pt x="82651" y="151969"/>
                    </a:lnTo>
                    <a:lnTo>
                      <a:pt x="83186" y="161836"/>
                    </a:lnTo>
                    <a:lnTo>
                      <a:pt x="80001" y="170822"/>
                    </a:lnTo>
                    <a:lnTo>
                      <a:pt x="73686" y="177948"/>
                    </a:lnTo>
                    <a:lnTo>
                      <a:pt x="64828" y="182234"/>
                    </a:lnTo>
                    <a:lnTo>
                      <a:pt x="62729" y="182712"/>
                    </a:lnTo>
                    <a:lnTo>
                      <a:pt x="60649" y="182979"/>
                    </a:lnTo>
                    <a:close/>
                  </a:path>
                </a:pathLst>
              </a:custGeom>
              <a:solidFill>
                <a:srgbClr val="3B5840"/>
              </a:solidFill>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23" name="object 30">
                <a:extLst>
                  <a:ext uri="{FF2B5EF4-FFF2-40B4-BE49-F238E27FC236}">
                    <a16:creationId xmlns:a16="http://schemas.microsoft.com/office/drawing/2014/main" id="{FD47CB23-323B-4B69-91A6-0C25A53704A5}"/>
                  </a:ext>
                </a:extLst>
              </p:cNvPr>
              <p:cNvPicPr/>
              <p:nvPr/>
            </p:nvPicPr>
            <p:blipFill>
              <a:blip r:embed="rId18" cstate="print"/>
              <a:stretch>
                <a:fillRect/>
              </a:stretch>
            </p:blipFill>
            <p:spPr>
              <a:xfrm>
                <a:off x="4956424" y="7056719"/>
                <a:ext cx="82744" cy="213860"/>
              </a:xfrm>
              <a:prstGeom prst="rect">
                <a:avLst/>
              </a:prstGeom>
            </p:spPr>
          </p:pic>
          <p:pic>
            <p:nvPicPr>
              <p:cNvPr id="24" name="object 31">
                <a:extLst>
                  <a:ext uri="{FF2B5EF4-FFF2-40B4-BE49-F238E27FC236}">
                    <a16:creationId xmlns:a16="http://schemas.microsoft.com/office/drawing/2014/main" id="{8B870352-ECC8-451B-BF4D-5040C1845CCA}"/>
                  </a:ext>
                </a:extLst>
              </p:cNvPr>
              <p:cNvPicPr/>
              <p:nvPr/>
            </p:nvPicPr>
            <p:blipFill>
              <a:blip r:embed="rId19" cstate="print"/>
              <a:stretch>
                <a:fillRect/>
              </a:stretch>
            </p:blipFill>
            <p:spPr>
              <a:xfrm>
                <a:off x="3622865" y="7137118"/>
                <a:ext cx="95894" cy="291896"/>
              </a:xfrm>
              <a:prstGeom prst="rect">
                <a:avLst/>
              </a:prstGeom>
            </p:spPr>
          </p:pic>
          <p:sp>
            <p:nvSpPr>
              <p:cNvPr id="25" name="object 32">
                <a:extLst>
                  <a:ext uri="{FF2B5EF4-FFF2-40B4-BE49-F238E27FC236}">
                    <a16:creationId xmlns:a16="http://schemas.microsoft.com/office/drawing/2014/main" id="{0229BA95-4F18-48B8-9F01-AD41B474D3F9}"/>
                  </a:ext>
                </a:extLst>
              </p:cNvPr>
              <p:cNvSpPr/>
              <p:nvPr/>
            </p:nvSpPr>
            <p:spPr>
              <a:xfrm>
                <a:off x="3391122" y="6742969"/>
                <a:ext cx="260985" cy="422275"/>
              </a:xfrm>
              <a:custGeom>
                <a:avLst/>
                <a:gdLst/>
                <a:ahLst/>
                <a:cxnLst/>
                <a:rect l="l" t="t" r="r" b="b"/>
                <a:pathLst>
                  <a:path w="260985" h="422275">
                    <a:moveTo>
                      <a:pt x="228815" y="421673"/>
                    </a:moveTo>
                    <a:lnTo>
                      <a:pt x="191323" y="409702"/>
                    </a:lnTo>
                    <a:lnTo>
                      <a:pt x="152198" y="384200"/>
                    </a:lnTo>
                    <a:lnTo>
                      <a:pt x="115324" y="348690"/>
                    </a:lnTo>
                    <a:lnTo>
                      <a:pt x="84590" y="306697"/>
                    </a:lnTo>
                    <a:lnTo>
                      <a:pt x="64506" y="268269"/>
                    </a:lnTo>
                    <a:lnTo>
                      <a:pt x="43555" y="219415"/>
                    </a:lnTo>
                    <a:lnTo>
                      <a:pt x="24187" y="165313"/>
                    </a:lnTo>
                    <a:lnTo>
                      <a:pt x="8852" y="111142"/>
                    </a:lnTo>
                    <a:lnTo>
                      <a:pt x="0" y="62080"/>
                    </a:lnTo>
                    <a:lnTo>
                      <a:pt x="79" y="23306"/>
                    </a:lnTo>
                    <a:lnTo>
                      <a:pt x="11540" y="0"/>
                    </a:lnTo>
                    <a:lnTo>
                      <a:pt x="260785" y="416589"/>
                    </a:lnTo>
                    <a:lnTo>
                      <a:pt x="228815" y="421673"/>
                    </a:lnTo>
                    <a:close/>
                  </a:path>
                </a:pathLst>
              </a:custGeom>
              <a:solidFill>
                <a:srgbClr val="45825C"/>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6" name="object 33">
                <a:extLst>
                  <a:ext uri="{FF2B5EF4-FFF2-40B4-BE49-F238E27FC236}">
                    <a16:creationId xmlns:a16="http://schemas.microsoft.com/office/drawing/2014/main" id="{70CE985E-BFB2-41EE-A89F-A584A8C4DDFA}"/>
                  </a:ext>
                </a:extLst>
              </p:cNvPr>
              <p:cNvSpPr/>
              <p:nvPr/>
            </p:nvSpPr>
            <p:spPr>
              <a:xfrm>
                <a:off x="3402663" y="6740468"/>
                <a:ext cx="280035" cy="419100"/>
              </a:xfrm>
              <a:custGeom>
                <a:avLst/>
                <a:gdLst/>
                <a:ahLst/>
                <a:cxnLst/>
                <a:rect l="l" t="t" r="r" b="b"/>
                <a:pathLst>
                  <a:path w="280035" h="419100">
                    <a:moveTo>
                      <a:pt x="249245" y="419090"/>
                    </a:moveTo>
                    <a:lnTo>
                      <a:pt x="0" y="2500"/>
                    </a:lnTo>
                    <a:lnTo>
                      <a:pt x="1144" y="1468"/>
                    </a:lnTo>
                    <a:lnTo>
                      <a:pt x="1908" y="1085"/>
                    </a:lnTo>
                    <a:lnTo>
                      <a:pt x="27180" y="0"/>
                    </a:lnTo>
                    <a:lnTo>
                      <a:pt x="61283" y="17212"/>
                    </a:lnTo>
                    <a:lnTo>
                      <a:pt x="100653" y="47908"/>
                    </a:lnTo>
                    <a:lnTo>
                      <a:pt x="141726" y="87272"/>
                    </a:lnTo>
                    <a:lnTo>
                      <a:pt x="180939" y="130490"/>
                    </a:lnTo>
                    <a:lnTo>
                      <a:pt x="214729" y="172746"/>
                    </a:lnTo>
                    <a:lnTo>
                      <a:pt x="239532" y="209227"/>
                    </a:lnTo>
                    <a:lnTo>
                      <a:pt x="262315" y="256906"/>
                    </a:lnTo>
                    <a:lnTo>
                      <a:pt x="276202" y="306960"/>
                    </a:lnTo>
                    <a:lnTo>
                      <a:pt x="279877" y="354053"/>
                    </a:lnTo>
                    <a:lnTo>
                      <a:pt x="272024" y="392851"/>
                    </a:lnTo>
                    <a:lnTo>
                      <a:pt x="251325" y="418019"/>
                    </a:lnTo>
                    <a:lnTo>
                      <a:pt x="250657" y="418421"/>
                    </a:lnTo>
                    <a:lnTo>
                      <a:pt x="249245" y="419090"/>
                    </a:lnTo>
                    <a:close/>
                  </a:path>
                </a:pathLst>
              </a:custGeom>
              <a:solidFill>
                <a:srgbClr val="66B46E"/>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7" name="object 34">
                <a:extLst>
                  <a:ext uri="{FF2B5EF4-FFF2-40B4-BE49-F238E27FC236}">
                    <a16:creationId xmlns:a16="http://schemas.microsoft.com/office/drawing/2014/main" id="{9E46BC9C-0478-4E78-9470-E65B86086085}"/>
                  </a:ext>
                </a:extLst>
              </p:cNvPr>
              <p:cNvSpPr/>
              <p:nvPr/>
            </p:nvSpPr>
            <p:spPr>
              <a:xfrm>
                <a:off x="3718260" y="6892074"/>
                <a:ext cx="260985" cy="422275"/>
              </a:xfrm>
              <a:custGeom>
                <a:avLst/>
                <a:gdLst/>
                <a:ahLst/>
                <a:cxnLst/>
                <a:rect l="l" t="t" r="r" b="b"/>
                <a:pathLst>
                  <a:path w="260985" h="422275">
                    <a:moveTo>
                      <a:pt x="31979" y="421664"/>
                    </a:moveTo>
                    <a:lnTo>
                      <a:pt x="0" y="416589"/>
                    </a:lnTo>
                    <a:lnTo>
                      <a:pt x="249264" y="0"/>
                    </a:lnTo>
                    <a:lnTo>
                      <a:pt x="260721" y="23289"/>
                    </a:lnTo>
                    <a:lnTo>
                      <a:pt x="260802" y="62057"/>
                    </a:lnTo>
                    <a:lnTo>
                      <a:pt x="251954" y="111121"/>
                    </a:lnTo>
                    <a:lnTo>
                      <a:pt x="236623" y="165296"/>
                    </a:lnTo>
                    <a:lnTo>
                      <a:pt x="217256" y="219400"/>
                    </a:lnTo>
                    <a:lnTo>
                      <a:pt x="196297" y="268248"/>
                    </a:lnTo>
                    <a:lnTo>
                      <a:pt x="176195" y="306659"/>
                    </a:lnTo>
                    <a:lnTo>
                      <a:pt x="145497" y="348661"/>
                    </a:lnTo>
                    <a:lnTo>
                      <a:pt x="108628" y="384178"/>
                    </a:lnTo>
                    <a:lnTo>
                      <a:pt x="69489" y="409686"/>
                    </a:lnTo>
                    <a:lnTo>
                      <a:pt x="31979" y="421664"/>
                    </a:lnTo>
                    <a:close/>
                  </a:path>
                </a:pathLst>
              </a:custGeom>
              <a:solidFill>
                <a:srgbClr val="45825C"/>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8" name="object 35">
                <a:extLst>
                  <a:ext uri="{FF2B5EF4-FFF2-40B4-BE49-F238E27FC236}">
                    <a16:creationId xmlns:a16="http://schemas.microsoft.com/office/drawing/2014/main" id="{8AC86FCB-B1A5-4E72-9DA0-D116AE4FFAAA}"/>
                  </a:ext>
                </a:extLst>
              </p:cNvPr>
              <p:cNvSpPr/>
              <p:nvPr/>
            </p:nvSpPr>
            <p:spPr>
              <a:xfrm>
                <a:off x="3687674" y="6889594"/>
                <a:ext cx="280035" cy="419100"/>
              </a:xfrm>
              <a:custGeom>
                <a:avLst/>
                <a:gdLst/>
                <a:ahLst/>
                <a:cxnLst/>
                <a:rect l="l" t="t" r="r" b="b"/>
                <a:pathLst>
                  <a:path w="280035" h="419100">
                    <a:moveTo>
                      <a:pt x="30586" y="419069"/>
                    </a:moveTo>
                    <a:lnTo>
                      <a:pt x="28563" y="417998"/>
                    </a:lnTo>
                    <a:lnTo>
                      <a:pt x="7847" y="392828"/>
                    </a:lnTo>
                    <a:lnTo>
                      <a:pt x="0" y="354024"/>
                    </a:lnTo>
                    <a:lnTo>
                      <a:pt x="3694" y="306922"/>
                    </a:lnTo>
                    <a:lnTo>
                      <a:pt x="17602" y="256859"/>
                    </a:lnTo>
                    <a:lnTo>
                      <a:pt x="40395" y="209168"/>
                    </a:lnTo>
                    <a:lnTo>
                      <a:pt x="65180" y="172721"/>
                    </a:lnTo>
                    <a:lnTo>
                      <a:pt x="98954" y="130484"/>
                    </a:lnTo>
                    <a:lnTo>
                      <a:pt x="138154" y="87275"/>
                    </a:lnTo>
                    <a:lnTo>
                      <a:pt x="179222" y="47913"/>
                    </a:lnTo>
                    <a:lnTo>
                      <a:pt x="218595" y="17215"/>
                    </a:lnTo>
                    <a:lnTo>
                      <a:pt x="252714" y="0"/>
                    </a:lnTo>
                    <a:lnTo>
                      <a:pt x="278019" y="1083"/>
                    </a:lnTo>
                    <a:lnTo>
                      <a:pt x="278629" y="1428"/>
                    </a:lnTo>
                    <a:lnTo>
                      <a:pt x="279851" y="2479"/>
                    </a:lnTo>
                    <a:lnTo>
                      <a:pt x="30586" y="419069"/>
                    </a:lnTo>
                    <a:close/>
                  </a:path>
                </a:pathLst>
              </a:custGeom>
              <a:solidFill>
                <a:srgbClr val="66B46E"/>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9" name="object 36">
                <a:extLst>
                  <a:ext uri="{FF2B5EF4-FFF2-40B4-BE49-F238E27FC236}">
                    <a16:creationId xmlns:a16="http://schemas.microsoft.com/office/drawing/2014/main" id="{880B1258-E1C7-4325-BFFF-0820B9B98C82}"/>
                  </a:ext>
                </a:extLst>
              </p:cNvPr>
              <p:cNvSpPr/>
              <p:nvPr/>
            </p:nvSpPr>
            <p:spPr>
              <a:xfrm>
                <a:off x="4295584" y="6652481"/>
                <a:ext cx="37465" cy="764540"/>
              </a:xfrm>
              <a:custGeom>
                <a:avLst/>
                <a:gdLst/>
                <a:ahLst/>
                <a:cxnLst/>
                <a:rect l="l" t="t" r="r" b="b"/>
                <a:pathLst>
                  <a:path w="37464" h="764540">
                    <a:moveTo>
                      <a:pt x="18548" y="764066"/>
                    </a:moveTo>
                    <a:lnTo>
                      <a:pt x="11319" y="762597"/>
                    </a:lnTo>
                    <a:lnTo>
                      <a:pt x="5424" y="758594"/>
                    </a:lnTo>
                    <a:lnTo>
                      <a:pt x="1454" y="752661"/>
                    </a:lnTo>
                    <a:lnTo>
                      <a:pt x="0" y="745407"/>
                    </a:lnTo>
                    <a:lnTo>
                      <a:pt x="0" y="18640"/>
                    </a:lnTo>
                    <a:lnTo>
                      <a:pt x="1454" y="11372"/>
                    </a:lnTo>
                    <a:lnTo>
                      <a:pt x="5424" y="5448"/>
                    </a:lnTo>
                    <a:lnTo>
                      <a:pt x="11319" y="1460"/>
                    </a:lnTo>
                    <a:lnTo>
                      <a:pt x="18548" y="0"/>
                    </a:lnTo>
                    <a:lnTo>
                      <a:pt x="25806" y="1460"/>
                    </a:lnTo>
                    <a:lnTo>
                      <a:pt x="31725" y="5448"/>
                    </a:lnTo>
                    <a:lnTo>
                      <a:pt x="35712" y="11372"/>
                    </a:lnTo>
                    <a:lnTo>
                      <a:pt x="37174" y="18640"/>
                    </a:lnTo>
                    <a:lnTo>
                      <a:pt x="37174" y="745407"/>
                    </a:lnTo>
                    <a:lnTo>
                      <a:pt x="35712" y="752661"/>
                    </a:lnTo>
                    <a:lnTo>
                      <a:pt x="31725" y="758594"/>
                    </a:lnTo>
                    <a:lnTo>
                      <a:pt x="25806" y="762597"/>
                    </a:lnTo>
                    <a:lnTo>
                      <a:pt x="18548" y="764066"/>
                    </a:lnTo>
                    <a:close/>
                  </a:path>
                </a:pathLst>
              </a:custGeom>
              <a:solidFill>
                <a:srgbClr val="3B5840"/>
              </a:solidFill>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30" name="object 37">
                <a:extLst>
                  <a:ext uri="{FF2B5EF4-FFF2-40B4-BE49-F238E27FC236}">
                    <a16:creationId xmlns:a16="http://schemas.microsoft.com/office/drawing/2014/main" id="{D07357BD-4230-4B19-A5E3-4D08685E4815}"/>
                  </a:ext>
                </a:extLst>
              </p:cNvPr>
              <p:cNvPicPr/>
              <p:nvPr/>
            </p:nvPicPr>
            <p:blipFill>
              <a:blip r:embed="rId20" cstate="print"/>
              <a:stretch>
                <a:fillRect/>
              </a:stretch>
            </p:blipFill>
            <p:spPr>
              <a:xfrm>
                <a:off x="4261734" y="6938459"/>
                <a:ext cx="64608" cy="151987"/>
              </a:xfrm>
              <a:prstGeom prst="rect">
                <a:avLst/>
              </a:prstGeom>
            </p:spPr>
          </p:pic>
          <p:sp>
            <p:nvSpPr>
              <p:cNvPr id="31" name="object 38">
                <a:extLst>
                  <a:ext uri="{FF2B5EF4-FFF2-40B4-BE49-F238E27FC236}">
                    <a16:creationId xmlns:a16="http://schemas.microsoft.com/office/drawing/2014/main" id="{D54FE985-B98E-4DA3-A08C-65D4ECA68833}"/>
                  </a:ext>
                </a:extLst>
              </p:cNvPr>
              <p:cNvSpPr/>
              <p:nvPr/>
            </p:nvSpPr>
            <p:spPr>
              <a:xfrm>
                <a:off x="4023607" y="6551957"/>
                <a:ext cx="260985" cy="422275"/>
              </a:xfrm>
              <a:custGeom>
                <a:avLst/>
                <a:gdLst/>
                <a:ahLst/>
                <a:cxnLst/>
                <a:rect l="l" t="t" r="r" b="b"/>
                <a:pathLst>
                  <a:path w="260985" h="422275">
                    <a:moveTo>
                      <a:pt x="228821" y="421680"/>
                    </a:moveTo>
                    <a:lnTo>
                      <a:pt x="191326" y="409719"/>
                    </a:lnTo>
                    <a:lnTo>
                      <a:pt x="152198" y="384216"/>
                    </a:lnTo>
                    <a:lnTo>
                      <a:pt x="115325" y="348680"/>
                    </a:lnTo>
                    <a:lnTo>
                      <a:pt x="84599" y="306620"/>
                    </a:lnTo>
                    <a:lnTo>
                      <a:pt x="64513" y="268207"/>
                    </a:lnTo>
                    <a:lnTo>
                      <a:pt x="43560" y="219364"/>
                    </a:lnTo>
                    <a:lnTo>
                      <a:pt x="24189" y="165271"/>
                    </a:lnTo>
                    <a:lnTo>
                      <a:pt x="8852" y="111108"/>
                    </a:lnTo>
                    <a:lnTo>
                      <a:pt x="0" y="62055"/>
                    </a:lnTo>
                    <a:lnTo>
                      <a:pt x="81" y="23292"/>
                    </a:lnTo>
                    <a:lnTo>
                      <a:pt x="11548" y="0"/>
                    </a:lnTo>
                    <a:lnTo>
                      <a:pt x="260794" y="416589"/>
                    </a:lnTo>
                    <a:lnTo>
                      <a:pt x="228821" y="421680"/>
                    </a:lnTo>
                    <a:close/>
                  </a:path>
                </a:pathLst>
              </a:custGeom>
              <a:solidFill>
                <a:srgbClr val="45825C"/>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2" name="object 39">
                <a:extLst>
                  <a:ext uri="{FF2B5EF4-FFF2-40B4-BE49-F238E27FC236}">
                    <a16:creationId xmlns:a16="http://schemas.microsoft.com/office/drawing/2014/main" id="{25E03B36-A3FE-4FC3-A3A1-9B89D434D48F}"/>
                  </a:ext>
                </a:extLst>
              </p:cNvPr>
              <p:cNvSpPr/>
              <p:nvPr/>
            </p:nvSpPr>
            <p:spPr>
              <a:xfrm>
                <a:off x="4035156" y="6549453"/>
                <a:ext cx="280035" cy="419100"/>
              </a:xfrm>
              <a:custGeom>
                <a:avLst/>
                <a:gdLst/>
                <a:ahLst/>
                <a:cxnLst/>
                <a:rect l="l" t="t" r="r" b="b"/>
                <a:pathLst>
                  <a:path w="280035" h="419100">
                    <a:moveTo>
                      <a:pt x="249245" y="419094"/>
                    </a:moveTo>
                    <a:lnTo>
                      <a:pt x="0" y="2504"/>
                    </a:lnTo>
                    <a:lnTo>
                      <a:pt x="667" y="2007"/>
                    </a:lnTo>
                    <a:lnTo>
                      <a:pt x="1183" y="1491"/>
                    </a:lnTo>
                    <a:lnTo>
                      <a:pt x="1812" y="1070"/>
                    </a:lnTo>
                    <a:lnTo>
                      <a:pt x="27117" y="0"/>
                    </a:lnTo>
                    <a:lnTo>
                      <a:pt x="61238" y="17224"/>
                    </a:lnTo>
                    <a:lnTo>
                      <a:pt x="100617" y="47927"/>
                    </a:lnTo>
                    <a:lnTo>
                      <a:pt x="141694" y="87293"/>
                    </a:lnTo>
                    <a:lnTo>
                      <a:pt x="180912" y="130506"/>
                    </a:lnTo>
                    <a:lnTo>
                      <a:pt x="214711" y="172751"/>
                    </a:lnTo>
                    <a:lnTo>
                      <a:pt x="239532" y="209212"/>
                    </a:lnTo>
                    <a:lnTo>
                      <a:pt x="262278" y="256901"/>
                    </a:lnTo>
                    <a:lnTo>
                      <a:pt x="276158" y="306960"/>
                    </a:lnTo>
                    <a:lnTo>
                      <a:pt x="279838" y="354056"/>
                    </a:lnTo>
                    <a:lnTo>
                      <a:pt x="271985" y="392855"/>
                    </a:lnTo>
                    <a:lnTo>
                      <a:pt x="251268" y="418023"/>
                    </a:lnTo>
                    <a:lnTo>
                      <a:pt x="250600" y="418406"/>
                    </a:lnTo>
                    <a:lnTo>
                      <a:pt x="249856" y="418673"/>
                    </a:lnTo>
                    <a:lnTo>
                      <a:pt x="249245" y="419094"/>
                    </a:lnTo>
                    <a:close/>
                  </a:path>
                </a:pathLst>
              </a:custGeom>
              <a:solidFill>
                <a:srgbClr val="66B46E"/>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3" name="object 40">
                <a:extLst>
                  <a:ext uri="{FF2B5EF4-FFF2-40B4-BE49-F238E27FC236}">
                    <a16:creationId xmlns:a16="http://schemas.microsoft.com/office/drawing/2014/main" id="{5EFC5304-54BE-42C9-9CF3-FD955153DAE6}"/>
                  </a:ext>
                </a:extLst>
              </p:cNvPr>
              <p:cNvSpPr/>
              <p:nvPr/>
            </p:nvSpPr>
            <p:spPr>
              <a:xfrm>
                <a:off x="4218431" y="6127758"/>
                <a:ext cx="97790" cy="585470"/>
              </a:xfrm>
              <a:custGeom>
                <a:avLst/>
                <a:gdLst/>
                <a:ahLst/>
                <a:cxnLst/>
                <a:rect l="l" t="t" r="r" b="b"/>
                <a:pathLst>
                  <a:path w="97789" h="585470">
                    <a:moveTo>
                      <a:pt x="97648" y="585290"/>
                    </a:moveTo>
                    <a:lnTo>
                      <a:pt x="49279" y="549546"/>
                    </a:lnTo>
                    <a:lnTo>
                      <a:pt x="29631" y="512117"/>
                    </a:lnTo>
                    <a:lnTo>
                      <a:pt x="14248" y="466309"/>
                    </a:lnTo>
                    <a:lnTo>
                      <a:pt x="4060" y="415617"/>
                    </a:lnTo>
                    <a:lnTo>
                      <a:pt x="0" y="363536"/>
                    </a:lnTo>
                    <a:lnTo>
                      <a:pt x="1320" y="318615"/>
                    </a:lnTo>
                    <a:lnTo>
                      <a:pt x="6102" y="264327"/>
                    </a:lnTo>
                    <a:lnTo>
                      <a:pt x="14031" y="205281"/>
                    </a:lnTo>
                    <a:lnTo>
                      <a:pt x="24791" y="146086"/>
                    </a:lnTo>
                    <a:lnTo>
                      <a:pt x="38067" y="91351"/>
                    </a:lnTo>
                    <a:lnTo>
                      <a:pt x="53545" y="45685"/>
                    </a:lnTo>
                    <a:lnTo>
                      <a:pt x="89843" y="0"/>
                    </a:lnTo>
                    <a:lnTo>
                      <a:pt x="97648" y="585290"/>
                    </a:lnTo>
                    <a:close/>
                  </a:path>
                </a:pathLst>
              </a:custGeom>
              <a:solidFill>
                <a:srgbClr val="BCD37B"/>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4" name="object 41">
                <a:extLst>
                  <a:ext uri="{FF2B5EF4-FFF2-40B4-BE49-F238E27FC236}">
                    <a16:creationId xmlns:a16="http://schemas.microsoft.com/office/drawing/2014/main" id="{651C2DED-CBA3-40E5-B9D3-5C3693169EFF}"/>
                  </a:ext>
                </a:extLst>
              </p:cNvPr>
              <p:cNvSpPr/>
              <p:nvPr/>
            </p:nvSpPr>
            <p:spPr>
              <a:xfrm>
                <a:off x="4308267" y="6127446"/>
                <a:ext cx="303530" cy="1002030"/>
              </a:xfrm>
              <a:custGeom>
                <a:avLst/>
                <a:gdLst/>
                <a:ahLst/>
                <a:cxnLst/>
                <a:rect l="l" t="t" r="r" b="b"/>
                <a:pathLst>
                  <a:path w="303529" h="1002029">
                    <a:moveTo>
                      <a:pt x="104190" y="361238"/>
                    </a:moveTo>
                    <a:lnTo>
                      <a:pt x="101625" y="315620"/>
                    </a:lnTo>
                    <a:lnTo>
                      <a:pt x="95250" y="260515"/>
                    </a:lnTo>
                    <a:lnTo>
                      <a:pt x="85509" y="200723"/>
                    </a:lnTo>
                    <a:lnTo>
                      <a:pt x="72872" y="141058"/>
                    </a:lnTo>
                    <a:lnTo>
                      <a:pt x="57785" y="86347"/>
                    </a:lnTo>
                    <a:lnTo>
                      <a:pt x="40703" y="41389"/>
                    </a:lnTo>
                    <a:lnTo>
                      <a:pt x="2362" y="0"/>
                    </a:lnTo>
                    <a:lnTo>
                      <a:pt x="1638" y="0"/>
                    </a:lnTo>
                    <a:lnTo>
                      <a:pt x="838" y="241"/>
                    </a:lnTo>
                    <a:lnTo>
                      <a:pt x="0" y="317"/>
                    </a:lnTo>
                    <a:lnTo>
                      <a:pt x="7810" y="585609"/>
                    </a:lnTo>
                    <a:lnTo>
                      <a:pt x="8585" y="585609"/>
                    </a:lnTo>
                    <a:lnTo>
                      <a:pt x="9309" y="585724"/>
                    </a:lnTo>
                    <a:lnTo>
                      <a:pt x="10121" y="585724"/>
                    </a:lnTo>
                    <a:lnTo>
                      <a:pt x="35788" y="576110"/>
                    </a:lnTo>
                    <a:lnTo>
                      <a:pt x="58635" y="550481"/>
                    </a:lnTo>
                    <a:lnTo>
                      <a:pt x="77774" y="512508"/>
                    </a:lnTo>
                    <a:lnTo>
                      <a:pt x="92341" y="465848"/>
                    </a:lnTo>
                    <a:lnTo>
                      <a:pt x="101434" y="414197"/>
                    </a:lnTo>
                    <a:lnTo>
                      <a:pt x="104190" y="361238"/>
                    </a:lnTo>
                    <a:close/>
                  </a:path>
                  <a:path w="303529" h="1002029">
                    <a:moveTo>
                      <a:pt x="303301" y="641908"/>
                    </a:moveTo>
                    <a:lnTo>
                      <a:pt x="303237" y="603161"/>
                    </a:lnTo>
                    <a:lnTo>
                      <a:pt x="291782" y="579869"/>
                    </a:lnTo>
                    <a:lnTo>
                      <a:pt x="42557" y="996403"/>
                    </a:lnTo>
                    <a:lnTo>
                      <a:pt x="74485" y="1001496"/>
                    </a:lnTo>
                    <a:lnTo>
                      <a:pt x="111963" y="989533"/>
                    </a:lnTo>
                    <a:lnTo>
                      <a:pt x="151079" y="964018"/>
                    </a:lnTo>
                    <a:lnTo>
                      <a:pt x="187947" y="928484"/>
                    </a:lnTo>
                    <a:lnTo>
                      <a:pt x="218694" y="886460"/>
                    </a:lnTo>
                    <a:lnTo>
                      <a:pt x="238785" y="848042"/>
                    </a:lnTo>
                    <a:lnTo>
                      <a:pt x="259753" y="799198"/>
                    </a:lnTo>
                    <a:lnTo>
                      <a:pt x="279120" y="745109"/>
                    </a:lnTo>
                    <a:lnTo>
                      <a:pt x="294449" y="690956"/>
                    </a:lnTo>
                    <a:lnTo>
                      <a:pt x="303301" y="641908"/>
                    </a:lnTo>
                    <a:close/>
                  </a:path>
                </a:pathLst>
              </a:custGeom>
              <a:solidFill>
                <a:srgbClr val="66B46E"/>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5" name="object 42">
                <a:extLst>
                  <a:ext uri="{FF2B5EF4-FFF2-40B4-BE49-F238E27FC236}">
                    <a16:creationId xmlns:a16="http://schemas.microsoft.com/office/drawing/2014/main" id="{D9060B76-A43A-4945-A9AD-8BD1691A008A}"/>
                  </a:ext>
                </a:extLst>
              </p:cNvPr>
              <p:cNvSpPr/>
              <p:nvPr/>
            </p:nvSpPr>
            <p:spPr>
              <a:xfrm>
                <a:off x="4320169" y="6704727"/>
                <a:ext cx="280035" cy="419734"/>
              </a:xfrm>
              <a:custGeom>
                <a:avLst/>
                <a:gdLst/>
                <a:ahLst/>
                <a:cxnLst/>
                <a:rect l="l" t="t" r="r" b="b"/>
                <a:pathLst>
                  <a:path w="280035" h="419734">
                    <a:moveTo>
                      <a:pt x="30661" y="419118"/>
                    </a:moveTo>
                    <a:lnTo>
                      <a:pt x="29955" y="418736"/>
                    </a:lnTo>
                    <a:lnTo>
                      <a:pt x="28504" y="418105"/>
                    </a:lnTo>
                    <a:lnTo>
                      <a:pt x="7830" y="392924"/>
                    </a:lnTo>
                    <a:lnTo>
                      <a:pt x="0" y="354111"/>
                    </a:lnTo>
                    <a:lnTo>
                      <a:pt x="3691" y="306995"/>
                    </a:lnTo>
                    <a:lnTo>
                      <a:pt x="17584" y="256907"/>
                    </a:lnTo>
                    <a:lnTo>
                      <a:pt x="40355" y="209179"/>
                    </a:lnTo>
                    <a:lnTo>
                      <a:pt x="65143" y="172738"/>
                    </a:lnTo>
                    <a:lnTo>
                      <a:pt x="98921" y="130503"/>
                    </a:lnTo>
                    <a:lnTo>
                      <a:pt x="138126" y="87293"/>
                    </a:lnTo>
                    <a:lnTo>
                      <a:pt x="179198" y="47927"/>
                    </a:lnTo>
                    <a:lnTo>
                      <a:pt x="218572" y="17223"/>
                    </a:lnTo>
                    <a:lnTo>
                      <a:pt x="252686" y="0"/>
                    </a:lnTo>
                    <a:lnTo>
                      <a:pt x="277979" y="1075"/>
                    </a:lnTo>
                    <a:lnTo>
                      <a:pt x="278685" y="1496"/>
                    </a:lnTo>
                    <a:lnTo>
                      <a:pt x="279257" y="2089"/>
                    </a:lnTo>
                    <a:lnTo>
                      <a:pt x="279887" y="2586"/>
                    </a:lnTo>
                    <a:lnTo>
                      <a:pt x="30661" y="419118"/>
                    </a:lnTo>
                    <a:close/>
                  </a:path>
                </a:pathLst>
              </a:custGeom>
              <a:solidFill>
                <a:srgbClr val="BCD37B"/>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6" name="object 43">
                <a:extLst>
                  <a:ext uri="{FF2B5EF4-FFF2-40B4-BE49-F238E27FC236}">
                    <a16:creationId xmlns:a16="http://schemas.microsoft.com/office/drawing/2014/main" id="{CA0E043C-1DB7-4CAA-8DBC-0B67A75A24E8}"/>
                  </a:ext>
                </a:extLst>
              </p:cNvPr>
              <p:cNvSpPr/>
              <p:nvPr/>
            </p:nvSpPr>
            <p:spPr>
              <a:xfrm>
                <a:off x="4724287" y="6676208"/>
                <a:ext cx="260985" cy="422275"/>
              </a:xfrm>
              <a:custGeom>
                <a:avLst/>
                <a:gdLst/>
                <a:ahLst/>
                <a:cxnLst/>
                <a:rect l="l" t="t" r="r" b="b"/>
                <a:pathLst>
                  <a:path w="260985" h="422275">
                    <a:moveTo>
                      <a:pt x="228824" y="421671"/>
                    </a:moveTo>
                    <a:lnTo>
                      <a:pt x="191339" y="409691"/>
                    </a:lnTo>
                    <a:lnTo>
                      <a:pt x="152208" y="384171"/>
                    </a:lnTo>
                    <a:lnTo>
                      <a:pt x="115323" y="348634"/>
                    </a:lnTo>
                    <a:lnTo>
                      <a:pt x="84576" y="306601"/>
                    </a:lnTo>
                    <a:lnTo>
                      <a:pt x="64492" y="268206"/>
                    </a:lnTo>
                    <a:lnTo>
                      <a:pt x="43542" y="219370"/>
                    </a:lnTo>
                    <a:lnTo>
                      <a:pt x="24176" y="165277"/>
                    </a:lnTo>
                    <a:lnTo>
                      <a:pt x="8845" y="111110"/>
                    </a:lnTo>
                    <a:lnTo>
                      <a:pt x="0" y="62053"/>
                    </a:lnTo>
                    <a:lnTo>
                      <a:pt x="89" y="23288"/>
                    </a:lnTo>
                    <a:lnTo>
                      <a:pt x="11564" y="0"/>
                    </a:lnTo>
                    <a:lnTo>
                      <a:pt x="260771" y="416589"/>
                    </a:lnTo>
                    <a:lnTo>
                      <a:pt x="228824" y="421671"/>
                    </a:lnTo>
                    <a:close/>
                  </a:path>
                </a:pathLst>
              </a:custGeom>
              <a:solidFill>
                <a:srgbClr val="66B46E"/>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7" name="object 44">
                <a:extLst>
                  <a:ext uri="{FF2B5EF4-FFF2-40B4-BE49-F238E27FC236}">
                    <a16:creationId xmlns:a16="http://schemas.microsoft.com/office/drawing/2014/main" id="{5FB9C6D9-0102-4105-BFCF-C7CDA35E2E4D}"/>
                  </a:ext>
                </a:extLst>
              </p:cNvPr>
              <p:cNvSpPr/>
              <p:nvPr/>
            </p:nvSpPr>
            <p:spPr>
              <a:xfrm>
                <a:off x="4735852" y="6673690"/>
                <a:ext cx="280035" cy="419734"/>
              </a:xfrm>
              <a:custGeom>
                <a:avLst/>
                <a:gdLst/>
                <a:ahLst/>
                <a:cxnLst/>
                <a:rect l="l" t="t" r="r" b="b"/>
                <a:pathLst>
                  <a:path w="280035" h="419734">
                    <a:moveTo>
                      <a:pt x="249207" y="419107"/>
                    </a:moveTo>
                    <a:lnTo>
                      <a:pt x="0" y="2517"/>
                    </a:lnTo>
                    <a:lnTo>
                      <a:pt x="629" y="2097"/>
                    </a:lnTo>
                    <a:lnTo>
                      <a:pt x="1164" y="1466"/>
                    </a:lnTo>
                    <a:lnTo>
                      <a:pt x="1870" y="1064"/>
                    </a:lnTo>
                    <a:lnTo>
                      <a:pt x="27142" y="0"/>
                    </a:lnTo>
                    <a:lnTo>
                      <a:pt x="61244" y="17226"/>
                    </a:lnTo>
                    <a:lnTo>
                      <a:pt x="100613" y="47927"/>
                    </a:lnTo>
                    <a:lnTo>
                      <a:pt x="141684" y="87289"/>
                    </a:lnTo>
                    <a:lnTo>
                      <a:pt x="180894" y="130497"/>
                    </a:lnTo>
                    <a:lnTo>
                      <a:pt x="214679" y="172734"/>
                    </a:lnTo>
                    <a:lnTo>
                      <a:pt x="239474" y="209187"/>
                    </a:lnTo>
                    <a:lnTo>
                      <a:pt x="262256" y="256892"/>
                    </a:lnTo>
                    <a:lnTo>
                      <a:pt x="276152" y="306958"/>
                    </a:lnTo>
                    <a:lnTo>
                      <a:pt x="279835" y="354054"/>
                    </a:lnTo>
                    <a:lnTo>
                      <a:pt x="271977" y="392850"/>
                    </a:lnTo>
                    <a:lnTo>
                      <a:pt x="251249" y="418017"/>
                    </a:lnTo>
                    <a:lnTo>
                      <a:pt x="250657" y="418438"/>
                    </a:lnTo>
                    <a:lnTo>
                      <a:pt x="249875" y="418686"/>
                    </a:lnTo>
                    <a:lnTo>
                      <a:pt x="249207" y="419107"/>
                    </a:lnTo>
                    <a:close/>
                  </a:path>
                </a:pathLst>
              </a:custGeom>
              <a:solidFill>
                <a:srgbClr val="BCD37B"/>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8" name="object 45">
                <a:extLst>
                  <a:ext uri="{FF2B5EF4-FFF2-40B4-BE49-F238E27FC236}">
                    <a16:creationId xmlns:a16="http://schemas.microsoft.com/office/drawing/2014/main" id="{DB36469E-5B68-477E-A4B5-3A956CEF47A5}"/>
                  </a:ext>
                </a:extLst>
              </p:cNvPr>
              <p:cNvSpPr/>
              <p:nvPr/>
            </p:nvSpPr>
            <p:spPr>
              <a:xfrm>
                <a:off x="5051507" y="6831526"/>
                <a:ext cx="260985" cy="422275"/>
              </a:xfrm>
              <a:custGeom>
                <a:avLst/>
                <a:gdLst/>
                <a:ahLst/>
                <a:cxnLst/>
                <a:rect l="l" t="t" r="r" b="b"/>
                <a:pathLst>
                  <a:path w="260985" h="422275">
                    <a:moveTo>
                      <a:pt x="31927" y="421679"/>
                    </a:moveTo>
                    <a:lnTo>
                      <a:pt x="0" y="416608"/>
                    </a:lnTo>
                    <a:lnTo>
                      <a:pt x="249264" y="0"/>
                    </a:lnTo>
                    <a:lnTo>
                      <a:pt x="260695" y="23292"/>
                    </a:lnTo>
                    <a:lnTo>
                      <a:pt x="260760" y="62055"/>
                    </a:lnTo>
                    <a:lnTo>
                      <a:pt x="251904" y="111108"/>
                    </a:lnTo>
                    <a:lnTo>
                      <a:pt x="236569" y="165271"/>
                    </a:lnTo>
                    <a:lnTo>
                      <a:pt x="217198" y="219364"/>
                    </a:lnTo>
                    <a:lnTo>
                      <a:pt x="196233" y="268207"/>
                    </a:lnTo>
                    <a:lnTo>
                      <a:pt x="176118" y="306620"/>
                    </a:lnTo>
                    <a:lnTo>
                      <a:pt x="145390" y="348636"/>
                    </a:lnTo>
                    <a:lnTo>
                      <a:pt x="108519" y="384168"/>
                    </a:lnTo>
                    <a:lnTo>
                      <a:pt x="69399" y="409690"/>
                    </a:lnTo>
                    <a:lnTo>
                      <a:pt x="31927" y="421679"/>
                    </a:lnTo>
                    <a:close/>
                  </a:path>
                </a:pathLst>
              </a:custGeom>
              <a:solidFill>
                <a:srgbClr val="66B46E"/>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9" name="object 46">
                <a:extLst>
                  <a:ext uri="{FF2B5EF4-FFF2-40B4-BE49-F238E27FC236}">
                    <a16:creationId xmlns:a16="http://schemas.microsoft.com/office/drawing/2014/main" id="{7E52B428-5CD4-48E1-8BB3-7FB35F56285B}"/>
                  </a:ext>
                </a:extLst>
              </p:cNvPr>
              <p:cNvSpPr/>
              <p:nvPr/>
            </p:nvSpPr>
            <p:spPr>
              <a:xfrm>
                <a:off x="5020873" y="6828973"/>
                <a:ext cx="280035" cy="419734"/>
              </a:xfrm>
              <a:custGeom>
                <a:avLst/>
                <a:gdLst/>
                <a:ahLst/>
                <a:cxnLst/>
                <a:rect l="l" t="t" r="r" b="b"/>
                <a:pathLst>
                  <a:path w="280035" h="419734">
                    <a:moveTo>
                      <a:pt x="30634" y="419161"/>
                    </a:moveTo>
                    <a:lnTo>
                      <a:pt x="29927" y="418721"/>
                    </a:lnTo>
                    <a:lnTo>
                      <a:pt x="29221" y="418454"/>
                    </a:lnTo>
                    <a:lnTo>
                      <a:pt x="28477" y="417976"/>
                    </a:lnTo>
                    <a:lnTo>
                      <a:pt x="7816" y="392854"/>
                    </a:lnTo>
                    <a:lnTo>
                      <a:pt x="0" y="354083"/>
                    </a:lnTo>
                    <a:lnTo>
                      <a:pt x="3703" y="307002"/>
                    </a:lnTo>
                    <a:lnTo>
                      <a:pt x="17600" y="256948"/>
                    </a:lnTo>
                    <a:lnTo>
                      <a:pt x="40366" y="209260"/>
                    </a:lnTo>
                    <a:lnTo>
                      <a:pt x="65146" y="172795"/>
                    </a:lnTo>
                    <a:lnTo>
                      <a:pt x="98916" y="130540"/>
                    </a:lnTo>
                    <a:lnTo>
                      <a:pt x="138116" y="87314"/>
                    </a:lnTo>
                    <a:lnTo>
                      <a:pt x="179183" y="47936"/>
                    </a:lnTo>
                    <a:lnTo>
                      <a:pt x="218556" y="17224"/>
                    </a:lnTo>
                    <a:lnTo>
                      <a:pt x="252672" y="0"/>
                    </a:lnTo>
                    <a:lnTo>
                      <a:pt x="277971" y="1080"/>
                    </a:lnTo>
                    <a:lnTo>
                      <a:pt x="278639" y="1501"/>
                    </a:lnTo>
                    <a:lnTo>
                      <a:pt x="279898" y="2552"/>
                    </a:lnTo>
                    <a:lnTo>
                      <a:pt x="30634" y="419161"/>
                    </a:lnTo>
                    <a:close/>
                  </a:path>
                </a:pathLst>
              </a:custGeom>
              <a:solidFill>
                <a:srgbClr val="BCD37B"/>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0" name="object 47">
                <a:extLst>
                  <a:ext uri="{FF2B5EF4-FFF2-40B4-BE49-F238E27FC236}">
                    <a16:creationId xmlns:a16="http://schemas.microsoft.com/office/drawing/2014/main" id="{DEE6C0CA-A455-4D68-9C99-47C3176FF925}"/>
                  </a:ext>
                </a:extLst>
              </p:cNvPr>
              <p:cNvSpPr/>
              <p:nvPr/>
            </p:nvSpPr>
            <p:spPr>
              <a:xfrm>
                <a:off x="4587996" y="6077764"/>
                <a:ext cx="397510" cy="570230"/>
              </a:xfrm>
              <a:custGeom>
                <a:avLst/>
                <a:gdLst/>
                <a:ahLst/>
                <a:cxnLst/>
                <a:rect l="l" t="t" r="r" b="b"/>
                <a:pathLst>
                  <a:path w="397510" h="570229">
                    <a:moveTo>
                      <a:pt x="365116" y="569694"/>
                    </a:moveTo>
                    <a:lnTo>
                      <a:pt x="327631" y="557734"/>
                    </a:lnTo>
                    <a:lnTo>
                      <a:pt x="288500" y="532243"/>
                    </a:lnTo>
                    <a:lnTo>
                      <a:pt x="251615" y="496736"/>
                    </a:lnTo>
                    <a:lnTo>
                      <a:pt x="220868" y="454731"/>
                    </a:lnTo>
                    <a:lnTo>
                      <a:pt x="179633" y="379822"/>
                    </a:lnTo>
                    <a:lnTo>
                      <a:pt x="151045" y="325288"/>
                    </a:lnTo>
                    <a:lnTo>
                      <a:pt x="119971" y="264729"/>
                    </a:lnTo>
                    <a:lnTo>
                      <a:pt x="88529" y="202165"/>
                    </a:lnTo>
                    <a:lnTo>
                      <a:pt x="58839" y="141617"/>
                    </a:lnTo>
                    <a:lnTo>
                      <a:pt x="33022" y="87105"/>
                    </a:lnTo>
                    <a:lnTo>
                      <a:pt x="13196" y="42652"/>
                    </a:lnTo>
                    <a:lnTo>
                      <a:pt x="0" y="0"/>
                    </a:lnTo>
                    <a:lnTo>
                      <a:pt x="397063" y="564604"/>
                    </a:lnTo>
                    <a:lnTo>
                      <a:pt x="365116" y="569694"/>
                    </a:lnTo>
                    <a:close/>
                  </a:path>
                </a:pathLst>
              </a:custGeom>
              <a:solidFill>
                <a:srgbClr val="66B46E"/>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1" name="object 48">
                <a:extLst>
                  <a:ext uri="{FF2B5EF4-FFF2-40B4-BE49-F238E27FC236}">
                    <a16:creationId xmlns:a16="http://schemas.microsoft.com/office/drawing/2014/main" id="{F346108D-D5C9-41BF-95AB-AB1D07863732}"/>
                  </a:ext>
                </a:extLst>
              </p:cNvPr>
              <p:cNvSpPr/>
              <p:nvPr/>
            </p:nvSpPr>
            <p:spPr>
              <a:xfrm>
                <a:off x="4587996" y="6076349"/>
                <a:ext cx="427990" cy="566420"/>
              </a:xfrm>
              <a:custGeom>
                <a:avLst/>
                <a:gdLst/>
                <a:ahLst/>
                <a:cxnLst/>
                <a:rect l="l" t="t" r="r" b="b"/>
                <a:pathLst>
                  <a:path w="427989" h="566420">
                    <a:moveTo>
                      <a:pt x="397063" y="566019"/>
                    </a:moveTo>
                    <a:lnTo>
                      <a:pt x="0" y="1414"/>
                    </a:lnTo>
                    <a:lnTo>
                      <a:pt x="667" y="917"/>
                    </a:lnTo>
                    <a:lnTo>
                      <a:pt x="1221" y="382"/>
                    </a:lnTo>
                    <a:lnTo>
                      <a:pt x="48673" y="14900"/>
                    </a:lnTo>
                    <a:lnTo>
                      <a:pt x="84940" y="40964"/>
                    </a:lnTo>
                    <a:lnTo>
                      <a:pt x="126797" y="76001"/>
                    </a:lnTo>
                    <a:lnTo>
                      <a:pt x="171994" y="117436"/>
                    </a:lnTo>
                    <a:lnTo>
                      <a:pt x="218281" y="162693"/>
                    </a:lnTo>
                    <a:lnTo>
                      <a:pt x="263409" y="209195"/>
                    </a:lnTo>
                    <a:lnTo>
                      <a:pt x="305128" y="254367"/>
                    </a:lnTo>
                    <a:lnTo>
                      <a:pt x="341188" y="295632"/>
                    </a:lnTo>
                    <a:lnTo>
                      <a:pt x="369339" y="330414"/>
                    </a:lnTo>
                    <a:lnTo>
                      <a:pt x="410112" y="403833"/>
                    </a:lnTo>
                    <a:lnTo>
                      <a:pt x="424009" y="453892"/>
                    </a:lnTo>
                    <a:lnTo>
                      <a:pt x="427692" y="500982"/>
                    </a:lnTo>
                    <a:lnTo>
                      <a:pt x="419833" y="539771"/>
                    </a:lnTo>
                    <a:lnTo>
                      <a:pt x="399105" y="564929"/>
                    </a:lnTo>
                    <a:lnTo>
                      <a:pt x="398514" y="565350"/>
                    </a:lnTo>
                    <a:lnTo>
                      <a:pt x="397063" y="566019"/>
                    </a:lnTo>
                    <a:close/>
                  </a:path>
                </a:pathLst>
              </a:custGeom>
              <a:solidFill>
                <a:srgbClr val="BCD37B"/>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2" name="object 49">
                <a:extLst>
                  <a:ext uri="{FF2B5EF4-FFF2-40B4-BE49-F238E27FC236}">
                    <a16:creationId xmlns:a16="http://schemas.microsoft.com/office/drawing/2014/main" id="{6E503F92-9BE1-42D2-BDD8-E25037ED7F13}"/>
                  </a:ext>
                </a:extLst>
              </p:cNvPr>
              <p:cNvSpPr/>
              <p:nvPr/>
            </p:nvSpPr>
            <p:spPr>
              <a:xfrm>
                <a:off x="5051507" y="6085048"/>
                <a:ext cx="374015" cy="718185"/>
              </a:xfrm>
              <a:custGeom>
                <a:avLst/>
                <a:gdLst/>
                <a:ahLst/>
                <a:cxnLst/>
                <a:rect l="l" t="t" r="r" b="b"/>
                <a:pathLst>
                  <a:path w="374014" h="718184">
                    <a:moveTo>
                      <a:pt x="31927" y="717748"/>
                    </a:moveTo>
                    <a:lnTo>
                      <a:pt x="0" y="712676"/>
                    </a:lnTo>
                    <a:lnTo>
                      <a:pt x="370538" y="0"/>
                    </a:lnTo>
                    <a:lnTo>
                      <a:pt x="373681" y="12206"/>
                    </a:lnTo>
                    <a:lnTo>
                      <a:pt x="361535" y="79244"/>
                    </a:lnTo>
                    <a:lnTo>
                      <a:pt x="348122" y="128965"/>
                    </a:lnTo>
                    <a:lnTo>
                      <a:pt x="331066" y="186082"/>
                    </a:lnTo>
                    <a:lnTo>
                      <a:pt x="311308" y="248040"/>
                    </a:lnTo>
                    <a:lnTo>
                      <a:pt x="289783" y="312284"/>
                    </a:lnTo>
                    <a:lnTo>
                      <a:pt x="267432" y="376259"/>
                    </a:lnTo>
                    <a:lnTo>
                      <a:pt x="245193" y="437411"/>
                    </a:lnTo>
                    <a:lnTo>
                      <a:pt x="224003" y="493184"/>
                    </a:lnTo>
                    <a:lnTo>
                      <a:pt x="204802" y="541025"/>
                    </a:lnTo>
                    <a:lnTo>
                      <a:pt x="188528" y="578378"/>
                    </a:lnTo>
                    <a:lnTo>
                      <a:pt x="145390" y="644711"/>
                    </a:lnTo>
                    <a:lnTo>
                      <a:pt x="108519" y="680244"/>
                    </a:lnTo>
                    <a:lnTo>
                      <a:pt x="69399" y="705763"/>
                    </a:lnTo>
                    <a:lnTo>
                      <a:pt x="31927" y="717748"/>
                    </a:lnTo>
                    <a:close/>
                  </a:path>
                </a:pathLst>
              </a:custGeom>
              <a:solidFill>
                <a:srgbClr val="66B46E"/>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3" name="object 50">
                <a:extLst>
                  <a:ext uri="{FF2B5EF4-FFF2-40B4-BE49-F238E27FC236}">
                    <a16:creationId xmlns:a16="http://schemas.microsoft.com/office/drawing/2014/main" id="{F8F60C8B-D482-4175-B8B9-23D9317F3931}"/>
                  </a:ext>
                </a:extLst>
              </p:cNvPr>
              <p:cNvSpPr/>
              <p:nvPr/>
            </p:nvSpPr>
            <p:spPr>
              <a:xfrm>
                <a:off x="5020873" y="6083633"/>
                <a:ext cx="401320" cy="714375"/>
              </a:xfrm>
              <a:custGeom>
                <a:avLst/>
                <a:gdLst/>
                <a:ahLst/>
                <a:cxnLst/>
                <a:rect l="l" t="t" r="r" b="b"/>
                <a:pathLst>
                  <a:path w="401320" h="714375">
                    <a:moveTo>
                      <a:pt x="30634" y="714091"/>
                    </a:moveTo>
                    <a:lnTo>
                      <a:pt x="28477" y="712982"/>
                    </a:lnTo>
                    <a:lnTo>
                      <a:pt x="7816" y="687815"/>
                    </a:lnTo>
                    <a:lnTo>
                      <a:pt x="0" y="649021"/>
                    </a:lnTo>
                    <a:lnTo>
                      <a:pt x="3703" y="601931"/>
                    </a:lnTo>
                    <a:lnTo>
                      <a:pt x="17600" y="551876"/>
                    </a:lnTo>
                    <a:lnTo>
                      <a:pt x="40366" y="504190"/>
                    </a:lnTo>
                    <a:lnTo>
                      <a:pt x="75200" y="445756"/>
                    </a:lnTo>
                    <a:lnTo>
                      <a:pt x="101491" y="402084"/>
                    </a:lnTo>
                    <a:lnTo>
                      <a:pt x="132072" y="351934"/>
                    </a:lnTo>
                    <a:lnTo>
                      <a:pt x="165726" y="297676"/>
                    </a:lnTo>
                    <a:lnTo>
                      <a:pt x="201233" y="241678"/>
                    </a:lnTo>
                    <a:lnTo>
                      <a:pt x="237377" y="186310"/>
                    </a:lnTo>
                    <a:lnTo>
                      <a:pt x="272936" y="133941"/>
                    </a:lnTo>
                    <a:lnTo>
                      <a:pt x="306695" y="86939"/>
                    </a:lnTo>
                    <a:lnTo>
                      <a:pt x="337433" y="47676"/>
                    </a:lnTo>
                    <a:lnTo>
                      <a:pt x="363932" y="18518"/>
                    </a:lnTo>
                    <a:lnTo>
                      <a:pt x="399340" y="0"/>
                    </a:lnTo>
                    <a:lnTo>
                      <a:pt x="399969" y="420"/>
                    </a:lnTo>
                    <a:lnTo>
                      <a:pt x="400542" y="994"/>
                    </a:lnTo>
                    <a:lnTo>
                      <a:pt x="401172" y="1414"/>
                    </a:lnTo>
                    <a:lnTo>
                      <a:pt x="30634" y="714091"/>
                    </a:lnTo>
                    <a:close/>
                  </a:path>
                </a:pathLst>
              </a:custGeom>
              <a:solidFill>
                <a:srgbClr val="BCD37B"/>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4" name="object 51">
                <a:extLst>
                  <a:ext uri="{FF2B5EF4-FFF2-40B4-BE49-F238E27FC236}">
                    <a16:creationId xmlns:a16="http://schemas.microsoft.com/office/drawing/2014/main" id="{5154A886-3869-4B7E-B12F-C570520BD7E8}"/>
                  </a:ext>
                </a:extLst>
              </p:cNvPr>
              <p:cNvSpPr/>
              <p:nvPr/>
            </p:nvSpPr>
            <p:spPr>
              <a:xfrm>
                <a:off x="4895845" y="4783563"/>
                <a:ext cx="99695" cy="895350"/>
              </a:xfrm>
              <a:custGeom>
                <a:avLst/>
                <a:gdLst/>
                <a:ahLst/>
                <a:cxnLst/>
                <a:rect l="l" t="t" r="r" b="b"/>
                <a:pathLst>
                  <a:path w="99695" h="895350">
                    <a:moveTo>
                      <a:pt x="99194" y="895008"/>
                    </a:moveTo>
                    <a:lnTo>
                      <a:pt x="61805" y="862247"/>
                    </a:lnTo>
                    <a:lnTo>
                      <a:pt x="45248" y="827184"/>
                    </a:lnTo>
                    <a:lnTo>
                      <a:pt x="30654" y="782673"/>
                    </a:lnTo>
                    <a:lnTo>
                      <a:pt x="18429" y="730970"/>
                    </a:lnTo>
                    <a:lnTo>
                      <a:pt x="8975" y="674329"/>
                    </a:lnTo>
                    <a:lnTo>
                      <a:pt x="2697" y="615005"/>
                    </a:lnTo>
                    <a:lnTo>
                      <a:pt x="0" y="555255"/>
                    </a:lnTo>
                    <a:lnTo>
                      <a:pt x="290" y="511399"/>
                    </a:lnTo>
                    <a:lnTo>
                      <a:pt x="2128" y="460145"/>
                    </a:lnTo>
                    <a:lnTo>
                      <a:pt x="5430" y="403579"/>
                    </a:lnTo>
                    <a:lnTo>
                      <a:pt x="10114" y="343791"/>
                    </a:lnTo>
                    <a:lnTo>
                      <a:pt x="16095" y="282867"/>
                    </a:lnTo>
                    <a:lnTo>
                      <a:pt x="23293" y="222896"/>
                    </a:lnTo>
                    <a:lnTo>
                      <a:pt x="31623" y="165966"/>
                    </a:lnTo>
                    <a:lnTo>
                      <a:pt x="41003" y="114164"/>
                    </a:lnTo>
                    <a:lnTo>
                      <a:pt x="51350" y="69579"/>
                    </a:lnTo>
                    <a:lnTo>
                      <a:pt x="74612" y="10408"/>
                    </a:lnTo>
                    <a:lnTo>
                      <a:pt x="87362" y="0"/>
                    </a:lnTo>
                    <a:lnTo>
                      <a:pt x="99194" y="895008"/>
                    </a:lnTo>
                    <a:close/>
                  </a:path>
                </a:pathLst>
              </a:custGeom>
              <a:solidFill>
                <a:srgbClr val="DE991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5" name="object 52">
                <a:extLst>
                  <a:ext uri="{FF2B5EF4-FFF2-40B4-BE49-F238E27FC236}">
                    <a16:creationId xmlns:a16="http://schemas.microsoft.com/office/drawing/2014/main" id="{5FA7F7C6-35B0-41A8-927A-04795743B187}"/>
                  </a:ext>
                </a:extLst>
              </p:cNvPr>
              <p:cNvSpPr/>
              <p:nvPr/>
            </p:nvSpPr>
            <p:spPr>
              <a:xfrm>
                <a:off x="4983208" y="4782970"/>
                <a:ext cx="107314" cy="895985"/>
              </a:xfrm>
              <a:custGeom>
                <a:avLst/>
                <a:gdLst/>
                <a:ahLst/>
                <a:cxnLst/>
                <a:rect l="l" t="t" r="r" b="b"/>
                <a:pathLst>
                  <a:path w="107314" h="895985">
                    <a:moveTo>
                      <a:pt x="14140" y="895868"/>
                    </a:moveTo>
                    <a:lnTo>
                      <a:pt x="13472" y="895868"/>
                    </a:lnTo>
                    <a:lnTo>
                      <a:pt x="11831" y="895601"/>
                    </a:lnTo>
                    <a:lnTo>
                      <a:pt x="0" y="592"/>
                    </a:lnTo>
                    <a:lnTo>
                      <a:pt x="782" y="439"/>
                    </a:lnTo>
                    <a:lnTo>
                      <a:pt x="1564" y="0"/>
                    </a:lnTo>
                    <a:lnTo>
                      <a:pt x="2366" y="0"/>
                    </a:lnTo>
                    <a:lnTo>
                      <a:pt x="15627" y="7691"/>
                    </a:lnTo>
                    <a:lnTo>
                      <a:pt x="40963" y="63654"/>
                    </a:lnTo>
                    <a:lnTo>
                      <a:pt x="52748" y="107564"/>
                    </a:lnTo>
                    <a:lnTo>
                      <a:pt x="63751" y="159185"/>
                    </a:lnTo>
                    <a:lnTo>
                      <a:pt x="73828" y="216336"/>
                    </a:lnTo>
                    <a:lnTo>
                      <a:pt x="82833" y="276837"/>
                    </a:lnTo>
                    <a:lnTo>
                      <a:pt x="90623" y="338506"/>
                    </a:lnTo>
                    <a:lnTo>
                      <a:pt x="97053" y="399162"/>
                    </a:lnTo>
                    <a:lnTo>
                      <a:pt x="101977" y="456625"/>
                    </a:lnTo>
                    <a:lnTo>
                      <a:pt x="105252" y="508714"/>
                    </a:lnTo>
                    <a:lnTo>
                      <a:pt x="106732" y="553248"/>
                    </a:lnTo>
                    <a:lnTo>
                      <a:pt x="105550" y="613948"/>
                    </a:lnTo>
                    <a:lnTo>
                      <a:pt x="100683" y="674283"/>
                    </a:lnTo>
                    <a:lnTo>
                      <a:pt x="92488" y="731881"/>
                    </a:lnTo>
                    <a:lnTo>
                      <a:pt x="81325" y="784372"/>
                    </a:lnTo>
                    <a:lnTo>
                      <a:pt x="67550" y="829387"/>
                    </a:lnTo>
                    <a:lnTo>
                      <a:pt x="51523" y="864555"/>
                    </a:lnTo>
                    <a:lnTo>
                      <a:pt x="33600" y="887505"/>
                    </a:lnTo>
                    <a:lnTo>
                      <a:pt x="14140" y="895868"/>
                    </a:lnTo>
                    <a:close/>
                  </a:path>
                </a:pathLst>
              </a:custGeom>
              <a:solidFill>
                <a:srgbClr val="F6B54D"/>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6" name="object 53">
                <a:extLst>
                  <a:ext uri="{FF2B5EF4-FFF2-40B4-BE49-F238E27FC236}">
                    <a16:creationId xmlns:a16="http://schemas.microsoft.com/office/drawing/2014/main" id="{D5D27A26-C66F-4915-8248-26F429A5F329}"/>
                  </a:ext>
                </a:extLst>
              </p:cNvPr>
              <p:cNvSpPr/>
              <p:nvPr/>
            </p:nvSpPr>
            <p:spPr>
              <a:xfrm>
                <a:off x="4774934" y="5379101"/>
                <a:ext cx="254635" cy="364490"/>
              </a:xfrm>
              <a:custGeom>
                <a:avLst/>
                <a:gdLst/>
                <a:ahLst/>
                <a:cxnLst/>
                <a:rect l="l" t="t" r="r" b="b"/>
                <a:pathLst>
                  <a:path w="254635" h="364489">
                    <a:moveTo>
                      <a:pt x="228343" y="364435"/>
                    </a:moveTo>
                    <a:lnTo>
                      <a:pt x="166967" y="324800"/>
                    </a:lnTo>
                    <a:lnTo>
                      <a:pt x="141597" y="291708"/>
                    </a:lnTo>
                    <a:lnTo>
                      <a:pt x="99570" y="213933"/>
                    </a:lnTo>
                    <a:lnTo>
                      <a:pt x="71101" y="158337"/>
                    </a:lnTo>
                    <a:lnTo>
                      <a:pt x="42946" y="101627"/>
                    </a:lnTo>
                    <a:lnTo>
                      <a:pt x="19068" y="51321"/>
                    </a:lnTo>
                    <a:lnTo>
                      <a:pt x="3432" y="14939"/>
                    </a:lnTo>
                    <a:lnTo>
                      <a:pt x="0" y="0"/>
                    </a:lnTo>
                    <a:lnTo>
                      <a:pt x="254626" y="362178"/>
                    </a:lnTo>
                    <a:lnTo>
                      <a:pt x="228343" y="364435"/>
                    </a:lnTo>
                    <a:close/>
                  </a:path>
                </a:pathLst>
              </a:custGeom>
              <a:solidFill>
                <a:srgbClr val="66B46E"/>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7" name="object 54">
                <a:extLst>
                  <a:ext uri="{FF2B5EF4-FFF2-40B4-BE49-F238E27FC236}">
                    <a16:creationId xmlns:a16="http://schemas.microsoft.com/office/drawing/2014/main" id="{CD9DFCE8-20E5-47F5-A87E-778E861D705A}"/>
                  </a:ext>
                </a:extLst>
              </p:cNvPr>
              <p:cNvSpPr/>
              <p:nvPr/>
            </p:nvSpPr>
            <p:spPr>
              <a:xfrm>
                <a:off x="4774934" y="5378126"/>
                <a:ext cx="274320" cy="363220"/>
              </a:xfrm>
              <a:custGeom>
                <a:avLst/>
                <a:gdLst/>
                <a:ahLst/>
                <a:cxnLst/>
                <a:rect l="l" t="t" r="r" b="b"/>
                <a:pathLst>
                  <a:path w="274320" h="363220">
                    <a:moveTo>
                      <a:pt x="254626" y="363153"/>
                    </a:moveTo>
                    <a:lnTo>
                      <a:pt x="0" y="975"/>
                    </a:lnTo>
                    <a:lnTo>
                      <a:pt x="686" y="267"/>
                    </a:lnTo>
                    <a:lnTo>
                      <a:pt x="1144" y="0"/>
                    </a:lnTo>
                    <a:lnTo>
                      <a:pt x="58050" y="29205"/>
                    </a:lnTo>
                    <a:lnTo>
                      <a:pt x="101826" y="67454"/>
                    </a:lnTo>
                    <a:lnTo>
                      <a:pt x="148349" y="112922"/>
                    </a:lnTo>
                    <a:lnTo>
                      <a:pt x="192018" y="159198"/>
                    </a:lnTo>
                    <a:lnTo>
                      <a:pt x="227231" y="199874"/>
                    </a:lnTo>
                    <a:lnTo>
                      <a:pt x="265772" y="267129"/>
                    </a:lnTo>
                    <a:lnTo>
                      <a:pt x="273922" y="306764"/>
                    </a:lnTo>
                    <a:lnTo>
                      <a:pt x="271183" y="340749"/>
                    </a:lnTo>
                    <a:lnTo>
                      <a:pt x="255905" y="362389"/>
                    </a:lnTo>
                    <a:lnTo>
                      <a:pt x="254626" y="363153"/>
                    </a:lnTo>
                    <a:close/>
                  </a:path>
                </a:pathLst>
              </a:custGeom>
              <a:solidFill>
                <a:srgbClr val="BCD37B"/>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8" name="object 55">
                <a:extLst>
                  <a:ext uri="{FF2B5EF4-FFF2-40B4-BE49-F238E27FC236}">
                    <a16:creationId xmlns:a16="http://schemas.microsoft.com/office/drawing/2014/main" id="{B60F7D37-8E42-4A45-869F-26D6F8F2ADF8}"/>
                  </a:ext>
                </a:extLst>
              </p:cNvPr>
              <p:cNvSpPr/>
              <p:nvPr/>
            </p:nvSpPr>
            <p:spPr>
              <a:xfrm>
                <a:off x="5044541" y="5186292"/>
                <a:ext cx="129539" cy="606425"/>
              </a:xfrm>
              <a:custGeom>
                <a:avLst/>
                <a:gdLst/>
                <a:ahLst/>
                <a:cxnLst/>
                <a:rect l="l" t="t" r="r" b="b"/>
                <a:pathLst>
                  <a:path w="129539" h="606425">
                    <a:moveTo>
                      <a:pt x="0" y="606148"/>
                    </a:moveTo>
                    <a:lnTo>
                      <a:pt x="117953" y="0"/>
                    </a:lnTo>
                    <a:lnTo>
                      <a:pt x="124120" y="13321"/>
                    </a:lnTo>
                    <a:lnTo>
                      <a:pt x="127857" y="46729"/>
                    </a:lnTo>
                    <a:lnTo>
                      <a:pt x="129460" y="95636"/>
                    </a:lnTo>
                    <a:lnTo>
                      <a:pt x="129228" y="155457"/>
                    </a:lnTo>
                    <a:lnTo>
                      <a:pt x="127456" y="221603"/>
                    </a:lnTo>
                    <a:lnTo>
                      <a:pt x="124443" y="289489"/>
                    </a:lnTo>
                    <a:lnTo>
                      <a:pt x="120487" y="354529"/>
                    </a:lnTo>
                    <a:lnTo>
                      <a:pt x="115884" y="412134"/>
                    </a:lnTo>
                    <a:lnTo>
                      <a:pt x="110933" y="457719"/>
                    </a:lnTo>
                    <a:lnTo>
                      <a:pt x="88018" y="533386"/>
                    </a:lnTo>
                    <a:lnTo>
                      <a:pt x="61660" y="573351"/>
                    </a:lnTo>
                    <a:lnTo>
                      <a:pt x="30954" y="599851"/>
                    </a:lnTo>
                    <a:lnTo>
                      <a:pt x="0" y="606148"/>
                    </a:lnTo>
                    <a:close/>
                  </a:path>
                </a:pathLst>
              </a:custGeom>
              <a:solidFill>
                <a:srgbClr val="66B46E"/>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9" name="object 56">
                <a:extLst>
                  <a:ext uri="{FF2B5EF4-FFF2-40B4-BE49-F238E27FC236}">
                    <a16:creationId xmlns:a16="http://schemas.microsoft.com/office/drawing/2014/main" id="{A54539AE-33C8-48BF-83D1-7BCFD7124A26}"/>
                  </a:ext>
                </a:extLst>
              </p:cNvPr>
              <p:cNvSpPr/>
              <p:nvPr/>
            </p:nvSpPr>
            <p:spPr>
              <a:xfrm>
                <a:off x="4999135" y="5185604"/>
                <a:ext cx="163830" cy="607060"/>
              </a:xfrm>
              <a:custGeom>
                <a:avLst/>
                <a:gdLst/>
                <a:ahLst/>
                <a:cxnLst/>
                <a:rect l="l" t="t" r="r" b="b"/>
                <a:pathLst>
                  <a:path w="163829" h="607060">
                    <a:moveTo>
                      <a:pt x="45406" y="606837"/>
                    </a:moveTo>
                    <a:lnTo>
                      <a:pt x="4070" y="548697"/>
                    </a:lnTo>
                    <a:lnTo>
                      <a:pt x="0" y="500345"/>
                    </a:lnTo>
                    <a:lnTo>
                      <a:pt x="6916" y="450027"/>
                    </a:lnTo>
                    <a:lnTo>
                      <a:pt x="25541" y="377405"/>
                    </a:lnTo>
                    <a:lnTo>
                      <a:pt x="40106" y="322362"/>
                    </a:lnTo>
                    <a:lnTo>
                      <a:pt x="57053" y="260726"/>
                    </a:lnTo>
                    <a:lnTo>
                      <a:pt x="75539" y="196917"/>
                    </a:lnTo>
                    <a:lnTo>
                      <a:pt x="94723" y="135355"/>
                    </a:lnTo>
                    <a:lnTo>
                      <a:pt x="113765" y="80462"/>
                    </a:lnTo>
                    <a:lnTo>
                      <a:pt x="131823" y="36658"/>
                    </a:lnTo>
                    <a:lnTo>
                      <a:pt x="161623" y="0"/>
                    </a:lnTo>
                    <a:lnTo>
                      <a:pt x="163360" y="688"/>
                    </a:lnTo>
                    <a:lnTo>
                      <a:pt x="45406" y="606837"/>
                    </a:lnTo>
                    <a:close/>
                  </a:path>
                </a:pathLst>
              </a:custGeom>
              <a:solidFill>
                <a:srgbClr val="BCD37B"/>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50" name="object 57">
                <a:extLst>
                  <a:ext uri="{FF2B5EF4-FFF2-40B4-BE49-F238E27FC236}">
                    <a16:creationId xmlns:a16="http://schemas.microsoft.com/office/drawing/2014/main" id="{FF1BB8DB-5038-441E-AC57-33508BA42F3A}"/>
                  </a:ext>
                </a:extLst>
              </p:cNvPr>
              <p:cNvSpPr/>
              <p:nvPr/>
            </p:nvSpPr>
            <p:spPr>
              <a:xfrm>
                <a:off x="4661630" y="5649167"/>
                <a:ext cx="323850" cy="495300"/>
              </a:xfrm>
              <a:custGeom>
                <a:avLst/>
                <a:gdLst/>
                <a:ahLst/>
                <a:cxnLst/>
                <a:rect l="l" t="t" r="r" b="b"/>
                <a:pathLst>
                  <a:path w="323850" h="495300">
                    <a:moveTo>
                      <a:pt x="291482" y="495107"/>
                    </a:moveTo>
                    <a:lnTo>
                      <a:pt x="253997" y="483135"/>
                    </a:lnTo>
                    <a:lnTo>
                      <a:pt x="214866" y="457629"/>
                    </a:lnTo>
                    <a:lnTo>
                      <a:pt x="177981" y="422114"/>
                    </a:lnTo>
                    <a:lnTo>
                      <a:pt x="147234" y="380111"/>
                    </a:lnTo>
                    <a:lnTo>
                      <a:pt x="127562" y="343449"/>
                    </a:lnTo>
                    <a:lnTo>
                      <a:pt x="103201" y="292344"/>
                    </a:lnTo>
                    <a:lnTo>
                      <a:pt x="76693" y="232469"/>
                    </a:lnTo>
                    <a:lnTo>
                      <a:pt x="50577" y="169494"/>
                    </a:lnTo>
                    <a:lnTo>
                      <a:pt x="27396" y="109088"/>
                    </a:lnTo>
                    <a:lnTo>
                      <a:pt x="9690" y="56924"/>
                    </a:lnTo>
                    <a:lnTo>
                      <a:pt x="0" y="18671"/>
                    </a:lnTo>
                    <a:lnTo>
                      <a:pt x="866" y="0"/>
                    </a:lnTo>
                    <a:lnTo>
                      <a:pt x="323429" y="490023"/>
                    </a:lnTo>
                    <a:lnTo>
                      <a:pt x="291482" y="495107"/>
                    </a:lnTo>
                    <a:close/>
                  </a:path>
                </a:pathLst>
              </a:custGeom>
              <a:solidFill>
                <a:srgbClr val="66B46E"/>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51" name="object 58">
                <a:extLst>
                  <a:ext uri="{FF2B5EF4-FFF2-40B4-BE49-F238E27FC236}">
                    <a16:creationId xmlns:a16="http://schemas.microsoft.com/office/drawing/2014/main" id="{942602F4-380E-4F89-8B1B-8F6A9FF87093}"/>
                  </a:ext>
                </a:extLst>
              </p:cNvPr>
              <p:cNvSpPr/>
              <p:nvPr/>
            </p:nvSpPr>
            <p:spPr>
              <a:xfrm>
                <a:off x="4662496" y="5647677"/>
                <a:ext cx="353695" cy="492125"/>
              </a:xfrm>
              <a:custGeom>
                <a:avLst/>
                <a:gdLst/>
                <a:ahLst/>
                <a:cxnLst/>
                <a:rect l="l" t="t" r="r" b="b"/>
                <a:pathLst>
                  <a:path w="353695" h="492125">
                    <a:moveTo>
                      <a:pt x="322563" y="491514"/>
                    </a:moveTo>
                    <a:lnTo>
                      <a:pt x="0" y="1490"/>
                    </a:lnTo>
                    <a:lnTo>
                      <a:pt x="1183" y="477"/>
                    </a:lnTo>
                    <a:lnTo>
                      <a:pt x="1831" y="75"/>
                    </a:lnTo>
                    <a:lnTo>
                      <a:pt x="23141" y="0"/>
                    </a:lnTo>
                    <a:lnTo>
                      <a:pt x="54488" y="15872"/>
                    </a:lnTo>
                    <a:lnTo>
                      <a:pt x="92990" y="44218"/>
                    </a:lnTo>
                    <a:lnTo>
                      <a:pt x="135765" y="81562"/>
                    </a:lnTo>
                    <a:lnTo>
                      <a:pt x="179929" y="124427"/>
                    </a:lnTo>
                    <a:lnTo>
                      <a:pt x="222600" y="169338"/>
                    </a:lnTo>
                    <a:lnTo>
                      <a:pt x="260896" y="212820"/>
                    </a:lnTo>
                    <a:lnTo>
                      <a:pt x="291933" y="251397"/>
                    </a:lnTo>
                    <a:lnTo>
                      <a:pt x="335612" y="329305"/>
                    </a:lnTo>
                    <a:lnTo>
                      <a:pt x="349508" y="379382"/>
                    </a:lnTo>
                    <a:lnTo>
                      <a:pt x="353191" y="426489"/>
                    </a:lnTo>
                    <a:lnTo>
                      <a:pt x="345333" y="465289"/>
                    </a:lnTo>
                    <a:lnTo>
                      <a:pt x="324604" y="490443"/>
                    </a:lnTo>
                    <a:lnTo>
                      <a:pt x="324013" y="490825"/>
                    </a:lnTo>
                    <a:lnTo>
                      <a:pt x="322563" y="491514"/>
                    </a:lnTo>
                    <a:close/>
                  </a:path>
                </a:pathLst>
              </a:custGeom>
              <a:solidFill>
                <a:srgbClr val="BCD37B"/>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52" name="object 59">
                <a:extLst>
                  <a:ext uri="{FF2B5EF4-FFF2-40B4-BE49-F238E27FC236}">
                    <a16:creationId xmlns:a16="http://schemas.microsoft.com/office/drawing/2014/main" id="{50012C42-5DF7-4BAE-87A6-83D162066A80}"/>
                  </a:ext>
                </a:extLst>
              </p:cNvPr>
              <p:cNvSpPr/>
              <p:nvPr/>
            </p:nvSpPr>
            <p:spPr>
              <a:xfrm>
                <a:off x="5051507" y="5807907"/>
                <a:ext cx="321310" cy="492125"/>
              </a:xfrm>
              <a:custGeom>
                <a:avLst/>
                <a:gdLst/>
                <a:ahLst/>
                <a:cxnLst/>
                <a:rect l="l" t="t" r="r" b="b"/>
                <a:pathLst>
                  <a:path w="321310" h="492125">
                    <a:moveTo>
                      <a:pt x="31927" y="491711"/>
                    </a:moveTo>
                    <a:lnTo>
                      <a:pt x="0" y="486639"/>
                    </a:lnTo>
                    <a:lnTo>
                      <a:pt x="319128" y="0"/>
                    </a:lnTo>
                    <a:lnTo>
                      <a:pt x="321221" y="17233"/>
                    </a:lnTo>
                    <a:lnTo>
                      <a:pt x="312428" y="54491"/>
                    </a:lnTo>
                    <a:lnTo>
                      <a:pt x="295337" y="106025"/>
                    </a:lnTo>
                    <a:lnTo>
                      <a:pt x="272541" y="166088"/>
                    </a:lnTo>
                    <a:lnTo>
                      <a:pt x="246630" y="228932"/>
                    </a:lnTo>
                    <a:lnTo>
                      <a:pt x="220195" y="288809"/>
                    </a:lnTo>
                    <a:lnTo>
                      <a:pt x="195827" y="339971"/>
                    </a:lnTo>
                    <a:lnTo>
                      <a:pt x="176118" y="376670"/>
                    </a:lnTo>
                    <a:lnTo>
                      <a:pt x="145390" y="418684"/>
                    </a:lnTo>
                    <a:lnTo>
                      <a:pt x="108519" y="454211"/>
                    </a:lnTo>
                    <a:lnTo>
                      <a:pt x="69399" y="479728"/>
                    </a:lnTo>
                    <a:lnTo>
                      <a:pt x="31927" y="491711"/>
                    </a:lnTo>
                    <a:close/>
                  </a:path>
                </a:pathLst>
              </a:custGeom>
              <a:solidFill>
                <a:srgbClr val="66B46E"/>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53" name="object 60">
                <a:extLst>
                  <a:ext uri="{FF2B5EF4-FFF2-40B4-BE49-F238E27FC236}">
                    <a16:creationId xmlns:a16="http://schemas.microsoft.com/office/drawing/2014/main" id="{A015D4CE-FC1A-4E56-9A53-F150BC61EBE5}"/>
                  </a:ext>
                </a:extLst>
              </p:cNvPr>
              <p:cNvSpPr/>
              <p:nvPr/>
            </p:nvSpPr>
            <p:spPr>
              <a:xfrm>
                <a:off x="5020873" y="5806259"/>
                <a:ext cx="349885" cy="488315"/>
              </a:xfrm>
              <a:custGeom>
                <a:avLst/>
                <a:gdLst/>
                <a:ahLst/>
                <a:cxnLst/>
                <a:rect l="l" t="t" r="r" b="b"/>
                <a:pathLst>
                  <a:path w="349885" h="488315">
                    <a:moveTo>
                      <a:pt x="30634" y="488287"/>
                    </a:moveTo>
                    <a:lnTo>
                      <a:pt x="28477" y="487217"/>
                    </a:lnTo>
                    <a:lnTo>
                      <a:pt x="7816" y="462042"/>
                    </a:lnTo>
                    <a:lnTo>
                      <a:pt x="0" y="423230"/>
                    </a:lnTo>
                    <a:lnTo>
                      <a:pt x="3703" y="376120"/>
                    </a:lnTo>
                    <a:lnTo>
                      <a:pt x="17600" y="326053"/>
                    </a:lnTo>
                    <a:lnTo>
                      <a:pt x="40366" y="278367"/>
                    </a:lnTo>
                    <a:lnTo>
                      <a:pt x="91852" y="210005"/>
                    </a:lnTo>
                    <a:lnTo>
                      <a:pt x="129689" y="166970"/>
                    </a:lnTo>
                    <a:lnTo>
                      <a:pt x="171819" y="122591"/>
                    </a:lnTo>
                    <a:lnTo>
                      <a:pt x="215416" y="80286"/>
                    </a:lnTo>
                    <a:lnTo>
                      <a:pt x="257653" y="43473"/>
                    </a:lnTo>
                    <a:lnTo>
                      <a:pt x="295702" y="15571"/>
                    </a:lnTo>
                    <a:lnTo>
                      <a:pt x="326736" y="0"/>
                    </a:lnTo>
                    <a:lnTo>
                      <a:pt x="347930" y="176"/>
                    </a:lnTo>
                    <a:lnTo>
                      <a:pt x="348597" y="539"/>
                    </a:lnTo>
                    <a:lnTo>
                      <a:pt x="349762" y="1648"/>
                    </a:lnTo>
                    <a:lnTo>
                      <a:pt x="30634" y="488287"/>
                    </a:lnTo>
                    <a:close/>
                  </a:path>
                </a:pathLst>
              </a:custGeom>
              <a:solidFill>
                <a:srgbClr val="BCD37B"/>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54" name="object 61">
                <a:extLst>
                  <a:ext uri="{FF2B5EF4-FFF2-40B4-BE49-F238E27FC236}">
                    <a16:creationId xmlns:a16="http://schemas.microsoft.com/office/drawing/2014/main" id="{6CD491B3-0476-4757-9C7F-ED2811005877}"/>
                  </a:ext>
                </a:extLst>
              </p:cNvPr>
              <p:cNvSpPr/>
              <p:nvPr/>
            </p:nvSpPr>
            <p:spPr>
              <a:xfrm>
                <a:off x="4994468" y="6765656"/>
                <a:ext cx="74930" cy="171450"/>
              </a:xfrm>
              <a:custGeom>
                <a:avLst/>
                <a:gdLst/>
                <a:ahLst/>
                <a:cxnLst/>
                <a:rect l="l" t="t" r="r" b="b"/>
                <a:pathLst>
                  <a:path w="74929" h="171450">
                    <a:moveTo>
                      <a:pt x="29425" y="171383"/>
                    </a:moveTo>
                    <a:lnTo>
                      <a:pt x="18624" y="171383"/>
                    </a:lnTo>
                    <a:lnTo>
                      <a:pt x="16888" y="171135"/>
                    </a:lnTo>
                    <a:lnTo>
                      <a:pt x="15132" y="170714"/>
                    </a:lnTo>
                    <a:lnTo>
                      <a:pt x="7827" y="167079"/>
                    </a:lnTo>
                    <a:lnTo>
                      <a:pt x="2616" y="161150"/>
                    </a:lnTo>
                    <a:lnTo>
                      <a:pt x="0" y="153723"/>
                    </a:lnTo>
                    <a:lnTo>
                      <a:pt x="476" y="145593"/>
                    </a:lnTo>
                    <a:lnTo>
                      <a:pt x="34559" y="15071"/>
                    </a:lnTo>
                    <a:lnTo>
                      <a:pt x="38176" y="7801"/>
                    </a:lnTo>
                    <a:lnTo>
                      <a:pt x="44100" y="2621"/>
                    </a:lnTo>
                    <a:lnTo>
                      <a:pt x="51557" y="0"/>
                    </a:lnTo>
                    <a:lnTo>
                      <a:pt x="59768" y="408"/>
                    </a:lnTo>
                    <a:lnTo>
                      <a:pt x="67034" y="4025"/>
                    </a:lnTo>
                    <a:lnTo>
                      <a:pt x="72200" y="9957"/>
                    </a:lnTo>
                    <a:lnTo>
                      <a:pt x="74790" y="17410"/>
                    </a:lnTo>
                    <a:lnTo>
                      <a:pt x="74328" y="25586"/>
                    </a:lnTo>
                    <a:lnTo>
                      <a:pt x="37822" y="165208"/>
                    </a:lnTo>
                    <a:lnTo>
                      <a:pt x="29425" y="171383"/>
                    </a:lnTo>
                    <a:close/>
                  </a:path>
                </a:pathLst>
              </a:custGeom>
              <a:solidFill>
                <a:srgbClr val="3B5840"/>
              </a:solidFill>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55" name="object 62">
                <a:extLst>
                  <a:ext uri="{FF2B5EF4-FFF2-40B4-BE49-F238E27FC236}">
                    <a16:creationId xmlns:a16="http://schemas.microsoft.com/office/drawing/2014/main" id="{A9214E25-A2DB-4E9A-91A7-7488368F628E}"/>
                  </a:ext>
                </a:extLst>
              </p:cNvPr>
              <p:cNvPicPr/>
              <p:nvPr/>
            </p:nvPicPr>
            <p:blipFill>
              <a:blip r:embed="rId21" cstate="print"/>
              <a:stretch>
                <a:fillRect/>
              </a:stretch>
            </p:blipFill>
            <p:spPr>
              <a:xfrm>
                <a:off x="4994400" y="6249866"/>
                <a:ext cx="84250" cy="180860"/>
              </a:xfrm>
              <a:prstGeom prst="rect">
                <a:avLst/>
              </a:prstGeom>
            </p:spPr>
          </p:pic>
          <p:pic>
            <p:nvPicPr>
              <p:cNvPr id="56" name="object 63">
                <a:extLst>
                  <a:ext uri="{FF2B5EF4-FFF2-40B4-BE49-F238E27FC236}">
                    <a16:creationId xmlns:a16="http://schemas.microsoft.com/office/drawing/2014/main" id="{3DBA6601-8A94-4A25-BCF9-B2673BE5A1AB}"/>
                  </a:ext>
                </a:extLst>
              </p:cNvPr>
              <p:cNvPicPr/>
              <p:nvPr/>
            </p:nvPicPr>
            <p:blipFill>
              <a:blip r:embed="rId22" cstate="print"/>
              <a:stretch>
                <a:fillRect/>
              </a:stretch>
            </p:blipFill>
            <p:spPr>
              <a:xfrm>
                <a:off x="4957261" y="6104039"/>
                <a:ext cx="80977" cy="106081"/>
              </a:xfrm>
              <a:prstGeom prst="rect">
                <a:avLst/>
              </a:prstGeom>
            </p:spPr>
          </p:pic>
          <p:sp>
            <p:nvSpPr>
              <p:cNvPr id="57" name="object 64">
                <a:extLst>
                  <a:ext uri="{FF2B5EF4-FFF2-40B4-BE49-F238E27FC236}">
                    <a16:creationId xmlns:a16="http://schemas.microsoft.com/office/drawing/2014/main" id="{3A87BD23-2AC8-4F16-BA8F-A9A76EC71758}"/>
                  </a:ext>
                </a:extLst>
              </p:cNvPr>
              <p:cNvSpPr/>
              <p:nvPr/>
            </p:nvSpPr>
            <p:spPr>
              <a:xfrm>
                <a:off x="4954208" y="6613393"/>
                <a:ext cx="74930" cy="174625"/>
              </a:xfrm>
              <a:custGeom>
                <a:avLst/>
                <a:gdLst/>
                <a:ahLst/>
                <a:cxnLst/>
                <a:rect l="l" t="t" r="r" b="b"/>
                <a:pathLst>
                  <a:path w="74929" h="174625">
                    <a:moveTo>
                      <a:pt x="56060" y="174542"/>
                    </a:moveTo>
                    <a:lnTo>
                      <a:pt x="45259" y="174542"/>
                    </a:lnTo>
                    <a:lnTo>
                      <a:pt x="36900" y="168386"/>
                    </a:lnTo>
                    <a:lnTo>
                      <a:pt x="34458" y="159094"/>
                    </a:lnTo>
                    <a:lnTo>
                      <a:pt x="394" y="25457"/>
                    </a:lnTo>
                    <a:lnTo>
                      <a:pt x="0" y="17357"/>
                    </a:lnTo>
                    <a:lnTo>
                      <a:pt x="2646" y="9942"/>
                    </a:lnTo>
                    <a:lnTo>
                      <a:pt x="7855" y="4018"/>
                    </a:lnTo>
                    <a:lnTo>
                      <a:pt x="15146" y="392"/>
                    </a:lnTo>
                    <a:lnTo>
                      <a:pt x="23343" y="0"/>
                    </a:lnTo>
                    <a:lnTo>
                      <a:pt x="30775" y="2670"/>
                    </a:lnTo>
                    <a:lnTo>
                      <a:pt x="36646" y="7939"/>
                    </a:lnTo>
                    <a:lnTo>
                      <a:pt x="40164" y="15343"/>
                    </a:lnTo>
                    <a:lnTo>
                      <a:pt x="74361" y="148828"/>
                    </a:lnTo>
                    <a:lnTo>
                      <a:pt x="74772" y="156997"/>
                    </a:lnTo>
                    <a:lnTo>
                      <a:pt x="72097" y="164426"/>
                    </a:lnTo>
                    <a:lnTo>
                      <a:pt x="66828" y="170317"/>
                    </a:lnTo>
                    <a:lnTo>
                      <a:pt x="59457" y="173873"/>
                    </a:lnTo>
                    <a:lnTo>
                      <a:pt x="57758" y="174274"/>
                    </a:lnTo>
                    <a:lnTo>
                      <a:pt x="56060" y="174542"/>
                    </a:lnTo>
                    <a:close/>
                  </a:path>
                </a:pathLst>
              </a:custGeom>
              <a:solidFill>
                <a:srgbClr val="3B5840"/>
              </a:solidFill>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58" name="object 65">
                <a:extLst>
                  <a:ext uri="{FF2B5EF4-FFF2-40B4-BE49-F238E27FC236}">
                    <a16:creationId xmlns:a16="http://schemas.microsoft.com/office/drawing/2014/main" id="{B950027C-52F7-4129-8CB2-032CC8867FE9}"/>
                  </a:ext>
                </a:extLst>
              </p:cNvPr>
              <p:cNvPicPr/>
              <p:nvPr/>
            </p:nvPicPr>
            <p:blipFill>
              <a:blip r:embed="rId23" cstate="print"/>
              <a:stretch>
                <a:fillRect/>
              </a:stretch>
            </p:blipFill>
            <p:spPr>
              <a:xfrm>
                <a:off x="4960577" y="7060913"/>
                <a:ext cx="74359" cy="205345"/>
              </a:xfrm>
              <a:prstGeom prst="rect">
                <a:avLst/>
              </a:prstGeom>
            </p:spPr>
          </p:pic>
          <p:sp>
            <p:nvSpPr>
              <p:cNvPr id="59" name="object 66">
                <a:extLst>
                  <a:ext uri="{FF2B5EF4-FFF2-40B4-BE49-F238E27FC236}">
                    <a16:creationId xmlns:a16="http://schemas.microsoft.com/office/drawing/2014/main" id="{E6AD76AD-7B02-4608-A883-2D34CDC2DD0E}"/>
                  </a:ext>
                </a:extLst>
              </p:cNvPr>
              <p:cNvSpPr/>
              <p:nvPr/>
            </p:nvSpPr>
            <p:spPr>
              <a:xfrm>
                <a:off x="4309782" y="7266049"/>
                <a:ext cx="1198245" cy="191770"/>
              </a:xfrm>
              <a:custGeom>
                <a:avLst/>
                <a:gdLst/>
                <a:ahLst/>
                <a:cxnLst/>
                <a:rect l="l" t="t" r="r" b="b"/>
                <a:pathLst>
                  <a:path w="1198245" h="191770">
                    <a:moveTo>
                      <a:pt x="1198042" y="191241"/>
                    </a:moveTo>
                    <a:lnTo>
                      <a:pt x="0" y="191241"/>
                    </a:lnTo>
                    <a:lnTo>
                      <a:pt x="38333" y="164536"/>
                    </a:lnTo>
                    <a:lnTo>
                      <a:pt x="78227" y="139588"/>
                    </a:lnTo>
                    <a:lnTo>
                      <a:pt x="119608" y="116462"/>
                    </a:lnTo>
                    <a:lnTo>
                      <a:pt x="162402" y="95226"/>
                    </a:lnTo>
                    <a:lnTo>
                      <a:pt x="206536" y="75945"/>
                    </a:lnTo>
                    <a:lnTo>
                      <a:pt x="251936" y="58685"/>
                    </a:lnTo>
                    <a:lnTo>
                      <a:pt x="298530" y="43511"/>
                    </a:lnTo>
                    <a:lnTo>
                      <a:pt x="346243" y="30491"/>
                    </a:lnTo>
                    <a:lnTo>
                      <a:pt x="395003" y="19690"/>
                    </a:lnTo>
                    <a:lnTo>
                      <a:pt x="444736" y="11175"/>
                    </a:lnTo>
                    <a:lnTo>
                      <a:pt x="495369" y="5010"/>
                    </a:lnTo>
                    <a:lnTo>
                      <a:pt x="546828" y="1263"/>
                    </a:lnTo>
                    <a:lnTo>
                      <a:pt x="599040" y="0"/>
                    </a:lnTo>
                    <a:lnTo>
                      <a:pt x="651209" y="1263"/>
                    </a:lnTo>
                    <a:lnTo>
                      <a:pt x="702635" y="5010"/>
                    </a:lnTo>
                    <a:lnTo>
                      <a:pt x="753245" y="11175"/>
                    </a:lnTo>
                    <a:lnTo>
                      <a:pt x="802963" y="19690"/>
                    </a:lnTo>
                    <a:lnTo>
                      <a:pt x="851716" y="30491"/>
                    </a:lnTo>
                    <a:lnTo>
                      <a:pt x="899429" y="43511"/>
                    </a:lnTo>
                    <a:lnTo>
                      <a:pt x="946027" y="58685"/>
                    </a:lnTo>
                    <a:lnTo>
                      <a:pt x="991436" y="75945"/>
                    </a:lnTo>
                    <a:lnTo>
                      <a:pt x="1035581" y="95226"/>
                    </a:lnTo>
                    <a:lnTo>
                      <a:pt x="1078389" y="116462"/>
                    </a:lnTo>
                    <a:lnTo>
                      <a:pt x="1119785" y="139588"/>
                    </a:lnTo>
                    <a:lnTo>
                      <a:pt x="1159694" y="164536"/>
                    </a:lnTo>
                    <a:lnTo>
                      <a:pt x="1198042" y="191241"/>
                    </a:lnTo>
                    <a:close/>
                  </a:path>
                </a:pathLst>
              </a:custGeom>
              <a:solidFill>
                <a:srgbClr val="CF8A60"/>
              </a:solidFill>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60" name="object 67">
                <a:extLst>
                  <a:ext uri="{FF2B5EF4-FFF2-40B4-BE49-F238E27FC236}">
                    <a16:creationId xmlns:a16="http://schemas.microsoft.com/office/drawing/2014/main" id="{2EF104D7-1904-4764-A0D7-7911BC0AB652}"/>
                  </a:ext>
                </a:extLst>
              </p:cNvPr>
              <p:cNvPicPr/>
              <p:nvPr/>
            </p:nvPicPr>
            <p:blipFill>
              <a:blip r:embed="rId24" cstate="print"/>
              <a:stretch>
                <a:fillRect/>
              </a:stretch>
            </p:blipFill>
            <p:spPr>
              <a:xfrm>
                <a:off x="4405980" y="7266049"/>
                <a:ext cx="1101509" cy="191009"/>
              </a:xfrm>
              <a:prstGeom prst="rect">
                <a:avLst/>
              </a:prstGeom>
            </p:spPr>
          </p:pic>
          <p:pic>
            <p:nvPicPr>
              <p:cNvPr id="61" name="object 68">
                <a:extLst>
                  <a:ext uri="{FF2B5EF4-FFF2-40B4-BE49-F238E27FC236}">
                    <a16:creationId xmlns:a16="http://schemas.microsoft.com/office/drawing/2014/main" id="{929FF609-B85E-463F-988A-5DD5B196F06E}"/>
                  </a:ext>
                </a:extLst>
              </p:cNvPr>
              <p:cNvPicPr/>
              <p:nvPr/>
            </p:nvPicPr>
            <p:blipFill>
              <a:blip r:embed="rId25" cstate="print"/>
              <a:stretch>
                <a:fillRect/>
              </a:stretch>
            </p:blipFill>
            <p:spPr>
              <a:xfrm>
                <a:off x="3396041" y="7351757"/>
                <a:ext cx="1211705" cy="105533"/>
              </a:xfrm>
              <a:prstGeom prst="rect">
                <a:avLst/>
              </a:prstGeom>
            </p:spPr>
          </p:pic>
        </p:grpSp>
        <p:sp>
          <p:nvSpPr>
            <p:cNvPr id="71" name="TextBox 70">
              <a:extLst>
                <a:ext uri="{FF2B5EF4-FFF2-40B4-BE49-F238E27FC236}">
                  <a16:creationId xmlns:a16="http://schemas.microsoft.com/office/drawing/2014/main" id="{E98F5324-22CE-4D9E-B4D1-5BA2B04BE34D}"/>
                </a:ext>
              </a:extLst>
            </p:cNvPr>
            <p:cNvSpPr txBox="1"/>
            <p:nvPr/>
          </p:nvSpPr>
          <p:spPr>
            <a:xfrm>
              <a:off x="13228512" y="9192330"/>
              <a:ext cx="3124200" cy="923330"/>
            </a:xfrm>
            <a:prstGeom prst="rect">
              <a:avLst/>
            </a:prstGeom>
            <a:solidFill>
              <a:schemeClr val="tx1">
                <a:alpha val="39000"/>
              </a:schemeClr>
            </a:solidFill>
          </p:spPr>
          <p:txBody>
            <a:bodyPr wrap="square" rtlCol="0">
              <a:spAutoFit/>
            </a:bodyPr>
            <a:lstStyle/>
            <a:p>
              <a:pPr defTabSz="457200">
                <a:buClrTx/>
              </a:pPr>
              <a:r>
                <a:rPr lang="en-US" sz="2400" kern="1200" dirty="0" err="1">
                  <a:solidFill>
                    <a:prstClr val="white"/>
                  </a:solidFill>
                  <a:latin typeface="Times New Roman" panose="02020603050405020304" pitchFamily="18" charset="0"/>
                  <a:ea typeface="+mn-ea"/>
                  <a:cs typeface="Times New Roman" panose="02020603050405020304" pitchFamily="18" charset="0"/>
                </a:rPr>
                <a:t>Trồng</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trọt</a:t>
              </a:r>
              <a:endParaRPr lang="en-US" sz="2400" kern="1200" dirty="0">
                <a:solidFill>
                  <a:prstClr val="white"/>
                </a:solidFill>
                <a:latin typeface="Times New Roman" panose="02020603050405020304" pitchFamily="18" charset="0"/>
                <a:ea typeface="+mn-ea"/>
                <a:cs typeface="Times New Roman" panose="02020603050405020304" pitchFamily="18" charset="0"/>
              </a:endParaRPr>
            </a:p>
          </p:txBody>
        </p:sp>
      </p:grpSp>
      <p:grpSp>
        <p:nvGrpSpPr>
          <p:cNvPr id="78" name="Group 77">
            <a:extLst>
              <a:ext uri="{FF2B5EF4-FFF2-40B4-BE49-F238E27FC236}">
                <a16:creationId xmlns:a16="http://schemas.microsoft.com/office/drawing/2014/main" id="{2391772E-D131-4267-B569-9790E8DC3A69}"/>
              </a:ext>
            </a:extLst>
          </p:cNvPr>
          <p:cNvGrpSpPr/>
          <p:nvPr/>
        </p:nvGrpSpPr>
        <p:grpSpPr>
          <a:xfrm>
            <a:off x="6035930" y="2114550"/>
            <a:ext cx="1279482" cy="1807769"/>
            <a:chOff x="12274654" y="4332972"/>
            <a:chExt cx="2633408" cy="4020993"/>
          </a:xfrm>
        </p:grpSpPr>
        <p:pic>
          <p:nvPicPr>
            <p:cNvPr id="63" name="Picture 62">
              <a:extLst>
                <a:ext uri="{FF2B5EF4-FFF2-40B4-BE49-F238E27FC236}">
                  <a16:creationId xmlns:a16="http://schemas.microsoft.com/office/drawing/2014/main" id="{6D6D2461-5C9E-43E6-A8E8-8FADB4F95289}"/>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2274654" y="4332972"/>
              <a:ext cx="2633408" cy="3718121"/>
            </a:xfrm>
            <a:prstGeom prst="rect">
              <a:avLst/>
            </a:prstGeom>
          </p:spPr>
        </p:pic>
        <p:sp>
          <p:nvSpPr>
            <p:cNvPr id="72" name="TextBox 71">
              <a:extLst>
                <a:ext uri="{FF2B5EF4-FFF2-40B4-BE49-F238E27FC236}">
                  <a16:creationId xmlns:a16="http://schemas.microsoft.com/office/drawing/2014/main" id="{E8305321-4DD9-4398-A3C3-D6AC981DBE1D}"/>
                </a:ext>
              </a:extLst>
            </p:cNvPr>
            <p:cNvSpPr txBox="1"/>
            <p:nvPr/>
          </p:nvSpPr>
          <p:spPr>
            <a:xfrm>
              <a:off x="12496800" y="7327091"/>
              <a:ext cx="2403989" cy="1026874"/>
            </a:xfrm>
            <a:prstGeom prst="rect">
              <a:avLst/>
            </a:prstGeom>
            <a:solidFill>
              <a:schemeClr val="tx1">
                <a:alpha val="39000"/>
              </a:schemeClr>
            </a:solidFill>
          </p:spPr>
          <p:txBody>
            <a:bodyPr wrap="square" rtlCol="0">
              <a:spAutoFit/>
            </a:bodyPr>
            <a:lstStyle/>
            <a:p>
              <a:pPr defTabSz="457200">
                <a:buClrTx/>
              </a:pPr>
              <a:r>
                <a:rPr lang="en-US" sz="2400" kern="1200" dirty="0" err="1">
                  <a:solidFill>
                    <a:prstClr val="white"/>
                  </a:solidFill>
                  <a:latin typeface="Times New Roman" panose="02020603050405020304" pitchFamily="18" charset="0"/>
                  <a:ea typeface="+mn-ea"/>
                  <a:cs typeface="Times New Roman" panose="02020603050405020304" pitchFamily="18" charset="0"/>
                </a:rPr>
                <a:t>Săn</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thú</a:t>
              </a:r>
              <a:endParaRPr lang="en-US" sz="2400" kern="1200" dirty="0">
                <a:solidFill>
                  <a:prstClr val="white"/>
                </a:solidFill>
                <a:latin typeface="Times New Roman" panose="02020603050405020304" pitchFamily="18" charset="0"/>
                <a:ea typeface="+mn-ea"/>
                <a:cs typeface="Times New Roman" panose="02020603050405020304" pitchFamily="18" charset="0"/>
              </a:endParaRPr>
            </a:p>
          </p:txBody>
        </p:sp>
      </p:grpSp>
      <p:grpSp>
        <p:nvGrpSpPr>
          <p:cNvPr id="74" name="Group 73">
            <a:extLst>
              <a:ext uri="{FF2B5EF4-FFF2-40B4-BE49-F238E27FC236}">
                <a16:creationId xmlns:a16="http://schemas.microsoft.com/office/drawing/2014/main" id="{5F69F846-87DD-4D73-B05F-6384051D1271}"/>
              </a:ext>
            </a:extLst>
          </p:cNvPr>
          <p:cNvGrpSpPr/>
          <p:nvPr/>
        </p:nvGrpSpPr>
        <p:grpSpPr>
          <a:xfrm>
            <a:off x="3957070" y="1504950"/>
            <a:ext cx="2356087" cy="1602135"/>
            <a:chOff x="7914138" y="3009899"/>
            <a:chExt cx="4712172" cy="3204269"/>
          </a:xfrm>
        </p:grpSpPr>
        <p:pic>
          <p:nvPicPr>
            <p:cNvPr id="65" name="Picture 64">
              <a:extLst>
                <a:ext uri="{FF2B5EF4-FFF2-40B4-BE49-F238E27FC236}">
                  <a16:creationId xmlns:a16="http://schemas.microsoft.com/office/drawing/2014/main" id="{37B3691C-BD84-46FD-ABA7-A4600C32A2A1}"/>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031219" y="3009899"/>
              <a:ext cx="4595091" cy="3204269"/>
            </a:xfrm>
            <a:prstGeom prst="rect">
              <a:avLst/>
            </a:prstGeom>
          </p:spPr>
        </p:pic>
        <p:sp>
          <p:nvSpPr>
            <p:cNvPr id="73" name="TextBox 72">
              <a:extLst>
                <a:ext uri="{FF2B5EF4-FFF2-40B4-BE49-F238E27FC236}">
                  <a16:creationId xmlns:a16="http://schemas.microsoft.com/office/drawing/2014/main" id="{F06A31C2-FB23-49A6-8CA0-C36B6702A464}"/>
                </a:ext>
              </a:extLst>
            </p:cNvPr>
            <p:cNvSpPr txBox="1"/>
            <p:nvPr/>
          </p:nvSpPr>
          <p:spPr>
            <a:xfrm>
              <a:off x="7914138" y="4396657"/>
              <a:ext cx="4201658" cy="923330"/>
            </a:xfrm>
            <a:prstGeom prst="rect">
              <a:avLst/>
            </a:prstGeom>
            <a:solidFill>
              <a:schemeClr val="tx1">
                <a:alpha val="39000"/>
              </a:schemeClr>
            </a:solidFill>
          </p:spPr>
          <p:txBody>
            <a:bodyPr wrap="square" rtlCol="0">
              <a:spAutoFit/>
            </a:bodyPr>
            <a:lstStyle/>
            <a:p>
              <a:pPr defTabSz="457200">
                <a:buClrTx/>
              </a:pPr>
              <a:r>
                <a:rPr lang="en-US" sz="2400" kern="1200" dirty="0" err="1">
                  <a:solidFill>
                    <a:prstClr val="white"/>
                  </a:solidFill>
                  <a:latin typeface="Times New Roman" panose="02020603050405020304" pitchFamily="18" charset="0"/>
                  <a:ea typeface="+mn-ea"/>
                  <a:cs typeface="Times New Roman" panose="02020603050405020304" pitchFamily="18" charset="0"/>
                </a:rPr>
                <a:t>Xẻ</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đá</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làm</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nhà</a:t>
              </a:r>
              <a:endParaRPr lang="en-US" sz="2400" kern="1200" dirty="0">
                <a:solidFill>
                  <a:prstClr val="white"/>
                </a:solidFill>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3466292200"/>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500" fill="hold"/>
                                        <p:tgtEl>
                                          <p:spTgt spid="75"/>
                                        </p:tgtEl>
                                        <p:attrNameLst>
                                          <p:attrName>ppt_x</p:attrName>
                                        </p:attrNameLst>
                                      </p:cBhvr>
                                      <p:tavLst>
                                        <p:tav tm="0">
                                          <p:val>
                                            <p:strVal val="0-#ppt_w/2"/>
                                          </p:val>
                                        </p:tav>
                                        <p:tav tm="100000">
                                          <p:val>
                                            <p:strVal val="#ppt_x"/>
                                          </p:val>
                                        </p:tav>
                                      </p:tavLst>
                                    </p:anim>
                                    <p:anim calcmode="lin" valueType="num">
                                      <p:cBhvr additive="base">
                                        <p:cTn id="8" dur="500" fill="hold"/>
                                        <p:tgtEl>
                                          <p:spTgt spid="7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76"/>
                                        </p:tgtEl>
                                        <p:attrNameLst>
                                          <p:attrName>style.visibility</p:attrName>
                                        </p:attrNameLst>
                                      </p:cBhvr>
                                      <p:to>
                                        <p:strVal val="visible"/>
                                      </p:to>
                                    </p:set>
                                    <p:anim calcmode="lin" valueType="num">
                                      <p:cBhvr additive="base">
                                        <p:cTn id="13" dur="500" fill="hold"/>
                                        <p:tgtEl>
                                          <p:spTgt spid="76"/>
                                        </p:tgtEl>
                                        <p:attrNameLst>
                                          <p:attrName>ppt_x</p:attrName>
                                        </p:attrNameLst>
                                      </p:cBhvr>
                                      <p:tavLst>
                                        <p:tav tm="0">
                                          <p:val>
                                            <p:strVal val="0-#ppt_w/2"/>
                                          </p:val>
                                        </p:tav>
                                        <p:tav tm="100000">
                                          <p:val>
                                            <p:strVal val="#ppt_x"/>
                                          </p:val>
                                        </p:tav>
                                      </p:tavLst>
                                    </p:anim>
                                    <p:anim calcmode="lin" valueType="num">
                                      <p:cBhvr additive="base">
                                        <p:cTn id="14" dur="500" fill="hold"/>
                                        <p:tgtEl>
                                          <p:spTgt spid="7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74"/>
                                        </p:tgtEl>
                                        <p:attrNameLst>
                                          <p:attrName>style.visibility</p:attrName>
                                        </p:attrNameLst>
                                      </p:cBhvr>
                                      <p:to>
                                        <p:strVal val="visible"/>
                                      </p:to>
                                    </p:set>
                                    <p:anim calcmode="lin" valueType="num">
                                      <p:cBhvr additive="base">
                                        <p:cTn id="19" dur="500" fill="hold"/>
                                        <p:tgtEl>
                                          <p:spTgt spid="74"/>
                                        </p:tgtEl>
                                        <p:attrNameLst>
                                          <p:attrName>ppt_x</p:attrName>
                                        </p:attrNameLst>
                                      </p:cBhvr>
                                      <p:tavLst>
                                        <p:tav tm="0">
                                          <p:val>
                                            <p:strVal val="0-#ppt_w/2"/>
                                          </p:val>
                                        </p:tav>
                                        <p:tav tm="100000">
                                          <p:val>
                                            <p:strVal val="#ppt_x"/>
                                          </p:val>
                                        </p:tav>
                                      </p:tavLst>
                                    </p:anim>
                                    <p:anim calcmode="lin" valueType="num">
                                      <p:cBhvr additive="base">
                                        <p:cTn id="20" dur="50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77"/>
                                        </p:tgtEl>
                                        <p:attrNameLst>
                                          <p:attrName>style.visibility</p:attrName>
                                        </p:attrNameLst>
                                      </p:cBhvr>
                                      <p:to>
                                        <p:strVal val="visible"/>
                                      </p:to>
                                    </p:set>
                                    <p:anim calcmode="lin" valueType="num">
                                      <p:cBhvr additive="base">
                                        <p:cTn id="25" dur="500" fill="hold"/>
                                        <p:tgtEl>
                                          <p:spTgt spid="77"/>
                                        </p:tgtEl>
                                        <p:attrNameLst>
                                          <p:attrName>ppt_x</p:attrName>
                                        </p:attrNameLst>
                                      </p:cBhvr>
                                      <p:tavLst>
                                        <p:tav tm="0">
                                          <p:val>
                                            <p:strVal val="0-#ppt_w/2"/>
                                          </p:val>
                                        </p:tav>
                                        <p:tav tm="100000">
                                          <p:val>
                                            <p:strVal val="#ppt_x"/>
                                          </p:val>
                                        </p:tav>
                                      </p:tavLst>
                                    </p:anim>
                                    <p:anim calcmode="lin" valueType="num">
                                      <p:cBhvr additive="base">
                                        <p:cTn id="26" dur="500" fill="hold"/>
                                        <p:tgtEl>
                                          <p:spTgt spid="7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79"/>
                                        </p:tgtEl>
                                        <p:attrNameLst>
                                          <p:attrName>style.visibility</p:attrName>
                                        </p:attrNameLst>
                                      </p:cBhvr>
                                      <p:to>
                                        <p:strVal val="visible"/>
                                      </p:to>
                                    </p:set>
                                    <p:anim calcmode="lin" valueType="num">
                                      <p:cBhvr additive="base">
                                        <p:cTn id="31" dur="500" fill="hold"/>
                                        <p:tgtEl>
                                          <p:spTgt spid="79"/>
                                        </p:tgtEl>
                                        <p:attrNameLst>
                                          <p:attrName>ppt_x</p:attrName>
                                        </p:attrNameLst>
                                      </p:cBhvr>
                                      <p:tavLst>
                                        <p:tav tm="0">
                                          <p:val>
                                            <p:strVal val="0-#ppt_w/2"/>
                                          </p:val>
                                        </p:tav>
                                        <p:tav tm="100000">
                                          <p:val>
                                            <p:strVal val="#ppt_x"/>
                                          </p:val>
                                        </p:tav>
                                      </p:tavLst>
                                    </p:anim>
                                    <p:anim calcmode="lin" valueType="num">
                                      <p:cBhvr additive="base">
                                        <p:cTn id="32" dur="500" fill="hold"/>
                                        <p:tgtEl>
                                          <p:spTgt spid="7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78"/>
                                        </p:tgtEl>
                                        <p:attrNameLst>
                                          <p:attrName>style.visibility</p:attrName>
                                        </p:attrNameLst>
                                      </p:cBhvr>
                                      <p:to>
                                        <p:strVal val="visible"/>
                                      </p:to>
                                    </p:set>
                                    <p:anim calcmode="lin" valueType="num">
                                      <p:cBhvr additive="base">
                                        <p:cTn id="37" dur="500" fill="hold"/>
                                        <p:tgtEl>
                                          <p:spTgt spid="78"/>
                                        </p:tgtEl>
                                        <p:attrNameLst>
                                          <p:attrName>ppt_x</p:attrName>
                                        </p:attrNameLst>
                                      </p:cBhvr>
                                      <p:tavLst>
                                        <p:tav tm="0">
                                          <p:val>
                                            <p:strVal val="0-#ppt_w/2"/>
                                          </p:val>
                                        </p:tav>
                                        <p:tav tm="100000">
                                          <p:val>
                                            <p:strVal val="#ppt_x"/>
                                          </p:val>
                                        </p:tav>
                                      </p:tavLst>
                                    </p:anim>
                                    <p:anim calcmode="lin" valueType="num">
                                      <p:cBhvr additive="base">
                                        <p:cTn id="38" dur="500" fill="hold"/>
                                        <p:tgtEl>
                                          <p:spTgt spid="7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FFFDE3">
            <a:alpha val="82000"/>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0FA3D6-0439-CF43-AF1B-2EE5C02034D8}"/>
              </a:ext>
            </a:extLst>
          </p:cNvPr>
          <p:cNvSpPr/>
          <p:nvPr/>
        </p:nvSpPr>
        <p:spPr>
          <a:xfrm>
            <a:off x="-228600" y="0"/>
            <a:ext cx="9372600" cy="1323439"/>
          </a:xfrm>
          <a:prstGeom prst="rect">
            <a:avLst/>
          </a:prstGeom>
        </p:spPr>
        <p:txBody>
          <a:bodyPr wrap="square">
            <a:spAutoFit/>
          </a:bodyPr>
          <a:lstStyle/>
          <a:p>
            <a:pPr algn="ctr"/>
            <a:r>
              <a:rPr lang="en-US" sz="4000" b="1" dirty="0" err="1">
                <a:solidFill>
                  <a:srgbClr val="A01127"/>
                </a:solidFill>
                <a:latin typeface="Times New Roman" panose="02020603050405020304" pitchFamily="18" charset="0"/>
                <a:cs typeface="Times New Roman" panose="02020603050405020304" pitchFamily="18" charset="0"/>
                <a:sym typeface="PT Serif"/>
              </a:rPr>
              <a:t>Tác</a:t>
            </a:r>
            <a:r>
              <a:rPr lang="en-US" sz="4000" b="1" dirty="0">
                <a:solidFill>
                  <a:srgbClr val="A01127"/>
                </a:solidFill>
                <a:latin typeface="Times New Roman" panose="02020603050405020304" pitchFamily="18" charset="0"/>
                <a:cs typeface="Times New Roman" panose="02020603050405020304" pitchFamily="18" charset="0"/>
                <a:sym typeface="PT Serif"/>
              </a:rPr>
              <a:t> </a:t>
            </a:r>
            <a:r>
              <a:rPr lang="en-US" sz="4000" b="1" dirty="0" err="1">
                <a:solidFill>
                  <a:srgbClr val="A01127"/>
                </a:solidFill>
                <a:latin typeface="Times New Roman" panose="02020603050405020304" pitchFamily="18" charset="0"/>
                <a:cs typeface="Times New Roman" panose="02020603050405020304" pitchFamily="18" charset="0"/>
                <a:sym typeface="PT Serif"/>
              </a:rPr>
              <a:t>dụng</a:t>
            </a:r>
            <a:r>
              <a:rPr lang="en-US" sz="4000" b="1" dirty="0">
                <a:solidFill>
                  <a:srgbClr val="A01127"/>
                </a:solidFill>
                <a:latin typeface="Times New Roman" panose="02020603050405020304" pitchFamily="18" charset="0"/>
                <a:cs typeface="Times New Roman" panose="02020603050405020304" pitchFamily="18" charset="0"/>
                <a:sym typeface="PT Serif"/>
              </a:rPr>
              <a:t> </a:t>
            </a:r>
            <a:r>
              <a:rPr lang="en-US" sz="4000" b="1" dirty="0" err="1">
                <a:solidFill>
                  <a:srgbClr val="A01127"/>
                </a:solidFill>
                <a:latin typeface="Times New Roman" panose="02020603050405020304" pitchFamily="18" charset="0"/>
                <a:cs typeface="Times New Roman" panose="02020603050405020304" pitchFamily="18" charset="0"/>
                <a:sym typeface="PT Serif"/>
              </a:rPr>
              <a:t>của</a:t>
            </a:r>
            <a:r>
              <a:rPr lang="en-US" sz="4000" b="1" dirty="0">
                <a:solidFill>
                  <a:srgbClr val="A01127"/>
                </a:solidFill>
                <a:latin typeface="Times New Roman" panose="02020603050405020304" pitchFamily="18" charset="0"/>
                <a:cs typeface="Times New Roman" panose="02020603050405020304" pitchFamily="18" charset="0"/>
                <a:sym typeface="PT Serif"/>
              </a:rPr>
              <a:t> </a:t>
            </a:r>
            <a:r>
              <a:rPr lang="en-US" sz="4000" b="1" dirty="0" err="1">
                <a:solidFill>
                  <a:srgbClr val="A01127"/>
                </a:solidFill>
                <a:latin typeface="Times New Roman" panose="02020603050405020304" pitchFamily="18" charset="0"/>
                <a:cs typeface="Times New Roman" panose="02020603050405020304" pitchFamily="18" charset="0"/>
                <a:sym typeface="PT Serif"/>
              </a:rPr>
              <a:t>công</a:t>
            </a:r>
            <a:r>
              <a:rPr lang="en-US" sz="4000" b="1" dirty="0">
                <a:solidFill>
                  <a:srgbClr val="A01127"/>
                </a:solidFill>
                <a:latin typeface="Times New Roman" panose="02020603050405020304" pitchFamily="18" charset="0"/>
                <a:cs typeface="Times New Roman" panose="02020603050405020304" pitchFamily="18" charset="0"/>
                <a:sym typeface="PT Serif"/>
              </a:rPr>
              <a:t> </a:t>
            </a:r>
            <a:r>
              <a:rPr lang="en-US" sz="4000" b="1" dirty="0" err="1">
                <a:solidFill>
                  <a:srgbClr val="A01127"/>
                </a:solidFill>
                <a:latin typeface="Times New Roman" panose="02020603050405020304" pitchFamily="18" charset="0"/>
                <a:cs typeface="Times New Roman" panose="02020603050405020304" pitchFamily="18" charset="0"/>
                <a:sym typeface="PT Serif"/>
              </a:rPr>
              <a:t>cụ</a:t>
            </a:r>
            <a:r>
              <a:rPr lang="en-US" sz="4000" b="1" dirty="0">
                <a:solidFill>
                  <a:srgbClr val="A01127"/>
                </a:solidFill>
                <a:latin typeface="Times New Roman" panose="02020603050405020304" pitchFamily="18" charset="0"/>
                <a:cs typeface="Times New Roman" panose="02020603050405020304" pitchFamily="18" charset="0"/>
                <a:sym typeface="PT Serif"/>
              </a:rPr>
              <a:t> </a:t>
            </a:r>
            <a:r>
              <a:rPr lang="en-US" sz="4000" b="1" dirty="0" err="1">
                <a:solidFill>
                  <a:srgbClr val="A01127"/>
                </a:solidFill>
                <a:latin typeface="Times New Roman" panose="02020603050405020304" pitchFamily="18" charset="0"/>
                <a:cs typeface="Times New Roman" panose="02020603050405020304" pitchFamily="18" charset="0"/>
                <a:sym typeface="PT Serif"/>
              </a:rPr>
              <a:t>mới</a:t>
            </a:r>
            <a:r>
              <a:rPr lang="en-US" sz="4000" b="1" dirty="0">
                <a:solidFill>
                  <a:srgbClr val="A01127"/>
                </a:solidFill>
                <a:latin typeface="Times New Roman" panose="02020603050405020304" pitchFamily="18" charset="0"/>
                <a:cs typeface="Times New Roman" panose="02020603050405020304" pitchFamily="18" charset="0"/>
                <a:sym typeface="PT Serif"/>
              </a:rPr>
              <a:t> </a:t>
            </a:r>
            <a:r>
              <a:rPr lang="en-US" sz="4000" b="1" dirty="0" err="1">
                <a:solidFill>
                  <a:srgbClr val="A01127"/>
                </a:solidFill>
                <a:latin typeface="Times New Roman" panose="02020603050405020304" pitchFamily="18" charset="0"/>
                <a:cs typeface="Times New Roman" panose="02020603050405020304" pitchFamily="18" charset="0"/>
                <a:sym typeface="PT Serif"/>
              </a:rPr>
              <a:t>như</a:t>
            </a:r>
            <a:r>
              <a:rPr lang="en-US" sz="4000" b="1" dirty="0">
                <a:solidFill>
                  <a:srgbClr val="A01127"/>
                </a:solidFill>
                <a:latin typeface="Times New Roman" panose="02020603050405020304" pitchFamily="18" charset="0"/>
                <a:cs typeface="Times New Roman" panose="02020603050405020304" pitchFamily="18" charset="0"/>
                <a:sym typeface="PT Serif"/>
              </a:rPr>
              <a:t> </a:t>
            </a:r>
            <a:r>
              <a:rPr lang="en-US" sz="4000" b="1" dirty="0" err="1">
                <a:solidFill>
                  <a:srgbClr val="A01127"/>
                </a:solidFill>
                <a:latin typeface="Times New Roman" panose="02020603050405020304" pitchFamily="18" charset="0"/>
                <a:cs typeface="Times New Roman" panose="02020603050405020304" pitchFamily="18" charset="0"/>
                <a:sym typeface="PT Serif"/>
              </a:rPr>
              <a:t>lưỡi</a:t>
            </a:r>
            <a:r>
              <a:rPr lang="en-US" sz="4000" b="1" dirty="0">
                <a:solidFill>
                  <a:srgbClr val="A01127"/>
                </a:solidFill>
                <a:latin typeface="Times New Roman" panose="02020603050405020304" pitchFamily="18" charset="0"/>
                <a:cs typeface="Times New Roman" panose="02020603050405020304" pitchFamily="18" charset="0"/>
                <a:sym typeface="PT Serif"/>
              </a:rPr>
              <a:t> </a:t>
            </a:r>
            <a:r>
              <a:rPr lang="en-US" sz="4000" b="1" dirty="0" err="1">
                <a:solidFill>
                  <a:srgbClr val="A01127"/>
                </a:solidFill>
                <a:latin typeface="Times New Roman" panose="02020603050405020304" pitchFamily="18" charset="0"/>
                <a:cs typeface="Times New Roman" panose="02020603050405020304" pitchFamily="18" charset="0"/>
                <a:sym typeface="PT Serif"/>
              </a:rPr>
              <a:t>cày</a:t>
            </a:r>
            <a:r>
              <a:rPr lang="en-US" sz="4000" b="1" dirty="0">
                <a:solidFill>
                  <a:srgbClr val="A01127"/>
                </a:solidFill>
                <a:latin typeface="Times New Roman" panose="02020603050405020304" pitchFamily="18" charset="0"/>
                <a:cs typeface="Times New Roman" panose="02020603050405020304" pitchFamily="18" charset="0"/>
                <a:sym typeface="PT Serif"/>
              </a:rPr>
              <a:t>, </a:t>
            </a:r>
            <a:r>
              <a:rPr lang="en-US" sz="4000" b="1" dirty="0" err="1">
                <a:solidFill>
                  <a:srgbClr val="A01127"/>
                </a:solidFill>
                <a:latin typeface="Times New Roman" panose="02020603050405020304" pitchFamily="18" charset="0"/>
                <a:cs typeface="Times New Roman" panose="02020603050405020304" pitchFamily="18" charset="0"/>
                <a:sym typeface="PT Serif"/>
              </a:rPr>
              <a:t>cuốc</a:t>
            </a:r>
            <a:r>
              <a:rPr lang="en-US" sz="4000" b="1" dirty="0">
                <a:solidFill>
                  <a:srgbClr val="A01127"/>
                </a:solidFill>
                <a:latin typeface="Times New Roman" panose="02020603050405020304" pitchFamily="18" charset="0"/>
                <a:cs typeface="Times New Roman" panose="02020603050405020304" pitchFamily="18" charset="0"/>
                <a:sym typeface="PT Serif"/>
              </a:rPr>
              <a:t>, </a:t>
            </a:r>
            <a:r>
              <a:rPr lang="en-US" sz="4000" b="1" dirty="0" err="1">
                <a:solidFill>
                  <a:srgbClr val="A01127"/>
                </a:solidFill>
                <a:latin typeface="Times New Roman" panose="02020603050405020304" pitchFamily="18" charset="0"/>
                <a:cs typeface="Times New Roman" panose="02020603050405020304" pitchFamily="18" charset="0"/>
                <a:sym typeface="PT Serif"/>
              </a:rPr>
              <a:t>rìu</a:t>
            </a:r>
            <a:r>
              <a:rPr lang="en-US" sz="4000" b="1" dirty="0">
                <a:solidFill>
                  <a:srgbClr val="A01127"/>
                </a:solidFill>
                <a:latin typeface="Times New Roman" panose="02020603050405020304" pitchFamily="18" charset="0"/>
                <a:cs typeface="Times New Roman" panose="02020603050405020304" pitchFamily="18" charset="0"/>
                <a:sym typeface="PT Serif"/>
              </a:rPr>
              <a:t>…</a:t>
            </a:r>
            <a:endParaRPr lang="en-VN" dirty="0"/>
          </a:p>
        </p:txBody>
      </p:sp>
      <p:pic>
        <p:nvPicPr>
          <p:cNvPr id="2050" name="Picture 2">
            <a:extLst>
              <a:ext uri="{FF2B5EF4-FFF2-40B4-BE49-F238E27FC236}">
                <a16:creationId xmlns:a16="http://schemas.microsoft.com/office/drawing/2014/main" id="{CFDD92AA-D366-C24F-A121-48B5122302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926" t="25730" r="15926" b="25730"/>
          <a:stretch/>
        </p:blipFill>
        <p:spPr bwMode="auto">
          <a:xfrm flipH="1">
            <a:off x="3118528" y="2067461"/>
            <a:ext cx="1858076" cy="13234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4BF9A99A-D1D6-C94D-8CAA-C4E1018166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572" t="25730" r="7121" b="25730"/>
          <a:stretch/>
        </p:blipFill>
        <p:spPr bwMode="auto">
          <a:xfrm>
            <a:off x="0" y="1809750"/>
            <a:ext cx="2743203" cy="151001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1ACE58C0-92BD-9A41-8090-F458598956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1696" y="1809750"/>
            <a:ext cx="1720104" cy="17201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Búa rìu cán gỗ Tolsen 25254 chính hãng | Fact-Depot | 100% vốn nhật bản">
            <a:extLst>
              <a:ext uri="{FF2B5EF4-FFF2-40B4-BE49-F238E27FC236}">
                <a16:creationId xmlns:a16="http://schemas.microsoft.com/office/drawing/2014/main" id="{32F71A6E-45D0-6D4B-BD5A-94305A5E23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829810">
            <a:off x="6881795" y="1762826"/>
            <a:ext cx="1684713" cy="16847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EC40BA0-152F-9241-939A-C7243A4355A0}"/>
              </a:ext>
            </a:extLst>
          </p:cNvPr>
          <p:cNvPicPr>
            <a:picLocks noChangeAspect="1"/>
          </p:cNvPicPr>
          <p:nvPr/>
        </p:nvPicPr>
        <p:blipFill rotWithShape="1">
          <a:blip r:embed="rId6"/>
          <a:srcRect l="29259" t="25731" r="50000" b="15925"/>
          <a:stretch/>
        </p:blipFill>
        <p:spPr>
          <a:xfrm>
            <a:off x="8146676" y="1481613"/>
            <a:ext cx="742864" cy="2089678"/>
          </a:xfrm>
          <a:prstGeom prst="rect">
            <a:avLst/>
          </a:prstGeom>
        </p:spPr>
      </p:pic>
      <p:sp>
        <p:nvSpPr>
          <p:cNvPr id="10" name="TextBox 9">
            <a:extLst>
              <a:ext uri="{FF2B5EF4-FFF2-40B4-BE49-F238E27FC236}">
                <a16:creationId xmlns:a16="http://schemas.microsoft.com/office/drawing/2014/main" id="{9127348C-993E-8446-B7A7-1A79A0DA7E19}"/>
              </a:ext>
            </a:extLst>
          </p:cNvPr>
          <p:cNvSpPr txBox="1"/>
          <p:nvPr/>
        </p:nvSpPr>
        <p:spPr>
          <a:xfrm>
            <a:off x="0" y="3824293"/>
            <a:ext cx="2107740" cy="954107"/>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N</a:t>
            </a:r>
            <a:r>
              <a:rPr lang="en-VN" sz="2800" dirty="0">
                <a:latin typeface="Times New Roman" panose="02020603050405020304" pitchFamily="18" charset="0"/>
                <a:cs typeface="Times New Roman" panose="02020603050405020304" pitchFamily="18" charset="0"/>
              </a:rPr>
              <a:t>ông nghiệp dùng cày</a:t>
            </a:r>
          </a:p>
        </p:txBody>
      </p:sp>
      <p:sp>
        <p:nvSpPr>
          <p:cNvPr id="16" name="TextBox 15">
            <a:extLst>
              <a:ext uri="{FF2B5EF4-FFF2-40B4-BE49-F238E27FC236}">
                <a16:creationId xmlns:a16="http://schemas.microsoft.com/office/drawing/2014/main" id="{CE61DBBD-CA3C-2D41-8640-576A232348DA}"/>
              </a:ext>
            </a:extLst>
          </p:cNvPr>
          <p:cNvSpPr txBox="1"/>
          <p:nvPr/>
        </p:nvSpPr>
        <p:spPr>
          <a:xfrm>
            <a:off x="2868864" y="3873312"/>
            <a:ext cx="2107740" cy="523220"/>
          </a:xfrm>
          <a:prstGeom prst="rect">
            <a:avLst/>
          </a:prstGeom>
          <a:noFill/>
        </p:spPr>
        <p:txBody>
          <a:bodyPr wrap="square" rtlCol="0">
            <a:spAutoFit/>
          </a:bodyPr>
          <a:lstStyle/>
          <a:p>
            <a:pPr algn="ctr"/>
            <a:r>
              <a:rPr lang="vi-VN" sz="2800" dirty="0">
                <a:latin typeface="Times New Roman" panose="02020603050405020304" pitchFamily="18" charset="0"/>
                <a:cs typeface="Times New Roman" panose="02020603050405020304" pitchFamily="18" charset="0"/>
              </a:rPr>
              <a:t>Chăn nuôi</a:t>
            </a:r>
            <a:endParaRPr lang="en-VN" sz="28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0A4419D0-05E9-A640-AFF3-AF6F5C652C85}"/>
              </a:ext>
            </a:extLst>
          </p:cNvPr>
          <p:cNvSpPr txBox="1"/>
          <p:nvPr/>
        </p:nvSpPr>
        <p:spPr>
          <a:xfrm>
            <a:off x="4867878" y="3816110"/>
            <a:ext cx="2107740" cy="523220"/>
          </a:xfrm>
          <a:prstGeom prst="rect">
            <a:avLst/>
          </a:prstGeom>
          <a:noFill/>
        </p:spPr>
        <p:txBody>
          <a:bodyPr wrap="square" rtlCol="0">
            <a:spAutoFit/>
          </a:bodyPr>
          <a:lstStyle/>
          <a:p>
            <a:pPr algn="ctr"/>
            <a:r>
              <a:rPr lang="vi-VN" sz="2800" dirty="0">
                <a:latin typeface="Times New Roman" panose="02020603050405020304" pitchFamily="18" charset="0"/>
                <a:cs typeface="Times New Roman" panose="02020603050405020304" pitchFamily="18" charset="0"/>
              </a:rPr>
              <a:t>Làm gốm</a:t>
            </a:r>
            <a:endParaRPr lang="en-VN" sz="28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8E426520-590E-4C4F-90E7-12EDCB204E4A}"/>
              </a:ext>
            </a:extLst>
          </p:cNvPr>
          <p:cNvSpPr txBox="1"/>
          <p:nvPr/>
        </p:nvSpPr>
        <p:spPr>
          <a:xfrm>
            <a:off x="6995185" y="3809842"/>
            <a:ext cx="2107740" cy="954107"/>
          </a:xfrm>
          <a:prstGeom prst="rect">
            <a:avLst/>
          </a:prstGeom>
          <a:noFill/>
        </p:spPr>
        <p:txBody>
          <a:bodyPr wrap="square" rtlCol="0">
            <a:spAutoFit/>
          </a:bodyPr>
          <a:lstStyle/>
          <a:p>
            <a:pPr algn="ctr"/>
            <a:r>
              <a:rPr lang="vi-VN" sz="2800" dirty="0">
                <a:latin typeface="Times New Roman" panose="02020603050405020304" pitchFamily="18" charset="0"/>
                <a:cs typeface="Times New Roman" panose="02020603050405020304" pitchFamily="18" charset="0"/>
              </a:rPr>
              <a:t>Công cụ kim loại</a:t>
            </a:r>
            <a:endParaRPr lang="en-VN" sz="2800" dirty="0">
              <a:latin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CAF2CF48-52EA-3E46-81F2-3BEDE2EBB507}"/>
              </a:ext>
            </a:extLst>
          </p:cNvPr>
          <p:cNvGrpSpPr/>
          <p:nvPr/>
        </p:nvGrpSpPr>
        <p:grpSpPr>
          <a:xfrm>
            <a:off x="0" y="1701433"/>
            <a:ext cx="9144000" cy="1869858"/>
            <a:chOff x="279028" y="-2492671"/>
            <a:chExt cx="7537076" cy="1869858"/>
          </a:xfrm>
        </p:grpSpPr>
        <p:sp>
          <p:nvSpPr>
            <p:cNvPr id="11" name="Rounded Rectangle 10">
              <a:extLst>
                <a:ext uri="{FF2B5EF4-FFF2-40B4-BE49-F238E27FC236}">
                  <a16:creationId xmlns:a16="http://schemas.microsoft.com/office/drawing/2014/main" id="{49B23F5E-2F29-FB47-A59F-AFDA5D5085B9}"/>
                </a:ext>
              </a:extLst>
            </p:cNvPr>
            <p:cNvSpPr/>
            <p:nvPr/>
          </p:nvSpPr>
          <p:spPr>
            <a:xfrm>
              <a:off x="279028" y="-2492671"/>
              <a:ext cx="7537076" cy="1869858"/>
            </a:xfrm>
            <a:prstGeom prst="roundRect">
              <a:avLst>
                <a:gd name="adj" fmla="val 48824"/>
              </a:avLst>
            </a:prstGeom>
            <a:solidFill>
              <a:schemeClr val="accent1">
                <a:lumMod val="9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3" name="TextBox 12">
              <a:extLst>
                <a:ext uri="{FF2B5EF4-FFF2-40B4-BE49-F238E27FC236}">
                  <a16:creationId xmlns:a16="http://schemas.microsoft.com/office/drawing/2014/main" id="{7E37B8FA-4199-874E-8F7C-A0B8340AE22C}"/>
                </a:ext>
              </a:extLst>
            </p:cNvPr>
            <p:cNvSpPr txBox="1"/>
            <p:nvPr/>
          </p:nvSpPr>
          <p:spPr>
            <a:xfrm>
              <a:off x="596714" y="-2172504"/>
              <a:ext cx="6901704" cy="1200329"/>
            </a:xfrm>
            <a:prstGeom prst="rect">
              <a:avLst/>
            </a:prstGeom>
            <a:noFill/>
          </p:spPr>
          <p:txBody>
            <a:bodyPr wrap="square" rtlCol="0">
              <a:spAutoFit/>
            </a:bodyPr>
            <a:lstStyle/>
            <a:p>
              <a:pPr algn="ctr"/>
              <a:r>
                <a:rPr lang="en-VN" sz="3600" b="1" dirty="0">
                  <a:solidFill>
                    <a:srgbClr val="0070C0"/>
                  </a:solidFill>
                  <a:latin typeface="Times New Roman" panose="02020603050405020304" pitchFamily="18" charset="0"/>
                  <a:cs typeface="Times New Roman" panose="02020603050405020304" pitchFamily="18" charset="0"/>
                </a:rPr>
                <a:t>NĂNG SUẤT LAO ĐỘNG TĂNG LÊN. CỦA CẢI DƯ THỪA.</a:t>
              </a:r>
            </a:p>
          </p:txBody>
        </p:sp>
      </p:grpSp>
    </p:spTree>
    <p:extLst>
      <p:ext uri="{BB962C8B-B14F-4D97-AF65-F5344CB8AC3E}">
        <p14:creationId xmlns:p14="http://schemas.microsoft.com/office/powerpoint/2010/main" val="2121857025"/>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14:presetBounceEnd="50000">
                                      <p:stCondLst>
                                        <p:cond delay="0"/>
                                      </p:stCondLst>
                                      <p:childTnLst>
                                        <p:set>
                                          <p:cBhvr>
                                            <p:cTn id="12" dur="1" fill="hold">
                                              <p:stCondLst>
                                                <p:cond delay="0"/>
                                              </p:stCondLst>
                                            </p:cTn>
                                            <p:tgtEl>
                                              <p:spTgt spid="2052"/>
                                            </p:tgtEl>
                                            <p:attrNameLst>
                                              <p:attrName>style.visibility</p:attrName>
                                            </p:attrNameLst>
                                          </p:cBhvr>
                                          <p:to>
                                            <p:strVal val="visible"/>
                                          </p:to>
                                        </p:set>
                                        <p:anim calcmode="lin" valueType="num" p14:bounceEnd="50000">
                                          <p:cBhvr additive="base">
                                            <p:cTn id="13" dur="500" fill="hold"/>
                                            <p:tgtEl>
                                              <p:spTgt spid="2052"/>
                                            </p:tgtEl>
                                            <p:attrNameLst>
                                              <p:attrName>ppt_x</p:attrName>
                                            </p:attrNameLst>
                                          </p:cBhvr>
                                          <p:tavLst>
                                            <p:tav tm="0">
                                              <p:val>
                                                <p:strVal val="#ppt_x"/>
                                              </p:val>
                                            </p:tav>
                                            <p:tav tm="100000">
                                              <p:val>
                                                <p:strVal val="#ppt_x"/>
                                              </p:val>
                                            </p:tav>
                                          </p:tavLst>
                                        </p:anim>
                                        <p:anim calcmode="lin" valueType="num" p14:bounceEnd="50000">
                                          <p:cBhvr additive="base">
                                            <p:cTn id="14" dur="500" fill="hold"/>
                                            <p:tgtEl>
                                              <p:spTgt spid="2052"/>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 presetClass="entr" presetSubtype="1" fill="hold" grpId="0" nodeType="afterEffect" p14:presetBounceEnd="50000">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14:bounceEnd="50000">
                                          <p:cBhvr additive="base">
                                            <p:cTn id="18"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19" dur="500" fill="hold"/>
                                            <p:tgtEl>
                                              <p:spTgt spid="10"/>
                                            </p:tgtEl>
                                            <p:attrNameLst>
                                              <p:attrName>ppt_y</p:attrName>
                                            </p:attrNameLst>
                                          </p:cBhvr>
                                          <p:tavLst>
                                            <p:tav tm="0">
                                              <p:val>
                                                <p:strVal val="0-#ppt_h/2"/>
                                              </p:val>
                                            </p:tav>
                                            <p:tav tm="100000">
                                              <p:val>
                                                <p:strVal val="#ppt_y"/>
                                              </p:val>
                                            </p:tav>
                                          </p:tavLst>
                                        </p:anim>
                                      </p:childTnLst>
                                    </p:cTn>
                                  </p:par>
                                </p:childTnLst>
                              </p:cTn>
                            </p:par>
                            <p:par>
                              <p:cTn id="20" fill="hold">
                                <p:stCondLst>
                                  <p:cond delay="1000"/>
                                </p:stCondLst>
                                <p:childTnLst>
                                  <p:par>
                                    <p:cTn id="21" presetID="2" presetClass="entr" presetSubtype="1" fill="hold" nodeType="afterEffect" p14:presetBounceEnd="50000">
                                      <p:stCondLst>
                                        <p:cond delay="0"/>
                                      </p:stCondLst>
                                      <p:childTnLst>
                                        <p:set>
                                          <p:cBhvr>
                                            <p:cTn id="22" dur="1" fill="hold">
                                              <p:stCondLst>
                                                <p:cond delay="0"/>
                                              </p:stCondLst>
                                            </p:cTn>
                                            <p:tgtEl>
                                              <p:spTgt spid="2050"/>
                                            </p:tgtEl>
                                            <p:attrNameLst>
                                              <p:attrName>style.visibility</p:attrName>
                                            </p:attrNameLst>
                                          </p:cBhvr>
                                          <p:to>
                                            <p:strVal val="visible"/>
                                          </p:to>
                                        </p:set>
                                        <p:anim calcmode="lin" valueType="num" p14:bounceEnd="50000">
                                          <p:cBhvr additive="base">
                                            <p:cTn id="23" dur="500" fill="hold"/>
                                            <p:tgtEl>
                                              <p:spTgt spid="2050"/>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2050"/>
                                            </p:tgtEl>
                                            <p:attrNameLst>
                                              <p:attrName>ppt_y</p:attrName>
                                            </p:attrNameLst>
                                          </p:cBhvr>
                                          <p:tavLst>
                                            <p:tav tm="0">
                                              <p:val>
                                                <p:strVal val="0-#ppt_h/2"/>
                                              </p:val>
                                            </p:tav>
                                            <p:tav tm="100000">
                                              <p:val>
                                                <p:strVal val="#ppt_y"/>
                                              </p:val>
                                            </p:tav>
                                          </p:tavLst>
                                        </p:anim>
                                      </p:childTnLst>
                                    </p:cTn>
                                  </p:par>
                                </p:childTnLst>
                              </p:cTn>
                            </p:par>
                            <p:par>
                              <p:cTn id="25" fill="hold">
                                <p:stCondLst>
                                  <p:cond delay="1500"/>
                                </p:stCondLst>
                                <p:childTnLst>
                                  <p:par>
                                    <p:cTn id="26" presetID="2" presetClass="entr" presetSubtype="1" fill="hold" grpId="0" nodeType="afterEffect" p14:presetBounceEnd="50000">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14:bounceEnd="50000">
                                          <p:cBhvr additive="base">
                                            <p:cTn id="28"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16"/>
                                            </p:tgtEl>
                                            <p:attrNameLst>
                                              <p:attrName>ppt_y</p:attrName>
                                            </p:attrNameLst>
                                          </p:cBhvr>
                                          <p:tavLst>
                                            <p:tav tm="0">
                                              <p:val>
                                                <p:strVal val="0-#ppt_h/2"/>
                                              </p:val>
                                            </p:tav>
                                            <p:tav tm="100000">
                                              <p:val>
                                                <p:strVal val="#ppt_y"/>
                                              </p:val>
                                            </p:tav>
                                          </p:tavLst>
                                        </p:anim>
                                      </p:childTnLst>
                                    </p:cTn>
                                  </p:par>
                                </p:childTnLst>
                              </p:cTn>
                            </p:par>
                            <p:par>
                              <p:cTn id="30" fill="hold">
                                <p:stCondLst>
                                  <p:cond delay="2000"/>
                                </p:stCondLst>
                                <p:childTnLst>
                                  <p:par>
                                    <p:cTn id="31" presetID="2" presetClass="entr" presetSubtype="1" fill="hold" nodeType="afterEffect" p14:presetBounceEnd="50000">
                                      <p:stCondLst>
                                        <p:cond delay="0"/>
                                      </p:stCondLst>
                                      <p:childTnLst>
                                        <p:set>
                                          <p:cBhvr>
                                            <p:cTn id="32" dur="1" fill="hold">
                                              <p:stCondLst>
                                                <p:cond delay="0"/>
                                              </p:stCondLst>
                                            </p:cTn>
                                            <p:tgtEl>
                                              <p:spTgt spid="2056"/>
                                            </p:tgtEl>
                                            <p:attrNameLst>
                                              <p:attrName>style.visibility</p:attrName>
                                            </p:attrNameLst>
                                          </p:cBhvr>
                                          <p:to>
                                            <p:strVal val="visible"/>
                                          </p:to>
                                        </p:set>
                                        <p:anim calcmode="lin" valueType="num" p14:bounceEnd="50000">
                                          <p:cBhvr additive="base">
                                            <p:cTn id="33" dur="500" fill="hold"/>
                                            <p:tgtEl>
                                              <p:spTgt spid="2056"/>
                                            </p:tgtEl>
                                            <p:attrNameLst>
                                              <p:attrName>ppt_x</p:attrName>
                                            </p:attrNameLst>
                                          </p:cBhvr>
                                          <p:tavLst>
                                            <p:tav tm="0">
                                              <p:val>
                                                <p:strVal val="#ppt_x"/>
                                              </p:val>
                                            </p:tav>
                                            <p:tav tm="100000">
                                              <p:val>
                                                <p:strVal val="#ppt_x"/>
                                              </p:val>
                                            </p:tav>
                                          </p:tavLst>
                                        </p:anim>
                                        <p:anim calcmode="lin" valueType="num" p14:bounceEnd="50000">
                                          <p:cBhvr additive="base">
                                            <p:cTn id="34" dur="500" fill="hold"/>
                                            <p:tgtEl>
                                              <p:spTgt spid="2056"/>
                                            </p:tgtEl>
                                            <p:attrNameLst>
                                              <p:attrName>ppt_y</p:attrName>
                                            </p:attrNameLst>
                                          </p:cBhvr>
                                          <p:tavLst>
                                            <p:tav tm="0">
                                              <p:val>
                                                <p:strVal val="0-#ppt_h/2"/>
                                              </p:val>
                                            </p:tav>
                                            <p:tav tm="100000">
                                              <p:val>
                                                <p:strVal val="#ppt_y"/>
                                              </p:val>
                                            </p:tav>
                                          </p:tavLst>
                                        </p:anim>
                                      </p:childTnLst>
                                    </p:cTn>
                                  </p:par>
                                </p:childTnLst>
                              </p:cTn>
                            </p:par>
                            <p:par>
                              <p:cTn id="35" fill="hold">
                                <p:stCondLst>
                                  <p:cond delay="2500"/>
                                </p:stCondLst>
                                <p:childTnLst>
                                  <p:par>
                                    <p:cTn id="36" presetID="2" presetClass="entr" presetSubtype="1" fill="hold" grpId="0" nodeType="afterEffect" p14:presetBounceEnd="50000">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14:bounceEnd="50000">
                                          <p:cBhvr additive="base">
                                            <p:cTn id="38"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39" dur="500" fill="hold"/>
                                            <p:tgtEl>
                                              <p:spTgt spid="17"/>
                                            </p:tgtEl>
                                            <p:attrNameLst>
                                              <p:attrName>ppt_y</p:attrName>
                                            </p:attrNameLst>
                                          </p:cBhvr>
                                          <p:tavLst>
                                            <p:tav tm="0">
                                              <p:val>
                                                <p:strVal val="0-#ppt_h/2"/>
                                              </p:val>
                                            </p:tav>
                                            <p:tav tm="100000">
                                              <p:val>
                                                <p:strVal val="#ppt_y"/>
                                              </p:val>
                                            </p:tav>
                                          </p:tavLst>
                                        </p:anim>
                                      </p:childTnLst>
                                    </p:cTn>
                                  </p:par>
                                </p:childTnLst>
                              </p:cTn>
                            </p:par>
                            <p:par>
                              <p:cTn id="40" fill="hold">
                                <p:stCondLst>
                                  <p:cond delay="3000"/>
                                </p:stCondLst>
                                <p:childTnLst>
                                  <p:par>
                                    <p:cTn id="41" presetID="2" presetClass="entr" presetSubtype="1" fill="hold" nodeType="afterEffect" p14:presetBounceEnd="50000">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14:bounceEnd="50000">
                                          <p:cBhvr additive="base">
                                            <p:cTn id="43"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12"/>
                                            </p:tgtEl>
                                            <p:attrNameLst>
                                              <p:attrName>ppt_y</p:attrName>
                                            </p:attrNameLst>
                                          </p:cBhvr>
                                          <p:tavLst>
                                            <p:tav tm="0">
                                              <p:val>
                                                <p:strVal val="0-#ppt_h/2"/>
                                              </p:val>
                                            </p:tav>
                                            <p:tav tm="100000">
                                              <p:val>
                                                <p:strVal val="#ppt_y"/>
                                              </p:val>
                                            </p:tav>
                                          </p:tavLst>
                                        </p:anim>
                                      </p:childTnLst>
                                    </p:cTn>
                                  </p:par>
                                  <p:par>
                                    <p:cTn id="45" presetID="2" presetClass="entr" presetSubtype="1" fill="hold" nodeType="withEffect" p14:presetBounceEnd="50000">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14:bounceEnd="50000">
                                          <p:cBhvr additive="base">
                                            <p:cTn id="47"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48" dur="500" fill="hold"/>
                                            <p:tgtEl>
                                              <p:spTgt spid="9"/>
                                            </p:tgtEl>
                                            <p:attrNameLst>
                                              <p:attrName>ppt_y</p:attrName>
                                            </p:attrNameLst>
                                          </p:cBhvr>
                                          <p:tavLst>
                                            <p:tav tm="0">
                                              <p:val>
                                                <p:strVal val="0-#ppt_h/2"/>
                                              </p:val>
                                            </p:tav>
                                            <p:tav tm="100000">
                                              <p:val>
                                                <p:strVal val="#ppt_y"/>
                                              </p:val>
                                            </p:tav>
                                          </p:tavLst>
                                        </p:anim>
                                      </p:childTnLst>
                                    </p:cTn>
                                  </p:par>
                                </p:childTnLst>
                              </p:cTn>
                            </p:par>
                            <p:par>
                              <p:cTn id="49" fill="hold">
                                <p:stCondLst>
                                  <p:cond delay="3500"/>
                                </p:stCondLst>
                                <p:childTnLst>
                                  <p:par>
                                    <p:cTn id="50" presetID="2" presetClass="entr" presetSubtype="1" fill="hold" grpId="0" nodeType="afterEffect" p14:presetBounceEnd="50000">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14:bounceEnd="50000">
                                          <p:cBhvr additive="base">
                                            <p:cTn id="52"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53"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37" fill="hold"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outVertical)">
                                          <p:cBhvr>
                                            <p:cTn id="5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6" grpId="0"/>
          <p:bldP spid="17" grpId="0"/>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anim calcmode="lin" valueType="num">
                                          <p:cBhvr additive="base">
                                            <p:cTn id="13" dur="500" fill="hold"/>
                                            <p:tgtEl>
                                              <p:spTgt spid="2052"/>
                                            </p:tgtEl>
                                            <p:attrNameLst>
                                              <p:attrName>ppt_x</p:attrName>
                                            </p:attrNameLst>
                                          </p:cBhvr>
                                          <p:tavLst>
                                            <p:tav tm="0">
                                              <p:val>
                                                <p:strVal val="#ppt_x"/>
                                              </p:val>
                                            </p:tav>
                                            <p:tav tm="100000">
                                              <p:val>
                                                <p:strVal val="#ppt_x"/>
                                              </p:val>
                                            </p:tav>
                                          </p:tavLst>
                                        </p:anim>
                                        <p:anim calcmode="lin" valueType="num">
                                          <p:cBhvr additive="base">
                                            <p:cTn id="14" dur="500" fill="hold"/>
                                            <p:tgtEl>
                                              <p:spTgt spid="2052"/>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 presetClass="entr" presetSubtype="1"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0-#ppt_h/2"/>
                                              </p:val>
                                            </p:tav>
                                            <p:tav tm="100000">
                                              <p:val>
                                                <p:strVal val="#ppt_y"/>
                                              </p:val>
                                            </p:tav>
                                          </p:tavLst>
                                        </p:anim>
                                      </p:childTnLst>
                                    </p:cTn>
                                  </p:par>
                                </p:childTnLst>
                              </p:cTn>
                            </p:par>
                            <p:par>
                              <p:cTn id="20" fill="hold">
                                <p:stCondLst>
                                  <p:cond delay="1000"/>
                                </p:stCondLst>
                                <p:childTnLst>
                                  <p:par>
                                    <p:cTn id="21" presetID="2" presetClass="entr" presetSubtype="1" fill="hold" nodeType="afterEffect">
                                      <p:stCondLst>
                                        <p:cond delay="0"/>
                                      </p:stCondLst>
                                      <p:childTnLst>
                                        <p:set>
                                          <p:cBhvr>
                                            <p:cTn id="22" dur="1" fill="hold">
                                              <p:stCondLst>
                                                <p:cond delay="0"/>
                                              </p:stCondLst>
                                            </p:cTn>
                                            <p:tgtEl>
                                              <p:spTgt spid="2050"/>
                                            </p:tgtEl>
                                            <p:attrNameLst>
                                              <p:attrName>style.visibility</p:attrName>
                                            </p:attrNameLst>
                                          </p:cBhvr>
                                          <p:to>
                                            <p:strVal val="visible"/>
                                          </p:to>
                                        </p:set>
                                        <p:anim calcmode="lin" valueType="num">
                                          <p:cBhvr additive="base">
                                            <p:cTn id="23" dur="500" fill="hold"/>
                                            <p:tgtEl>
                                              <p:spTgt spid="2050"/>
                                            </p:tgtEl>
                                            <p:attrNameLst>
                                              <p:attrName>ppt_x</p:attrName>
                                            </p:attrNameLst>
                                          </p:cBhvr>
                                          <p:tavLst>
                                            <p:tav tm="0">
                                              <p:val>
                                                <p:strVal val="#ppt_x"/>
                                              </p:val>
                                            </p:tav>
                                            <p:tav tm="100000">
                                              <p:val>
                                                <p:strVal val="#ppt_x"/>
                                              </p:val>
                                            </p:tav>
                                          </p:tavLst>
                                        </p:anim>
                                        <p:anim calcmode="lin" valueType="num">
                                          <p:cBhvr additive="base">
                                            <p:cTn id="24" dur="500" fill="hold"/>
                                            <p:tgtEl>
                                              <p:spTgt spid="2050"/>
                                            </p:tgtEl>
                                            <p:attrNameLst>
                                              <p:attrName>ppt_y</p:attrName>
                                            </p:attrNameLst>
                                          </p:cBhvr>
                                          <p:tavLst>
                                            <p:tav tm="0">
                                              <p:val>
                                                <p:strVal val="0-#ppt_h/2"/>
                                              </p:val>
                                            </p:tav>
                                            <p:tav tm="100000">
                                              <p:val>
                                                <p:strVal val="#ppt_y"/>
                                              </p:val>
                                            </p:tav>
                                          </p:tavLst>
                                        </p:anim>
                                      </p:childTnLst>
                                    </p:cTn>
                                  </p:par>
                                </p:childTnLst>
                              </p:cTn>
                            </p:par>
                            <p:par>
                              <p:cTn id="25" fill="hold">
                                <p:stCondLst>
                                  <p:cond delay="1500"/>
                                </p:stCondLst>
                                <p:childTnLst>
                                  <p:par>
                                    <p:cTn id="26" presetID="2" presetClass="entr" presetSubtype="1"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0-#ppt_h/2"/>
                                              </p:val>
                                            </p:tav>
                                            <p:tav tm="100000">
                                              <p:val>
                                                <p:strVal val="#ppt_y"/>
                                              </p:val>
                                            </p:tav>
                                          </p:tavLst>
                                        </p:anim>
                                      </p:childTnLst>
                                    </p:cTn>
                                  </p:par>
                                </p:childTnLst>
                              </p:cTn>
                            </p:par>
                            <p:par>
                              <p:cTn id="30" fill="hold">
                                <p:stCondLst>
                                  <p:cond delay="2000"/>
                                </p:stCondLst>
                                <p:childTnLst>
                                  <p:par>
                                    <p:cTn id="31" presetID="2" presetClass="entr" presetSubtype="1" fill="hold" nodeType="afterEffect">
                                      <p:stCondLst>
                                        <p:cond delay="0"/>
                                      </p:stCondLst>
                                      <p:childTnLst>
                                        <p:set>
                                          <p:cBhvr>
                                            <p:cTn id="32" dur="1" fill="hold">
                                              <p:stCondLst>
                                                <p:cond delay="0"/>
                                              </p:stCondLst>
                                            </p:cTn>
                                            <p:tgtEl>
                                              <p:spTgt spid="2056"/>
                                            </p:tgtEl>
                                            <p:attrNameLst>
                                              <p:attrName>style.visibility</p:attrName>
                                            </p:attrNameLst>
                                          </p:cBhvr>
                                          <p:to>
                                            <p:strVal val="visible"/>
                                          </p:to>
                                        </p:set>
                                        <p:anim calcmode="lin" valueType="num">
                                          <p:cBhvr additive="base">
                                            <p:cTn id="33" dur="500" fill="hold"/>
                                            <p:tgtEl>
                                              <p:spTgt spid="2056"/>
                                            </p:tgtEl>
                                            <p:attrNameLst>
                                              <p:attrName>ppt_x</p:attrName>
                                            </p:attrNameLst>
                                          </p:cBhvr>
                                          <p:tavLst>
                                            <p:tav tm="0">
                                              <p:val>
                                                <p:strVal val="#ppt_x"/>
                                              </p:val>
                                            </p:tav>
                                            <p:tav tm="100000">
                                              <p:val>
                                                <p:strVal val="#ppt_x"/>
                                              </p:val>
                                            </p:tav>
                                          </p:tavLst>
                                        </p:anim>
                                        <p:anim calcmode="lin" valueType="num">
                                          <p:cBhvr additive="base">
                                            <p:cTn id="34" dur="500" fill="hold"/>
                                            <p:tgtEl>
                                              <p:spTgt spid="2056"/>
                                            </p:tgtEl>
                                            <p:attrNameLst>
                                              <p:attrName>ppt_y</p:attrName>
                                            </p:attrNameLst>
                                          </p:cBhvr>
                                          <p:tavLst>
                                            <p:tav tm="0">
                                              <p:val>
                                                <p:strVal val="0-#ppt_h/2"/>
                                              </p:val>
                                            </p:tav>
                                            <p:tav tm="100000">
                                              <p:val>
                                                <p:strVal val="#ppt_y"/>
                                              </p:val>
                                            </p:tav>
                                          </p:tavLst>
                                        </p:anim>
                                      </p:childTnLst>
                                    </p:cTn>
                                  </p:par>
                                </p:childTnLst>
                              </p:cTn>
                            </p:par>
                            <p:par>
                              <p:cTn id="35" fill="hold">
                                <p:stCondLst>
                                  <p:cond delay="2500"/>
                                </p:stCondLst>
                                <p:childTnLst>
                                  <p:par>
                                    <p:cTn id="36" presetID="2" presetClass="entr" presetSubtype="1"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additive="base">
                                            <p:cTn id="38" dur="500" fill="hold"/>
                                            <p:tgtEl>
                                              <p:spTgt spid="17"/>
                                            </p:tgtEl>
                                            <p:attrNameLst>
                                              <p:attrName>ppt_x</p:attrName>
                                            </p:attrNameLst>
                                          </p:cBhvr>
                                          <p:tavLst>
                                            <p:tav tm="0">
                                              <p:val>
                                                <p:strVal val="#ppt_x"/>
                                              </p:val>
                                            </p:tav>
                                            <p:tav tm="100000">
                                              <p:val>
                                                <p:strVal val="#ppt_x"/>
                                              </p:val>
                                            </p:tav>
                                          </p:tavLst>
                                        </p:anim>
                                        <p:anim calcmode="lin" valueType="num">
                                          <p:cBhvr additive="base">
                                            <p:cTn id="39" dur="500" fill="hold"/>
                                            <p:tgtEl>
                                              <p:spTgt spid="17"/>
                                            </p:tgtEl>
                                            <p:attrNameLst>
                                              <p:attrName>ppt_y</p:attrName>
                                            </p:attrNameLst>
                                          </p:cBhvr>
                                          <p:tavLst>
                                            <p:tav tm="0">
                                              <p:val>
                                                <p:strVal val="0-#ppt_h/2"/>
                                              </p:val>
                                            </p:tav>
                                            <p:tav tm="100000">
                                              <p:val>
                                                <p:strVal val="#ppt_y"/>
                                              </p:val>
                                            </p:tav>
                                          </p:tavLst>
                                        </p:anim>
                                      </p:childTnLst>
                                    </p:cTn>
                                  </p:par>
                                </p:childTnLst>
                              </p:cTn>
                            </p:par>
                            <p:par>
                              <p:cTn id="40" fill="hold">
                                <p:stCondLst>
                                  <p:cond delay="3000"/>
                                </p:stCondLst>
                                <p:childTnLst>
                                  <p:par>
                                    <p:cTn id="41" presetID="2" presetClass="entr" presetSubtype="1" fill="hold" nodeType="after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0-#ppt_h/2"/>
                                              </p:val>
                                            </p:tav>
                                            <p:tav tm="100000">
                                              <p:val>
                                                <p:strVal val="#ppt_y"/>
                                              </p:val>
                                            </p:tav>
                                          </p:tavLst>
                                        </p:anim>
                                      </p:childTnLst>
                                    </p:cTn>
                                  </p:par>
                                  <p:par>
                                    <p:cTn id="45" presetID="2" presetClass="entr" presetSubtype="1"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0-#ppt_h/2"/>
                                              </p:val>
                                            </p:tav>
                                            <p:tav tm="100000">
                                              <p:val>
                                                <p:strVal val="#ppt_y"/>
                                              </p:val>
                                            </p:tav>
                                          </p:tavLst>
                                        </p:anim>
                                      </p:childTnLst>
                                    </p:cTn>
                                  </p:par>
                                </p:childTnLst>
                              </p:cTn>
                            </p:par>
                            <p:par>
                              <p:cTn id="49" fill="hold">
                                <p:stCondLst>
                                  <p:cond delay="3500"/>
                                </p:stCondLst>
                                <p:childTnLst>
                                  <p:par>
                                    <p:cTn id="50" presetID="2" presetClass="entr" presetSubtype="1"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ppt_x"/>
                                              </p:val>
                                            </p:tav>
                                            <p:tav tm="100000">
                                              <p:val>
                                                <p:strVal val="#ppt_x"/>
                                              </p:val>
                                            </p:tav>
                                          </p:tavLst>
                                        </p:anim>
                                        <p:anim calcmode="lin" valueType="num">
                                          <p:cBhvr additive="base">
                                            <p:cTn id="53"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37" fill="hold"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outVertical)">
                                          <p:cBhvr>
                                            <p:cTn id="5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6" grpId="0"/>
          <p:bldP spid="17" grpId="0"/>
          <p:bldP spid="18"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8BA86D4-9D94-FD46-B854-AE527A3AB4BC}"/>
              </a:ext>
            </a:extLst>
          </p:cNvPr>
          <p:cNvGrpSpPr/>
          <p:nvPr/>
        </p:nvGrpSpPr>
        <p:grpSpPr>
          <a:xfrm>
            <a:off x="1523996" y="-171450"/>
            <a:ext cx="5550821" cy="1625344"/>
            <a:chOff x="5632176" y="310593"/>
            <a:chExt cx="5550821" cy="1625344"/>
          </a:xfrm>
        </p:grpSpPr>
        <p:pic>
          <p:nvPicPr>
            <p:cNvPr id="3" name="图片 3" descr="dbbdf7ebe7fa68866d08b93311b00402">
              <a:extLst>
                <a:ext uri="{FF2B5EF4-FFF2-40B4-BE49-F238E27FC236}">
                  <a16:creationId xmlns:a16="http://schemas.microsoft.com/office/drawing/2014/main" id="{F94EBCF9-CFAC-7C4D-9435-C44611E77E9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32176" y="310593"/>
              <a:ext cx="5550821" cy="1625344"/>
            </a:xfrm>
            <a:prstGeom prst="rect">
              <a:avLst/>
            </a:prstGeom>
          </p:spPr>
        </p:pic>
        <p:sp>
          <p:nvSpPr>
            <p:cNvPr id="4" name="TextBox 3">
              <a:extLst>
                <a:ext uri="{FF2B5EF4-FFF2-40B4-BE49-F238E27FC236}">
                  <a16:creationId xmlns:a16="http://schemas.microsoft.com/office/drawing/2014/main" id="{E438D0F2-DD50-554A-9282-BB2739EDF091}"/>
                </a:ext>
              </a:extLst>
            </p:cNvPr>
            <p:cNvSpPr txBox="1"/>
            <p:nvPr/>
          </p:nvSpPr>
          <p:spPr>
            <a:xfrm>
              <a:off x="6236196" y="577936"/>
              <a:ext cx="4235455" cy="830997"/>
            </a:xfrm>
            <a:prstGeom prst="rect">
              <a:avLst/>
            </a:prstGeom>
            <a:noFill/>
          </p:spPr>
          <p:txBody>
            <a:bodyPr wrap="none" rtlCol="0">
              <a:spAutoFit/>
            </a:bodyPr>
            <a:lstStyle/>
            <a:p>
              <a:pPr algn="ctr"/>
              <a:r>
                <a:rPr lang="en-US" sz="4800" dirty="0">
                  <a:latin typeface="Times New Roman" pitchFamily="18" charset="0"/>
                  <a:cs typeface="Times New Roman" pitchFamily="18" charset="0"/>
                </a:rPr>
                <a:t>Học sinh ghi bài</a:t>
              </a:r>
              <a:endParaRPr lang="vi-VN" sz="4800" dirty="0">
                <a:latin typeface="Times New Roman" pitchFamily="18" charset="0"/>
                <a:cs typeface="Times New Roman" pitchFamily="18" charset="0"/>
              </a:endParaRPr>
            </a:p>
          </p:txBody>
        </p:sp>
      </p:grpSp>
      <p:sp>
        <p:nvSpPr>
          <p:cNvPr id="6" name="TextBox 5">
            <a:extLst>
              <a:ext uri="{FF2B5EF4-FFF2-40B4-BE49-F238E27FC236}">
                <a16:creationId xmlns:a16="http://schemas.microsoft.com/office/drawing/2014/main" id="{C23CB7AA-17FB-AC40-AE9C-A724D241BDDA}"/>
              </a:ext>
            </a:extLst>
          </p:cNvPr>
          <p:cNvSpPr txBox="1"/>
          <p:nvPr/>
        </p:nvSpPr>
        <p:spPr>
          <a:xfrm>
            <a:off x="523896" y="926890"/>
            <a:ext cx="7962901" cy="1307537"/>
          </a:xfrm>
          <a:prstGeom prst="rect">
            <a:avLst/>
          </a:prstGeom>
          <a:noFill/>
        </p:spPr>
        <p:txBody>
          <a:bodyPr wrap="square" rtlCol="0">
            <a:spAutoFit/>
          </a:bodyPr>
          <a:lstStyle/>
          <a:p>
            <a:pPr>
              <a:lnSpc>
                <a:spcPct val="150000"/>
              </a:lnSpc>
            </a:pPr>
            <a:r>
              <a:rPr lang="en-US" sz="2800" dirty="0">
                <a:solidFill>
                  <a:srgbClr val="000099"/>
                </a:solidFill>
                <a:latin typeface="Times New Roman" panose="02020603050405020304" pitchFamily="18" charset="0"/>
                <a:cs typeface="Times New Roman" pitchFamily="18" charset="0"/>
              </a:rPr>
              <a:t>I</a:t>
            </a:r>
            <a:r>
              <a:rPr lang="en-US" sz="2800" b="1" dirty="0">
                <a:solidFill>
                  <a:srgbClr val="000099"/>
                </a:solidFill>
                <a:latin typeface="Times New Roman" panose="02020603050405020304" pitchFamily="18" charset="0"/>
                <a:cs typeface="Times New Roman" pitchFamily="18" charset="0"/>
              </a:rPr>
              <a:t>. </a:t>
            </a:r>
            <a:r>
              <a:rPr lang="vi-VN" sz="2800" b="1" dirty="0">
                <a:solidFill>
                  <a:srgbClr val="000099"/>
                </a:solidFill>
                <a:latin typeface="Times New Roman" panose="02020603050405020304" pitchFamily="18" charset="0"/>
                <a:cs typeface="Times New Roman" panose="02020603050405020304" pitchFamily="18" charset="0"/>
              </a:rPr>
              <a:t>Sự xuất hiện của công cụ lao động bằng kim loại</a:t>
            </a:r>
            <a:endParaRPr lang="en-US" sz="2800" b="1" dirty="0">
              <a:solidFill>
                <a:srgbClr val="000099"/>
              </a:solidFill>
              <a:latin typeface="Times New Roman" panose="02020603050405020304" pitchFamily="18" charset="0"/>
              <a:cs typeface="Times New Roman" panose="02020603050405020304" pitchFamily="18" charset="0"/>
            </a:endParaRPr>
          </a:p>
          <a:p>
            <a:pPr>
              <a:lnSpc>
                <a:spcPct val="150000"/>
              </a:lnSpc>
            </a:pPr>
            <a:r>
              <a:rPr lang="en-US" sz="2800" b="1" i="1" dirty="0">
                <a:solidFill>
                  <a:srgbClr val="000099"/>
                </a:solidFill>
                <a:latin typeface="Times New Roman" panose="02020603050405020304" pitchFamily="18" charset="0"/>
                <a:cs typeface="Times New Roman" pitchFamily="18" charset="0"/>
              </a:rPr>
              <a:t>a. Sự xuất hiện kim loại</a:t>
            </a:r>
            <a:endParaRPr lang="vi-VN" sz="2800" b="1" i="1" dirty="0">
              <a:solidFill>
                <a:srgbClr val="000099"/>
              </a:solidFill>
              <a:latin typeface="Times New Roman" panose="02020603050405020304" pitchFamily="18" charset="0"/>
              <a:cs typeface="Times New Roman" pitchFamily="18" charset="0"/>
            </a:endParaRPr>
          </a:p>
        </p:txBody>
      </p:sp>
      <p:sp>
        <p:nvSpPr>
          <p:cNvPr id="7" name="TextBox 6">
            <a:extLst>
              <a:ext uri="{FF2B5EF4-FFF2-40B4-BE49-F238E27FC236}">
                <a16:creationId xmlns:a16="http://schemas.microsoft.com/office/drawing/2014/main" id="{D5965B99-3D67-9B4A-B8B9-7C00ACE64D2A}"/>
              </a:ext>
            </a:extLst>
          </p:cNvPr>
          <p:cNvSpPr txBox="1"/>
          <p:nvPr/>
        </p:nvSpPr>
        <p:spPr>
          <a:xfrm>
            <a:off x="609600" y="2521987"/>
            <a:ext cx="4953000" cy="523220"/>
          </a:xfrm>
          <a:prstGeom prst="rect">
            <a:avLst/>
          </a:prstGeom>
          <a:noFill/>
        </p:spPr>
        <p:txBody>
          <a:bodyPr wrap="square" rtlCol="0">
            <a:spAutoFit/>
          </a:bodyPr>
          <a:lstStyle/>
          <a:p>
            <a:r>
              <a:rPr lang="en-VN" sz="2800" dirty="0">
                <a:latin typeface="Times New Roman" panose="02020603050405020304" pitchFamily="18" charset="0"/>
                <a:cs typeface="Times New Roman" panose="02020603050405020304" pitchFamily="18" charset="0"/>
              </a:rPr>
              <a:t>- Tác dụng của công cụ kim loại:</a:t>
            </a:r>
          </a:p>
        </p:txBody>
      </p:sp>
      <p:sp>
        <p:nvSpPr>
          <p:cNvPr id="8" name="Rectangle 7">
            <a:extLst>
              <a:ext uri="{FF2B5EF4-FFF2-40B4-BE49-F238E27FC236}">
                <a16:creationId xmlns:a16="http://schemas.microsoft.com/office/drawing/2014/main" id="{712EFDBD-429F-A343-A70B-54EA51C7F515}"/>
              </a:ext>
            </a:extLst>
          </p:cNvPr>
          <p:cNvSpPr/>
          <p:nvPr/>
        </p:nvSpPr>
        <p:spPr>
          <a:xfrm>
            <a:off x="765923" y="3148340"/>
            <a:ext cx="7478846" cy="523220"/>
          </a:xfrm>
          <a:prstGeom prst="rect">
            <a:avLst/>
          </a:prstGeom>
        </p:spPr>
        <p:txBody>
          <a:bodyPr wrap="square">
            <a:spAutoFit/>
          </a:bodyPr>
          <a:lstStyle/>
          <a:p>
            <a:pPr algn="ctr"/>
            <a:r>
              <a:rPr lang="en-VN" sz="2800" dirty="0">
                <a:solidFill>
                  <a:schemeClr val="tx1"/>
                </a:solidFill>
                <a:latin typeface="Times New Roman" panose="02020603050405020304" pitchFamily="18" charset="0"/>
                <a:cs typeface="Times New Roman" panose="02020603050405020304" pitchFamily="18" charset="0"/>
              </a:rPr>
              <a:t>Năng suất lao động tăng lên. Của cải dư thừa.</a:t>
            </a:r>
          </a:p>
        </p:txBody>
      </p:sp>
    </p:spTree>
    <p:extLst>
      <p:ext uri="{BB962C8B-B14F-4D97-AF65-F5344CB8AC3E}">
        <p14:creationId xmlns:p14="http://schemas.microsoft.com/office/powerpoint/2010/main" val="3967897894"/>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14:presetBounceEnd="50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50000">
                                          <p:cBhvr additive="base">
                                            <p:cTn id="12"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5A6762-B4D3-744D-8212-D28DDCFC26DA}"/>
              </a:ext>
            </a:extLst>
          </p:cNvPr>
          <p:cNvPicPr>
            <a:picLocks noChangeAspect="1"/>
          </p:cNvPicPr>
          <p:nvPr/>
        </p:nvPicPr>
        <p:blipFill>
          <a:blip r:embed="rId3"/>
          <a:stretch>
            <a:fillRect/>
          </a:stretch>
        </p:blipFill>
        <p:spPr>
          <a:xfrm>
            <a:off x="0" y="1122431"/>
            <a:ext cx="9144000" cy="4080647"/>
          </a:xfrm>
          <a:prstGeom prst="rect">
            <a:avLst/>
          </a:prstGeom>
        </p:spPr>
      </p:pic>
      <p:sp>
        <p:nvSpPr>
          <p:cNvPr id="20" name="TextBox 19">
            <a:extLst>
              <a:ext uri="{FF2B5EF4-FFF2-40B4-BE49-F238E27FC236}">
                <a16:creationId xmlns:a16="http://schemas.microsoft.com/office/drawing/2014/main" id="{2CEA41F4-711B-4A0C-B59B-FE316292046C}"/>
              </a:ext>
            </a:extLst>
          </p:cNvPr>
          <p:cNvSpPr txBox="1"/>
          <p:nvPr/>
        </p:nvSpPr>
        <p:spPr>
          <a:xfrm>
            <a:off x="1095443" y="897979"/>
            <a:ext cx="7694943" cy="584775"/>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altLang="zh-CN" sz="32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字体管家棉花糖" panose="00020600040101010101" charset="-122"/>
                <a:cs typeface="Times New Roman" panose="02020603050405020304" pitchFamily="18" charset="0"/>
                <a:sym typeface="Arial"/>
              </a:rPr>
              <a:t>b. </a:t>
            </a:r>
            <a:r>
              <a:rPr kumimoji="0" lang="en-US" altLang="zh-CN" sz="32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字体管家棉花糖" panose="00020600040101010101" charset="-122"/>
                <a:cs typeface="Times New Roman" panose="02020603050405020304" pitchFamily="18" charset="0"/>
                <a:sym typeface="Arial"/>
              </a:rPr>
              <a:t>Sự</a:t>
            </a:r>
            <a:r>
              <a:rPr kumimoji="0" lang="en-US" altLang="zh-CN" sz="32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字体管家棉花糖" panose="00020600040101010101" charset="-122"/>
                <a:cs typeface="Times New Roman" panose="02020603050405020304" pitchFamily="18" charset="0"/>
                <a:sym typeface="Arial"/>
              </a:rPr>
              <a:t> </a:t>
            </a:r>
            <a:r>
              <a:rPr kumimoji="0" lang="en-US" altLang="zh-CN" sz="32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字体管家棉花糖" panose="00020600040101010101" charset="-122"/>
                <a:cs typeface="Times New Roman" panose="02020603050405020304" pitchFamily="18" charset="0"/>
                <a:sym typeface="Arial"/>
              </a:rPr>
              <a:t>thay</a:t>
            </a:r>
            <a:r>
              <a:rPr kumimoji="0" lang="en-US" altLang="zh-CN" sz="32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字体管家棉花糖" panose="00020600040101010101" charset="-122"/>
                <a:cs typeface="Times New Roman" panose="02020603050405020304" pitchFamily="18" charset="0"/>
                <a:sym typeface="Arial"/>
              </a:rPr>
              <a:t> </a:t>
            </a:r>
            <a:r>
              <a:rPr kumimoji="0" lang="en-US" altLang="zh-CN" sz="32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字体管家棉花糖" panose="00020600040101010101" charset="-122"/>
                <a:cs typeface="Times New Roman" panose="02020603050405020304" pitchFamily="18" charset="0"/>
                <a:sym typeface="Arial"/>
              </a:rPr>
              <a:t>đổi</a:t>
            </a:r>
            <a:r>
              <a:rPr kumimoji="0" lang="en-US" altLang="zh-CN" sz="32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字体管家棉花糖" panose="00020600040101010101" charset="-122"/>
                <a:cs typeface="Times New Roman" panose="02020603050405020304" pitchFamily="18" charset="0"/>
                <a:sym typeface="Arial"/>
              </a:rPr>
              <a:t> </a:t>
            </a:r>
            <a:r>
              <a:rPr kumimoji="0" lang="en-US" altLang="zh-CN" sz="32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字体管家棉花糖" panose="00020600040101010101" charset="-122"/>
                <a:cs typeface="Times New Roman" panose="02020603050405020304" pitchFamily="18" charset="0"/>
                <a:sym typeface="Arial"/>
              </a:rPr>
              <a:t>trong</a:t>
            </a:r>
            <a:r>
              <a:rPr kumimoji="0" lang="en-US" altLang="zh-CN" sz="32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字体管家棉花糖" panose="00020600040101010101" charset="-122"/>
                <a:cs typeface="Times New Roman" panose="02020603050405020304" pitchFamily="18" charset="0"/>
                <a:sym typeface="Arial"/>
              </a:rPr>
              <a:t> </a:t>
            </a:r>
            <a:r>
              <a:rPr kumimoji="0" lang="en-US" altLang="zh-CN" sz="32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字体管家棉花糖" panose="00020600040101010101" charset="-122"/>
                <a:cs typeface="Times New Roman" panose="02020603050405020304" pitchFamily="18" charset="0"/>
                <a:sym typeface="Arial"/>
              </a:rPr>
              <a:t>đời</a:t>
            </a:r>
            <a:r>
              <a:rPr kumimoji="0" lang="en-US" altLang="zh-CN" sz="32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字体管家棉花糖" panose="00020600040101010101" charset="-122"/>
                <a:cs typeface="Times New Roman" panose="02020603050405020304" pitchFamily="18" charset="0"/>
                <a:sym typeface="Arial"/>
              </a:rPr>
              <a:t> </a:t>
            </a:r>
            <a:r>
              <a:rPr kumimoji="0" lang="en-US" altLang="zh-CN" sz="32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字体管家棉花糖" panose="00020600040101010101" charset="-122"/>
                <a:cs typeface="Times New Roman" panose="02020603050405020304" pitchFamily="18" charset="0"/>
                <a:sym typeface="Arial"/>
              </a:rPr>
              <a:t>sống</a:t>
            </a:r>
            <a:r>
              <a:rPr kumimoji="0" lang="en-US" altLang="zh-CN" sz="32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字体管家棉花糖" panose="00020600040101010101" charset="-122"/>
                <a:cs typeface="Times New Roman" panose="02020603050405020304" pitchFamily="18" charset="0"/>
                <a:sym typeface="Arial"/>
              </a:rPr>
              <a:t> </a:t>
            </a:r>
            <a:r>
              <a:rPr kumimoji="0" lang="en-US" altLang="zh-CN" sz="32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字体管家棉花糖" panose="00020600040101010101" charset="-122"/>
                <a:cs typeface="Times New Roman" panose="02020603050405020304" pitchFamily="18" charset="0"/>
                <a:sym typeface="Arial"/>
              </a:rPr>
              <a:t>xã</a:t>
            </a:r>
            <a:r>
              <a:rPr kumimoji="0" lang="en-US" altLang="zh-CN" sz="32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字体管家棉花糖" panose="00020600040101010101" charset="-122"/>
                <a:cs typeface="Times New Roman" panose="02020603050405020304" pitchFamily="18" charset="0"/>
                <a:sym typeface="Arial"/>
              </a:rPr>
              <a:t> </a:t>
            </a:r>
            <a:r>
              <a:rPr kumimoji="0" lang="en-US" altLang="zh-CN" sz="32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字体管家棉花糖" panose="00020600040101010101" charset="-122"/>
                <a:cs typeface="Times New Roman" panose="02020603050405020304" pitchFamily="18" charset="0"/>
                <a:sym typeface="Arial"/>
              </a:rPr>
              <a:t>hội</a:t>
            </a:r>
            <a:endParaRPr kumimoji="0" lang="en-US" altLang="zh-CN" sz="3200" b="1" i="0" u="none" strike="noStrike" kern="1200" cap="none" spc="150" normalizeH="0" baseline="0" noProof="0" dirty="0">
              <a:ln>
                <a:noFill/>
              </a:ln>
              <a:solidFill>
                <a:srgbClr val="5B9BD5">
                  <a:lumMod val="75000"/>
                </a:srgbClr>
              </a:solidFill>
              <a:effectLst/>
              <a:uLnTx/>
              <a:uFillTx/>
              <a:latin typeface="Times New Roman" panose="02020603050405020304" pitchFamily="18" charset="0"/>
              <a:ea typeface="字体管家棉花糖" panose="00020600040101010101" charset="-122"/>
              <a:cs typeface="Times New Roman" panose="02020603050405020304" pitchFamily="18" charset="0"/>
              <a:sym typeface="Arial"/>
            </a:endParaRPr>
          </a:p>
        </p:txBody>
      </p:sp>
      <p:grpSp>
        <p:nvGrpSpPr>
          <p:cNvPr id="12" name="组合 11"/>
          <p:cNvGrpSpPr/>
          <p:nvPr/>
        </p:nvGrpSpPr>
        <p:grpSpPr>
          <a:xfrm>
            <a:off x="0" y="536056"/>
            <a:ext cx="723900" cy="756761"/>
            <a:chOff x="11295" y="1307"/>
            <a:chExt cx="3874" cy="4046"/>
          </a:xfrm>
        </p:grpSpPr>
        <p:pic>
          <p:nvPicPr>
            <p:cNvPr id="9" name="图片 8" descr="f7d30ea4b628d33971365e72821aa1c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1295" y="1307"/>
              <a:ext cx="3874" cy="4046"/>
            </a:xfrm>
            <a:prstGeom prst="rect">
              <a:avLst/>
            </a:prstGeom>
          </p:spPr>
        </p:pic>
        <p:sp>
          <p:nvSpPr>
            <p:cNvPr id="11" name="文本框 10"/>
            <p:cNvSpPr txBox="1"/>
            <p:nvPr/>
          </p:nvSpPr>
          <p:spPr>
            <a:xfrm rot="20760000">
              <a:off x="12314" y="2227"/>
              <a:ext cx="2229" cy="197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1800" b="0" i="0" u="none" strike="noStrike" kern="1200" cap="none" spc="0" normalizeH="0" baseline="0" noProof="0" dirty="0">
                  <a:ln>
                    <a:noFill/>
                  </a:ln>
                  <a:solidFill>
                    <a:prstClr val="black"/>
                  </a:solidFill>
                  <a:effectLst/>
                  <a:uLnTx/>
                  <a:uFillTx/>
                  <a:latin typeface="锐字工房洪荒之光中黑简1.0" panose="02010600030101010101" charset="-122"/>
                  <a:ea typeface="锐字工房洪荒之光中黑简1.0" panose="02010600030101010101" charset="-122"/>
                  <a:cs typeface="Arial"/>
                  <a:sym typeface="Arial"/>
                </a:rPr>
                <a:t>2</a:t>
              </a:r>
            </a:p>
          </p:txBody>
        </p:sp>
      </p:grpSp>
      <p:sp>
        <p:nvSpPr>
          <p:cNvPr id="16" name="Google Shape;960;p34">
            <a:extLst>
              <a:ext uri="{FF2B5EF4-FFF2-40B4-BE49-F238E27FC236}">
                <a16:creationId xmlns:a16="http://schemas.microsoft.com/office/drawing/2014/main" id="{68BB632A-2B35-2045-842B-6EA71D129CC6}"/>
              </a:ext>
            </a:extLst>
          </p:cNvPr>
          <p:cNvSpPr txBox="1">
            <a:spLocks/>
          </p:cNvSpPr>
          <p:nvPr/>
        </p:nvSpPr>
        <p:spPr>
          <a:xfrm>
            <a:off x="-152400" y="-240187"/>
            <a:ext cx="9448800" cy="90342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914400" rtl="0" eaLnBrk="1" fontAlgn="auto" latinLnBrk="0" hangingPunct="1">
              <a:lnSpc>
                <a:spcPct val="100000"/>
              </a:lnSpc>
              <a:spcBef>
                <a:spcPts val="0"/>
              </a:spcBef>
              <a:spcAft>
                <a:spcPts val="0"/>
              </a:spcAft>
              <a:buClr>
                <a:srgbClr val="44546A"/>
              </a:buClr>
              <a:buSzPts val="2800"/>
              <a:buFont typeface="PT Serif"/>
              <a:buNone/>
              <a:tabLst/>
              <a:defRPr/>
            </a:pPr>
            <a:r>
              <a:rPr lang="vi-VN" b="0" dirty="0">
                <a:solidFill>
                  <a:srgbClr val="FF0000"/>
                </a:solidFill>
                <a:latin typeface="Times New Roman" panose="02020603050405020304" pitchFamily="18" charset="0"/>
                <a:cs typeface="Times New Roman" panose="02020603050405020304" pitchFamily="18" charset="0"/>
              </a:rPr>
              <a:t>1</a:t>
            </a:r>
            <a:r>
              <a:rPr kumimoji="0" lang="vi-VN" sz="2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PT Serif"/>
              </a:rPr>
              <a:t>. Sự phát hiện ra kim loại và bước tiến của xã hội nguyên thủy</a:t>
            </a:r>
          </a:p>
        </p:txBody>
      </p:sp>
      <p:sp>
        <p:nvSpPr>
          <p:cNvPr id="18" name="TextBox 17">
            <a:extLst>
              <a:ext uri="{FF2B5EF4-FFF2-40B4-BE49-F238E27FC236}">
                <a16:creationId xmlns:a16="http://schemas.microsoft.com/office/drawing/2014/main" id="{41E2E754-5F2F-A540-9152-ACC9F5A1EB05}"/>
              </a:ext>
            </a:extLst>
          </p:cNvPr>
          <p:cNvSpPr txBox="1"/>
          <p:nvPr/>
        </p:nvSpPr>
        <p:spPr>
          <a:xfrm>
            <a:off x="1122337" y="405537"/>
            <a:ext cx="50336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 </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S</a:t>
            </a:r>
            <a:r>
              <a:rPr kumimoji="0" lang="en-VN"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ự phát hiện ra kim loại</a:t>
            </a:r>
          </a:p>
        </p:txBody>
      </p:sp>
    </p:spTree>
    <p:extLst>
      <p:ext uri="{BB962C8B-B14F-4D97-AF65-F5344CB8AC3E}">
        <p14:creationId xmlns:p14="http://schemas.microsoft.com/office/powerpoint/2010/main" val="817630906"/>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50000">
                                          <p:cBhvr additive="base">
                                            <p:cTn id="7"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14:presetBounceEnd="50000">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14:bounceEnd="50000">
                                          <p:cBhvr additive="base">
                                            <p:cTn id="11" dur="500" fill="hold"/>
                                            <p:tgtEl>
                                              <p:spTgt spid="18"/>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18"/>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14:presetBounceEnd="50000">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14:bounceEnd="50000">
                                          <p:cBhvr additive="base">
                                            <p:cTn id="15" dur="500" fill="hold"/>
                                            <p:tgtEl>
                                              <p:spTgt spid="20"/>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20"/>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14:presetBounceEnd="50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50000">
                                          <p:cBhvr additive="base">
                                            <p:cTn id="19"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out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6" grpId="0"/>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0-#ppt_w/2"/>
                                              </p:val>
                                            </p:tav>
                                            <p:tav tm="100000">
                                              <p:val>
                                                <p:strVal val="#ppt_x"/>
                                              </p:val>
                                            </p:tav>
                                          </p:tavLst>
                                        </p:anim>
                                        <p:anim calcmode="lin" valueType="num">
                                          <p:cBhvr additive="base">
                                            <p:cTn id="16" dur="500" fill="hold"/>
                                            <p:tgtEl>
                                              <p:spTgt spid="20"/>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out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6" grpId="0"/>
          <p:bldP spid="18"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5">
            <a:extLst>
              <a:ext uri="{FF2B5EF4-FFF2-40B4-BE49-F238E27FC236}">
                <a16:creationId xmlns:a16="http://schemas.microsoft.com/office/drawing/2014/main" id="{7F07B111-1351-FA43-99AD-2CDFB0E671AC}"/>
              </a:ext>
            </a:extLst>
          </p:cNvPr>
          <p:cNvSpPr/>
          <p:nvPr/>
        </p:nvSpPr>
        <p:spPr>
          <a:xfrm>
            <a:off x="5322534" y="0"/>
            <a:ext cx="3757796" cy="2571750"/>
          </a:xfrm>
          <a:prstGeom prst="roundRect">
            <a:avLst/>
          </a:prstGeom>
          <a:blipFill>
            <a:blip r:embed="rId2"/>
            <a:stretch>
              <a:fillRect/>
            </a:stretch>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9884686A-94A4-CF48-BDFF-2BD0DD3136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8052" y="2379216"/>
            <a:ext cx="3821466" cy="3075390"/>
          </a:xfrm>
          <a:prstGeom prst="flowChartOffpageConnector">
            <a:avLst/>
          </a:prstGeom>
          <a:ln>
            <a:noFill/>
          </a:ln>
        </p:spPr>
      </p:pic>
      <p:grpSp>
        <p:nvGrpSpPr>
          <p:cNvPr id="17" name="Group 16">
            <a:extLst>
              <a:ext uri="{FF2B5EF4-FFF2-40B4-BE49-F238E27FC236}">
                <a16:creationId xmlns:a16="http://schemas.microsoft.com/office/drawing/2014/main" id="{1972BD33-9945-1340-97E6-BAA8E6B73335}"/>
              </a:ext>
            </a:extLst>
          </p:cNvPr>
          <p:cNvGrpSpPr/>
          <p:nvPr/>
        </p:nvGrpSpPr>
        <p:grpSpPr>
          <a:xfrm>
            <a:off x="-35859" y="0"/>
            <a:ext cx="5258866" cy="5031360"/>
            <a:chOff x="-35859" y="0"/>
            <a:chExt cx="5258866" cy="5031360"/>
          </a:xfrm>
        </p:grpSpPr>
        <p:grpSp>
          <p:nvGrpSpPr>
            <p:cNvPr id="8" name="Group 7">
              <a:extLst>
                <a:ext uri="{FF2B5EF4-FFF2-40B4-BE49-F238E27FC236}">
                  <a16:creationId xmlns:a16="http://schemas.microsoft.com/office/drawing/2014/main" id="{4E64A25F-EC57-9342-AFCB-0C0EB84363DF}"/>
                </a:ext>
              </a:extLst>
            </p:cNvPr>
            <p:cNvGrpSpPr/>
            <p:nvPr/>
          </p:nvGrpSpPr>
          <p:grpSpPr>
            <a:xfrm>
              <a:off x="-35859" y="0"/>
              <a:ext cx="5258866" cy="5031360"/>
              <a:chOff x="6915807" y="584862"/>
              <a:chExt cx="4881162" cy="5353924"/>
            </a:xfrm>
          </p:grpSpPr>
          <p:sp>
            <p:nvSpPr>
              <p:cNvPr id="9" name="Rectangle: Rounded Corners 8">
                <a:extLst>
                  <a:ext uri="{FF2B5EF4-FFF2-40B4-BE49-F238E27FC236}">
                    <a16:creationId xmlns:a16="http://schemas.microsoft.com/office/drawing/2014/main" id="{C1A6BFDE-7200-3D49-9797-3AA17BEC0B79}"/>
                  </a:ext>
                </a:extLst>
              </p:cNvPr>
              <p:cNvSpPr/>
              <p:nvPr/>
            </p:nvSpPr>
            <p:spPr>
              <a:xfrm>
                <a:off x="7008188" y="584862"/>
                <a:ext cx="4788781" cy="5353924"/>
              </a:xfrm>
              <a:prstGeom prst="roundRect">
                <a:avLst>
                  <a:gd name="adj" fmla="val 12482"/>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ibbon: Tilted Up 10">
                <a:extLst>
                  <a:ext uri="{FF2B5EF4-FFF2-40B4-BE49-F238E27FC236}">
                    <a16:creationId xmlns:a16="http://schemas.microsoft.com/office/drawing/2014/main" id="{CFE2C474-F746-FD40-B831-6B77033C697A}"/>
                  </a:ext>
                </a:extLst>
              </p:cNvPr>
              <p:cNvSpPr/>
              <p:nvPr/>
            </p:nvSpPr>
            <p:spPr>
              <a:xfrm>
                <a:off x="6915807" y="721858"/>
                <a:ext cx="4881160" cy="612648"/>
              </a:xfrm>
              <a:prstGeom prst="ribbon2">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PHIẾU HỌC TẬP</a:t>
                </a:r>
              </a:p>
            </p:txBody>
          </p:sp>
        </p:grpSp>
        <p:sp>
          <p:nvSpPr>
            <p:cNvPr id="15" name="TextBox 14">
              <a:extLst>
                <a:ext uri="{FF2B5EF4-FFF2-40B4-BE49-F238E27FC236}">
                  <a16:creationId xmlns:a16="http://schemas.microsoft.com/office/drawing/2014/main" id="{22215C01-1B16-1D4B-BF46-4C9007722365}"/>
                </a:ext>
              </a:extLst>
            </p:cNvPr>
            <p:cNvSpPr txBox="1"/>
            <p:nvPr/>
          </p:nvSpPr>
          <p:spPr>
            <a:xfrm>
              <a:off x="63670" y="858995"/>
              <a:ext cx="5159335" cy="3970318"/>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 Trong thị tộc người làm chủ gia đình là:….................................. </a:t>
              </a:r>
            </a:p>
            <a:p>
              <a:r>
                <a:rPr lang="vi-VN" sz="2800" dirty="0">
                  <a:latin typeface="Times New Roman" panose="02020603050405020304" pitchFamily="18" charset="0"/>
                  <a:cs typeface="Times New Roman" panose="02020603050405020304" pitchFamily="18" charset="0"/>
                </a:rPr>
                <a:t>- </a:t>
              </a:r>
              <a:r>
                <a:rPr lang="vi-VN" sz="2800" dirty="0">
                  <a:solidFill>
                    <a:srgbClr val="0070C0"/>
                  </a:solidFill>
                  <a:latin typeface="Times New Roman" panose="02020603050405020304" pitchFamily="18" charset="0"/>
                  <a:cs typeface="Times New Roman" panose="02020603050405020304" pitchFamily="18" charset="0"/>
                </a:rPr>
                <a:t>Trong xã hội phân hoá:………. ………………………………… </a:t>
              </a:r>
            </a:p>
            <a:p>
              <a:r>
                <a:rPr lang="vi-VN" sz="2800" dirty="0">
                  <a:latin typeface="Times New Roman" panose="02020603050405020304" pitchFamily="18" charset="0"/>
                  <a:cs typeface="Times New Roman" panose="02020603050405020304" pitchFamily="18" charset="0"/>
                </a:rPr>
                <a:t>   Xã hội nguyên thuỷ dần:……… ………………………………….</a:t>
              </a:r>
            </a:p>
            <a:p>
              <a:r>
                <a:rPr lang="vi-VN" sz="2800" dirty="0">
                  <a:latin typeface="Times New Roman" panose="02020603050405020304" pitchFamily="18" charset="0"/>
                  <a:cs typeface="Times New Roman" panose="02020603050405020304" pitchFamily="18" charset="0"/>
                </a:rPr>
                <a:t>- </a:t>
              </a:r>
              <a:r>
                <a:rPr lang="vi-VN" sz="2800" dirty="0">
                  <a:solidFill>
                    <a:srgbClr val="0070C0"/>
                  </a:solidFill>
                  <a:latin typeface="Times New Roman" panose="02020603050405020304" pitchFamily="18" charset="0"/>
                  <a:cs typeface="Times New Roman" panose="02020603050405020304" pitchFamily="18" charset="0"/>
                </a:rPr>
                <a:t>Ở phương Đông phân hoá nhưng không triệt để vì:……………… …………………………………</a:t>
              </a:r>
              <a:endParaRPr lang="en-VN" sz="2800" dirty="0">
                <a:solidFill>
                  <a:srgbClr val="0070C0"/>
                </a:solidFill>
                <a:latin typeface="Times New Roman" panose="02020603050405020304" pitchFamily="18" charset="0"/>
                <a:cs typeface="Times New Roman" panose="02020603050405020304" pitchFamily="18" charset="0"/>
              </a:endParaRPr>
            </a:p>
          </p:txBody>
        </p:sp>
        <p:sp>
          <p:nvSpPr>
            <p:cNvPr id="16" name="Right Arrow 15">
              <a:extLst>
                <a:ext uri="{FF2B5EF4-FFF2-40B4-BE49-F238E27FC236}">
                  <a16:creationId xmlns:a16="http://schemas.microsoft.com/office/drawing/2014/main" id="{4A754240-EF27-AE43-A7E9-5A9843AA78FA}"/>
                </a:ext>
              </a:extLst>
            </p:cNvPr>
            <p:cNvSpPr/>
            <p:nvPr/>
          </p:nvSpPr>
          <p:spPr>
            <a:xfrm>
              <a:off x="99527" y="2724150"/>
              <a:ext cx="317330" cy="2286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spTree>
    <p:extLst>
      <p:ext uri="{BB962C8B-B14F-4D97-AF65-F5344CB8AC3E}">
        <p14:creationId xmlns:p14="http://schemas.microsoft.com/office/powerpoint/2010/main" val="590080922"/>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strips(downLeft)">
                                      <p:cBhvr>
                                        <p:cTn id="7" dur="500"/>
                                        <p:tgtEl>
                                          <p:spTgt spid="17"/>
                                        </p:tgtEl>
                                      </p:cBhvr>
                                    </p:animEffect>
                                  </p:childTnLst>
                                </p:cTn>
                              </p:par>
                              <p:par>
                                <p:cTn id="8" presetID="18" presetClass="entr" presetSubtype="12" fill="hold" grpId="1"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trips(downLeft)">
                                      <p:cBhvr>
                                        <p:cTn id="10" dur="500"/>
                                        <p:tgtEl>
                                          <p:spTgt spid="4"/>
                                        </p:tgtEl>
                                      </p:cBhvr>
                                    </p:animEffect>
                                  </p:childTnLst>
                                </p:cTn>
                              </p:par>
                              <p:par>
                                <p:cTn id="11" presetID="18" presetClass="entr" presetSubtype="12"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strips(downLef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972BD33-9945-1340-97E6-BAA8E6B73335}"/>
              </a:ext>
            </a:extLst>
          </p:cNvPr>
          <p:cNvGrpSpPr/>
          <p:nvPr/>
        </p:nvGrpSpPr>
        <p:grpSpPr>
          <a:xfrm>
            <a:off x="-17928" y="-1"/>
            <a:ext cx="6131858" cy="5130763"/>
            <a:chOff x="-20480" y="-1"/>
            <a:chExt cx="5258864" cy="5130763"/>
          </a:xfrm>
        </p:grpSpPr>
        <p:grpSp>
          <p:nvGrpSpPr>
            <p:cNvPr id="8" name="Group 7">
              <a:extLst>
                <a:ext uri="{FF2B5EF4-FFF2-40B4-BE49-F238E27FC236}">
                  <a16:creationId xmlns:a16="http://schemas.microsoft.com/office/drawing/2014/main" id="{4E64A25F-EC57-9342-AFCB-0C0EB84363DF}"/>
                </a:ext>
              </a:extLst>
            </p:cNvPr>
            <p:cNvGrpSpPr/>
            <p:nvPr/>
          </p:nvGrpSpPr>
          <p:grpSpPr>
            <a:xfrm>
              <a:off x="-20480" y="-1"/>
              <a:ext cx="5258864" cy="5130763"/>
              <a:chOff x="6930081" y="584861"/>
              <a:chExt cx="4881160" cy="5459700"/>
            </a:xfrm>
          </p:grpSpPr>
          <p:sp>
            <p:nvSpPr>
              <p:cNvPr id="9" name="Rectangle: Rounded Corners 8">
                <a:extLst>
                  <a:ext uri="{FF2B5EF4-FFF2-40B4-BE49-F238E27FC236}">
                    <a16:creationId xmlns:a16="http://schemas.microsoft.com/office/drawing/2014/main" id="{C1A6BFDE-7200-3D49-9797-3AA17BEC0B79}"/>
                  </a:ext>
                </a:extLst>
              </p:cNvPr>
              <p:cNvSpPr/>
              <p:nvPr/>
            </p:nvSpPr>
            <p:spPr>
              <a:xfrm>
                <a:off x="7008188" y="584861"/>
                <a:ext cx="4788781" cy="5459700"/>
              </a:xfrm>
              <a:prstGeom prst="roundRect">
                <a:avLst>
                  <a:gd name="adj" fmla="val 9275"/>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10" name="Ribbon: Tilted Up 10">
                <a:extLst>
                  <a:ext uri="{FF2B5EF4-FFF2-40B4-BE49-F238E27FC236}">
                    <a16:creationId xmlns:a16="http://schemas.microsoft.com/office/drawing/2014/main" id="{CFE2C474-F746-FD40-B831-6B77033C697A}"/>
                  </a:ext>
                </a:extLst>
              </p:cNvPr>
              <p:cNvSpPr/>
              <p:nvPr/>
            </p:nvSpPr>
            <p:spPr>
              <a:xfrm>
                <a:off x="6930081" y="598416"/>
                <a:ext cx="4881160" cy="612648"/>
              </a:xfrm>
              <a:prstGeom prst="ribbon2">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PHIẾU HỌC TẬP</a:t>
                </a:r>
              </a:p>
            </p:txBody>
          </p:sp>
        </p:grpSp>
        <p:sp>
          <p:nvSpPr>
            <p:cNvPr id="15" name="TextBox 14">
              <a:extLst>
                <a:ext uri="{FF2B5EF4-FFF2-40B4-BE49-F238E27FC236}">
                  <a16:creationId xmlns:a16="http://schemas.microsoft.com/office/drawing/2014/main" id="{22215C01-1B16-1D4B-BF46-4C9007722365}"/>
                </a:ext>
              </a:extLst>
            </p:cNvPr>
            <p:cNvSpPr txBox="1"/>
            <p:nvPr/>
          </p:nvSpPr>
          <p:spPr>
            <a:xfrm>
              <a:off x="172037" y="711343"/>
              <a:ext cx="5050969"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Trong thị tộc người làm chủ gia đình là: </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Trong xã hội phân hoá:</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Xã hội nguyên thuỷ dần:</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vi-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Ở phương Đông phân hoá nhưng không triệt để vì:</a:t>
              </a:r>
              <a:endParaRPr kumimoji="0" lang="en-VN"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16" name="Right Arrow 15">
              <a:extLst>
                <a:ext uri="{FF2B5EF4-FFF2-40B4-BE49-F238E27FC236}">
                  <a16:creationId xmlns:a16="http://schemas.microsoft.com/office/drawing/2014/main" id="{4A754240-EF27-AE43-A7E9-5A9843AA78FA}"/>
                </a:ext>
              </a:extLst>
            </p:cNvPr>
            <p:cNvSpPr/>
            <p:nvPr/>
          </p:nvSpPr>
          <p:spPr>
            <a:xfrm>
              <a:off x="156661" y="2564575"/>
              <a:ext cx="317330" cy="2286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 name="Rectangle 1">
            <a:extLst>
              <a:ext uri="{FF2B5EF4-FFF2-40B4-BE49-F238E27FC236}">
                <a16:creationId xmlns:a16="http://schemas.microsoft.com/office/drawing/2014/main" id="{859D4A9C-CC0D-6540-9AFC-53872219E898}"/>
              </a:ext>
            </a:extLst>
          </p:cNvPr>
          <p:cNvSpPr/>
          <p:nvPr/>
        </p:nvSpPr>
        <p:spPr>
          <a:xfrm>
            <a:off x="640916" y="1163051"/>
            <a:ext cx="1563248"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Đàn ông.</a:t>
            </a:r>
          </a:p>
        </p:txBody>
      </p:sp>
      <p:sp>
        <p:nvSpPr>
          <p:cNvPr id="3" name="Rectangle 2">
            <a:extLst>
              <a:ext uri="{FF2B5EF4-FFF2-40B4-BE49-F238E27FC236}">
                <a16:creationId xmlns:a16="http://schemas.microsoft.com/office/drawing/2014/main" id="{89DD99E3-B913-D54D-8694-5E4B0D12B1E2}"/>
              </a:ext>
            </a:extLst>
          </p:cNvPr>
          <p:cNvSpPr/>
          <p:nvPr/>
        </p:nvSpPr>
        <p:spPr>
          <a:xfrm>
            <a:off x="698500" y="1957838"/>
            <a:ext cx="447057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Kẻ giàu, người nghèo.</a:t>
            </a:r>
            <a:endParaRPr kumimoji="0" lang="en-VN"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Rectangle 5">
            <a:extLst>
              <a:ext uri="{FF2B5EF4-FFF2-40B4-BE49-F238E27FC236}">
                <a16:creationId xmlns:a16="http://schemas.microsoft.com/office/drawing/2014/main" id="{2B2F24EA-7180-C140-97BB-0570A43B49A8}"/>
              </a:ext>
            </a:extLst>
          </p:cNvPr>
          <p:cNvSpPr/>
          <p:nvPr/>
        </p:nvSpPr>
        <p:spPr>
          <a:xfrm>
            <a:off x="130789" y="2892875"/>
            <a:ext cx="609012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Dần tan rã, xã hội có giai cấp hình thành.</a:t>
            </a:r>
            <a:endParaRPr kumimoji="0" lang="en-VN" sz="1400" b="0" i="0" u="none" strike="noStrike" kern="0" cap="none" spc="0" normalizeH="0" baseline="0" noProof="0" dirty="0">
              <a:ln>
                <a:noFill/>
              </a:ln>
              <a:solidFill>
                <a:srgbClr val="FF0000"/>
              </a:solidFill>
              <a:effectLst/>
              <a:uLnTx/>
              <a:uFillTx/>
              <a:latin typeface="Arial"/>
              <a:cs typeface="Arial"/>
              <a:sym typeface="Arial"/>
            </a:endParaRPr>
          </a:p>
        </p:txBody>
      </p:sp>
      <p:sp>
        <p:nvSpPr>
          <p:cNvPr id="7" name="Rectangle 6">
            <a:extLst>
              <a:ext uri="{FF2B5EF4-FFF2-40B4-BE49-F238E27FC236}">
                <a16:creationId xmlns:a16="http://schemas.microsoft.com/office/drawing/2014/main" id="{9D2FAEB7-1D4E-524A-AF64-C349C6AC5130}"/>
              </a:ext>
            </a:extLst>
          </p:cNvPr>
          <p:cNvSpPr/>
          <p:nvPr/>
        </p:nvSpPr>
        <p:spPr>
          <a:xfrm>
            <a:off x="205110" y="4169353"/>
            <a:ext cx="6015808"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Phải liên kết với nhau để làm thuỷ lợi và chống giặc ngoại xâm.</a:t>
            </a:r>
            <a:endParaRPr kumimoji="0" lang="en-VN"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Rectangle: Rounded Corners 5">
            <a:extLst>
              <a:ext uri="{FF2B5EF4-FFF2-40B4-BE49-F238E27FC236}">
                <a16:creationId xmlns:a16="http://schemas.microsoft.com/office/drawing/2014/main" id="{7F07B111-1351-FA43-99AD-2CDFB0E671AC}"/>
              </a:ext>
            </a:extLst>
          </p:cNvPr>
          <p:cNvSpPr/>
          <p:nvPr/>
        </p:nvSpPr>
        <p:spPr>
          <a:xfrm>
            <a:off x="6096000" y="0"/>
            <a:ext cx="2984330" cy="2571750"/>
          </a:xfrm>
          <a:prstGeom prst="roundRect">
            <a:avLst/>
          </a:prstGeom>
          <a:blipFill>
            <a:blip r:embed="rId2"/>
            <a:stretch>
              <a:fillRect/>
            </a:stretch>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5" name="Picture 4">
            <a:extLst>
              <a:ext uri="{FF2B5EF4-FFF2-40B4-BE49-F238E27FC236}">
                <a16:creationId xmlns:a16="http://schemas.microsoft.com/office/drawing/2014/main" id="{9884686A-94A4-CF48-BDFF-2BD0DD3136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6598" y="2379216"/>
            <a:ext cx="2992920" cy="3075390"/>
          </a:xfrm>
          <a:prstGeom prst="flowChartOffpageConnector">
            <a:avLst/>
          </a:prstGeom>
          <a:ln>
            <a:noFill/>
          </a:ln>
        </p:spPr>
      </p:pic>
    </p:spTree>
    <p:extLst>
      <p:ext uri="{BB962C8B-B14F-4D97-AF65-F5344CB8AC3E}">
        <p14:creationId xmlns:p14="http://schemas.microsoft.com/office/powerpoint/2010/main" val="3971750634"/>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8" presetClass="entr" presetSubtype="12"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strips(downLeft)">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accel="50000" fill="hold" grpId="0" nodeType="clickEffect" p14:presetBounceEnd="50000">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14:bounceEnd="50000">
                                          <p:cBhvr additive="base">
                                            <p:cTn id="18"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accel="50000" fill="hold" grpId="0" nodeType="clickEffect" p14:presetBounceEnd="50000">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14:bounceEnd="50000">
                                          <p:cBhvr additive="base">
                                            <p:cTn id="24" dur="500" fill="hold"/>
                                            <p:tgtEl>
                                              <p:spTgt spid="3"/>
                                            </p:tgtEl>
                                            <p:attrNameLst>
                                              <p:attrName>ppt_x</p:attrName>
                                            </p:attrNameLst>
                                          </p:cBhvr>
                                          <p:tavLst>
                                            <p:tav tm="0">
                                              <p:val>
                                                <p:strVal val="1+#ppt_w/2"/>
                                              </p:val>
                                            </p:tav>
                                            <p:tav tm="100000">
                                              <p:val>
                                                <p:strVal val="#ppt_x"/>
                                              </p:val>
                                            </p:tav>
                                          </p:tavLst>
                                        </p:anim>
                                        <p:anim calcmode="lin" valueType="num" p14:bounceEnd="50000">
                                          <p:cBhvr additive="base">
                                            <p:cTn id="25"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accel="50000" fill="hold" grpId="0" nodeType="clickEffect" p14:presetBounceEnd="50000">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14:bounceEnd="50000">
                                          <p:cBhvr additive="base">
                                            <p:cTn id="30" dur="50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31"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accel="50000" fill="hold" grpId="0" nodeType="clickEffect" p14:presetBounceEnd="50000">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14:bounceEnd="50000">
                                          <p:cBhvr additive="base">
                                            <p:cTn id="36"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37"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8" presetClass="entr" presetSubtype="12"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strips(downLeft)">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accel="5000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1+#ppt_w/2"/>
                                              </p:val>
                                            </p:tav>
                                            <p:tav tm="100000">
                                              <p:val>
                                                <p:strVal val="#ppt_x"/>
                                              </p:val>
                                            </p:tav>
                                          </p:tavLst>
                                        </p:anim>
                                        <p:anim calcmode="lin" valueType="num">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accel="5000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1+#ppt_w/2"/>
                                              </p:val>
                                            </p:tav>
                                            <p:tav tm="100000">
                                              <p:val>
                                                <p:strVal val="#ppt_x"/>
                                              </p:val>
                                            </p:tav>
                                          </p:tavLst>
                                        </p:anim>
                                        <p:anim calcmode="lin" valueType="num">
                                          <p:cBhvr additive="base">
                                            <p:cTn id="25"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accel="5000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1+#ppt_w/2"/>
                                              </p:val>
                                            </p:tav>
                                            <p:tav tm="100000">
                                              <p:val>
                                                <p:strVal val="#ppt_x"/>
                                              </p:val>
                                            </p:tav>
                                          </p:tavLst>
                                        </p:anim>
                                        <p:anim calcmode="lin" valueType="num">
                                          <p:cBhvr additive="base">
                                            <p:cTn id="31"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accel="5000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1+#ppt_w/2"/>
                                              </p:val>
                                            </p:tav>
                                            <p:tav tm="100000">
                                              <p:val>
                                                <p:strVal val="#ppt_x"/>
                                              </p:val>
                                            </p:tav>
                                          </p:tavLst>
                                        </p:anim>
                                        <p:anim calcmode="lin" valueType="num">
                                          <p:cBhvr additive="base">
                                            <p:cTn id="37"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P spid="4"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dubuque精美钢琴曲">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9466" y="131344"/>
            <a:ext cx="457094" cy="457094"/>
          </a:xfrm>
          <a:prstGeom prst="rect">
            <a:avLst/>
          </a:prstGeom>
        </p:spPr>
      </p:pic>
      <p:pic>
        <p:nvPicPr>
          <p:cNvPr id="4" name="图片 3">
            <a:extLst>
              <a:ext uri="{FF2B5EF4-FFF2-40B4-BE49-F238E27FC236}">
                <a16:creationId xmlns:a16="http://schemas.microsoft.com/office/drawing/2014/main" id="{04714BCA-BDEB-4E21-957E-243FA4BD20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4" y="930"/>
            <a:ext cx="9140694" cy="5141640"/>
          </a:xfrm>
          <a:prstGeom prst="rect">
            <a:avLst/>
          </a:prstGeom>
        </p:spPr>
      </p:pic>
      <p:pic>
        <p:nvPicPr>
          <p:cNvPr id="7" name="图片 6">
            <a:extLst>
              <a:ext uri="{FF2B5EF4-FFF2-40B4-BE49-F238E27FC236}">
                <a16:creationId xmlns:a16="http://schemas.microsoft.com/office/drawing/2014/main" id="{B838AB8A-46FD-4DE5-B6B9-4F7C787966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47" y="3162092"/>
            <a:ext cx="2391539" cy="2003383"/>
          </a:xfrm>
          <a:prstGeom prst="rect">
            <a:avLst/>
          </a:prstGeom>
        </p:spPr>
      </p:pic>
      <p:pic>
        <p:nvPicPr>
          <p:cNvPr id="10" name="图片 9">
            <a:extLst>
              <a:ext uri="{FF2B5EF4-FFF2-40B4-BE49-F238E27FC236}">
                <a16:creationId xmlns:a16="http://schemas.microsoft.com/office/drawing/2014/main" id="{AA5D89A8-B22B-4149-AE80-8C3929F779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2611" y="-249175"/>
            <a:ext cx="2379838" cy="2570225"/>
          </a:xfrm>
          <a:prstGeom prst="rect">
            <a:avLst/>
          </a:prstGeom>
        </p:spPr>
      </p:pic>
      <p:pic>
        <p:nvPicPr>
          <p:cNvPr id="12" name="图片 11">
            <a:extLst>
              <a:ext uri="{FF2B5EF4-FFF2-40B4-BE49-F238E27FC236}">
                <a16:creationId xmlns:a16="http://schemas.microsoft.com/office/drawing/2014/main" id="{12B4AFD8-2B92-4929-9BBB-BD3D388C9B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43909" y="3120265"/>
            <a:ext cx="2698438" cy="2099938"/>
          </a:xfrm>
          <a:prstGeom prst="rect">
            <a:avLst/>
          </a:prstGeom>
        </p:spPr>
      </p:pic>
      <p:pic>
        <p:nvPicPr>
          <p:cNvPr id="3" name="图片 2">
            <a:extLst>
              <a:ext uri="{FF2B5EF4-FFF2-40B4-BE49-F238E27FC236}">
                <a16:creationId xmlns:a16="http://schemas.microsoft.com/office/drawing/2014/main" id="{DB62CEBD-6534-409D-B545-34C538096D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61986" y="-10614"/>
            <a:ext cx="1271022" cy="1621429"/>
          </a:xfrm>
          <a:prstGeom prst="rect">
            <a:avLst/>
          </a:prstGeom>
        </p:spPr>
      </p:pic>
      <p:pic>
        <p:nvPicPr>
          <p:cNvPr id="13" name="图片 55">
            <a:extLst>
              <a:ext uri="{FF2B5EF4-FFF2-40B4-BE49-F238E27FC236}">
                <a16:creationId xmlns:a16="http://schemas.microsoft.com/office/drawing/2014/main" id="{71464CC5-EB03-4129-9163-FE9DD22BC2B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38257" y="2826201"/>
            <a:ext cx="2698438" cy="2914313"/>
          </a:xfrm>
          <a:prstGeom prst="rect">
            <a:avLst/>
          </a:prstGeom>
        </p:spPr>
      </p:pic>
      <p:sp>
        <p:nvSpPr>
          <p:cNvPr id="14" name="Title 9">
            <a:extLst>
              <a:ext uri="{FF2B5EF4-FFF2-40B4-BE49-F238E27FC236}">
                <a16:creationId xmlns:a16="http://schemas.microsoft.com/office/drawing/2014/main" id="{E2894778-CD2D-D54A-9A26-D748C2243356}"/>
              </a:ext>
            </a:extLst>
          </p:cNvPr>
          <p:cNvSpPr txBox="1">
            <a:spLocks/>
          </p:cNvSpPr>
          <p:nvPr/>
        </p:nvSpPr>
        <p:spPr>
          <a:xfrm>
            <a:off x="914400" y="1496990"/>
            <a:ext cx="7315200" cy="1323439"/>
          </a:xfrm>
          <a:prstGeom prst="rect">
            <a:avLst/>
          </a:prstGeom>
        </p:spPr>
        <p:txBody>
          <a:bodyPr wrap="square">
            <a:spAutoFit/>
          </a:bodyPr>
          <a:lstStyle>
            <a:lvl1pPr algn="ctr" defTabSz="914134" rtl="0" eaLnBrk="1" latinLnBrk="0" hangingPunct="1">
              <a:spcBef>
                <a:spcPct val="0"/>
              </a:spcBef>
              <a:buNone/>
              <a:defRPr sz="4424" kern="1200">
                <a:solidFill>
                  <a:schemeClr val="tx1"/>
                </a:solidFill>
                <a:latin typeface="+mj-lt"/>
                <a:ea typeface="+mj-ea"/>
                <a:cs typeface="+mj-cs"/>
              </a:defRPr>
            </a:lvl1pPr>
          </a:lstStyle>
          <a:p>
            <a:pPr defTabSz="685800">
              <a:buClrTx/>
              <a:buFontTx/>
            </a:pPr>
            <a:r>
              <a:rPr lang="en-US" sz="8000" b="1" dirty="0">
                <a:solidFill>
                  <a:srgbClr val="A01127"/>
                </a:solidFill>
                <a:latin typeface="PT Serif"/>
                <a:sym typeface="PT Serif"/>
              </a:rPr>
              <a:t>A. </a:t>
            </a:r>
            <a:r>
              <a:rPr lang="en-US" sz="8000" b="1" dirty="0" err="1">
                <a:solidFill>
                  <a:srgbClr val="A01127"/>
                </a:solidFill>
                <a:latin typeface="PT Serif"/>
                <a:sym typeface="PT Serif"/>
              </a:rPr>
              <a:t>Khởi</a:t>
            </a:r>
            <a:r>
              <a:rPr lang="en-US" sz="8000" b="1" dirty="0">
                <a:solidFill>
                  <a:srgbClr val="A01127"/>
                </a:solidFill>
                <a:latin typeface="PT Serif"/>
                <a:sym typeface="PT Serif"/>
              </a:rPr>
              <a:t> </a:t>
            </a:r>
            <a:r>
              <a:rPr lang="en-US" sz="8000" b="1" dirty="0" err="1">
                <a:solidFill>
                  <a:srgbClr val="A01127"/>
                </a:solidFill>
                <a:latin typeface="PT Serif"/>
                <a:sym typeface="PT Serif"/>
              </a:rPr>
              <a:t>Động</a:t>
            </a:r>
            <a:endParaRPr lang="en-VN" sz="8800" b="1" dirty="0">
              <a:ln w="0"/>
              <a:solidFill>
                <a:srgbClr val="FF00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903540518"/>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14:bounceEnd="50000">
                                          <p:cBhvr additive="base">
                                            <p:cTn id="7" dur="500" fill="hold"/>
                                            <p:tgtEl>
                                              <p:spTgt spid="62"/>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62"/>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50000">
                                          <p:cBhvr additive="base">
                                            <p:cTn id="15"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14:presetBounceEnd="50000">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50000">
                                          <p:cBhvr additive="base">
                                            <p:cTn id="19"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14:presetBounceEnd="50000">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14:bounceEnd="50000">
                                          <p:cBhvr additive="base">
                                            <p:cTn id="23"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12"/>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14:presetBounceEnd="50000">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14:bounceEnd="50000">
                                          <p:cBhvr additive="base">
                                            <p:cTn id="27"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28" dur="500" fill="hold"/>
                                            <p:tgtEl>
                                              <p:spTgt spid="3"/>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14:presetBounceEnd="50000">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14:bounceEnd="50000">
                                          <p:cBhvr additive="base">
                                            <p:cTn id="31"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32" dur="500" fill="hold"/>
                                            <p:tgtEl>
                                              <p:spTgt spid="13"/>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14:presetBounceEnd="50000">
                                      <p:stCondLst>
                                        <p:cond delay="0"/>
                                      </p:stCondLst>
                                      <p:iterate type="lt">
                                        <p:tmPct val="10000"/>
                                      </p:iterate>
                                      <p:childTnLst>
                                        <p:set>
                                          <p:cBhvr>
                                            <p:cTn id="34" dur="1" fill="hold">
                                              <p:stCondLst>
                                                <p:cond delay="0"/>
                                              </p:stCondLst>
                                            </p:cTn>
                                            <p:tgtEl>
                                              <p:spTgt spid="14"/>
                                            </p:tgtEl>
                                            <p:attrNameLst>
                                              <p:attrName>style.visibility</p:attrName>
                                            </p:attrNameLst>
                                          </p:cBhvr>
                                          <p:to>
                                            <p:strVal val="visible"/>
                                          </p:to>
                                        </p:set>
                                        <p:anim calcmode="lin" valueType="num" p14:bounceEnd="50000">
                                          <p:cBhvr additive="base">
                                            <p:cTn id="35"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14"/>
                                            </p:tgtEl>
                                            <p:attrNameLst>
                                              <p:attrName>ppt_y</p:attrName>
                                            </p:attrNameLst>
                                          </p:cBhvr>
                                          <p:tavLst>
                                            <p:tav tm="0">
                                              <p:val>
                                                <p:strVal val="0-#ppt_h/2"/>
                                              </p:val>
                                            </p:tav>
                                            <p:tav tm="100000">
                                              <p:val>
                                                <p:strVal val="#ppt_y"/>
                                              </p:val>
                                            </p:tav>
                                          </p:tavLst>
                                        </p:anim>
                                      </p:childTnLst>
                                    </p:cTn>
                                  </p:par>
                                </p:childTnLst>
                              </p:cTn>
                            </p:par>
                            <p:par>
                              <p:cTn id="37" fill="hold">
                                <p:stCondLst>
                                  <p:cond delay="950"/>
                                </p:stCondLst>
                                <p:childTnLst>
                                  <p:par>
                                    <p:cTn id="38" presetID="32" presetClass="emph" presetSubtype="0" repeatCount="5000" fill="hold" grpId="1" nodeType="afterEffect">
                                      <p:stCondLst>
                                        <p:cond delay="0"/>
                                      </p:stCondLst>
                                      <p:iterate type="lt">
                                        <p:tmPct val="0"/>
                                      </p:iterate>
                                      <p:childTnLst>
                                        <p:animRot by="120000">
                                          <p:cBhvr>
                                            <p:cTn id="39" dur="100" fill="hold">
                                              <p:stCondLst>
                                                <p:cond delay="0"/>
                                              </p:stCondLst>
                                            </p:cTn>
                                            <p:tgtEl>
                                              <p:spTgt spid="14"/>
                                            </p:tgtEl>
                                            <p:attrNameLst>
                                              <p:attrName>r</p:attrName>
                                            </p:attrNameLst>
                                          </p:cBhvr>
                                        </p:animRot>
                                        <p:animRot by="-240000">
                                          <p:cBhvr>
                                            <p:cTn id="40" dur="200" fill="hold">
                                              <p:stCondLst>
                                                <p:cond delay="200"/>
                                              </p:stCondLst>
                                            </p:cTn>
                                            <p:tgtEl>
                                              <p:spTgt spid="14"/>
                                            </p:tgtEl>
                                            <p:attrNameLst>
                                              <p:attrName>r</p:attrName>
                                            </p:attrNameLst>
                                          </p:cBhvr>
                                        </p:animRot>
                                        <p:animRot by="240000">
                                          <p:cBhvr>
                                            <p:cTn id="41" dur="200" fill="hold">
                                              <p:stCondLst>
                                                <p:cond delay="400"/>
                                              </p:stCondLst>
                                            </p:cTn>
                                            <p:tgtEl>
                                              <p:spTgt spid="14"/>
                                            </p:tgtEl>
                                            <p:attrNameLst>
                                              <p:attrName>r</p:attrName>
                                            </p:attrNameLst>
                                          </p:cBhvr>
                                        </p:animRot>
                                        <p:animRot by="-240000">
                                          <p:cBhvr>
                                            <p:cTn id="42" dur="200" fill="hold">
                                              <p:stCondLst>
                                                <p:cond delay="600"/>
                                              </p:stCondLst>
                                            </p:cTn>
                                            <p:tgtEl>
                                              <p:spTgt spid="14"/>
                                            </p:tgtEl>
                                            <p:attrNameLst>
                                              <p:attrName>r</p:attrName>
                                            </p:attrNameLst>
                                          </p:cBhvr>
                                        </p:animRot>
                                        <p:animRot by="120000">
                                          <p:cBhvr>
                                            <p:cTn id="43"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44" repeatCount="indefinite" fill="hold" display="0">
                      <p:stCondLst>
                        <p:cond delay="indefinite"/>
                      </p:stCondLst>
                      <p:endCondLst>
                        <p:cond evt="onStopAudio" delay="0">
                          <p:tgtEl>
                            <p:sldTgt/>
                          </p:tgtEl>
                        </p:cond>
                      </p:endCondLst>
                    </p:cTn>
                    <p:tgtEl>
                      <p:spTgt spid="62"/>
                    </p:tgtEl>
                  </p:cMediaNode>
                </p:audio>
              </p:childTnLst>
            </p:cTn>
          </p:par>
        </p:tnLst>
        <p:bldLst>
          <p:bldP spid="14" grpId="0"/>
          <p:bldP spid="14"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fill="hold"/>
                                            <p:tgtEl>
                                              <p:spTgt spid="62"/>
                                            </p:tgtEl>
                                            <p:attrNameLst>
                                              <p:attrName>ppt_x</p:attrName>
                                            </p:attrNameLst>
                                          </p:cBhvr>
                                          <p:tavLst>
                                            <p:tav tm="0">
                                              <p:val>
                                                <p:strVal val="0-#ppt_w/2"/>
                                              </p:val>
                                            </p:tav>
                                            <p:tav tm="100000">
                                              <p:val>
                                                <p:strVal val="#ppt_x"/>
                                              </p:val>
                                            </p:tav>
                                          </p:tavLst>
                                        </p:anim>
                                        <p:anim calcmode="lin" valueType="num">
                                          <p:cBhvr additive="base">
                                            <p:cTn id="8" dur="500" fill="hold"/>
                                            <p:tgtEl>
                                              <p:spTgt spid="62"/>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0-#ppt_w/2"/>
                                              </p:val>
                                            </p:tav>
                                            <p:tav tm="100000">
                                              <p:val>
                                                <p:strVal val="#ppt_x"/>
                                              </p:val>
                                            </p:tav>
                                          </p:tavLst>
                                        </p:anim>
                                        <p:anim calcmode="lin" valueType="num">
                                          <p:cBhvr additive="base">
                                            <p:cTn id="28" dur="500" fill="hold"/>
                                            <p:tgtEl>
                                              <p:spTgt spid="3"/>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iterate type="lt">
                                        <p:tmPct val="10000"/>
                                      </p:iterate>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0-#ppt_h/2"/>
                                              </p:val>
                                            </p:tav>
                                            <p:tav tm="100000">
                                              <p:val>
                                                <p:strVal val="#ppt_y"/>
                                              </p:val>
                                            </p:tav>
                                          </p:tavLst>
                                        </p:anim>
                                      </p:childTnLst>
                                    </p:cTn>
                                  </p:par>
                                </p:childTnLst>
                              </p:cTn>
                            </p:par>
                            <p:par>
                              <p:cTn id="37" fill="hold">
                                <p:stCondLst>
                                  <p:cond delay="950"/>
                                </p:stCondLst>
                                <p:childTnLst>
                                  <p:par>
                                    <p:cTn id="38" presetID="32" presetClass="emph" presetSubtype="0" repeatCount="5000" fill="hold" grpId="1" nodeType="afterEffect">
                                      <p:stCondLst>
                                        <p:cond delay="0"/>
                                      </p:stCondLst>
                                      <p:iterate type="lt">
                                        <p:tmPct val="0"/>
                                      </p:iterate>
                                      <p:childTnLst>
                                        <p:animRot by="120000">
                                          <p:cBhvr>
                                            <p:cTn id="39" dur="100" fill="hold">
                                              <p:stCondLst>
                                                <p:cond delay="0"/>
                                              </p:stCondLst>
                                            </p:cTn>
                                            <p:tgtEl>
                                              <p:spTgt spid="14"/>
                                            </p:tgtEl>
                                            <p:attrNameLst>
                                              <p:attrName>r</p:attrName>
                                            </p:attrNameLst>
                                          </p:cBhvr>
                                        </p:animRot>
                                        <p:animRot by="-240000">
                                          <p:cBhvr>
                                            <p:cTn id="40" dur="200" fill="hold">
                                              <p:stCondLst>
                                                <p:cond delay="200"/>
                                              </p:stCondLst>
                                            </p:cTn>
                                            <p:tgtEl>
                                              <p:spTgt spid="14"/>
                                            </p:tgtEl>
                                            <p:attrNameLst>
                                              <p:attrName>r</p:attrName>
                                            </p:attrNameLst>
                                          </p:cBhvr>
                                        </p:animRot>
                                        <p:animRot by="240000">
                                          <p:cBhvr>
                                            <p:cTn id="41" dur="200" fill="hold">
                                              <p:stCondLst>
                                                <p:cond delay="400"/>
                                              </p:stCondLst>
                                            </p:cTn>
                                            <p:tgtEl>
                                              <p:spTgt spid="14"/>
                                            </p:tgtEl>
                                            <p:attrNameLst>
                                              <p:attrName>r</p:attrName>
                                            </p:attrNameLst>
                                          </p:cBhvr>
                                        </p:animRot>
                                        <p:animRot by="-240000">
                                          <p:cBhvr>
                                            <p:cTn id="42" dur="200" fill="hold">
                                              <p:stCondLst>
                                                <p:cond delay="600"/>
                                              </p:stCondLst>
                                            </p:cTn>
                                            <p:tgtEl>
                                              <p:spTgt spid="14"/>
                                            </p:tgtEl>
                                            <p:attrNameLst>
                                              <p:attrName>r</p:attrName>
                                            </p:attrNameLst>
                                          </p:cBhvr>
                                        </p:animRot>
                                        <p:animRot by="120000">
                                          <p:cBhvr>
                                            <p:cTn id="43"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44" repeatCount="indefinite" fill="hold" display="0">
                      <p:stCondLst>
                        <p:cond delay="indefinite"/>
                      </p:stCondLst>
                      <p:endCondLst>
                        <p:cond evt="onStopAudio" delay="0">
                          <p:tgtEl>
                            <p:sldTgt/>
                          </p:tgtEl>
                        </p:cond>
                      </p:endCondLst>
                    </p:cTn>
                    <p:tgtEl>
                      <p:spTgt spid="62"/>
                    </p:tgtEl>
                  </p:cMediaNode>
                </p:audio>
              </p:childTnLst>
            </p:cTn>
          </p:par>
        </p:tnLst>
        <p:bldLst>
          <p:bldP spid="14" grpId="0"/>
          <p:bldP spid="14" grpId="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01907030051"/>
          <p:cNvPicPr>
            <a:picLocks noChangeAspect="1"/>
          </p:cNvPicPr>
          <p:nvPr/>
        </p:nvPicPr>
        <p:blipFill>
          <a:blip r:embed="rId3"/>
          <a:stretch>
            <a:fillRect/>
          </a:stretch>
        </p:blipFill>
        <p:spPr>
          <a:xfrm rot="5400000">
            <a:off x="1968342" y="-2001678"/>
            <a:ext cx="5201126" cy="9148286"/>
          </a:xfrm>
          <a:prstGeom prst="rect">
            <a:avLst/>
          </a:prstGeom>
        </p:spPr>
      </p:pic>
      <p:grpSp>
        <p:nvGrpSpPr>
          <p:cNvPr id="3" name="组合 2">
            <a:extLst>
              <a:ext uri="{FF2B5EF4-FFF2-40B4-BE49-F238E27FC236}">
                <a16:creationId xmlns:a16="http://schemas.microsoft.com/office/drawing/2014/main" id="{28C98384-088F-4B2A-8D13-7B4AB156A24F}"/>
              </a:ext>
            </a:extLst>
          </p:cNvPr>
          <p:cNvGrpSpPr/>
          <p:nvPr/>
        </p:nvGrpSpPr>
        <p:grpSpPr>
          <a:xfrm>
            <a:off x="3102429" y="294248"/>
            <a:ext cx="6178349" cy="4745838"/>
            <a:chOff x="5232768" y="392330"/>
            <a:chExt cx="7613015" cy="6073340"/>
          </a:xfrm>
        </p:grpSpPr>
        <p:pic>
          <p:nvPicPr>
            <p:cNvPr id="9" name="图片 8" descr="201907030051">
              <a:extLst>
                <a:ext uri="{FF2B5EF4-FFF2-40B4-BE49-F238E27FC236}">
                  <a16:creationId xmlns:a16="http://schemas.microsoft.com/office/drawing/2014/main" id="{E4CBFAA7-AF16-4561-8E51-B83CD06A4476}"/>
                </a:ext>
              </a:extLst>
            </p:cNvPr>
            <p:cNvPicPr>
              <a:picLocks noChangeAspect="1"/>
            </p:cNvPicPr>
            <p:nvPr/>
          </p:nvPicPr>
          <p:blipFill>
            <a:blip r:embed="rId4"/>
            <a:srcRect l="49150" t="19861" r="2925" b="32973"/>
            <a:stretch>
              <a:fillRect/>
            </a:stretch>
          </p:blipFill>
          <p:spPr>
            <a:xfrm>
              <a:off x="5232768" y="392330"/>
              <a:ext cx="7613015" cy="6073340"/>
            </a:xfrm>
            <a:prstGeom prst="rect">
              <a:avLst/>
            </a:prstGeom>
          </p:spPr>
        </p:pic>
        <p:sp>
          <p:nvSpPr>
            <p:cNvPr id="10" name="矩形 9">
              <a:extLst>
                <a:ext uri="{FF2B5EF4-FFF2-40B4-BE49-F238E27FC236}">
                  <a16:creationId xmlns:a16="http://schemas.microsoft.com/office/drawing/2014/main" id="{C465CF77-9F67-4505-B7D7-BA4C0990C148}"/>
                </a:ext>
              </a:extLst>
            </p:cNvPr>
            <p:cNvSpPr/>
            <p:nvPr/>
          </p:nvSpPr>
          <p:spPr>
            <a:xfrm flipH="1">
              <a:off x="5857625" y="1040683"/>
              <a:ext cx="5965825" cy="4535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字魂59号-创粗黑" panose="00000500000000000000" charset="-122"/>
                <a:ea typeface="等线" panose="02010600030101010101" pitchFamily="2" charset="-122"/>
                <a:cs typeface="字魂59号-创粗黑" panose="00000500000000000000" charset="-122"/>
              </a:endParaRPr>
            </a:p>
          </p:txBody>
        </p:sp>
      </p:grpSp>
      <p:sp>
        <p:nvSpPr>
          <p:cNvPr id="12" name="文本框 11">
            <a:extLst>
              <a:ext uri="{FF2B5EF4-FFF2-40B4-BE49-F238E27FC236}">
                <a16:creationId xmlns:a16="http://schemas.microsoft.com/office/drawing/2014/main" id="{5AB5A8C1-A91B-4694-A8B9-B77A2EF467D8}"/>
              </a:ext>
            </a:extLst>
          </p:cNvPr>
          <p:cNvSpPr txBox="1"/>
          <p:nvPr/>
        </p:nvSpPr>
        <p:spPr>
          <a:xfrm flipH="1">
            <a:off x="5571675" y="910648"/>
            <a:ext cx="710451" cy="715581"/>
          </a:xfrm>
          <a:prstGeom prst="rect">
            <a:avLst/>
          </a:prstGeom>
          <a:noFill/>
        </p:spPr>
        <p:txBody>
          <a:bodyPr wrap="none" rtlCol="0">
            <a:spAutoFit/>
          </a:bodyPr>
          <a:lstStyle/>
          <a:p>
            <a:pPr defTabSz="685800">
              <a:buClrTx/>
            </a:pPr>
            <a:r>
              <a:rPr lang="en-US" altLang="zh-CN" sz="4050" b="1" kern="1200" dirty="0">
                <a:solidFill>
                  <a:srgbClr val="7433EF"/>
                </a:solidFill>
                <a:latin typeface="思源黑体" panose="020B0400000000000000" pitchFamily="34" charset="-122"/>
                <a:ea typeface="思源黑体" panose="020B0400000000000000" pitchFamily="34" charset="-122"/>
                <a:cs typeface="+mn-ea"/>
                <a:sym typeface="+mn-lt"/>
              </a:rPr>
              <a:t>02</a:t>
            </a:r>
          </a:p>
        </p:txBody>
      </p:sp>
      <p:pic>
        <p:nvPicPr>
          <p:cNvPr id="17" name="图片 16">
            <a:extLst>
              <a:ext uri="{FF2B5EF4-FFF2-40B4-BE49-F238E27FC236}">
                <a16:creationId xmlns:a16="http://schemas.microsoft.com/office/drawing/2014/main" id="{FF86F5FE-8942-4E67-819D-447263E8DBF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56468" y="1257808"/>
            <a:ext cx="3934749" cy="2627884"/>
          </a:xfrm>
          <a:prstGeom prst="rect">
            <a:avLst/>
          </a:prstGeom>
        </p:spPr>
      </p:pic>
      <p:sp>
        <p:nvSpPr>
          <p:cNvPr id="13" name="文本框 11">
            <a:extLst>
              <a:ext uri="{FF2B5EF4-FFF2-40B4-BE49-F238E27FC236}">
                <a16:creationId xmlns:a16="http://schemas.microsoft.com/office/drawing/2014/main" id="{2B4A87E0-B9BD-4973-A323-4AE5FE19C687}"/>
              </a:ext>
            </a:extLst>
          </p:cNvPr>
          <p:cNvSpPr txBox="1"/>
          <p:nvPr/>
        </p:nvSpPr>
        <p:spPr>
          <a:xfrm flipH="1">
            <a:off x="4077052" y="1693190"/>
            <a:ext cx="3975280" cy="1615827"/>
          </a:xfrm>
          <a:prstGeom prst="rect">
            <a:avLst/>
          </a:prstGeom>
          <a:noFill/>
        </p:spPr>
        <p:txBody>
          <a:bodyPr wrap="square" rtlCol="0">
            <a:spAutoFit/>
          </a:bodyPr>
          <a:lstStyle/>
          <a:p>
            <a:pPr algn="ctr" defTabSz="685800">
              <a:buClrTx/>
            </a:pPr>
            <a:r>
              <a:rPr lang="en-US" altLang="zh-CN" sz="3300" b="1" kern="1200" dirty="0">
                <a:solidFill>
                  <a:srgbClr val="7433EF"/>
                </a:solidFill>
                <a:latin typeface="#9Slide03 AmpleSoft Bold" panose="02000000000000000000" pitchFamily="2" charset="0"/>
                <a:ea typeface="思源黑体" panose="020B0400000000000000" pitchFamily="34" charset="-122"/>
                <a:cs typeface="Times New Roman" panose="02020603050405020304" pitchFamily="18" charset="0"/>
                <a:sym typeface="+mn-lt"/>
              </a:rPr>
              <a:t>SỰ TAN RÃ CỦA XÃ HỘI NGUYÊN THỦY Ở VIỆT NAM</a:t>
            </a:r>
          </a:p>
        </p:txBody>
      </p:sp>
      <p:pic>
        <p:nvPicPr>
          <p:cNvPr id="11" name="图片 6">
            <a:extLst>
              <a:ext uri="{FF2B5EF4-FFF2-40B4-BE49-F238E27FC236}">
                <a16:creationId xmlns:a16="http://schemas.microsoft.com/office/drawing/2014/main" id="{558935EE-AC99-4F59-9414-B1F31912B11C}"/>
              </a:ext>
            </a:extLst>
          </p:cNvPr>
          <p:cNvPicPr>
            <a:picLocks noChangeAspect="1"/>
          </p:cNvPicPr>
          <p:nvPr/>
        </p:nvPicPr>
        <p:blipFill rotWithShape="1">
          <a:blip r:embed="rId6">
            <a:extLst>
              <a:ext uri="{28A0092B-C50C-407E-A947-70E740481C1C}">
                <a14:useLocalDpi xmlns:a14="http://schemas.microsoft.com/office/drawing/2010/main" val="0"/>
              </a:ext>
            </a:extLst>
          </a:blip>
          <a:srcRect l="7540" t="54971" b="15321"/>
          <a:stretch/>
        </p:blipFill>
        <p:spPr>
          <a:xfrm>
            <a:off x="5927059" y="3268376"/>
            <a:ext cx="2902382" cy="1398942"/>
          </a:xfrm>
          <a:prstGeom prst="rect">
            <a:avLst/>
          </a:prstGeom>
        </p:spPr>
      </p:pic>
    </p:spTree>
    <p:extLst>
      <p:ext uri="{BB962C8B-B14F-4D97-AF65-F5344CB8AC3E}">
        <p14:creationId xmlns:p14="http://schemas.microsoft.com/office/powerpoint/2010/main" val="80206480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201907030051">
            <a:extLst>
              <a:ext uri="{FF2B5EF4-FFF2-40B4-BE49-F238E27FC236}">
                <a16:creationId xmlns:a16="http://schemas.microsoft.com/office/drawing/2014/main" id="{F09131B1-2658-4A33-8451-78910F8CFA87}"/>
              </a:ext>
            </a:extLst>
          </p:cNvPr>
          <p:cNvPicPr>
            <a:picLocks noChangeAspect="1"/>
          </p:cNvPicPr>
          <p:nvPr/>
        </p:nvPicPr>
        <p:blipFill>
          <a:blip r:embed="rId3"/>
          <a:stretch>
            <a:fillRect/>
          </a:stretch>
        </p:blipFill>
        <p:spPr>
          <a:xfrm rot="5400000">
            <a:off x="1968342" y="-2001678"/>
            <a:ext cx="5201126" cy="9148286"/>
          </a:xfrm>
          <a:prstGeom prst="rect">
            <a:avLst/>
          </a:prstGeom>
        </p:spPr>
      </p:pic>
      <p:sp>
        <p:nvSpPr>
          <p:cNvPr id="15" name="矩形 14">
            <a:extLst>
              <a:ext uri="{FF2B5EF4-FFF2-40B4-BE49-F238E27FC236}">
                <a16:creationId xmlns:a16="http://schemas.microsoft.com/office/drawing/2014/main" id="{1D7AABE2-7393-43BC-86BC-C56281B43DD5}"/>
              </a:ext>
            </a:extLst>
          </p:cNvPr>
          <p:cNvSpPr/>
          <p:nvPr/>
        </p:nvSpPr>
        <p:spPr>
          <a:xfrm>
            <a:off x="219488" y="153760"/>
            <a:ext cx="8698832" cy="4837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Gill Sans MT" panose="020B0502020104020203"/>
              <a:ea typeface="等线" panose="02010600030101010101" pitchFamily="2" charset="-122"/>
            </a:endParaRPr>
          </a:p>
        </p:txBody>
      </p:sp>
      <p:pic>
        <p:nvPicPr>
          <p:cNvPr id="4" name="图片 3">
            <a:extLst>
              <a:ext uri="{FF2B5EF4-FFF2-40B4-BE49-F238E27FC236}">
                <a16:creationId xmlns:a16="http://schemas.microsoft.com/office/drawing/2014/main" id="{42A68FA9-0BE1-4C3B-A355-7FA1065992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297" y="118990"/>
            <a:ext cx="1108531" cy="673769"/>
          </a:xfrm>
          <a:prstGeom prst="rect">
            <a:avLst/>
          </a:prstGeom>
        </p:spPr>
      </p:pic>
      <p:sp>
        <p:nvSpPr>
          <p:cNvPr id="8" name="TextBox 1210">
            <a:extLst>
              <a:ext uri="{FF2B5EF4-FFF2-40B4-BE49-F238E27FC236}">
                <a16:creationId xmlns:a16="http://schemas.microsoft.com/office/drawing/2014/main" id="{3940A49B-503D-49C1-BBE6-7B8FB5CDA481}"/>
              </a:ext>
            </a:extLst>
          </p:cNvPr>
          <p:cNvSpPr/>
          <p:nvPr/>
        </p:nvSpPr>
        <p:spPr>
          <a:xfrm>
            <a:off x="1115676" y="255574"/>
            <a:ext cx="7808837" cy="415498"/>
          </a:xfrm>
          <a:prstGeom prst="rect">
            <a:avLst/>
          </a:prstGeom>
          <a:noFill/>
          <a:ln w="9525">
            <a:noFill/>
            <a:miter/>
          </a:ln>
        </p:spPr>
        <p:txBody>
          <a:bodyPr wrap="square">
            <a:spAutoFit/>
          </a:bodyPr>
          <a:lstStyle/>
          <a:p>
            <a:pPr defTabSz="685800">
              <a:buClrTx/>
            </a:pPr>
            <a:r>
              <a:rPr lang="en-US" altLang="zh-CN" sz="2100" b="1" kern="1200" dirty="0">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a, </a:t>
            </a:r>
            <a:r>
              <a:rPr lang="en-US" altLang="zh-CN" sz="2100" b="1" kern="1200" dirty="0" err="1">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Sự</a:t>
            </a:r>
            <a:r>
              <a:rPr lang="en-US" altLang="zh-CN" sz="2100" b="1" kern="1200" dirty="0">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 </a:t>
            </a:r>
            <a:r>
              <a:rPr lang="en-US" altLang="zh-CN" sz="2100" b="1" kern="1200" dirty="0" err="1">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xuất</a:t>
            </a:r>
            <a:r>
              <a:rPr lang="en-US" altLang="zh-CN" sz="2100" b="1" kern="1200" dirty="0">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 </a:t>
            </a:r>
            <a:r>
              <a:rPr lang="en-US" altLang="zh-CN" sz="2100" b="1" kern="1200" dirty="0" err="1">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hiện</a:t>
            </a:r>
            <a:r>
              <a:rPr lang="en-US" altLang="zh-CN" sz="2100" b="1" kern="1200" dirty="0">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 </a:t>
            </a:r>
            <a:r>
              <a:rPr lang="en-US" altLang="zh-CN" sz="2100" b="1" kern="1200" dirty="0" err="1">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kim</a:t>
            </a:r>
            <a:r>
              <a:rPr lang="en-US" altLang="zh-CN" sz="2100" b="1" kern="1200" dirty="0">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 </a:t>
            </a:r>
            <a:r>
              <a:rPr lang="en-US" altLang="zh-CN" sz="2100" b="1" kern="1200" dirty="0" err="1">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loại</a:t>
            </a:r>
            <a:endParaRPr lang="zh-CN" altLang="en-US" sz="2100" b="1" kern="1200" dirty="0">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endParaRPr>
          </a:p>
        </p:txBody>
      </p:sp>
      <p:sp>
        <p:nvSpPr>
          <p:cNvPr id="5" name="矩形 4">
            <a:extLst>
              <a:ext uri="{FF2B5EF4-FFF2-40B4-BE49-F238E27FC236}">
                <a16:creationId xmlns:a16="http://schemas.microsoft.com/office/drawing/2014/main" id="{018005A5-0BF5-4424-BCC8-3CEE646C4F31}"/>
              </a:ext>
            </a:extLst>
          </p:cNvPr>
          <p:cNvSpPr/>
          <p:nvPr/>
        </p:nvSpPr>
        <p:spPr>
          <a:xfrm>
            <a:off x="234358" y="1329664"/>
            <a:ext cx="2552384" cy="1794536"/>
          </a:xfrm>
          <a:prstGeom prst="rect">
            <a:avLst/>
          </a:prstGeom>
          <a:solidFill>
            <a:srgbClr val="F9A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Gill Sans MT" panose="020B0502020104020203"/>
              <a:ea typeface="等线" panose="02010600030101010101" pitchFamily="2" charset="-122"/>
            </a:endParaRPr>
          </a:p>
        </p:txBody>
      </p:sp>
      <p:pic>
        <p:nvPicPr>
          <p:cNvPr id="7" name="图片 6">
            <a:extLst>
              <a:ext uri="{FF2B5EF4-FFF2-40B4-BE49-F238E27FC236}">
                <a16:creationId xmlns:a16="http://schemas.microsoft.com/office/drawing/2014/main" id="{7A5A5E7D-D8AF-43DF-9C5C-7126359C86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803" y="1613859"/>
            <a:ext cx="2396303" cy="2396303"/>
          </a:xfrm>
          <a:prstGeom prst="rect">
            <a:avLst/>
          </a:prstGeom>
        </p:spPr>
      </p:pic>
      <p:cxnSp>
        <p:nvCxnSpPr>
          <p:cNvPr id="10" name="直接连接符 9">
            <a:extLst>
              <a:ext uri="{FF2B5EF4-FFF2-40B4-BE49-F238E27FC236}">
                <a16:creationId xmlns:a16="http://schemas.microsoft.com/office/drawing/2014/main" id="{FA1B89EE-6217-46EA-9F7C-EFDB8B5AF600}"/>
              </a:ext>
            </a:extLst>
          </p:cNvPr>
          <p:cNvCxnSpPr>
            <a:cxnSpLocks/>
          </p:cNvCxnSpPr>
          <p:nvPr/>
        </p:nvCxnSpPr>
        <p:spPr>
          <a:xfrm>
            <a:off x="2925707" y="1151372"/>
            <a:ext cx="0" cy="25122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CEEFC8B-800A-421D-822B-B41C8D4AC0CB}"/>
              </a:ext>
            </a:extLst>
          </p:cNvPr>
          <p:cNvSpPr txBox="1"/>
          <p:nvPr/>
        </p:nvSpPr>
        <p:spPr>
          <a:xfrm>
            <a:off x="2925707" y="718561"/>
            <a:ext cx="5597513" cy="880369"/>
          </a:xfrm>
          <a:prstGeom prst="rect">
            <a:avLst/>
          </a:prstGeom>
          <a:noFill/>
        </p:spPr>
        <p:txBody>
          <a:bodyPr wrap="square" rtlCol="0">
            <a:spAutoFit/>
          </a:bodyPr>
          <a:lstStyle/>
          <a:p>
            <a:pPr algn="ctr" defTabSz="685800">
              <a:lnSpc>
                <a:spcPct val="150000"/>
              </a:lnSpc>
              <a:buClrTx/>
            </a:pPr>
            <a:r>
              <a:rPr lang="en-US" sz="1800" b="1" kern="1200" dirty="0" err="1">
                <a:solidFill>
                  <a:prstClr val="black"/>
                </a:solidFill>
                <a:latin typeface="#9Slide03 Arima Madurai" panose="00000500000000000000" pitchFamily="2" charset="0"/>
                <a:ea typeface="+mn-ea"/>
                <a:cs typeface="#9Slide03 Arima Madurai" panose="00000500000000000000" pitchFamily="2" charset="0"/>
              </a:rPr>
              <a:t>Sơ</a:t>
            </a:r>
            <a:r>
              <a:rPr lang="en-US" sz="1800" b="1" kern="1200" dirty="0">
                <a:solidFill>
                  <a:prstClr val="black"/>
                </a:solidFill>
                <a:latin typeface="#9Slide03 Arima Madurai" panose="00000500000000000000" pitchFamily="2" charset="0"/>
                <a:ea typeface="+mn-ea"/>
                <a:cs typeface="#9Slide03 Arima Madurai" panose="00000500000000000000" pitchFamily="2" charset="0"/>
              </a:rPr>
              <a:t> </a:t>
            </a:r>
            <a:r>
              <a:rPr lang="en-US" sz="1800" b="1" kern="1200" dirty="0" err="1">
                <a:solidFill>
                  <a:prstClr val="black"/>
                </a:solidFill>
                <a:latin typeface="#9Slide03 Arima Madurai" panose="00000500000000000000" pitchFamily="2" charset="0"/>
                <a:ea typeface="+mn-ea"/>
                <a:cs typeface="#9Slide03 Arima Madurai" panose="00000500000000000000" pitchFamily="2" charset="0"/>
              </a:rPr>
              <a:t>đồ</a:t>
            </a:r>
            <a:r>
              <a:rPr lang="en-US" sz="1800" b="1" kern="1200" dirty="0">
                <a:solidFill>
                  <a:prstClr val="black"/>
                </a:solidFill>
                <a:latin typeface="#9Slide03 Arima Madurai" panose="00000500000000000000" pitchFamily="2" charset="0"/>
                <a:ea typeface="+mn-ea"/>
                <a:cs typeface="#9Slide03 Arima Madurai" panose="00000500000000000000" pitchFamily="2" charset="0"/>
              </a:rPr>
              <a:t> </a:t>
            </a:r>
            <a:r>
              <a:rPr lang="en-US" sz="1800" b="1" kern="1200" dirty="0" err="1">
                <a:solidFill>
                  <a:prstClr val="black"/>
                </a:solidFill>
                <a:latin typeface="#9Slide03 Arima Madurai" panose="00000500000000000000" pitchFamily="2" charset="0"/>
                <a:ea typeface="+mn-ea"/>
                <a:cs typeface="#9Slide03 Arima Madurai" panose="00000500000000000000" pitchFamily="2" charset="0"/>
              </a:rPr>
              <a:t>các</a:t>
            </a:r>
            <a:r>
              <a:rPr lang="en-US" sz="1800" b="1" kern="1200" dirty="0">
                <a:solidFill>
                  <a:prstClr val="black"/>
                </a:solidFill>
                <a:latin typeface="#9Slide03 Arima Madurai" panose="00000500000000000000" pitchFamily="2" charset="0"/>
                <a:ea typeface="+mn-ea"/>
                <a:cs typeface="#9Slide03 Arima Madurai" panose="00000500000000000000" pitchFamily="2" charset="0"/>
              </a:rPr>
              <a:t> </a:t>
            </a:r>
            <a:r>
              <a:rPr lang="en-US" sz="1800" b="1" kern="1200" dirty="0" err="1">
                <a:solidFill>
                  <a:prstClr val="black"/>
                </a:solidFill>
                <a:latin typeface="#9Slide03 Arima Madurai" panose="00000500000000000000" pitchFamily="2" charset="0"/>
                <a:ea typeface="+mn-ea"/>
                <a:cs typeface="#9Slide03 Arima Madurai" panose="00000500000000000000" pitchFamily="2" charset="0"/>
              </a:rPr>
              <a:t>nền</a:t>
            </a:r>
            <a:r>
              <a:rPr lang="en-US" sz="1800" b="1" kern="1200" dirty="0">
                <a:solidFill>
                  <a:prstClr val="black"/>
                </a:solidFill>
                <a:latin typeface="#9Slide03 Arima Madurai" panose="00000500000000000000" pitchFamily="2" charset="0"/>
                <a:ea typeface="+mn-ea"/>
                <a:cs typeface="#9Slide03 Arima Madurai" panose="00000500000000000000" pitchFamily="2" charset="0"/>
              </a:rPr>
              <a:t> </a:t>
            </a:r>
            <a:r>
              <a:rPr lang="en-US" sz="1800" b="1" kern="1200" dirty="0" err="1">
                <a:solidFill>
                  <a:prstClr val="black"/>
                </a:solidFill>
                <a:latin typeface="#9Slide03 Arima Madurai" panose="00000500000000000000" pitchFamily="2" charset="0"/>
                <a:ea typeface="+mn-ea"/>
                <a:cs typeface="#9Slide03 Arima Madurai" panose="00000500000000000000" pitchFamily="2" charset="0"/>
              </a:rPr>
              <a:t>văn</a:t>
            </a:r>
            <a:r>
              <a:rPr lang="en-US" sz="1800" b="1" kern="1200" dirty="0">
                <a:solidFill>
                  <a:prstClr val="black"/>
                </a:solidFill>
                <a:latin typeface="#9Slide03 Arima Madurai" panose="00000500000000000000" pitchFamily="2" charset="0"/>
                <a:ea typeface="+mn-ea"/>
                <a:cs typeface="#9Slide03 Arima Madurai" panose="00000500000000000000" pitchFamily="2" charset="0"/>
              </a:rPr>
              <a:t> </a:t>
            </a:r>
            <a:r>
              <a:rPr lang="en-US" sz="1800" b="1" kern="1200" dirty="0" err="1">
                <a:solidFill>
                  <a:prstClr val="black"/>
                </a:solidFill>
                <a:latin typeface="#9Slide03 Arima Madurai" panose="00000500000000000000" pitchFamily="2" charset="0"/>
                <a:ea typeface="+mn-ea"/>
                <a:cs typeface="#9Slide03 Arima Madurai" panose="00000500000000000000" pitchFamily="2" charset="0"/>
              </a:rPr>
              <a:t>hóa</a:t>
            </a:r>
            <a:r>
              <a:rPr lang="en-US" sz="1800" b="1" kern="1200" dirty="0">
                <a:solidFill>
                  <a:prstClr val="black"/>
                </a:solidFill>
                <a:latin typeface="#9Slide03 Arima Madurai" panose="00000500000000000000" pitchFamily="2" charset="0"/>
                <a:ea typeface="+mn-ea"/>
                <a:cs typeface="#9Slide03 Arima Madurai" panose="00000500000000000000" pitchFamily="2" charset="0"/>
              </a:rPr>
              <a:t> </a:t>
            </a:r>
            <a:r>
              <a:rPr lang="en-US" sz="1800" b="1" kern="1200" dirty="0" err="1">
                <a:solidFill>
                  <a:prstClr val="black"/>
                </a:solidFill>
                <a:latin typeface="#9Slide03 Arima Madurai" panose="00000500000000000000" pitchFamily="2" charset="0"/>
                <a:ea typeface="+mn-ea"/>
                <a:cs typeface="#9Slide03 Arima Madurai" panose="00000500000000000000" pitchFamily="2" charset="0"/>
              </a:rPr>
              <a:t>đồ</a:t>
            </a:r>
            <a:r>
              <a:rPr lang="en-US" sz="1800" b="1" kern="1200" dirty="0">
                <a:solidFill>
                  <a:prstClr val="black"/>
                </a:solidFill>
                <a:latin typeface="#9Slide03 Arima Madurai" panose="00000500000000000000" pitchFamily="2" charset="0"/>
                <a:ea typeface="+mn-ea"/>
                <a:cs typeface="#9Slide03 Arima Madurai" panose="00000500000000000000" pitchFamily="2" charset="0"/>
              </a:rPr>
              <a:t> </a:t>
            </a:r>
            <a:r>
              <a:rPr lang="en-US" sz="1800" b="1" kern="1200" dirty="0" err="1">
                <a:solidFill>
                  <a:prstClr val="black"/>
                </a:solidFill>
                <a:latin typeface="#9Slide03 Arima Madurai" panose="00000500000000000000" pitchFamily="2" charset="0"/>
                <a:ea typeface="+mn-ea"/>
                <a:cs typeface="#9Slide03 Arima Madurai" panose="00000500000000000000" pitchFamily="2" charset="0"/>
              </a:rPr>
              <a:t>đồng</a:t>
            </a:r>
            <a:r>
              <a:rPr lang="en-US" sz="1800" b="1" kern="1200" dirty="0">
                <a:solidFill>
                  <a:prstClr val="black"/>
                </a:solidFill>
                <a:latin typeface="#9Slide03 Arima Madurai" panose="00000500000000000000" pitchFamily="2" charset="0"/>
                <a:ea typeface="+mn-ea"/>
                <a:cs typeface="#9Slide03 Arima Madurai" panose="00000500000000000000" pitchFamily="2" charset="0"/>
              </a:rPr>
              <a:t> ở </a:t>
            </a:r>
            <a:r>
              <a:rPr lang="en-US" sz="1800" b="1" kern="1200" dirty="0" err="1">
                <a:solidFill>
                  <a:prstClr val="black"/>
                </a:solidFill>
                <a:latin typeface="#9Slide03 Arima Madurai" panose="00000500000000000000" pitchFamily="2" charset="0"/>
                <a:ea typeface="+mn-ea"/>
                <a:cs typeface="#9Slide03 Arima Madurai" panose="00000500000000000000" pitchFamily="2" charset="0"/>
              </a:rPr>
              <a:t>Việt</a:t>
            </a:r>
            <a:r>
              <a:rPr lang="en-US" sz="1800" b="1" kern="1200" dirty="0">
                <a:solidFill>
                  <a:prstClr val="black"/>
                </a:solidFill>
                <a:latin typeface="#9Slide03 Arima Madurai" panose="00000500000000000000" pitchFamily="2" charset="0"/>
                <a:ea typeface="+mn-ea"/>
                <a:cs typeface="#9Slide03 Arima Madurai" panose="00000500000000000000" pitchFamily="2" charset="0"/>
              </a:rPr>
              <a:t> Nam </a:t>
            </a:r>
            <a:r>
              <a:rPr lang="en-US" sz="1800" b="1" kern="1200" dirty="0" err="1">
                <a:solidFill>
                  <a:prstClr val="black"/>
                </a:solidFill>
                <a:latin typeface="#9Slide03 Arima Madurai" panose="00000500000000000000" pitchFamily="2" charset="0"/>
                <a:ea typeface="+mn-ea"/>
                <a:cs typeface="#9Slide03 Arima Madurai" panose="00000500000000000000" pitchFamily="2" charset="0"/>
              </a:rPr>
              <a:t>cho</a:t>
            </a:r>
            <a:r>
              <a:rPr lang="en-US" sz="1800" b="1" kern="1200" dirty="0">
                <a:solidFill>
                  <a:prstClr val="black"/>
                </a:solidFill>
                <a:latin typeface="#9Slide03 Arima Madurai" panose="00000500000000000000" pitchFamily="2" charset="0"/>
                <a:ea typeface="+mn-ea"/>
                <a:cs typeface="#9Slide03 Arima Madurai" panose="00000500000000000000" pitchFamily="2" charset="0"/>
              </a:rPr>
              <a:t> </a:t>
            </a:r>
            <a:r>
              <a:rPr lang="en-US" sz="1800" b="1" kern="1200" dirty="0" err="1">
                <a:solidFill>
                  <a:prstClr val="black"/>
                </a:solidFill>
                <a:latin typeface="#9Slide03 Arima Madurai" panose="00000500000000000000" pitchFamily="2" charset="0"/>
                <a:ea typeface="+mn-ea"/>
                <a:cs typeface="#9Slide03 Arima Madurai" panose="00000500000000000000" pitchFamily="2" charset="0"/>
              </a:rPr>
              <a:t>em</a:t>
            </a:r>
            <a:r>
              <a:rPr lang="en-US" sz="1800" b="1" kern="1200" dirty="0">
                <a:solidFill>
                  <a:prstClr val="black"/>
                </a:solidFill>
                <a:latin typeface="#9Slide03 Arima Madurai" panose="00000500000000000000" pitchFamily="2" charset="0"/>
                <a:ea typeface="+mn-ea"/>
                <a:cs typeface="#9Slide03 Arima Madurai" panose="00000500000000000000" pitchFamily="2" charset="0"/>
              </a:rPr>
              <a:t> </a:t>
            </a:r>
            <a:r>
              <a:rPr lang="en-US" sz="1800" b="1" kern="1200" dirty="0" err="1">
                <a:solidFill>
                  <a:prstClr val="black"/>
                </a:solidFill>
                <a:latin typeface="#9Slide03 Arima Madurai" panose="00000500000000000000" pitchFamily="2" charset="0"/>
                <a:ea typeface="+mn-ea"/>
                <a:cs typeface="#9Slide03 Arima Madurai" panose="00000500000000000000" pitchFamily="2" charset="0"/>
              </a:rPr>
              <a:t>biết</a:t>
            </a:r>
            <a:r>
              <a:rPr lang="en-US" sz="1800" b="1" kern="1200" dirty="0">
                <a:solidFill>
                  <a:prstClr val="black"/>
                </a:solidFill>
                <a:latin typeface="#9Slide03 Arima Madurai" panose="00000500000000000000" pitchFamily="2" charset="0"/>
                <a:ea typeface="+mn-ea"/>
                <a:cs typeface="#9Slide03 Arima Madurai" panose="00000500000000000000" pitchFamily="2" charset="0"/>
              </a:rPr>
              <a:t> </a:t>
            </a:r>
            <a:r>
              <a:rPr lang="en-US" sz="1800" b="1" kern="1200" dirty="0" err="1">
                <a:solidFill>
                  <a:prstClr val="black"/>
                </a:solidFill>
                <a:latin typeface="#9Slide03 Arima Madurai" panose="00000500000000000000" pitchFamily="2" charset="0"/>
                <a:ea typeface="+mn-ea"/>
                <a:cs typeface="#9Slide03 Arima Madurai" panose="00000500000000000000" pitchFamily="2" charset="0"/>
              </a:rPr>
              <a:t>thông</a:t>
            </a:r>
            <a:r>
              <a:rPr lang="en-US" sz="1800" b="1" kern="1200" dirty="0">
                <a:solidFill>
                  <a:prstClr val="black"/>
                </a:solidFill>
                <a:latin typeface="#9Slide03 Arima Madurai" panose="00000500000000000000" pitchFamily="2" charset="0"/>
                <a:ea typeface="+mn-ea"/>
                <a:cs typeface="#9Slide03 Arima Madurai" panose="00000500000000000000" pitchFamily="2" charset="0"/>
              </a:rPr>
              <a:t> tin </a:t>
            </a:r>
            <a:r>
              <a:rPr lang="en-US" sz="1800" b="1" kern="1200" dirty="0" err="1">
                <a:solidFill>
                  <a:prstClr val="black"/>
                </a:solidFill>
                <a:latin typeface="#9Slide03 Arima Madurai" panose="00000500000000000000" pitchFamily="2" charset="0"/>
                <a:ea typeface="+mn-ea"/>
                <a:cs typeface="#9Slide03 Arima Madurai" panose="00000500000000000000" pitchFamily="2" charset="0"/>
              </a:rPr>
              <a:t>gì</a:t>
            </a:r>
            <a:r>
              <a:rPr lang="en-US" sz="1800" b="1" kern="1200" dirty="0">
                <a:solidFill>
                  <a:prstClr val="black"/>
                </a:solidFill>
                <a:latin typeface="#9Slide03 Arima Madurai" panose="00000500000000000000" pitchFamily="2" charset="0"/>
                <a:ea typeface="+mn-ea"/>
                <a:cs typeface="#9Slide03 Arima Madurai" panose="00000500000000000000" pitchFamily="2" charset="0"/>
              </a:rPr>
              <a:t>?</a:t>
            </a:r>
          </a:p>
        </p:txBody>
      </p:sp>
      <p:pic>
        <p:nvPicPr>
          <p:cNvPr id="2" name="Picture 1">
            <a:extLst>
              <a:ext uri="{FF2B5EF4-FFF2-40B4-BE49-F238E27FC236}">
                <a16:creationId xmlns:a16="http://schemas.microsoft.com/office/drawing/2014/main" id="{6AC28481-4CAF-4C5A-92EB-3BAA0EF9CAE9}"/>
              </a:ext>
            </a:extLst>
          </p:cNvPr>
          <p:cNvPicPr>
            <a:picLocks noChangeAspect="1"/>
          </p:cNvPicPr>
          <p:nvPr/>
        </p:nvPicPr>
        <p:blipFill>
          <a:blip r:embed="rId6"/>
          <a:stretch>
            <a:fillRect/>
          </a:stretch>
        </p:blipFill>
        <p:spPr>
          <a:xfrm>
            <a:off x="3320143" y="1584183"/>
            <a:ext cx="4460330" cy="3366441"/>
          </a:xfrm>
          <a:prstGeom prst="rect">
            <a:avLst/>
          </a:prstGeom>
          <a:ln>
            <a:noFill/>
          </a:ln>
          <a:effectLst>
            <a:softEdge rad="112500"/>
          </a:effectLst>
        </p:spPr>
      </p:pic>
    </p:spTree>
    <p:extLst>
      <p:ext uri="{BB962C8B-B14F-4D97-AF65-F5344CB8AC3E}">
        <p14:creationId xmlns:p14="http://schemas.microsoft.com/office/powerpoint/2010/main" val="3912497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201907030051">
            <a:extLst>
              <a:ext uri="{FF2B5EF4-FFF2-40B4-BE49-F238E27FC236}">
                <a16:creationId xmlns:a16="http://schemas.microsoft.com/office/drawing/2014/main" id="{F09131B1-2658-4A33-8451-78910F8CFA87}"/>
              </a:ext>
            </a:extLst>
          </p:cNvPr>
          <p:cNvPicPr>
            <a:picLocks noChangeAspect="1"/>
          </p:cNvPicPr>
          <p:nvPr/>
        </p:nvPicPr>
        <p:blipFill>
          <a:blip r:embed="rId3"/>
          <a:stretch>
            <a:fillRect/>
          </a:stretch>
        </p:blipFill>
        <p:spPr>
          <a:xfrm rot="5400000">
            <a:off x="1968342" y="-2001678"/>
            <a:ext cx="5201126" cy="9148286"/>
          </a:xfrm>
          <a:prstGeom prst="rect">
            <a:avLst/>
          </a:prstGeom>
        </p:spPr>
      </p:pic>
      <p:sp>
        <p:nvSpPr>
          <p:cNvPr id="15" name="矩形 14">
            <a:extLst>
              <a:ext uri="{FF2B5EF4-FFF2-40B4-BE49-F238E27FC236}">
                <a16:creationId xmlns:a16="http://schemas.microsoft.com/office/drawing/2014/main" id="{1D7AABE2-7393-43BC-86BC-C56281B43DD5}"/>
              </a:ext>
            </a:extLst>
          </p:cNvPr>
          <p:cNvSpPr/>
          <p:nvPr/>
        </p:nvSpPr>
        <p:spPr>
          <a:xfrm>
            <a:off x="219488" y="153760"/>
            <a:ext cx="8698832" cy="4837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Gill Sans MT" panose="020B0502020104020203"/>
              <a:ea typeface="等线" panose="02010600030101010101" pitchFamily="2" charset="-122"/>
            </a:endParaRPr>
          </a:p>
        </p:txBody>
      </p:sp>
      <p:pic>
        <p:nvPicPr>
          <p:cNvPr id="4" name="图片 3">
            <a:extLst>
              <a:ext uri="{FF2B5EF4-FFF2-40B4-BE49-F238E27FC236}">
                <a16:creationId xmlns:a16="http://schemas.microsoft.com/office/drawing/2014/main" id="{42A68FA9-0BE1-4C3B-A355-7FA1065992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297" y="118990"/>
            <a:ext cx="1108531" cy="673769"/>
          </a:xfrm>
          <a:prstGeom prst="rect">
            <a:avLst/>
          </a:prstGeom>
        </p:spPr>
      </p:pic>
      <p:sp>
        <p:nvSpPr>
          <p:cNvPr id="8" name="TextBox 1210">
            <a:extLst>
              <a:ext uri="{FF2B5EF4-FFF2-40B4-BE49-F238E27FC236}">
                <a16:creationId xmlns:a16="http://schemas.microsoft.com/office/drawing/2014/main" id="{3940A49B-503D-49C1-BBE6-7B8FB5CDA481}"/>
              </a:ext>
            </a:extLst>
          </p:cNvPr>
          <p:cNvSpPr/>
          <p:nvPr/>
        </p:nvSpPr>
        <p:spPr>
          <a:xfrm>
            <a:off x="1115676" y="255574"/>
            <a:ext cx="7808837" cy="415498"/>
          </a:xfrm>
          <a:prstGeom prst="rect">
            <a:avLst/>
          </a:prstGeom>
          <a:noFill/>
          <a:ln w="9525">
            <a:noFill/>
            <a:miter/>
          </a:ln>
        </p:spPr>
        <p:txBody>
          <a:bodyPr wrap="square">
            <a:spAutoFit/>
          </a:bodyPr>
          <a:lstStyle/>
          <a:p>
            <a:pPr defTabSz="685800">
              <a:buClrTx/>
            </a:pPr>
            <a:r>
              <a:rPr lang="en-US" altLang="zh-CN" sz="2100" b="1" kern="1200" dirty="0">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b, </a:t>
            </a:r>
            <a:r>
              <a:rPr lang="en-US" altLang="zh-CN" sz="2100" b="1" kern="1200" dirty="0" err="1">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Sự</a:t>
            </a:r>
            <a:r>
              <a:rPr lang="en-US" altLang="zh-CN" sz="2100" b="1" kern="1200" dirty="0">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 </a:t>
            </a:r>
            <a:r>
              <a:rPr lang="en-US" altLang="zh-CN" sz="2100" b="1" kern="1200" dirty="0" err="1">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phân</a:t>
            </a:r>
            <a:r>
              <a:rPr lang="en-US" altLang="zh-CN" sz="2100" b="1" kern="1200" dirty="0">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 </a:t>
            </a:r>
            <a:r>
              <a:rPr lang="en-US" altLang="zh-CN" sz="2100" b="1" kern="1200" dirty="0" err="1">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hóa</a:t>
            </a:r>
            <a:r>
              <a:rPr lang="en-US" altLang="zh-CN" sz="2100" b="1" kern="1200" dirty="0">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 </a:t>
            </a:r>
            <a:r>
              <a:rPr lang="en-US" altLang="zh-CN" sz="2100" b="1" kern="1200" dirty="0" err="1">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và</a:t>
            </a:r>
            <a:r>
              <a:rPr lang="en-US" altLang="zh-CN" sz="2100" b="1" kern="1200" dirty="0">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 tan </a:t>
            </a:r>
            <a:r>
              <a:rPr lang="en-US" altLang="zh-CN" sz="2100" b="1" kern="1200" dirty="0" err="1">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rã</a:t>
            </a:r>
            <a:r>
              <a:rPr lang="en-US" altLang="zh-CN" sz="2100" b="1" kern="1200" dirty="0">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 </a:t>
            </a:r>
            <a:r>
              <a:rPr lang="en-US" altLang="zh-CN" sz="2100" b="1" kern="1200" dirty="0" err="1">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của</a:t>
            </a:r>
            <a:r>
              <a:rPr lang="en-US" altLang="zh-CN" sz="2100" b="1" kern="1200" dirty="0">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 </a:t>
            </a:r>
            <a:r>
              <a:rPr lang="en-US" altLang="zh-CN" sz="2100" b="1" kern="1200" dirty="0" err="1">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xã</a:t>
            </a:r>
            <a:r>
              <a:rPr lang="en-US" altLang="zh-CN" sz="2100" b="1" kern="1200" dirty="0">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 </a:t>
            </a:r>
            <a:r>
              <a:rPr lang="en-US" altLang="zh-CN" sz="2100" b="1" kern="1200" dirty="0" err="1">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hội</a:t>
            </a:r>
            <a:r>
              <a:rPr lang="en-US" altLang="zh-CN" sz="2100" b="1" kern="1200" dirty="0">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 </a:t>
            </a:r>
            <a:r>
              <a:rPr lang="en-US" altLang="zh-CN" sz="2100" b="1" kern="1200" dirty="0" err="1">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nguyên</a:t>
            </a:r>
            <a:r>
              <a:rPr lang="en-US" altLang="zh-CN" sz="2100" b="1" kern="1200" dirty="0">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 </a:t>
            </a:r>
            <a:r>
              <a:rPr lang="en-US" altLang="zh-CN" sz="2100" b="1" kern="1200" dirty="0" err="1">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thủy</a:t>
            </a:r>
            <a:r>
              <a:rPr lang="en-US" altLang="zh-CN" sz="2100" b="1" kern="1200" dirty="0">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 ở </a:t>
            </a:r>
            <a:r>
              <a:rPr lang="en-US" altLang="zh-CN" sz="2100" b="1" kern="1200" dirty="0" err="1">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Việt</a:t>
            </a:r>
            <a:r>
              <a:rPr lang="en-US" altLang="zh-CN" sz="2100" b="1" kern="1200" dirty="0">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 Nam</a:t>
            </a:r>
            <a:endParaRPr lang="zh-CN" altLang="en-US" sz="2100" b="1" kern="1200" dirty="0">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endParaRPr>
          </a:p>
        </p:txBody>
      </p:sp>
      <p:sp>
        <p:nvSpPr>
          <p:cNvPr id="5" name="矩形 4">
            <a:extLst>
              <a:ext uri="{FF2B5EF4-FFF2-40B4-BE49-F238E27FC236}">
                <a16:creationId xmlns:a16="http://schemas.microsoft.com/office/drawing/2014/main" id="{018005A5-0BF5-4424-BCC8-3CEE646C4F31}"/>
              </a:ext>
            </a:extLst>
          </p:cNvPr>
          <p:cNvSpPr/>
          <p:nvPr/>
        </p:nvSpPr>
        <p:spPr>
          <a:xfrm>
            <a:off x="234359" y="1329664"/>
            <a:ext cx="2213701" cy="1653229"/>
          </a:xfrm>
          <a:prstGeom prst="rect">
            <a:avLst/>
          </a:prstGeom>
          <a:solidFill>
            <a:srgbClr val="F9A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Gill Sans MT" panose="020B0502020104020203"/>
              <a:ea typeface="等线" panose="02010600030101010101" pitchFamily="2" charset="-122"/>
            </a:endParaRPr>
          </a:p>
        </p:txBody>
      </p:sp>
      <p:pic>
        <p:nvPicPr>
          <p:cNvPr id="7" name="图片 6">
            <a:extLst>
              <a:ext uri="{FF2B5EF4-FFF2-40B4-BE49-F238E27FC236}">
                <a16:creationId xmlns:a16="http://schemas.microsoft.com/office/drawing/2014/main" id="{7A5A5E7D-D8AF-43DF-9C5C-7126359C86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528" y="1457240"/>
            <a:ext cx="2074168" cy="2074168"/>
          </a:xfrm>
          <a:prstGeom prst="rect">
            <a:avLst/>
          </a:prstGeom>
        </p:spPr>
      </p:pic>
      <p:cxnSp>
        <p:nvCxnSpPr>
          <p:cNvPr id="10" name="直接连接符 9">
            <a:extLst>
              <a:ext uri="{FF2B5EF4-FFF2-40B4-BE49-F238E27FC236}">
                <a16:creationId xmlns:a16="http://schemas.microsoft.com/office/drawing/2014/main" id="{FA1B89EE-6217-46EA-9F7C-EFDB8B5AF600}"/>
              </a:ext>
            </a:extLst>
          </p:cNvPr>
          <p:cNvCxnSpPr>
            <a:cxnSpLocks/>
          </p:cNvCxnSpPr>
          <p:nvPr/>
        </p:nvCxnSpPr>
        <p:spPr>
          <a:xfrm>
            <a:off x="2530607" y="920609"/>
            <a:ext cx="0" cy="25122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2A5FBA1-99CD-4064-A286-A12E2BF64C6F}"/>
              </a:ext>
            </a:extLst>
          </p:cNvPr>
          <p:cNvPicPr>
            <a:picLocks noChangeAspect="1"/>
          </p:cNvPicPr>
          <p:nvPr/>
        </p:nvPicPr>
        <p:blipFill>
          <a:blip r:embed="rId6"/>
          <a:stretch>
            <a:fillRect/>
          </a:stretch>
        </p:blipFill>
        <p:spPr>
          <a:xfrm>
            <a:off x="3097045" y="1637840"/>
            <a:ext cx="5254838" cy="295584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BDF7EDC7-81C8-4B55-8CCC-22508B2D0ED8}"/>
              </a:ext>
            </a:extLst>
          </p:cNvPr>
          <p:cNvSpPr txBox="1"/>
          <p:nvPr/>
        </p:nvSpPr>
        <p:spPr>
          <a:xfrm>
            <a:off x="2962528" y="920610"/>
            <a:ext cx="2057567" cy="646331"/>
          </a:xfrm>
          <a:prstGeom prst="rect">
            <a:avLst/>
          </a:prstGeom>
          <a:noFill/>
        </p:spPr>
        <p:txBody>
          <a:bodyPr wrap="square" rtlCol="0">
            <a:spAutoFit/>
          </a:bodyPr>
          <a:lstStyle/>
          <a:p>
            <a:pPr defTabSz="685800">
              <a:buClrTx/>
            </a:pPr>
            <a:r>
              <a:rPr lang="en-US" sz="3600" kern="1200" dirty="0" err="1">
                <a:solidFill>
                  <a:prstClr val="black"/>
                </a:solidFill>
                <a:latin typeface="#9Slide05 Fourth Medium" panose="00000600000000000000" pitchFamily="2" charset="0"/>
                <a:ea typeface="+mn-ea"/>
                <a:cs typeface="+mn-cs"/>
              </a:rPr>
              <a:t>Trò</a:t>
            </a:r>
            <a:r>
              <a:rPr lang="en-US" sz="3600" kern="1200" dirty="0">
                <a:solidFill>
                  <a:prstClr val="black"/>
                </a:solidFill>
                <a:latin typeface="#9Slide05 Fourth Medium" panose="00000600000000000000" pitchFamily="2" charset="0"/>
                <a:ea typeface="+mn-ea"/>
                <a:cs typeface="+mn-cs"/>
              </a:rPr>
              <a:t> </a:t>
            </a:r>
            <a:r>
              <a:rPr lang="en-US" sz="3600" kern="1200" dirty="0" err="1">
                <a:solidFill>
                  <a:prstClr val="black"/>
                </a:solidFill>
                <a:latin typeface="#9Slide05 Fourth Medium" panose="00000600000000000000" pitchFamily="2" charset="0"/>
                <a:ea typeface="+mn-ea"/>
                <a:cs typeface="+mn-cs"/>
              </a:rPr>
              <a:t>chơi</a:t>
            </a:r>
            <a:endParaRPr lang="en-US" sz="3600" kern="1200" dirty="0">
              <a:solidFill>
                <a:prstClr val="black"/>
              </a:solidFill>
              <a:latin typeface="#9Slide05 Fourth Medium" panose="00000600000000000000" pitchFamily="2" charset="0"/>
              <a:ea typeface="+mn-ea"/>
              <a:cs typeface="+mn-cs"/>
            </a:endParaRPr>
          </a:p>
        </p:txBody>
      </p:sp>
    </p:spTree>
    <p:extLst>
      <p:ext uri="{BB962C8B-B14F-4D97-AF65-F5344CB8AC3E}">
        <p14:creationId xmlns:p14="http://schemas.microsoft.com/office/powerpoint/2010/main" val="2656261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9000" r="24000" b="-17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3E5BA1-0872-4E01-A852-8DF96F69E976}"/>
              </a:ext>
            </a:extLst>
          </p:cNvPr>
          <p:cNvPicPr>
            <a:picLocks noChangeAspect="1"/>
          </p:cNvPicPr>
          <p:nvPr/>
        </p:nvPicPr>
        <p:blipFill>
          <a:blip r:embed="rId3"/>
          <a:stretch>
            <a:fillRect/>
          </a:stretch>
        </p:blipFill>
        <p:spPr>
          <a:xfrm>
            <a:off x="5660572" y="57151"/>
            <a:ext cx="3483428" cy="50863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AC14AD84-9080-4232-80C0-AC6F8341CBA8}"/>
              </a:ext>
            </a:extLst>
          </p:cNvPr>
          <p:cNvSpPr txBox="1"/>
          <p:nvPr/>
        </p:nvSpPr>
        <p:spPr>
          <a:xfrm>
            <a:off x="597600" y="472244"/>
            <a:ext cx="5033436" cy="1089529"/>
          </a:xfrm>
          <a:prstGeom prst="rect">
            <a:avLst/>
          </a:prstGeom>
          <a:noFill/>
        </p:spPr>
        <p:txBody>
          <a:bodyPr wrap="square">
            <a:spAutoFit/>
          </a:bodyPr>
          <a:lstStyle/>
          <a:p>
            <a:pPr algn="just" defTabSz="457223">
              <a:lnSpc>
                <a:spcPct val="150000"/>
              </a:lnSpc>
              <a:buClrTx/>
            </a:pP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tin SGK tr.27,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lược</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nghĩ</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trả</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thật</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nhanh</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lần</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lượt</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Nếu</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trả</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sai</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dừng</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chơi</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nhường</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quyền</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trả</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p>
        </p:txBody>
      </p:sp>
      <p:pic>
        <p:nvPicPr>
          <p:cNvPr id="9" name="Graphic 8" descr="Marker">
            <a:extLst>
              <a:ext uri="{FF2B5EF4-FFF2-40B4-BE49-F238E27FC236}">
                <a16:creationId xmlns:a16="http://schemas.microsoft.com/office/drawing/2014/main" id="{923FC3B8-A65A-4377-BBE9-6A5F7A6379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66816" y="1744254"/>
            <a:ext cx="457200" cy="457200"/>
          </a:xfrm>
          <a:prstGeom prst="rect">
            <a:avLst/>
          </a:prstGeom>
        </p:spPr>
      </p:pic>
      <p:sp>
        <p:nvSpPr>
          <p:cNvPr id="13" name="Title 2">
            <a:extLst>
              <a:ext uri="{FF2B5EF4-FFF2-40B4-BE49-F238E27FC236}">
                <a16:creationId xmlns:a16="http://schemas.microsoft.com/office/drawing/2014/main" id="{A79912CB-6925-4508-A558-72D58C757253}"/>
              </a:ext>
            </a:extLst>
          </p:cNvPr>
          <p:cNvSpPr txBox="1">
            <a:spLocks/>
          </p:cNvSpPr>
          <p:nvPr/>
        </p:nvSpPr>
        <p:spPr>
          <a:xfrm>
            <a:off x="990600" y="1771650"/>
            <a:ext cx="4619190" cy="581025"/>
          </a:xfrm>
          <a:prstGeom prst="rect">
            <a:avLst/>
          </a:prstGeom>
        </p:spPr>
        <p:txBody>
          <a:bodyPr vert="horz" lIns="45720" tIns="22860" rIns="45720" bIns="22860" rtlCol="0" anchor="ctr">
            <a:noAutofit/>
          </a:bodyPr>
          <a:lstStyle>
            <a:lvl1pPr algn="ctr" defTabSz="1371600" rtl="0" eaLnBrk="1" latinLnBrk="0" hangingPunct="1">
              <a:lnSpc>
                <a:spcPct val="90000"/>
              </a:lnSpc>
              <a:spcBef>
                <a:spcPct val="0"/>
              </a:spcBef>
              <a:buNone/>
              <a:defRPr sz="3200" kern="1200">
                <a:solidFill>
                  <a:schemeClr val="tx1"/>
                </a:solidFill>
                <a:latin typeface="Times New Roman" panose="02020603050405020304" pitchFamily="18" charset="0"/>
                <a:ea typeface="+mj-ea"/>
                <a:cs typeface="Times New Roman" panose="02020603050405020304" pitchFamily="18" charset="0"/>
              </a:defRPr>
            </a:lvl1pPr>
          </a:lstStyle>
          <a:p>
            <a:pPr algn="l" defTabSz="685835">
              <a:lnSpc>
                <a:spcPct val="170000"/>
              </a:lnSpc>
              <a:buClrTx/>
            </a:pPr>
            <a:r>
              <a:rPr lang="en-US" sz="1650" i="1" dirty="0">
                <a:solidFill>
                  <a:srgbClr val="795FAF">
                    <a:lumMod val="50000"/>
                  </a:srgbClr>
                </a:solidFill>
              </a:rPr>
              <a:t>1. </a:t>
            </a:r>
            <a:r>
              <a:rPr lang="en-US" sz="1650" i="1" dirty="0" err="1">
                <a:solidFill>
                  <a:srgbClr val="795FAF">
                    <a:lumMod val="50000"/>
                  </a:srgbClr>
                </a:solidFill>
              </a:rPr>
              <a:t>Xác</a:t>
            </a:r>
            <a:r>
              <a:rPr lang="en-US" sz="1650" i="1" dirty="0">
                <a:solidFill>
                  <a:srgbClr val="795FAF">
                    <a:lumMod val="50000"/>
                  </a:srgbClr>
                </a:solidFill>
              </a:rPr>
              <a:t> </a:t>
            </a:r>
            <a:r>
              <a:rPr lang="en-US" sz="1650" i="1" dirty="0" err="1">
                <a:solidFill>
                  <a:srgbClr val="795FAF">
                    <a:lumMod val="50000"/>
                  </a:srgbClr>
                </a:solidFill>
              </a:rPr>
              <a:t>địa</a:t>
            </a:r>
            <a:r>
              <a:rPr lang="en-US" sz="1650" i="1" dirty="0">
                <a:solidFill>
                  <a:srgbClr val="795FAF">
                    <a:lumMod val="50000"/>
                  </a:srgbClr>
                </a:solidFill>
              </a:rPr>
              <a:t> </a:t>
            </a:r>
            <a:r>
              <a:rPr lang="en-US" sz="1650" i="1" dirty="0" err="1">
                <a:solidFill>
                  <a:srgbClr val="795FAF">
                    <a:lumMod val="50000"/>
                  </a:srgbClr>
                </a:solidFill>
              </a:rPr>
              <a:t>điểm</a:t>
            </a:r>
            <a:r>
              <a:rPr lang="en-US" sz="1650" i="1" dirty="0">
                <a:solidFill>
                  <a:srgbClr val="795FAF">
                    <a:lumMod val="50000"/>
                  </a:srgbClr>
                </a:solidFill>
              </a:rPr>
              <a:t> </a:t>
            </a:r>
            <a:r>
              <a:rPr lang="en-US" sz="1650" i="1" dirty="0" err="1">
                <a:solidFill>
                  <a:srgbClr val="795FAF">
                    <a:lumMod val="50000"/>
                  </a:srgbClr>
                </a:solidFill>
              </a:rPr>
              <a:t>các</a:t>
            </a:r>
            <a:r>
              <a:rPr lang="en-US" sz="1650" i="1" dirty="0">
                <a:solidFill>
                  <a:srgbClr val="795FAF">
                    <a:lumMod val="50000"/>
                  </a:srgbClr>
                </a:solidFill>
              </a:rPr>
              <a:t> </a:t>
            </a:r>
            <a:r>
              <a:rPr lang="en-US" sz="1650" i="1" dirty="0" err="1">
                <a:solidFill>
                  <a:srgbClr val="795FAF">
                    <a:lumMod val="50000"/>
                  </a:srgbClr>
                </a:solidFill>
              </a:rPr>
              <a:t>nền</a:t>
            </a:r>
            <a:r>
              <a:rPr lang="en-US" sz="1650" i="1" dirty="0">
                <a:solidFill>
                  <a:srgbClr val="795FAF">
                    <a:lumMod val="50000"/>
                  </a:srgbClr>
                </a:solidFill>
              </a:rPr>
              <a:t> </a:t>
            </a:r>
            <a:r>
              <a:rPr lang="en-US" sz="1650" i="1" dirty="0" err="1">
                <a:solidFill>
                  <a:srgbClr val="795FAF">
                    <a:lumMod val="50000"/>
                  </a:srgbClr>
                </a:solidFill>
              </a:rPr>
              <a:t>văn</a:t>
            </a:r>
            <a:r>
              <a:rPr lang="en-US" sz="1650" i="1" dirty="0">
                <a:solidFill>
                  <a:srgbClr val="795FAF">
                    <a:lumMod val="50000"/>
                  </a:srgbClr>
                </a:solidFill>
              </a:rPr>
              <a:t> </a:t>
            </a:r>
            <a:r>
              <a:rPr lang="en-US" sz="1650" i="1" dirty="0" err="1">
                <a:solidFill>
                  <a:srgbClr val="795FAF">
                    <a:lumMod val="50000"/>
                  </a:srgbClr>
                </a:solidFill>
              </a:rPr>
              <a:t>hóa</a:t>
            </a:r>
            <a:r>
              <a:rPr lang="en-US" sz="1650" i="1" dirty="0">
                <a:solidFill>
                  <a:srgbClr val="795FAF">
                    <a:lumMod val="50000"/>
                  </a:srgbClr>
                </a:solidFill>
              </a:rPr>
              <a:t> ở </a:t>
            </a:r>
            <a:r>
              <a:rPr lang="en-US" sz="1650" i="1" dirty="0" err="1">
                <a:solidFill>
                  <a:srgbClr val="795FAF">
                    <a:lumMod val="50000"/>
                  </a:srgbClr>
                </a:solidFill>
              </a:rPr>
              <a:t>nước</a:t>
            </a:r>
            <a:r>
              <a:rPr lang="en-US" sz="1650" i="1" dirty="0">
                <a:solidFill>
                  <a:srgbClr val="795FAF">
                    <a:lumMod val="50000"/>
                  </a:srgbClr>
                </a:solidFill>
              </a:rPr>
              <a:t> ta </a:t>
            </a:r>
            <a:r>
              <a:rPr lang="en-US" sz="1650" i="1" dirty="0" err="1">
                <a:solidFill>
                  <a:srgbClr val="795FAF">
                    <a:lumMod val="50000"/>
                  </a:srgbClr>
                </a:solidFill>
              </a:rPr>
              <a:t>cuối</a:t>
            </a:r>
            <a:r>
              <a:rPr lang="en-US" sz="1650" i="1" dirty="0">
                <a:solidFill>
                  <a:srgbClr val="795FAF">
                    <a:lumMod val="50000"/>
                  </a:srgbClr>
                </a:solidFill>
              </a:rPr>
              <a:t> </a:t>
            </a:r>
            <a:r>
              <a:rPr lang="en-US" sz="1650" i="1" dirty="0" err="1">
                <a:solidFill>
                  <a:srgbClr val="795FAF">
                    <a:lumMod val="50000"/>
                  </a:srgbClr>
                </a:solidFill>
              </a:rPr>
              <a:t>thời</a:t>
            </a:r>
            <a:r>
              <a:rPr lang="en-US" sz="1650" i="1" dirty="0">
                <a:solidFill>
                  <a:srgbClr val="795FAF">
                    <a:lumMod val="50000"/>
                  </a:srgbClr>
                </a:solidFill>
              </a:rPr>
              <a:t> </a:t>
            </a:r>
            <a:r>
              <a:rPr lang="en-US" sz="1650" i="1" dirty="0" err="1">
                <a:solidFill>
                  <a:srgbClr val="795FAF">
                    <a:lumMod val="50000"/>
                  </a:srgbClr>
                </a:solidFill>
              </a:rPr>
              <a:t>nguyên</a:t>
            </a:r>
            <a:r>
              <a:rPr lang="en-US" sz="1650" i="1" dirty="0">
                <a:solidFill>
                  <a:srgbClr val="795FAF">
                    <a:lumMod val="50000"/>
                  </a:srgbClr>
                </a:solidFill>
              </a:rPr>
              <a:t> </a:t>
            </a:r>
            <a:r>
              <a:rPr lang="en-US" sz="1650" i="1" dirty="0" err="1">
                <a:solidFill>
                  <a:srgbClr val="795FAF">
                    <a:lumMod val="50000"/>
                  </a:srgbClr>
                </a:solidFill>
              </a:rPr>
              <a:t>thủy</a:t>
            </a:r>
            <a:r>
              <a:rPr lang="en-US" sz="1650" i="1" dirty="0">
                <a:solidFill>
                  <a:srgbClr val="795FAF">
                    <a:lumMod val="50000"/>
                  </a:srgbClr>
                </a:solidFill>
              </a:rPr>
              <a:t> </a:t>
            </a:r>
            <a:r>
              <a:rPr lang="en-US" sz="1650" i="1" dirty="0" err="1">
                <a:solidFill>
                  <a:srgbClr val="795FAF">
                    <a:lumMod val="50000"/>
                  </a:srgbClr>
                </a:solidFill>
              </a:rPr>
              <a:t>trên</a:t>
            </a:r>
            <a:r>
              <a:rPr lang="en-US" sz="1650" i="1" dirty="0">
                <a:solidFill>
                  <a:srgbClr val="795FAF">
                    <a:lumMod val="50000"/>
                  </a:srgbClr>
                </a:solidFill>
              </a:rPr>
              <a:t> </a:t>
            </a:r>
            <a:r>
              <a:rPr lang="en-US" sz="1650" i="1" dirty="0" err="1">
                <a:solidFill>
                  <a:srgbClr val="795FAF">
                    <a:lumMod val="50000"/>
                  </a:srgbClr>
                </a:solidFill>
              </a:rPr>
              <a:t>lược</a:t>
            </a:r>
            <a:r>
              <a:rPr lang="en-US" sz="1650" i="1" dirty="0">
                <a:solidFill>
                  <a:srgbClr val="795FAF">
                    <a:lumMod val="50000"/>
                  </a:srgbClr>
                </a:solidFill>
              </a:rPr>
              <a:t> </a:t>
            </a:r>
            <a:r>
              <a:rPr lang="en-US" sz="1650" i="1" dirty="0" err="1">
                <a:solidFill>
                  <a:srgbClr val="795FAF">
                    <a:lumMod val="50000"/>
                  </a:srgbClr>
                </a:solidFill>
              </a:rPr>
              <a:t>đồ</a:t>
            </a:r>
            <a:r>
              <a:rPr lang="en-US" sz="1650" i="1" dirty="0">
                <a:solidFill>
                  <a:srgbClr val="795FAF">
                    <a:lumMod val="50000"/>
                  </a:srgbClr>
                </a:solidFill>
              </a:rPr>
              <a:t>?</a:t>
            </a:r>
          </a:p>
        </p:txBody>
      </p:sp>
      <p:sp>
        <p:nvSpPr>
          <p:cNvPr id="14" name="Title 2">
            <a:extLst>
              <a:ext uri="{FF2B5EF4-FFF2-40B4-BE49-F238E27FC236}">
                <a16:creationId xmlns:a16="http://schemas.microsoft.com/office/drawing/2014/main" id="{81E85E90-8972-49F6-91B1-EDD855DEE88D}"/>
              </a:ext>
            </a:extLst>
          </p:cNvPr>
          <p:cNvSpPr txBox="1">
            <a:spLocks/>
          </p:cNvSpPr>
          <p:nvPr/>
        </p:nvSpPr>
        <p:spPr>
          <a:xfrm>
            <a:off x="990600" y="2438849"/>
            <a:ext cx="3429000" cy="495300"/>
          </a:xfrm>
          <a:prstGeom prst="rect">
            <a:avLst/>
          </a:prstGeom>
        </p:spPr>
        <p:txBody>
          <a:bodyPr vert="horz" lIns="45720" tIns="22860" rIns="45720" bIns="22860" rtlCol="0" anchor="ctr">
            <a:noAutofit/>
          </a:bodyPr>
          <a:lstStyle>
            <a:lvl1pPr algn="ctr" defTabSz="1371600" rtl="0" eaLnBrk="1" latinLnBrk="0" hangingPunct="1">
              <a:lnSpc>
                <a:spcPct val="90000"/>
              </a:lnSpc>
              <a:spcBef>
                <a:spcPct val="0"/>
              </a:spcBef>
              <a:buNone/>
              <a:defRPr sz="3200" kern="1200">
                <a:solidFill>
                  <a:schemeClr val="tx1"/>
                </a:solidFill>
                <a:latin typeface="Times New Roman" panose="02020603050405020304" pitchFamily="18" charset="0"/>
                <a:ea typeface="+mj-ea"/>
                <a:cs typeface="Times New Roman" panose="02020603050405020304" pitchFamily="18" charset="0"/>
              </a:defRPr>
            </a:lvl1pPr>
          </a:lstStyle>
          <a:p>
            <a:pPr algn="l" defTabSz="685835">
              <a:lnSpc>
                <a:spcPct val="170000"/>
              </a:lnSpc>
              <a:buClrTx/>
            </a:pPr>
            <a:r>
              <a:rPr lang="en-US" sz="1650" i="1" dirty="0">
                <a:solidFill>
                  <a:srgbClr val="795FAF">
                    <a:lumMod val="50000"/>
                  </a:srgbClr>
                </a:solidFill>
              </a:rPr>
              <a:t>2. </a:t>
            </a:r>
            <a:r>
              <a:rPr lang="en-US" sz="1650" i="1" dirty="0" err="1">
                <a:solidFill>
                  <a:srgbClr val="795FAF">
                    <a:lumMod val="50000"/>
                  </a:srgbClr>
                </a:solidFill>
              </a:rPr>
              <a:t>Địa</a:t>
            </a:r>
            <a:r>
              <a:rPr lang="en-US" sz="1650" i="1" dirty="0">
                <a:solidFill>
                  <a:srgbClr val="795FAF">
                    <a:lumMod val="50000"/>
                  </a:srgbClr>
                </a:solidFill>
              </a:rPr>
              <a:t> </a:t>
            </a:r>
            <a:r>
              <a:rPr lang="en-US" sz="1650" i="1" dirty="0" err="1">
                <a:solidFill>
                  <a:srgbClr val="795FAF">
                    <a:lumMod val="50000"/>
                  </a:srgbClr>
                </a:solidFill>
              </a:rPr>
              <a:t>bàn</a:t>
            </a:r>
            <a:r>
              <a:rPr lang="en-US" sz="1650" i="1" dirty="0">
                <a:solidFill>
                  <a:srgbClr val="795FAF">
                    <a:lumMod val="50000"/>
                  </a:srgbClr>
                </a:solidFill>
              </a:rPr>
              <a:t> </a:t>
            </a:r>
            <a:r>
              <a:rPr lang="en-US" sz="1650" i="1" dirty="0" err="1">
                <a:solidFill>
                  <a:srgbClr val="795FAF">
                    <a:lumMod val="50000"/>
                  </a:srgbClr>
                </a:solidFill>
              </a:rPr>
              <a:t>cư</a:t>
            </a:r>
            <a:r>
              <a:rPr lang="en-US" sz="1650" i="1" dirty="0">
                <a:solidFill>
                  <a:srgbClr val="795FAF">
                    <a:lumMod val="50000"/>
                  </a:srgbClr>
                </a:solidFill>
              </a:rPr>
              <a:t> </a:t>
            </a:r>
            <a:r>
              <a:rPr lang="en-US" sz="1650" i="1" dirty="0" err="1">
                <a:solidFill>
                  <a:srgbClr val="795FAF">
                    <a:lumMod val="50000"/>
                  </a:srgbClr>
                </a:solidFill>
              </a:rPr>
              <a:t>trú</a:t>
            </a:r>
            <a:r>
              <a:rPr lang="en-US" sz="1650" i="1" dirty="0">
                <a:solidFill>
                  <a:srgbClr val="795FAF">
                    <a:lumMod val="50000"/>
                  </a:srgbClr>
                </a:solidFill>
              </a:rPr>
              <a:t> </a:t>
            </a:r>
            <a:r>
              <a:rPr lang="en-US" sz="1650" i="1" dirty="0" err="1">
                <a:solidFill>
                  <a:srgbClr val="795FAF">
                    <a:lumMod val="50000"/>
                  </a:srgbClr>
                </a:solidFill>
              </a:rPr>
              <a:t>thường</a:t>
            </a:r>
            <a:r>
              <a:rPr lang="en-US" sz="1650" i="1" dirty="0">
                <a:solidFill>
                  <a:srgbClr val="795FAF">
                    <a:lumMod val="50000"/>
                  </a:srgbClr>
                </a:solidFill>
              </a:rPr>
              <a:t> </a:t>
            </a:r>
            <a:r>
              <a:rPr lang="en-US" sz="1650" i="1" dirty="0" err="1">
                <a:solidFill>
                  <a:srgbClr val="795FAF">
                    <a:lumMod val="50000"/>
                  </a:srgbClr>
                </a:solidFill>
              </a:rPr>
              <a:t>nằm</a:t>
            </a:r>
            <a:r>
              <a:rPr lang="en-US" sz="1650" i="1" dirty="0">
                <a:solidFill>
                  <a:srgbClr val="795FAF">
                    <a:lumMod val="50000"/>
                  </a:srgbClr>
                </a:solidFill>
              </a:rPr>
              <a:t> ở </a:t>
            </a:r>
            <a:r>
              <a:rPr lang="en-US" sz="1650" i="1" dirty="0" err="1">
                <a:solidFill>
                  <a:srgbClr val="795FAF">
                    <a:lumMod val="50000"/>
                  </a:srgbClr>
                </a:solidFill>
              </a:rPr>
              <a:t>đâu</a:t>
            </a:r>
            <a:r>
              <a:rPr lang="en-US" sz="1650" i="1" dirty="0">
                <a:solidFill>
                  <a:srgbClr val="795FAF">
                    <a:lumMod val="50000"/>
                  </a:srgbClr>
                </a:solidFill>
              </a:rPr>
              <a:t>?</a:t>
            </a:r>
          </a:p>
        </p:txBody>
      </p:sp>
      <p:sp>
        <p:nvSpPr>
          <p:cNvPr id="15" name="Title 2">
            <a:extLst>
              <a:ext uri="{FF2B5EF4-FFF2-40B4-BE49-F238E27FC236}">
                <a16:creationId xmlns:a16="http://schemas.microsoft.com/office/drawing/2014/main" id="{A7CA00F2-C8DE-4741-ADFC-1C9986EDA73C}"/>
              </a:ext>
            </a:extLst>
          </p:cNvPr>
          <p:cNvSpPr txBox="1">
            <a:spLocks/>
          </p:cNvSpPr>
          <p:nvPr/>
        </p:nvSpPr>
        <p:spPr>
          <a:xfrm>
            <a:off x="985402" y="2900363"/>
            <a:ext cx="4619189" cy="457200"/>
          </a:xfrm>
          <a:prstGeom prst="rect">
            <a:avLst/>
          </a:prstGeom>
        </p:spPr>
        <p:txBody>
          <a:bodyPr vert="horz" lIns="45720" tIns="22860" rIns="45720" bIns="22860" rtlCol="0" anchor="ctr">
            <a:noAutofit/>
          </a:bodyPr>
          <a:lstStyle>
            <a:lvl1pPr algn="ctr" defTabSz="1371600" rtl="0" eaLnBrk="1" latinLnBrk="0" hangingPunct="1">
              <a:lnSpc>
                <a:spcPct val="90000"/>
              </a:lnSpc>
              <a:spcBef>
                <a:spcPct val="0"/>
              </a:spcBef>
              <a:buNone/>
              <a:defRPr sz="3200" kern="1200">
                <a:solidFill>
                  <a:schemeClr val="tx1"/>
                </a:solidFill>
                <a:latin typeface="Times New Roman" panose="02020603050405020304" pitchFamily="18" charset="0"/>
                <a:ea typeface="+mj-ea"/>
                <a:cs typeface="Times New Roman" panose="02020603050405020304" pitchFamily="18" charset="0"/>
              </a:defRPr>
            </a:lvl1pPr>
          </a:lstStyle>
          <a:p>
            <a:pPr algn="l" defTabSz="685835">
              <a:lnSpc>
                <a:spcPct val="170000"/>
              </a:lnSpc>
              <a:buClrTx/>
            </a:pPr>
            <a:r>
              <a:rPr lang="en-US" sz="1650" i="1" dirty="0">
                <a:solidFill>
                  <a:srgbClr val="795FAF">
                    <a:lumMod val="50000"/>
                  </a:srgbClr>
                </a:solidFill>
              </a:rPr>
              <a:t>3. Phạm vi </a:t>
            </a:r>
            <a:r>
              <a:rPr lang="en-US" sz="1650" i="1" dirty="0" err="1">
                <a:solidFill>
                  <a:srgbClr val="795FAF">
                    <a:lumMod val="50000"/>
                  </a:srgbClr>
                </a:solidFill>
              </a:rPr>
              <a:t>cư</a:t>
            </a:r>
            <a:r>
              <a:rPr lang="en-US" sz="1650" i="1" dirty="0">
                <a:solidFill>
                  <a:srgbClr val="795FAF">
                    <a:lumMod val="50000"/>
                  </a:srgbClr>
                </a:solidFill>
              </a:rPr>
              <a:t> </a:t>
            </a:r>
            <a:r>
              <a:rPr lang="en-US" sz="1650" i="1" dirty="0" err="1">
                <a:solidFill>
                  <a:srgbClr val="795FAF">
                    <a:lumMod val="50000"/>
                  </a:srgbClr>
                </a:solidFill>
              </a:rPr>
              <a:t>trú</a:t>
            </a:r>
            <a:r>
              <a:rPr lang="en-US" sz="1650" i="1" dirty="0">
                <a:solidFill>
                  <a:srgbClr val="795FAF">
                    <a:lumMod val="50000"/>
                  </a:srgbClr>
                </a:solidFill>
              </a:rPr>
              <a:t> </a:t>
            </a:r>
            <a:r>
              <a:rPr lang="en-US" sz="1650" i="1" dirty="0" err="1">
                <a:solidFill>
                  <a:srgbClr val="795FAF">
                    <a:lumMod val="50000"/>
                  </a:srgbClr>
                </a:solidFill>
              </a:rPr>
              <a:t>có</a:t>
            </a:r>
            <a:r>
              <a:rPr lang="en-US" sz="1650" i="1" dirty="0">
                <a:solidFill>
                  <a:srgbClr val="795FAF">
                    <a:lumMod val="50000"/>
                  </a:srgbClr>
                </a:solidFill>
              </a:rPr>
              <a:t> </a:t>
            </a:r>
            <a:r>
              <a:rPr lang="en-US" sz="1650" i="1" dirty="0" err="1">
                <a:solidFill>
                  <a:srgbClr val="795FAF">
                    <a:lumMod val="50000"/>
                  </a:srgbClr>
                </a:solidFill>
              </a:rPr>
              <a:t>gì</a:t>
            </a:r>
            <a:r>
              <a:rPr lang="en-US" sz="1650" i="1" dirty="0">
                <a:solidFill>
                  <a:srgbClr val="795FAF">
                    <a:lumMod val="50000"/>
                  </a:srgbClr>
                </a:solidFill>
              </a:rPr>
              <a:t> </a:t>
            </a:r>
            <a:r>
              <a:rPr lang="en-US" sz="1650" i="1" dirty="0" err="1">
                <a:solidFill>
                  <a:srgbClr val="795FAF">
                    <a:lumMod val="50000"/>
                  </a:srgbClr>
                </a:solidFill>
              </a:rPr>
              <a:t>thay</a:t>
            </a:r>
            <a:r>
              <a:rPr lang="en-US" sz="1650" i="1" dirty="0">
                <a:solidFill>
                  <a:srgbClr val="795FAF">
                    <a:lumMod val="50000"/>
                  </a:srgbClr>
                </a:solidFill>
              </a:rPr>
              <a:t> </a:t>
            </a:r>
            <a:r>
              <a:rPr lang="en-US" sz="1650" i="1" dirty="0" err="1">
                <a:solidFill>
                  <a:srgbClr val="795FAF">
                    <a:lumMod val="50000"/>
                  </a:srgbClr>
                </a:solidFill>
              </a:rPr>
              <a:t>đổi</a:t>
            </a:r>
            <a:r>
              <a:rPr lang="en-US" sz="1650" i="1" dirty="0">
                <a:solidFill>
                  <a:srgbClr val="795FAF">
                    <a:lumMod val="50000"/>
                  </a:srgbClr>
                </a:solidFill>
              </a:rPr>
              <a:t> so </a:t>
            </a:r>
            <a:r>
              <a:rPr lang="en-US" sz="1650" i="1" dirty="0" err="1">
                <a:solidFill>
                  <a:srgbClr val="795FAF">
                    <a:lumMod val="50000"/>
                  </a:srgbClr>
                </a:solidFill>
              </a:rPr>
              <a:t>với</a:t>
            </a:r>
            <a:r>
              <a:rPr lang="en-US" sz="1650" i="1" dirty="0">
                <a:solidFill>
                  <a:srgbClr val="795FAF">
                    <a:lumMod val="50000"/>
                  </a:srgbClr>
                </a:solidFill>
              </a:rPr>
              <a:t> </a:t>
            </a:r>
            <a:r>
              <a:rPr lang="en-US" sz="1650" i="1" dirty="0" err="1">
                <a:solidFill>
                  <a:srgbClr val="795FAF">
                    <a:lumMod val="50000"/>
                  </a:srgbClr>
                </a:solidFill>
              </a:rPr>
              <a:t>thời</a:t>
            </a:r>
            <a:r>
              <a:rPr lang="en-US" sz="1650" i="1" dirty="0">
                <a:solidFill>
                  <a:srgbClr val="795FAF">
                    <a:lumMod val="50000"/>
                  </a:srgbClr>
                </a:solidFill>
              </a:rPr>
              <a:t> </a:t>
            </a:r>
            <a:r>
              <a:rPr lang="en-US" sz="1650" i="1" dirty="0" err="1">
                <a:solidFill>
                  <a:srgbClr val="795FAF">
                    <a:lumMod val="50000"/>
                  </a:srgbClr>
                </a:solidFill>
              </a:rPr>
              <a:t>kì</a:t>
            </a:r>
            <a:r>
              <a:rPr lang="en-US" sz="1650" i="1" dirty="0">
                <a:solidFill>
                  <a:srgbClr val="795FAF">
                    <a:lumMod val="50000"/>
                  </a:srgbClr>
                </a:solidFill>
              </a:rPr>
              <a:t> </a:t>
            </a:r>
            <a:r>
              <a:rPr lang="en-US" sz="1650" i="1" dirty="0" err="1">
                <a:solidFill>
                  <a:srgbClr val="795FAF">
                    <a:lumMod val="50000"/>
                  </a:srgbClr>
                </a:solidFill>
              </a:rPr>
              <a:t>đồ</a:t>
            </a:r>
            <a:r>
              <a:rPr lang="en-US" sz="1650" i="1" dirty="0">
                <a:solidFill>
                  <a:srgbClr val="795FAF">
                    <a:lumMod val="50000"/>
                  </a:srgbClr>
                </a:solidFill>
              </a:rPr>
              <a:t> </a:t>
            </a:r>
            <a:r>
              <a:rPr lang="en-US" sz="1650" i="1" dirty="0" err="1">
                <a:solidFill>
                  <a:srgbClr val="795FAF">
                    <a:lumMod val="50000"/>
                  </a:srgbClr>
                </a:solidFill>
              </a:rPr>
              <a:t>đá</a:t>
            </a:r>
            <a:r>
              <a:rPr lang="en-US" sz="1650" i="1" dirty="0">
                <a:solidFill>
                  <a:srgbClr val="795FAF">
                    <a:lumMod val="50000"/>
                  </a:srgbClr>
                </a:solidFill>
              </a:rPr>
              <a:t>?</a:t>
            </a:r>
          </a:p>
        </p:txBody>
      </p:sp>
      <p:sp>
        <p:nvSpPr>
          <p:cNvPr id="16" name="Title 2">
            <a:extLst>
              <a:ext uri="{FF2B5EF4-FFF2-40B4-BE49-F238E27FC236}">
                <a16:creationId xmlns:a16="http://schemas.microsoft.com/office/drawing/2014/main" id="{75248F76-68AC-4460-AAA2-9C3B28AFD68E}"/>
              </a:ext>
            </a:extLst>
          </p:cNvPr>
          <p:cNvSpPr txBox="1">
            <a:spLocks/>
          </p:cNvSpPr>
          <p:nvPr/>
        </p:nvSpPr>
        <p:spPr>
          <a:xfrm>
            <a:off x="990600" y="3630387"/>
            <a:ext cx="4510088" cy="531047"/>
          </a:xfrm>
          <a:prstGeom prst="rect">
            <a:avLst/>
          </a:prstGeom>
        </p:spPr>
        <p:txBody>
          <a:bodyPr vert="horz" lIns="45720" tIns="22860" rIns="45720" bIns="22860" rtlCol="0" anchor="ctr">
            <a:noAutofit/>
          </a:bodyPr>
          <a:lstStyle>
            <a:lvl1pPr algn="ctr" defTabSz="1371600" rtl="0" eaLnBrk="1" latinLnBrk="0" hangingPunct="1">
              <a:lnSpc>
                <a:spcPct val="90000"/>
              </a:lnSpc>
              <a:spcBef>
                <a:spcPct val="0"/>
              </a:spcBef>
              <a:buNone/>
              <a:defRPr sz="3200" kern="1200">
                <a:solidFill>
                  <a:schemeClr val="tx1"/>
                </a:solidFill>
                <a:latin typeface="Times New Roman" panose="02020603050405020304" pitchFamily="18" charset="0"/>
                <a:ea typeface="+mj-ea"/>
                <a:cs typeface="Times New Roman" panose="02020603050405020304" pitchFamily="18" charset="0"/>
              </a:defRPr>
            </a:lvl1pPr>
          </a:lstStyle>
          <a:p>
            <a:pPr algn="l" defTabSz="685835">
              <a:lnSpc>
                <a:spcPct val="170000"/>
              </a:lnSpc>
              <a:buClrTx/>
            </a:pPr>
            <a:r>
              <a:rPr lang="en-US" sz="1650" i="1" dirty="0">
                <a:solidFill>
                  <a:srgbClr val="795FAF">
                    <a:lumMod val="50000"/>
                  </a:srgbClr>
                </a:solidFill>
              </a:rPr>
              <a:t>4. Minh </a:t>
            </a:r>
            <a:r>
              <a:rPr lang="en-US" sz="1650" i="1" dirty="0" err="1">
                <a:solidFill>
                  <a:srgbClr val="795FAF">
                    <a:lumMod val="50000"/>
                  </a:srgbClr>
                </a:solidFill>
              </a:rPr>
              <a:t>chứng</a:t>
            </a:r>
            <a:r>
              <a:rPr lang="en-US" sz="1650" i="1" dirty="0">
                <a:solidFill>
                  <a:srgbClr val="795FAF">
                    <a:lumMod val="50000"/>
                  </a:srgbClr>
                </a:solidFill>
              </a:rPr>
              <a:t> </a:t>
            </a:r>
            <a:r>
              <a:rPr lang="en-US" sz="1650" i="1" dirty="0" err="1">
                <a:solidFill>
                  <a:srgbClr val="795FAF">
                    <a:lumMod val="50000"/>
                  </a:srgbClr>
                </a:solidFill>
              </a:rPr>
              <a:t>nào</a:t>
            </a:r>
            <a:r>
              <a:rPr lang="en-US" sz="1650" i="1" dirty="0">
                <a:solidFill>
                  <a:srgbClr val="795FAF">
                    <a:lumMod val="50000"/>
                  </a:srgbClr>
                </a:solidFill>
              </a:rPr>
              <a:t> </a:t>
            </a:r>
            <a:r>
              <a:rPr lang="en-US" sz="1650" i="1" dirty="0" err="1">
                <a:solidFill>
                  <a:srgbClr val="795FAF">
                    <a:lumMod val="50000"/>
                  </a:srgbClr>
                </a:solidFill>
              </a:rPr>
              <a:t>cho</a:t>
            </a:r>
            <a:r>
              <a:rPr lang="en-US" sz="1650" i="1" dirty="0">
                <a:solidFill>
                  <a:srgbClr val="795FAF">
                    <a:lumMod val="50000"/>
                  </a:srgbClr>
                </a:solidFill>
              </a:rPr>
              <a:t> </a:t>
            </a:r>
            <a:r>
              <a:rPr lang="en-US" sz="1650" i="1" dirty="0" err="1">
                <a:solidFill>
                  <a:srgbClr val="795FAF">
                    <a:lumMod val="50000"/>
                  </a:srgbClr>
                </a:solidFill>
              </a:rPr>
              <a:t>thấy</a:t>
            </a:r>
            <a:r>
              <a:rPr lang="en-US" sz="1650" i="1" dirty="0">
                <a:solidFill>
                  <a:srgbClr val="795FAF">
                    <a:lumMod val="50000"/>
                  </a:srgbClr>
                </a:solidFill>
              </a:rPr>
              <a:t> </a:t>
            </a:r>
            <a:r>
              <a:rPr lang="en-US" sz="1650" i="1" dirty="0" err="1">
                <a:solidFill>
                  <a:srgbClr val="795FAF">
                    <a:lumMod val="50000"/>
                  </a:srgbClr>
                </a:solidFill>
              </a:rPr>
              <a:t>các</a:t>
            </a:r>
            <a:r>
              <a:rPr lang="en-US" sz="1650" i="1" dirty="0">
                <a:solidFill>
                  <a:srgbClr val="795FAF">
                    <a:lumMod val="50000"/>
                  </a:srgbClr>
                </a:solidFill>
              </a:rPr>
              <a:t> </a:t>
            </a:r>
            <a:r>
              <a:rPr lang="en-US" sz="1650" i="1" dirty="0" err="1">
                <a:solidFill>
                  <a:srgbClr val="795FAF">
                    <a:lumMod val="50000"/>
                  </a:srgbClr>
                </a:solidFill>
              </a:rPr>
              <a:t>nền</a:t>
            </a:r>
            <a:r>
              <a:rPr lang="en-US" sz="1650" i="1" dirty="0">
                <a:solidFill>
                  <a:srgbClr val="795FAF">
                    <a:lumMod val="50000"/>
                  </a:srgbClr>
                </a:solidFill>
              </a:rPr>
              <a:t> </a:t>
            </a:r>
            <a:r>
              <a:rPr lang="en-US" sz="1650" i="1" dirty="0" err="1">
                <a:solidFill>
                  <a:srgbClr val="795FAF">
                    <a:lumMod val="50000"/>
                  </a:srgbClr>
                </a:solidFill>
              </a:rPr>
              <a:t>văn</a:t>
            </a:r>
            <a:r>
              <a:rPr lang="en-US" sz="1650" i="1" dirty="0">
                <a:solidFill>
                  <a:srgbClr val="795FAF">
                    <a:lumMod val="50000"/>
                  </a:srgbClr>
                </a:solidFill>
              </a:rPr>
              <a:t> </a:t>
            </a:r>
            <a:r>
              <a:rPr lang="en-US" sz="1650" i="1" dirty="0" err="1">
                <a:solidFill>
                  <a:srgbClr val="795FAF">
                    <a:lumMod val="50000"/>
                  </a:srgbClr>
                </a:solidFill>
              </a:rPr>
              <a:t>hóa</a:t>
            </a:r>
            <a:r>
              <a:rPr lang="en-US" sz="1650" i="1" dirty="0">
                <a:solidFill>
                  <a:srgbClr val="795FAF">
                    <a:lumMod val="50000"/>
                  </a:srgbClr>
                </a:solidFill>
              </a:rPr>
              <a:t> </a:t>
            </a:r>
            <a:r>
              <a:rPr lang="en-US" sz="1650" i="1" dirty="0" err="1">
                <a:solidFill>
                  <a:srgbClr val="795FAF">
                    <a:lumMod val="50000"/>
                  </a:srgbClr>
                </a:solidFill>
              </a:rPr>
              <a:t>này</a:t>
            </a:r>
            <a:r>
              <a:rPr lang="en-US" sz="1650" i="1" dirty="0">
                <a:solidFill>
                  <a:srgbClr val="795FAF">
                    <a:lumMod val="50000"/>
                  </a:srgbClr>
                </a:solidFill>
              </a:rPr>
              <a:t> </a:t>
            </a:r>
            <a:r>
              <a:rPr lang="en-US" sz="1650" i="1" dirty="0" err="1">
                <a:solidFill>
                  <a:srgbClr val="795FAF">
                    <a:lumMod val="50000"/>
                  </a:srgbClr>
                </a:solidFill>
              </a:rPr>
              <a:t>đã</a:t>
            </a:r>
            <a:r>
              <a:rPr lang="en-US" sz="1650" i="1" dirty="0">
                <a:solidFill>
                  <a:srgbClr val="795FAF">
                    <a:lumMod val="50000"/>
                  </a:srgbClr>
                </a:solidFill>
              </a:rPr>
              <a:t> </a:t>
            </a:r>
            <a:r>
              <a:rPr lang="en-US" sz="1650" i="1" dirty="0" err="1">
                <a:solidFill>
                  <a:srgbClr val="795FAF">
                    <a:lumMod val="50000"/>
                  </a:srgbClr>
                </a:solidFill>
              </a:rPr>
              <a:t>phát</a:t>
            </a:r>
            <a:r>
              <a:rPr lang="en-US" sz="1650" i="1" dirty="0">
                <a:solidFill>
                  <a:srgbClr val="795FAF">
                    <a:lumMod val="50000"/>
                  </a:srgbClr>
                </a:solidFill>
              </a:rPr>
              <a:t> </a:t>
            </a:r>
            <a:r>
              <a:rPr lang="en-US" sz="1650" i="1" dirty="0" err="1">
                <a:solidFill>
                  <a:srgbClr val="795FAF">
                    <a:lumMod val="50000"/>
                  </a:srgbClr>
                </a:solidFill>
              </a:rPr>
              <a:t>triển</a:t>
            </a:r>
            <a:r>
              <a:rPr lang="en-US" sz="1650" i="1" dirty="0">
                <a:solidFill>
                  <a:srgbClr val="795FAF">
                    <a:lumMod val="50000"/>
                  </a:srgbClr>
                </a:solidFill>
              </a:rPr>
              <a:t> </a:t>
            </a:r>
            <a:r>
              <a:rPr lang="en-US" sz="1650" i="1" dirty="0" err="1">
                <a:solidFill>
                  <a:srgbClr val="795FAF">
                    <a:lumMod val="50000"/>
                  </a:srgbClr>
                </a:solidFill>
              </a:rPr>
              <a:t>nghề</a:t>
            </a:r>
            <a:r>
              <a:rPr lang="en-US" sz="1650" i="1" dirty="0">
                <a:solidFill>
                  <a:srgbClr val="795FAF">
                    <a:lumMod val="50000"/>
                  </a:srgbClr>
                </a:solidFill>
              </a:rPr>
              <a:t> </a:t>
            </a:r>
            <a:r>
              <a:rPr lang="en-US" sz="1650" i="1" dirty="0" err="1">
                <a:solidFill>
                  <a:srgbClr val="795FAF">
                    <a:lumMod val="50000"/>
                  </a:srgbClr>
                </a:solidFill>
              </a:rPr>
              <a:t>nông</a:t>
            </a:r>
            <a:r>
              <a:rPr lang="en-US" sz="1650" i="1" dirty="0">
                <a:solidFill>
                  <a:srgbClr val="795FAF">
                    <a:lumMod val="50000"/>
                  </a:srgbClr>
                </a:solidFill>
              </a:rPr>
              <a:t>?</a:t>
            </a:r>
          </a:p>
        </p:txBody>
      </p:sp>
      <p:pic>
        <p:nvPicPr>
          <p:cNvPr id="18" name="Graphic 17" descr="Wi Fi">
            <a:extLst>
              <a:ext uri="{FF2B5EF4-FFF2-40B4-BE49-F238E27FC236}">
                <a16:creationId xmlns:a16="http://schemas.microsoft.com/office/drawing/2014/main" id="{BA15D001-B03A-4AB0-9A06-44A8BA474FF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466816" y="2982782"/>
            <a:ext cx="457200" cy="457200"/>
          </a:xfrm>
          <a:prstGeom prst="rect">
            <a:avLst/>
          </a:prstGeom>
        </p:spPr>
      </p:pic>
      <p:pic>
        <p:nvPicPr>
          <p:cNvPr id="20" name="Graphic 19" descr="Open hand with plant">
            <a:extLst>
              <a:ext uri="{FF2B5EF4-FFF2-40B4-BE49-F238E27FC236}">
                <a16:creationId xmlns:a16="http://schemas.microsoft.com/office/drawing/2014/main" id="{CD4301A0-2236-4212-8101-6B559995C8F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533400" y="3604764"/>
            <a:ext cx="457200" cy="457200"/>
          </a:xfrm>
          <a:prstGeom prst="rect">
            <a:avLst/>
          </a:prstGeom>
        </p:spPr>
      </p:pic>
      <p:pic>
        <p:nvPicPr>
          <p:cNvPr id="22" name="Graphic 21" descr="Sunset scene">
            <a:extLst>
              <a:ext uri="{FF2B5EF4-FFF2-40B4-BE49-F238E27FC236}">
                <a16:creationId xmlns:a16="http://schemas.microsoft.com/office/drawing/2014/main" id="{882D0040-2AAD-42B9-A721-A5920851352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466816" y="2427923"/>
            <a:ext cx="457200" cy="457200"/>
          </a:xfrm>
          <a:prstGeom prst="rect">
            <a:avLst/>
          </a:prstGeom>
        </p:spPr>
      </p:pic>
    </p:spTree>
    <p:extLst>
      <p:ext uri="{BB962C8B-B14F-4D97-AF65-F5344CB8AC3E}">
        <p14:creationId xmlns:p14="http://schemas.microsoft.com/office/powerpoint/2010/main" val="2334461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201907030051">
            <a:extLst>
              <a:ext uri="{FF2B5EF4-FFF2-40B4-BE49-F238E27FC236}">
                <a16:creationId xmlns:a16="http://schemas.microsoft.com/office/drawing/2014/main" id="{F09131B1-2658-4A33-8451-78910F8CFA87}"/>
              </a:ext>
            </a:extLst>
          </p:cNvPr>
          <p:cNvPicPr>
            <a:picLocks noChangeAspect="1"/>
          </p:cNvPicPr>
          <p:nvPr/>
        </p:nvPicPr>
        <p:blipFill>
          <a:blip r:embed="rId3"/>
          <a:stretch>
            <a:fillRect/>
          </a:stretch>
        </p:blipFill>
        <p:spPr>
          <a:xfrm rot="5400000">
            <a:off x="1968342" y="-2001678"/>
            <a:ext cx="5201126" cy="9148286"/>
          </a:xfrm>
          <a:prstGeom prst="rect">
            <a:avLst/>
          </a:prstGeom>
        </p:spPr>
      </p:pic>
      <p:sp>
        <p:nvSpPr>
          <p:cNvPr id="15" name="矩形 14">
            <a:extLst>
              <a:ext uri="{FF2B5EF4-FFF2-40B4-BE49-F238E27FC236}">
                <a16:creationId xmlns:a16="http://schemas.microsoft.com/office/drawing/2014/main" id="{1D7AABE2-7393-43BC-86BC-C56281B43DD5}"/>
              </a:ext>
            </a:extLst>
          </p:cNvPr>
          <p:cNvSpPr/>
          <p:nvPr/>
        </p:nvSpPr>
        <p:spPr>
          <a:xfrm>
            <a:off x="219488" y="121103"/>
            <a:ext cx="8698832" cy="4837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002060"/>
              </a:solidFill>
              <a:latin typeface="Gill Sans MT" panose="020B0502020104020203"/>
              <a:ea typeface="等线" panose="02010600030101010101" pitchFamily="2" charset="-122"/>
            </a:endParaRPr>
          </a:p>
        </p:txBody>
      </p:sp>
      <p:pic>
        <p:nvPicPr>
          <p:cNvPr id="4" name="图片 3">
            <a:extLst>
              <a:ext uri="{FF2B5EF4-FFF2-40B4-BE49-F238E27FC236}">
                <a16:creationId xmlns:a16="http://schemas.microsoft.com/office/drawing/2014/main" id="{42A68FA9-0BE1-4C3B-A355-7FA1065992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681" y="252663"/>
            <a:ext cx="1108531" cy="673769"/>
          </a:xfrm>
          <a:prstGeom prst="rect">
            <a:avLst/>
          </a:prstGeom>
        </p:spPr>
      </p:pic>
      <p:pic>
        <p:nvPicPr>
          <p:cNvPr id="6" name="图片 5">
            <a:extLst>
              <a:ext uri="{FF2B5EF4-FFF2-40B4-BE49-F238E27FC236}">
                <a16:creationId xmlns:a16="http://schemas.microsoft.com/office/drawing/2014/main" id="{33169B8B-5A51-4E60-A632-331D850B337D}"/>
              </a:ext>
            </a:extLst>
          </p:cNvPr>
          <p:cNvPicPr>
            <a:picLocks noChangeAspect="1"/>
          </p:cNvPicPr>
          <p:nvPr/>
        </p:nvPicPr>
        <p:blipFill rotWithShape="1">
          <a:blip r:embed="rId5">
            <a:extLst>
              <a:ext uri="{28A0092B-C50C-407E-A947-70E740481C1C}">
                <a14:useLocalDpi xmlns:a14="http://schemas.microsoft.com/office/drawing/2010/main" val="0"/>
              </a:ext>
            </a:extLst>
          </a:blip>
          <a:srcRect l="58708" r="5935" b="61203"/>
          <a:stretch/>
        </p:blipFill>
        <p:spPr>
          <a:xfrm>
            <a:off x="-239696" y="3394124"/>
            <a:ext cx="2280977" cy="1671646"/>
          </a:xfrm>
          <a:prstGeom prst="rect">
            <a:avLst/>
          </a:prstGeom>
        </p:spPr>
      </p:pic>
      <p:sp>
        <p:nvSpPr>
          <p:cNvPr id="30" name="TextBox 1210">
            <a:extLst>
              <a:ext uri="{FF2B5EF4-FFF2-40B4-BE49-F238E27FC236}">
                <a16:creationId xmlns:a16="http://schemas.microsoft.com/office/drawing/2014/main" id="{8C97C786-B3B0-4107-9946-0F7F3578CBF7}"/>
              </a:ext>
            </a:extLst>
          </p:cNvPr>
          <p:cNvSpPr/>
          <p:nvPr/>
        </p:nvSpPr>
        <p:spPr>
          <a:xfrm>
            <a:off x="1115676" y="255574"/>
            <a:ext cx="7808837" cy="415498"/>
          </a:xfrm>
          <a:prstGeom prst="rect">
            <a:avLst/>
          </a:prstGeom>
          <a:noFill/>
          <a:ln w="9525">
            <a:noFill/>
            <a:miter/>
          </a:ln>
        </p:spPr>
        <p:txBody>
          <a:bodyPr wrap="square">
            <a:spAutoFit/>
          </a:bodyPr>
          <a:lstStyle/>
          <a:p>
            <a:pPr defTabSz="685800">
              <a:buClrTx/>
            </a:pPr>
            <a:r>
              <a:rPr lang="en-US" altLang="zh-CN" sz="2100" b="1" kern="1200" dirty="0">
                <a:solidFill>
                  <a:srgbClr val="002060"/>
                </a:solidFill>
                <a:latin typeface="#9Slide05 Fourth Medium" panose="00000600000000000000" pitchFamily="2" charset="0"/>
                <a:ea typeface="思源黑体" panose="020B0400000000000000" pitchFamily="34" charset="-122"/>
                <a:cs typeface="字魂59号-创粗黑" panose="00000500000000000000" charset="-122"/>
                <a:sym typeface="+mn-lt"/>
              </a:rPr>
              <a:t>2. </a:t>
            </a:r>
            <a:r>
              <a:rPr lang="en-US" altLang="zh-CN" sz="2100" b="1" kern="1200" dirty="0" err="1">
                <a:solidFill>
                  <a:srgbClr val="002060"/>
                </a:solidFill>
                <a:latin typeface="#9Slide05 Fourth Medium" panose="00000600000000000000" pitchFamily="2" charset="0"/>
                <a:ea typeface="思源黑体" panose="020B0400000000000000" pitchFamily="34" charset="-122"/>
                <a:cs typeface="字魂59号-创粗黑" panose="00000500000000000000" charset="-122"/>
                <a:sym typeface="+mn-lt"/>
              </a:rPr>
              <a:t>Sự</a:t>
            </a:r>
            <a:r>
              <a:rPr lang="en-US" altLang="zh-CN" sz="2100" b="1" kern="1200" dirty="0">
                <a:solidFill>
                  <a:srgbClr val="002060"/>
                </a:solidFill>
                <a:latin typeface="#9Slide05 Fourth Medium" panose="00000600000000000000" pitchFamily="2" charset="0"/>
                <a:ea typeface="思源黑体" panose="020B0400000000000000" pitchFamily="34" charset="-122"/>
                <a:cs typeface="字魂59号-创粗黑" panose="00000500000000000000" charset="-122"/>
                <a:sym typeface="+mn-lt"/>
              </a:rPr>
              <a:t> tan </a:t>
            </a:r>
            <a:r>
              <a:rPr lang="en-US" altLang="zh-CN" sz="2100" b="1" kern="1200" dirty="0" err="1">
                <a:solidFill>
                  <a:srgbClr val="002060"/>
                </a:solidFill>
                <a:latin typeface="#9Slide05 Fourth Medium" panose="00000600000000000000" pitchFamily="2" charset="0"/>
                <a:ea typeface="思源黑体" panose="020B0400000000000000" pitchFamily="34" charset="-122"/>
                <a:cs typeface="字魂59号-创粗黑" panose="00000500000000000000" charset="-122"/>
                <a:sym typeface="+mn-lt"/>
              </a:rPr>
              <a:t>rã</a:t>
            </a:r>
            <a:r>
              <a:rPr lang="en-US" altLang="zh-CN" sz="2100" b="1" kern="1200" dirty="0">
                <a:solidFill>
                  <a:srgbClr val="002060"/>
                </a:solidFill>
                <a:latin typeface="#9Slide05 Fourth Medium" panose="00000600000000000000" pitchFamily="2" charset="0"/>
                <a:ea typeface="思源黑体" panose="020B0400000000000000" pitchFamily="34" charset="-122"/>
                <a:cs typeface="字魂59号-创粗黑" panose="00000500000000000000" charset="-122"/>
                <a:sym typeface="+mn-lt"/>
              </a:rPr>
              <a:t> </a:t>
            </a:r>
            <a:r>
              <a:rPr lang="en-US" altLang="zh-CN" sz="2100" b="1" kern="1200" dirty="0" err="1">
                <a:solidFill>
                  <a:srgbClr val="002060"/>
                </a:solidFill>
                <a:latin typeface="#9Slide05 Fourth Medium" panose="00000600000000000000" pitchFamily="2" charset="0"/>
                <a:ea typeface="思源黑体" panose="020B0400000000000000" pitchFamily="34" charset="-122"/>
                <a:cs typeface="字魂59号-创粗黑" panose="00000500000000000000" charset="-122"/>
                <a:sym typeface="+mn-lt"/>
              </a:rPr>
              <a:t>của</a:t>
            </a:r>
            <a:r>
              <a:rPr lang="en-US" altLang="zh-CN" sz="2100" b="1" kern="1200" dirty="0">
                <a:solidFill>
                  <a:srgbClr val="002060"/>
                </a:solidFill>
                <a:latin typeface="#9Slide05 Fourth Medium" panose="00000600000000000000" pitchFamily="2" charset="0"/>
                <a:ea typeface="思源黑体" panose="020B0400000000000000" pitchFamily="34" charset="-122"/>
                <a:cs typeface="字魂59号-创粗黑" panose="00000500000000000000" charset="-122"/>
                <a:sym typeface="+mn-lt"/>
              </a:rPr>
              <a:t> </a:t>
            </a:r>
            <a:r>
              <a:rPr lang="en-US" altLang="zh-CN" sz="2100" b="1" kern="1200" dirty="0" err="1">
                <a:solidFill>
                  <a:srgbClr val="002060"/>
                </a:solidFill>
                <a:latin typeface="#9Slide05 Fourth Medium" panose="00000600000000000000" pitchFamily="2" charset="0"/>
                <a:ea typeface="思源黑体" panose="020B0400000000000000" pitchFamily="34" charset="-122"/>
                <a:cs typeface="字魂59号-创粗黑" panose="00000500000000000000" charset="-122"/>
                <a:sym typeface="+mn-lt"/>
              </a:rPr>
              <a:t>xã</a:t>
            </a:r>
            <a:r>
              <a:rPr lang="en-US" altLang="zh-CN" sz="2100" b="1" kern="1200" dirty="0">
                <a:solidFill>
                  <a:srgbClr val="002060"/>
                </a:solidFill>
                <a:latin typeface="#9Slide05 Fourth Medium" panose="00000600000000000000" pitchFamily="2" charset="0"/>
                <a:ea typeface="思源黑体" panose="020B0400000000000000" pitchFamily="34" charset="-122"/>
                <a:cs typeface="字魂59号-创粗黑" panose="00000500000000000000" charset="-122"/>
                <a:sym typeface="+mn-lt"/>
              </a:rPr>
              <a:t> </a:t>
            </a:r>
            <a:r>
              <a:rPr lang="en-US" altLang="zh-CN" sz="2100" b="1" kern="1200" dirty="0" err="1">
                <a:solidFill>
                  <a:srgbClr val="002060"/>
                </a:solidFill>
                <a:latin typeface="#9Slide05 Fourth Medium" panose="00000600000000000000" pitchFamily="2" charset="0"/>
                <a:ea typeface="思源黑体" panose="020B0400000000000000" pitchFamily="34" charset="-122"/>
                <a:cs typeface="字魂59号-创粗黑" panose="00000500000000000000" charset="-122"/>
                <a:sym typeface="+mn-lt"/>
              </a:rPr>
              <a:t>hội</a:t>
            </a:r>
            <a:r>
              <a:rPr lang="en-US" altLang="zh-CN" sz="2100" b="1" kern="1200" dirty="0">
                <a:solidFill>
                  <a:srgbClr val="002060"/>
                </a:solidFill>
                <a:latin typeface="#9Slide05 Fourth Medium" panose="00000600000000000000" pitchFamily="2" charset="0"/>
                <a:ea typeface="思源黑体" panose="020B0400000000000000" pitchFamily="34" charset="-122"/>
                <a:cs typeface="字魂59号-创粗黑" panose="00000500000000000000" charset="-122"/>
                <a:sym typeface="+mn-lt"/>
              </a:rPr>
              <a:t> </a:t>
            </a:r>
            <a:r>
              <a:rPr lang="en-US" altLang="zh-CN" sz="2100" b="1" kern="1200" dirty="0" err="1">
                <a:solidFill>
                  <a:srgbClr val="002060"/>
                </a:solidFill>
                <a:latin typeface="#9Slide05 Fourth Medium" panose="00000600000000000000" pitchFamily="2" charset="0"/>
                <a:ea typeface="思源黑体" panose="020B0400000000000000" pitchFamily="34" charset="-122"/>
                <a:cs typeface="字魂59号-创粗黑" panose="00000500000000000000" charset="-122"/>
                <a:sym typeface="+mn-lt"/>
              </a:rPr>
              <a:t>nguyên</a:t>
            </a:r>
            <a:r>
              <a:rPr lang="en-US" altLang="zh-CN" sz="2100" b="1" kern="1200" dirty="0">
                <a:solidFill>
                  <a:srgbClr val="002060"/>
                </a:solidFill>
                <a:latin typeface="#9Slide05 Fourth Medium" panose="00000600000000000000" pitchFamily="2" charset="0"/>
                <a:ea typeface="思源黑体" panose="020B0400000000000000" pitchFamily="34" charset="-122"/>
                <a:cs typeface="字魂59号-创粗黑" panose="00000500000000000000" charset="-122"/>
                <a:sym typeface="+mn-lt"/>
              </a:rPr>
              <a:t> </a:t>
            </a:r>
            <a:r>
              <a:rPr lang="en-US" altLang="zh-CN" sz="2100" b="1" kern="1200" dirty="0" err="1">
                <a:solidFill>
                  <a:srgbClr val="002060"/>
                </a:solidFill>
                <a:latin typeface="#9Slide05 Fourth Medium" panose="00000600000000000000" pitchFamily="2" charset="0"/>
                <a:ea typeface="思源黑体" panose="020B0400000000000000" pitchFamily="34" charset="-122"/>
                <a:cs typeface="字魂59号-创粗黑" panose="00000500000000000000" charset="-122"/>
                <a:sym typeface="+mn-lt"/>
              </a:rPr>
              <a:t>thủy</a:t>
            </a:r>
            <a:r>
              <a:rPr lang="en-US" altLang="zh-CN" sz="2100" b="1" kern="1200" dirty="0">
                <a:solidFill>
                  <a:srgbClr val="002060"/>
                </a:solidFill>
                <a:latin typeface="#9Slide05 Fourth Medium" panose="00000600000000000000" pitchFamily="2" charset="0"/>
                <a:ea typeface="思源黑体" panose="020B0400000000000000" pitchFamily="34" charset="-122"/>
                <a:cs typeface="字魂59号-创粗黑" panose="00000500000000000000" charset="-122"/>
                <a:sym typeface="+mn-lt"/>
              </a:rPr>
              <a:t> ở </a:t>
            </a:r>
            <a:r>
              <a:rPr lang="en-US" altLang="zh-CN" sz="2100" b="1" kern="1200" dirty="0" err="1">
                <a:solidFill>
                  <a:srgbClr val="002060"/>
                </a:solidFill>
                <a:latin typeface="#9Slide05 Fourth Medium" panose="00000600000000000000" pitchFamily="2" charset="0"/>
                <a:ea typeface="思源黑体" panose="020B0400000000000000" pitchFamily="34" charset="-122"/>
                <a:cs typeface="字魂59号-创粗黑" panose="00000500000000000000" charset="-122"/>
                <a:sym typeface="+mn-lt"/>
              </a:rPr>
              <a:t>Việt</a:t>
            </a:r>
            <a:r>
              <a:rPr lang="en-US" altLang="zh-CN" sz="2100" b="1" kern="1200" dirty="0">
                <a:solidFill>
                  <a:srgbClr val="002060"/>
                </a:solidFill>
                <a:latin typeface="#9Slide05 Fourth Medium" panose="00000600000000000000" pitchFamily="2" charset="0"/>
                <a:ea typeface="思源黑体" panose="020B0400000000000000" pitchFamily="34" charset="-122"/>
                <a:cs typeface="字魂59号-创粗黑" panose="00000500000000000000" charset="-122"/>
                <a:sym typeface="+mn-lt"/>
              </a:rPr>
              <a:t> Nam</a:t>
            </a:r>
            <a:endParaRPr lang="zh-CN" altLang="en-US" sz="2100" b="1" kern="1200" dirty="0">
              <a:solidFill>
                <a:srgbClr val="002060"/>
              </a:solidFill>
              <a:latin typeface="#9Slide05 Fourth Medium" panose="00000600000000000000" pitchFamily="2" charset="0"/>
              <a:ea typeface="思源黑体" panose="020B0400000000000000" pitchFamily="34" charset="-122"/>
              <a:cs typeface="字魂59号-创粗黑" panose="00000500000000000000" charset="-122"/>
              <a:sym typeface="+mn-lt"/>
            </a:endParaRPr>
          </a:p>
        </p:txBody>
      </p:sp>
      <p:sp>
        <p:nvSpPr>
          <p:cNvPr id="10" name="TextBox 9">
            <a:extLst>
              <a:ext uri="{FF2B5EF4-FFF2-40B4-BE49-F238E27FC236}">
                <a16:creationId xmlns:a16="http://schemas.microsoft.com/office/drawing/2014/main" id="{75C00488-5F3D-4F1A-8014-1089B764DAE0}"/>
              </a:ext>
            </a:extLst>
          </p:cNvPr>
          <p:cNvSpPr txBox="1"/>
          <p:nvPr/>
        </p:nvSpPr>
        <p:spPr>
          <a:xfrm>
            <a:off x="1558939" y="598815"/>
            <a:ext cx="6854369" cy="4197496"/>
          </a:xfrm>
          <a:prstGeom prst="rect">
            <a:avLst/>
          </a:prstGeom>
          <a:noFill/>
        </p:spPr>
        <p:txBody>
          <a:bodyPr wrap="square" rtlCol="0">
            <a:spAutoFit/>
          </a:bodyPr>
          <a:lstStyle/>
          <a:p>
            <a:pPr algn="just" defTabSz="685800">
              <a:lnSpc>
                <a:spcPct val="150000"/>
              </a:lnSpc>
              <a:buClrTx/>
            </a:pPr>
            <a:r>
              <a:rPr lang="en-US" sz="1800" kern="1200" dirty="0">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a. </a:t>
            </a:r>
            <a:r>
              <a:rPr lang="en-US" sz="1800" b="1" kern="1200" dirty="0" err="1">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Sự</a:t>
            </a:r>
            <a:r>
              <a:rPr lang="en-US" sz="1800" b="1" kern="1200" dirty="0">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1800" b="1" kern="1200" dirty="0" err="1">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xuất</a:t>
            </a:r>
            <a:r>
              <a:rPr lang="en-US" sz="1800" b="1" kern="1200" dirty="0">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1800" b="1" kern="1200" dirty="0" err="1">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hiện</a:t>
            </a:r>
            <a:r>
              <a:rPr lang="en-US" sz="1800" b="1" kern="1200" dirty="0">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1800" b="1" kern="1200" dirty="0" err="1">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kim</a:t>
            </a:r>
            <a:r>
              <a:rPr lang="en-US" sz="1800" b="1" kern="1200" dirty="0">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1800" b="1" kern="1200" dirty="0" err="1">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loại</a:t>
            </a:r>
            <a:endParaRPr lang="en-US" sz="1800" b="1" kern="1200" dirty="0">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p>
            <a:pPr algn="just" defTabSz="685800">
              <a:lnSpc>
                <a:spcPct val="150000"/>
              </a:lnSpc>
              <a:buClrTx/>
            </a:pPr>
            <a:r>
              <a:rPr lang="en-US" sz="1800" b="1" i="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u="sng"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1800" b="1" i="1" u="sng"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u="sng"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1800" b="1" i="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khoảng</a:t>
            </a:r>
            <a:r>
              <a:rPr lang="en-US" sz="18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4000 </a:t>
            </a:r>
            <a:r>
              <a:rPr lang="en-US" sz="18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18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18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defTabSz="685800">
              <a:lnSpc>
                <a:spcPct val="150000"/>
              </a:lnSpc>
              <a:buClrTx/>
            </a:pPr>
            <a:r>
              <a:rPr lang="en-US" sz="1800" b="1" i="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u="sng"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Địa</a:t>
            </a:r>
            <a:r>
              <a:rPr lang="en-US" sz="1800" b="1" i="1" u="sng"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u="sng"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bàn</a:t>
            </a:r>
            <a:r>
              <a:rPr lang="en-US" sz="1800" b="1" i="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18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khắp</a:t>
            </a:r>
            <a:r>
              <a:rPr lang="en-US" sz="18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18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18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defTabSz="685800">
              <a:lnSpc>
                <a:spcPct val="150000"/>
              </a:lnSpc>
              <a:buClrTx/>
            </a:pPr>
            <a:r>
              <a:rPr lang="en-US" sz="1800" kern="1200" dirty="0">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b</a:t>
            </a:r>
            <a:r>
              <a:rPr lang="en-US" sz="1800" b="1" kern="1200" dirty="0">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1800" b="1" kern="1200" dirty="0" err="1">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Sự</a:t>
            </a:r>
            <a:r>
              <a:rPr lang="en-US" sz="1800" b="1" kern="1200" dirty="0">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1800" b="1" kern="1200" dirty="0" err="1">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phân</a:t>
            </a:r>
            <a:r>
              <a:rPr lang="en-US" sz="1800" b="1" kern="1200" dirty="0">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1800" b="1" kern="1200" dirty="0" err="1">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hóa</a:t>
            </a:r>
            <a:r>
              <a:rPr lang="en-US" sz="1800" b="1" kern="1200" dirty="0">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1800" b="1" kern="1200" dirty="0" err="1">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và</a:t>
            </a:r>
            <a:r>
              <a:rPr lang="en-US" sz="1800" b="1" kern="1200" dirty="0">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 tan </a:t>
            </a:r>
            <a:r>
              <a:rPr lang="en-US" sz="1800" b="1" kern="1200" dirty="0" err="1">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rã</a:t>
            </a:r>
            <a:r>
              <a:rPr lang="en-US" sz="1800" b="1" kern="1200" dirty="0">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1800" b="1" kern="1200" dirty="0" err="1">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của</a:t>
            </a:r>
            <a:r>
              <a:rPr lang="en-US" sz="1800" b="1" kern="1200" dirty="0">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1800" b="1" kern="1200" dirty="0" err="1">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xã</a:t>
            </a:r>
            <a:r>
              <a:rPr lang="en-US" sz="1800" b="1" kern="1200" dirty="0">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1800" b="1" kern="1200" dirty="0" err="1">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hội</a:t>
            </a:r>
            <a:r>
              <a:rPr lang="en-US" sz="1800" b="1" kern="1200" dirty="0">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1800" b="1" kern="1200" dirty="0" err="1">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nguyên</a:t>
            </a:r>
            <a:r>
              <a:rPr lang="en-US" sz="1800" b="1" kern="1200" dirty="0">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1800" b="1" kern="1200" dirty="0" err="1">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thủy</a:t>
            </a:r>
            <a:endParaRPr lang="en-US" sz="1800" b="1" kern="1200" dirty="0">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p>
            <a:pPr algn="just" defTabSz="685800">
              <a:lnSpc>
                <a:spcPct val="150000"/>
              </a:lnSpc>
              <a:buClrTx/>
            </a:pPr>
            <a:r>
              <a:rPr lang="en-US" sz="18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Phạm</a:t>
            </a:r>
            <a:r>
              <a:rPr lang="en-US" sz="1800" b="1" i="1"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vi </a:t>
            </a:r>
            <a:r>
              <a:rPr lang="en-US" sz="1800" b="1" i="1"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cư</a:t>
            </a:r>
            <a:r>
              <a:rPr lang="en-US" sz="1800" b="1" i="1"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trú</a:t>
            </a:r>
            <a:r>
              <a:rPr lang="en-US" sz="1800" b="1" i="1"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mở</a:t>
            </a:r>
            <a:r>
              <a:rPr lang="en-US" sz="18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rộng</a:t>
            </a:r>
            <a:endParaRPr lang="en-US" sz="18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defTabSz="685800">
              <a:lnSpc>
                <a:spcPct val="150000"/>
              </a:lnSpc>
              <a:buClrTx/>
            </a:pPr>
            <a:r>
              <a:rPr lang="en-US" sz="18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Nghề</a:t>
            </a:r>
            <a:r>
              <a:rPr lang="en-US" sz="1800" b="1" i="1"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nông</a:t>
            </a:r>
            <a:r>
              <a:rPr lang="en-US" sz="1800" b="1" i="1"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18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sz="18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defTabSz="685800">
              <a:lnSpc>
                <a:spcPct val="150000"/>
              </a:lnSpc>
              <a:buClrTx/>
            </a:pPr>
            <a:r>
              <a:rPr lang="en-US" sz="18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18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US" sz="18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18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cư</a:t>
            </a:r>
            <a:r>
              <a:rPr lang="en-US" sz="18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1800" b="1"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ven</a:t>
            </a:r>
            <a:r>
              <a:rPr lang="en-US" sz="1800" b="1"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1800" b="1"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1800" b="1"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sông</a:t>
            </a:r>
            <a:r>
              <a:rPr lang="en-US" sz="1800" b="1"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18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defTabSz="685800">
              <a:lnSpc>
                <a:spcPct val="150000"/>
              </a:lnSpc>
              <a:buClrTx/>
            </a:pPr>
            <a:r>
              <a:rPr lang="en-US" sz="18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1800" b="1"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sz="1800" b="1"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1800" b="1"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giàu</a:t>
            </a:r>
            <a:r>
              <a:rPr lang="en-US" sz="1800" b="1"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nghèo</a:t>
            </a:r>
            <a:r>
              <a:rPr lang="en-US" sz="1800" b="1"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sz="18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18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p>
          <a:p>
            <a:pPr marL="342900" indent="-342900" defTabSz="685800">
              <a:lnSpc>
                <a:spcPct val="150000"/>
              </a:lnSpc>
              <a:buClrTx/>
              <a:buFont typeface="Wingdings" panose="05000000000000000000" pitchFamily="2" charset="2"/>
              <a:buChar char="à"/>
            </a:pPr>
            <a:r>
              <a:rPr lang="en-US" sz="18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18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18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sở</a:t>
            </a:r>
            <a:r>
              <a:rPr lang="en-US" sz="18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18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18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18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18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18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quốc</a:t>
            </a:r>
            <a:r>
              <a:rPr lang="en-US" sz="18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18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sơ</a:t>
            </a:r>
            <a:r>
              <a:rPr lang="en-US" sz="18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kì</a:t>
            </a:r>
            <a:r>
              <a:rPr lang="en-US" sz="18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18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tiên</a:t>
            </a:r>
            <a:r>
              <a:rPr lang="en-US" sz="18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18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Việt</a:t>
            </a:r>
            <a:r>
              <a:rPr lang="en-US" sz="18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Nam.</a:t>
            </a:r>
          </a:p>
        </p:txBody>
      </p:sp>
      <p:pic>
        <p:nvPicPr>
          <p:cNvPr id="8" name="图片 4">
            <a:extLst>
              <a:ext uri="{FF2B5EF4-FFF2-40B4-BE49-F238E27FC236}">
                <a16:creationId xmlns:a16="http://schemas.microsoft.com/office/drawing/2014/main" id="{171F0AA6-3E5C-4CEF-8C87-72FDC4A46B74}"/>
              </a:ext>
            </a:extLst>
          </p:cNvPr>
          <p:cNvPicPr>
            <a:picLocks noChangeAspect="1"/>
          </p:cNvPicPr>
          <p:nvPr/>
        </p:nvPicPr>
        <p:blipFill rotWithShape="1">
          <a:blip r:embed="rId6">
            <a:extLst>
              <a:ext uri="{28A0092B-C50C-407E-A947-70E740481C1C}">
                <a14:useLocalDpi xmlns:a14="http://schemas.microsoft.com/office/drawing/2010/main" val="0"/>
              </a:ext>
            </a:extLst>
          </a:blip>
          <a:srcRect l="5775" r="16627"/>
          <a:stretch/>
        </p:blipFill>
        <p:spPr>
          <a:xfrm>
            <a:off x="6398114" y="782461"/>
            <a:ext cx="2520206" cy="3247774"/>
          </a:xfrm>
          <a:prstGeom prst="rect">
            <a:avLst/>
          </a:prstGeom>
        </p:spPr>
      </p:pic>
    </p:spTree>
    <p:extLst>
      <p:ext uri="{BB962C8B-B14F-4D97-AF65-F5344CB8AC3E}">
        <p14:creationId xmlns:p14="http://schemas.microsoft.com/office/powerpoint/2010/main" val="1884493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37ECCBC8-831A-4D98-ACB0-C8653B1F46D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1398"/>
            <a:ext cx="9151502" cy="6535951"/>
          </a:xfrm>
          <a:prstGeom prst="rect">
            <a:avLst/>
          </a:prstGeom>
        </p:spPr>
      </p:pic>
      <p:pic>
        <p:nvPicPr>
          <p:cNvPr id="7" name="Picture 6">
            <a:extLst>
              <a:ext uri="{FF2B5EF4-FFF2-40B4-BE49-F238E27FC236}">
                <a16:creationId xmlns:a16="http://schemas.microsoft.com/office/drawing/2014/main" id="{C7593E1B-5FC0-44F6-9131-81F89692E7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025" y="675563"/>
            <a:ext cx="2890299" cy="3976568"/>
          </a:xfrm>
          <a:prstGeom prst="rect">
            <a:avLst/>
          </a:prstGeom>
        </p:spPr>
      </p:pic>
      <p:pic>
        <p:nvPicPr>
          <p:cNvPr id="9" name="Picture 8">
            <a:extLst>
              <a:ext uri="{FF2B5EF4-FFF2-40B4-BE49-F238E27FC236}">
                <a16:creationId xmlns:a16="http://schemas.microsoft.com/office/drawing/2014/main" id="{94301D85-EE01-4ABC-A0A4-A0ECC6332D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7975" y="444639"/>
            <a:ext cx="5315000" cy="1749283"/>
          </a:xfrm>
          <a:prstGeom prst="rect">
            <a:avLst/>
          </a:prstGeom>
        </p:spPr>
      </p:pic>
      <p:pic>
        <p:nvPicPr>
          <p:cNvPr id="11" name="Picture 10">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26743" y="2375046"/>
            <a:ext cx="1470605" cy="557390"/>
          </a:xfrm>
          <a:prstGeom prst="rect">
            <a:avLst/>
          </a:prstGeom>
        </p:spPr>
      </p:pic>
      <p:pic>
        <p:nvPicPr>
          <p:cNvPr id="15" name="Picture 14">
            <a:extLst>
              <a:ext uri="{FF2B5EF4-FFF2-40B4-BE49-F238E27FC236}">
                <a16:creationId xmlns:a16="http://schemas.microsoft.com/office/drawing/2014/main" id="{FC07CF22-6672-4498-8851-81F6565186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77217" y="3070578"/>
            <a:ext cx="1046315" cy="717153"/>
          </a:xfrm>
          <a:prstGeom prst="rect">
            <a:avLst/>
          </a:prstGeom>
        </p:spPr>
      </p:pic>
      <p:pic>
        <p:nvPicPr>
          <p:cNvPr id="13" name="Picture 12">
            <a:extLst>
              <a:ext uri="{FF2B5EF4-FFF2-40B4-BE49-F238E27FC236}">
                <a16:creationId xmlns:a16="http://schemas.microsoft.com/office/drawing/2014/main" id="{9832F191-A93B-4162-A1C5-2871D89441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85018" y="3622012"/>
            <a:ext cx="1470605" cy="440545"/>
          </a:xfrm>
          <a:prstGeom prst="rect">
            <a:avLst/>
          </a:prstGeom>
        </p:spPr>
      </p:pic>
      <p:pic>
        <p:nvPicPr>
          <p:cNvPr id="30" name="Picture 29">
            <a:extLst>
              <a:ext uri="{FF2B5EF4-FFF2-40B4-BE49-F238E27FC236}">
                <a16:creationId xmlns:a16="http://schemas.microsoft.com/office/drawing/2014/main" id="{8A7D66EB-DE69-450F-AACE-76724516B5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64433" y="3070578"/>
            <a:ext cx="1046315" cy="717153"/>
          </a:xfrm>
          <a:prstGeom prst="rect">
            <a:avLst/>
          </a:prstGeom>
        </p:spPr>
      </p:pic>
      <p:pic>
        <p:nvPicPr>
          <p:cNvPr id="31" name="Picture 30">
            <a:extLst>
              <a:ext uri="{FF2B5EF4-FFF2-40B4-BE49-F238E27FC236}">
                <a16:creationId xmlns:a16="http://schemas.microsoft.com/office/drawing/2014/main" id="{6C5084A8-4F6A-44D2-8A63-8D472DE306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72235" y="3622012"/>
            <a:ext cx="1470605" cy="440545"/>
          </a:xfrm>
          <a:prstGeom prst="rect">
            <a:avLst/>
          </a:prstGeom>
        </p:spPr>
      </p:pic>
      <p:pic>
        <p:nvPicPr>
          <p:cNvPr id="33" name="Picture 32">
            <a:extLst>
              <a:ext uri="{FF2B5EF4-FFF2-40B4-BE49-F238E27FC236}">
                <a16:creationId xmlns:a16="http://schemas.microsoft.com/office/drawing/2014/main" id="{F113C126-8C84-41DD-A5FB-ACFD79D63D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46778" y="3795737"/>
            <a:ext cx="1046315" cy="717153"/>
          </a:xfrm>
          <a:prstGeom prst="rect">
            <a:avLst/>
          </a:prstGeom>
        </p:spPr>
      </p:pic>
      <p:pic>
        <p:nvPicPr>
          <p:cNvPr id="34" name="Picture 33">
            <a:extLst>
              <a:ext uri="{FF2B5EF4-FFF2-40B4-BE49-F238E27FC236}">
                <a16:creationId xmlns:a16="http://schemas.microsoft.com/office/drawing/2014/main" id="{1FBE6653-2FF3-47CF-BB70-826F504B55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4580" y="4347171"/>
            <a:ext cx="1470605" cy="440545"/>
          </a:xfrm>
          <a:prstGeom prst="rect">
            <a:avLst/>
          </a:prstGeom>
        </p:spPr>
      </p:pic>
      <p:pic>
        <p:nvPicPr>
          <p:cNvPr id="2" name="Nhac nen">
            <a:hlinkClick r:id="" action="ppaction://media"/>
            <a:extLst>
              <a:ext uri="{FF2B5EF4-FFF2-40B4-BE49-F238E27FC236}">
                <a16:creationId xmlns:a16="http://schemas.microsoft.com/office/drawing/2014/main" id="{C23B07A0-9676-4F48-8D2E-FD04E7F8BFD4}"/>
              </a:ext>
            </a:extLst>
          </p:cNvPr>
          <p:cNvPicPr>
            <a:picLocks noChangeAspect="1"/>
          </p:cNvPicPr>
          <p:nvPr>
            <a:audioFile r:link="rId1"/>
            <p:extLst>
              <p:ext uri="{DAA4B4D4-6D71-4841-9C94-3DE7FCFB9230}">
                <p14:media xmlns:p14="http://schemas.microsoft.com/office/powerpoint/2010/main" r:embed="rId2">
                  <p14:trim st="33751" end="29864.3125"/>
                </p14:media>
              </p:ext>
            </p:extLst>
          </p:nvPr>
        </p:nvPicPr>
        <p:blipFill>
          <a:blip r:embed="rId11"/>
          <a:stretch>
            <a:fillRect/>
          </a:stretch>
        </p:blipFill>
        <p:spPr>
          <a:xfrm>
            <a:off x="-950254" y="3952447"/>
            <a:ext cx="365522" cy="365522"/>
          </a:xfrm>
          <a:prstGeom prst="rect">
            <a:avLst/>
          </a:prstGeom>
        </p:spPr>
      </p:pic>
      <p:pic>
        <p:nvPicPr>
          <p:cNvPr id="16" name="Picture 15">
            <a:extLst>
              <a:ext uri="{FF2B5EF4-FFF2-40B4-BE49-F238E27FC236}">
                <a16:creationId xmlns:a16="http://schemas.microsoft.com/office/drawing/2014/main" id="{5928C8E1-4AB8-4A41-87EE-B146A8D27DE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52362" y="4436755"/>
            <a:ext cx="571962" cy="574752"/>
          </a:xfrm>
          <a:prstGeom prst="rect">
            <a:avLst/>
          </a:prstGeom>
        </p:spPr>
      </p:pic>
      <p:pic>
        <p:nvPicPr>
          <p:cNvPr id="27" name="Picture 26">
            <a:extLst>
              <a:ext uri="{FF2B5EF4-FFF2-40B4-BE49-F238E27FC236}">
                <a16:creationId xmlns:a16="http://schemas.microsoft.com/office/drawing/2014/main" id="{E266C20F-5BAD-4302-936E-2319683704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06791" y="3776631"/>
            <a:ext cx="1046315" cy="717153"/>
          </a:xfrm>
          <a:prstGeom prst="rect">
            <a:avLst/>
          </a:prstGeom>
        </p:spPr>
      </p:pic>
      <p:pic>
        <p:nvPicPr>
          <p:cNvPr id="28" name="Picture 27">
            <a:extLst>
              <a:ext uri="{FF2B5EF4-FFF2-40B4-BE49-F238E27FC236}">
                <a16:creationId xmlns:a16="http://schemas.microsoft.com/office/drawing/2014/main" id="{2E4DF13A-C76E-440A-8FA3-A4407A442A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14593" y="4328065"/>
            <a:ext cx="1470605" cy="440545"/>
          </a:xfrm>
          <a:prstGeom prst="rect">
            <a:avLst/>
          </a:prstGeom>
        </p:spPr>
      </p:pic>
      <p:pic>
        <p:nvPicPr>
          <p:cNvPr id="10" name="Picture 9">
            <a:extLst>
              <a:ext uri="{FF2B5EF4-FFF2-40B4-BE49-F238E27FC236}">
                <a16:creationId xmlns:a16="http://schemas.microsoft.com/office/drawing/2014/main" id="{FF3F3338-918A-4A02-A719-5D95465F4A39}"/>
              </a:ext>
            </a:extLst>
          </p:cNvPr>
          <p:cNvPicPr>
            <a:picLocks noChangeAspect="1"/>
          </p:cNvPicPr>
          <p:nvPr/>
        </p:nvPicPr>
        <p:blipFill>
          <a:blip r:embed="rId13"/>
          <a:stretch>
            <a:fillRect/>
          </a:stretch>
        </p:blipFill>
        <p:spPr>
          <a:xfrm>
            <a:off x="0" y="5138931"/>
            <a:ext cx="9144000" cy="4570"/>
          </a:xfrm>
          <a:prstGeom prst="rect">
            <a:avLst/>
          </a:prstGeom>
        </p:spPr>
      </p:pic>
      <p:sp>
        <p:nvSpPr>
          <p:cNvPr id="3" name="TextBox 2">
            <a:extLst>
              <a:ext uri="{FF2B5EF4-FFF2-40B4-BE49-F238E27FC236}">
                <a16:creationId xmlns:a16="http://schemas.microsoft.com/office/drawing/2014/main" id="{5C814130-806D-4A96-9B87-64A3AD07FB4B}"/>
              </a:ext>
            </a:extLst>
          </p:cNvPr>
          <p:cNvSpPr txBox="1"/>
          <p:nvPr/>
        </p:nvSpPr>
        <p:spPr>
          <a:xfrm>
            <a:off x="-1170969" y="3565285"/>
            <a:ext cx="859531"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Nhạc</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nền</a:t>
            </a:r>
            <a:endPar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008655892"/>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par>
                                <p:cTn id="19" presetID="5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par>
                          <p:cTn id="24" fill="hold">
                            <p:stCondLst>
                              <p:cond delay="500"/>
                            </p:stCondLst>
                            <p:childTnLst>
                              <p:par>
                                <p:cTn id="25" presetID="32" presetClass="emph" presetSubtype="0" repeatCount="indefinite" fill="hold" nodeType="afterEffect">
                                  <p:stCondLst>
                                    <p:cond delay="0"/>
                                  </p:stCondLst>
                                  <p:childTnLst>
                                    <p:animRot by="120000">
                                      <p:cBhvr>
                                        <p:cTn id="26" dur="200" fill="hold">
                                          <p:stCondLst>
                                            <p:cond delay="0"/>
                                          </p:stCondLst>
                                        </p:cTn>
                                        <p:tgtEl>
                                          <p:spTgt spid="15"/>
                                        </p:tgtEl>
                                        <p:attrNameLst>
                                          <p:attrName>r</p:attrName>
                                        </p:attrNameLst>
                                      </p:cBhvr>
                                    </p:animRot>
                                    <p:animRot by="-240000">
                                      <p:cBhvr>
                                        <p:cTn id="27" dur="400" fill="hold">
                                          <p:stCondLst>
                                            <p:cond delay="400"/>
                                          </p:stCondLst>
                                        </p:cTn>
                                        <p:tgtEl>
                                          <p:spTgt spid="15"/>
                                        </p:tgtEl>
                                        <p:attrNameLst>
                                          <p:attrName>r</p:attrName>
                                        </p:attrNameLst>
                                      </p:cBhvr>
                                    </p:animRot>
                                    <p:animRot by="240000">
                                      <p:cBhvr>
                                        <p:cTn id="28" dur="400" fill="hold">
                                          <p:stCondLst>
                                            <p:cond delay="800"/>
                                          </p:stCondLst>
                                        </p:cTn>
                                        <p:tgtEl>
                                          <p:spTgt spid="15"/>
                                        </p:tgtEl>
                                        <p:attrNameLst>
                                          <p:attrName>r</p:attrName>
                                        </p:attrNameLst>
                                      </p:cBhvr>
                                    </p:animRot>
                                    <p:animRot by="-240000">
                                      <p:cBhvr>
                                        <p:cTn id="29" dur="400" fill="hold">
                                          <p:stCondLst>
                                            <p:cond delay="1200"/>
                                          </p:stCondLst>
                                        </p:cTn>
                                        <p:tgtEl>
                                          <p:spTgt spid="15"/>
                                        </p:tgtEl>
                                        <p:attrNameLst>
                                          <p:attrName>r</p:attrName>
                                        </p:attrNameLst>
                                      </p:cBhvr>
                                    </p:animRot>
                                    <p:animRot by="120000">
                                      <p:cBhvr>
                                        <p:cTn id="30" dur="400" fill="hold">
                                          <p:stCondLst>
                                            <p:cond delay="1600"/>
                                          </p:stCondLst>
                                        </p:cTn>
                                        <p:tgtEl>
                                          <p:spTgt spid="15"/>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200" fill="hold">
                                          <p:stCondLst>
                                            <p:cond delay="0"/>
                                          </p:stCondLst>
                                        </p:cTn>
                                        <p:tgtEl>
                                          <p:spTgt spid="27"/>
                                        </p:tgtEl>
                                        <p:attrNameLst>
                                          <p:attrName>r</p:attrName>
                                        </p:attrNameLst>
                                      </p:cBhvr>
                                    </p:animRot>
                                    <p:animRot by="-240000">
                                      <p:cBhvr>
                                        <p:cTn id="33" dur="400" fill="hold">
                                          <p:stCondLst>
                                            <p:cond delay="400"/>
                                          </p:stCondLst>
                                        </p:cTn>
                                        <p:tgtEl>
                                          <p:spTgt spid="27"/>
                                        </p:tgtEl>
                                        <p:attrNameLst>
                                          <p:attrName>r</p:attrName>
                                        </p:attrNameLst>
                                      </p:cBhvr>
                                    </p:animRot>
                                    <p:animRot by="240000">
                                      <p:cBhvr>
                                        <p:cTn id="34" dur="400" fill="hold">
                                          <p:stCondLst>
                                            <p:cond delay="800"/>
                                          </p:stCondLst>
                                        </p:cTn>
                                        <p:tgtEl>
                                          <p:spTgt spid="27"/>
                                        </p:tgtEl>
                                        <p:attrNameLst>
                                          <p:attrName>r</p:attrName>
                                        </p:attrNameLst>
                                      </p:cBhvr>
                                    </p:animRot>
                                    <p:animRot by="-240000">
                                      <p:cBhvr>
                                        <p:cTn id="35" dur="400" fill="hold">
                                          <p:stCondLst>
                                            <p:cond delay="1200"/>
                                          </p:stCondLst>
                                        </p:cTn>
                                        <p:tgtEl>
                                          <p:spTgt spid="27"/>
                                        </p:tgtEl>
                                        <p:attrNameLst>
                                          <p:attrName>r</p:attrName>
                                        </p:attrNameLst>
                                      </p:cBhvr>
                                    </p:animRot>
                                    <p:animRot by="120000">
                                      <p:cBhvr>
                                        <p:cTn id="36" dur="400" fill="hold">
                                          <p:stCondLst>
                                            <p:cond delay="1600"/>
                                          </p:stCondLst>
                                        </p:cTn>
                                        <p:tgtEl>
                                          <p:spTgt spid="27"/>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200" fill="hold">
                                          <p:stCondLst>
                                            <p:cond delay="0"/>
                                          </p:stCondLst>
                                        </p:cTn>
                                        <p:tgtEl>
                                          <p:spTgt spid="30"/>
                                        </p:tgtEl>
                                        <p:attrNameLst>
                                          <p:attrName>r</p:attrName>
                                        </p:attrNameLst>
                                      </p:cBhvr>
                                    </p:animRot>
                                    <p:animRot by="-240000">
                                      <p:cBhvr>
                                        <p:cTn id="39" dur="400" fill="hold">
                                          <p:stCondLst>
                                            <p:cond delay="400"/>
                                          </p:stCondLst>
                                        </p:cTn>
                                        <p:tgtEl>
                                          <p:spTgt spid="30"/>
                                        </p:tgtEl>
                                        <p:attrNameLst>
                                          <p:attrName>r</p:attrName>
                                        </p:attrNameLst>
                                      </p:cBhvr>
                                    </p:animRot>
                                    <p:animRot by="240000">
                                      <p:cBhvr>
                                        <p:cTn id="40" dur="400" fill="hold">
                                          <p:stCondLst>
                                            <p:cond delay="800"/>
                                          </p:stCondLst>
                                        </p:cTn>
                                        <p:tgtEl>
                                          <p:spTgt spid="30"/>
                                        </p:tgtEl>
                                        <p:attrNameLst>
                                          <p:attrName>r</p:attrName>
                                        </p:attrNameLst>
                                      </p:cBhvr>
                                    </p:animRot>
                                    <p:animRot by="-240000">
                                      <p:cBhvr>
                                        <p:cTn id="41" dur="400" fill="hold">
                                          <p:stCondLst>
                                            <p:cond delay="1200"/>
                                          </p:stCondLst>
                                        </p:cTn>
                                        <p:tgtEl>
                                          <p:spTgt spid="30"/>
                                        </p:tgtEl>
                                        <p:attrNameLst>
                                          <p:attrName>r</p:attrName>
                                        </p:attrNameLst>
                                      </p:cBhvr>
                                    </p:animRot>
                                    <p:animRot by="120000">
                                      <p:cBhvr>
                                        <p:cTn id="42" dur="400" fill="hold">
                                          <p:stCondLst>
                                            <p:cond delay="1600"/>
                                          </p:stCondLst>
                                        </p:cTn>
                                        <p:tgtEl>
                                          <p:spTgt spid="30"/>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200" fill="hold">
                                          <p:stCondLst>
                                            <p:cond delay="0"/>
                                          </p:stCondLst>
                                        </p:cTn>
                                        <p:tgtEl>
                                          <p:spTgt spid="33"/>
                                        </p:tgtEl>
                                        <p:attrNameLst>
                                          <p:attrName>r</p:attrName>
                                        </p:attrNameLst>
                                      </p:cBhvr>
                                    </p:animRot>
                                    <p:animRot by="-240000">
                                      <p:cBhvr>
                                        <p:cTn id="45" dur="400" fill="hold">
                                          <p:stCondLst>
                                            <p:cond delay="400"/>
                                          </p:stCondLst>
                                        </p:cTn>
                                        <p:tgtEl>
                                          <p:spTgt spid="33"/>
                                        </p:tgtEl>
                                        <p:attrNameLst>
                                          <p:attrName>r</p:attrName>
                                        </p:attrNameLst>
                                      </p:cBhvr>
                                    </p:animRot>
                                    <p:animRot by="240000">
                                      <p:cBhvr>
                                        <p:cTn id="46" dur="400" fill="hold">
                                          <p:stCondLst>
                                            <p:cond delay="800"/>
                                          </p:stCondLst>
                                        </p:cTn>
                                        <p:tgtEl>
                                          <p:spTgt spid="33"/>
                                        </p:tgtEl>
                                        <p:attrNameLst>
                                          <p:attrName>r</p:attrName>
                                        </p:attrNameLst>
                                      </p:cBhvr>
                                    </p:animRot>
                                    <p:animRot by="-240000">
                                      <p:cBhvr>
                                        <p:cTn id="47" dur="400" fill="hold">
                                          <p:stCondLst>
                                            <p:cond delay="1200"/>
                                          </p:stCondLst>
                                        </p:cTn>
                                        <p:tgtEl>
                                          <p:spTgt spid="33"/>
                                        </p:tgtEl>
                                        <p:attrNameLst>
                                          <p:attrName>r</p:attrName>
                                        </p:attrNameLst>
                                      </p:cBhvr>
                                    </p:animRot>
                                    <p:animRot by="120000">
                                      <p:cBhvr>
                                        <p:cTn id="48" dur="400" fill="hold">
                                          <p:stCondLst>
                                            <p:cond delay="1600"/>
                                          </p:stCondLst>
                                        </p:cTn>
                                        <p:tgtEl>
                                          <p:spTgt spid="33"/>
                                        </p:tgtEl>
                                        <p:attrNameLst>
                                          <p:attrName>r</p:attrName>
                                        </p:attrNameLst>
                                      </p:cBhvr>
                                    </p:animRot>
                                  </p:childTnLst>
                                </p:cTn>
                              </p:par>
                              <p:par>
                                <p:cTn id="49"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0" dur="1000" fill="hold"/>
                                        <p:tgtEl>
                                          <p:spTgt spid="9"/>
                                        </p:tgtEl>
                                        <p:attrNameLst>
                                          <p:attrName>ppt_x</p:attrName>
                                          <p:attrName>ppt_y</p:attrName>
                                        </p:attrNameLst>
                                      </p:cBhvr>
                                      <p:rCtr x="0" y="1412"/>
                                    </p:animMotion>
                                  </p:childTnLst>
                                </p:cTn>
                              </p:par>
                              <p:par>
                                <p:cTn id="51"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2" dur="1000" fill="hold"/>
                                        <p:tgtEl>
                                          <p:spTgt spid="11"/>
                                        </p:tgtEl>
                                        <p:attrNameLst>
                                          <p:attrName>ppt_x</p:attrName>
                                          <p:attrName>ppt_y</p:attrName>
                                        </p:attrNameLst>
                                      </p:cBhvr>
                                      <p:rCtr x="0" y="1412"/>
                                    </p:animMotion>
                                  </p:childTnLst>
                                </p:cTn>
                              </p:par>
                            </p:childTnLst>
                          </p:cTn>
                        </p:par>
                        <p:par>
                          <p:cTn id="53" fill="hold">
                            <p:stCondLst>
                              <p:cond delay="2500"/>
                            </p:stCondLst>
                            <p:childTnLst>
                              <p:par>
                                <p:cTn id="54" presetID="1" presetClass="mediacall" presetSubtype="0" fill="hold" nodeType="afterEffect">
                                  <p:stCondLst>
                                    <p:cond delay="0"/>
                                  </p:stCondLst>
                                  <p:childTnLst>
                                    <p:cmd type="call" cmd="playFrom(0.0)">
                                      <p:cBhvr>
                                        <p:cTn id="5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4634" numSld="999">
                <p:cTn id="56" repeatCount="indefinite" fill="hold" display="0">
                  <p:stCondLst>
                    <p:cond delay="indefinite"/>
                  </p:stCondLst>
                  <p:endCondLst>
                    <p:cond evt="onStopAudio" delay="0">
                      <p:tgtEl>
                        <p:sldTgt/>
                      </p:tgtEl>
                    </p:cond>
                  </p:endCondLst>
                </p:cTn>
                <p:tgtEl>
                  <p:spTgt spid="2"/>
                </p:tgtEl>
              </p:cMediaNode>
            </p:audio>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nodeType="clickEffect">
                                  <p:stCondLst>
                                    <p:cond delay="0"/>
                                  </p:stCondLst>
                                  <p:childTnLst>
                                    <p:animEffect transition="out" filter="fade">
                                      <p:cBhvr>
                                        <p:cTn id="61" dur="500" tmFilter="0, 0; .2, .5; .8, .5; 1, 0"/>
                                        <p:tgtEl>
                                          <p:spTgt spid="16"/>
                                        </p:tgtEl>
                                      </p:cBhvr>
                                    </p:animEffect>
                                    <p:animScale>
                                      <p:cBhvr>
                                        <p:cTn id="62" dur="250" autoRev="1" fill="hold"/>
                                        <p:tgtEl>
                                          <p:spTgt spid="16"/>
                                        </p:tgtEl>
                                      </p:cBhvr>
                                      <p:by x="105000" y="105000"/>
                                    </p:animScale>
                                  </p:childTnLst>
                                </p:cTn>
                              </p:par>
                              <p:par>
                                <p:cTn id="63" presetID="3" presetClass="mediacall" presetSubtype="0" fill="hold" nodeType="withEffect">
                                  <p:stCondLst>
                                    <p:cond delay="0"/>
                                  </p:stCondLst>
                                  <p:childTnLst>
                                    <p:cmd type="call" cmd="stop">
                                      <p:cBhvr>
                                        <p:cTn id="64" dur="1" fill="hold"/>
                                        <p:tgtEl>
                                          <p:spTgt spid="2"/>
                                        </p:tgtEl>
                                      </p:cBhvr>
                                    </p:cmd>
                                  </p:childTnLst>
                                </p:cTn>
                              </p:par>
                            </p:childTnLst>
                          </p:cTn>
                        </p:par>
                      </p:childTnLst>
                    </p:cTn>
                  </p:par>
                  <p:par>
                    <p:cTn id="65" fill="hold">
                      <p:stCondLst>
                        <p:cond delay="indefinite"/>
                      </p:stCondLst>
                      <p:childTnLst>
                        <p:par>
                          <p:cTn id="66" fill="hold">
                            <p:stCondLst>
                              <p:cond delay="0"/>
                            </p:stCondLst>
                            <p:childTnLst>
                              <p:par>
                                <p:cTn id="67" presetID="26" presetClass="emph" presetSubtype="0" fill="hold" nodeType="clickEffect">
                                  <p:stCondLst>
                                    <p:cond delay="0"/>
                                  </p:stCondLst>
                                  <p:childTnLst>
                                    <p:animEffect transition="out" filter="fade">
                                      <p:cBhvr>
                                        <p:cTn id="68" dur="500" tmFilter="0, 0; .2, .5; .8, .5; 1, 0"/>
                                        <p:tgtEl>
                                          <p:spTgt spid="16"/>
                                        </p:tgtEl>
                                      </p:cBhvr>
                                    </p:animEffect>
                                    <p:animScale>
                                      <p:cBhvr>
                                        <p:cTn id="69" dur="250" autoRev="1" fill="hold"/>
                                        <p:tgtEl>
                                          <p:spTgt spid="16"/>
                                        </p:tgtEl>
                                      </p:cBhvr>
                                      <p:by x="105000" y="105000"/>
                                    </p:animScale>
                                  </p:childTnLst>
                                </p:cTn>
                              </p:par>
                              <p:par>
                                <p:cTn id="70" presetID="1" presetClass="mediacall" presetSubtype="0" fill="hold" nodeType="withEffect">
                                  <p:stCondLst>
                                    <p:cond delay="0"/>
                                  </p:stCondLst>
                                  <p:childTnLst>
                                    <p:cmd type="call" cmd="playFrom(0.0)">
                                      <p:cBhvr>
                                        <p:cTn id="71" dur="1" fill="hold"/>
                                        <p:tgtEl>
                                          <p:spTgt spid="2"/>
                                        </p:tgtEl>
                                      </p:cBhvr>
                                    </p:cmd>
                                  </p:childTnLst>
                                </p:cTn>
                              </p:par>
                            </p:childTnLst>
                          </p:cTn>
                        </p:par>
                      </p:childTnLst>
                    </p:cTn>
                  </p:par>
                </p:childTnLst>
              </p:cTn>
              <p:nextCondLst>
                <p:cond evt="onClick" delay="0">
                  <p:tgtEl>
                    <p:spTgt spid="1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8"/>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9"/>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1"/>
          <a:stretch>
            <a:fillRect/>
          </a:stretch>
        </p:blipFill>
        <p:spPr>
          <a:xfrm>
            <a:off x="4622231" y="3911985"/>
            <a:ext cx="1010500"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2"/>
          <a:stretch>
            <a:fillRect/>
          </a:stretch>
        </p:blipFill>
        <p:spPr>
          <a:xfrm>
            <a:off x="3405480" y="3911986"/>
            <a:ext cx="1010500"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3"/>
          <a:stretch>
            <a:fillRect/>
          </a:stretch>
        </p:blipFill>
        <p:spPr>
          <a:xfrm>
            <a:off x="4622231" y="2291069"/>
            <a:ext cx="1010500" cy="727011"/>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stretch>
            <a:fillRect/>
          </a:stretch>
        </p:blipFill>
        <p:spPr>
          <a:xfrm>
            <a:off x="3405480" y="2291069"/>
            <a:ext cx="1010500" cy="72701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C3EFA8F-B9A1-4EA9-B52E-B89080D535F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05627" y="4430704"/>
            <a:ext cx="1603606" cy="2206294"/>
          </a:xfrm>
          <a:prstGeom prst="rect">
            <a:avLst/>
          </a:prstGeom>
        </p:spPr>
      </p:pic>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74495" y="1848780"/>
            <a:ext cx="3530830" cy="1405402"/>
            <a:chOff x="99326" y="2465040"/>
            <a:chExt cx="4707773" cy="1873869"/>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0491" y="2474971"/>
              <a:ext cx="4396608" cy="1863938"/>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99326" y="2465040"/>
              <a:ext cx="4343239"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Đàn</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ông</a:t>
              </a:r>
              <a:endPar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07869" y="3488704"/>
            <a:ext cx="3300980" cy="1397954"/>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7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Con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cái</a:t>
              </a:r>
              <a:endPar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5532723" y="1848781"/>
            <a:ext cx="3312244" cy="1397954"/>
            <a:chOff x="7376963" y="2465042"/>
            <a:chExt cx="4416325"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7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Phụ nữ</a:t>
              </a:r>
              <a:endPar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37446" y="3488704"/>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7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Đàn</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ông</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và</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phụ</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nữ</a:t>
              </a:r>
              <a:endPar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pic>
        <p:nvPicPr>
          <p:cNvPr id="25" name="Picture 24">
            <a:hlinkClick r:id="" action="ppaction://hlinkshowjump?jump=previousslide"/>
            <a:extLst>
              <a:ext uri="{FF2B5EF4-FFF2-40B4-BE49-F238E27FC236}">
                <a16:creationId xmlns:a16="http://schemas.microsoft.com/office/drawing/2014/main" id="{8B2C70E5-001C-4AB8-A483-A5AE816CCA2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42511" y="973746"/>
            <a:ext cx="470917" cy="470917"/>
          </a:xfrm>
          <a:prstGeom prst="rect">
            <a:avLst/>
          </a:prstGeom>
        </p:spPr>
      </p:pic>
      <p:pic>
        <p:nvPicPr>
          <p:cNvPr id="43" name="Picture 42">
            <a:hlinkClick r:id="" action="ppaction://hlinkshowjump?jump=nextslide"/>
            <a:extLst>
              <a:ext uri="{FF2B5EF4-FFF2-40B4-BE49-F238E27FC236}">
                <a16:creationId xmlns:a16="http://schemas.microsoft.com/office/drawing/2014/main" id="{D8AAF6E7-6478-452A-B31D-6DDC7956E66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grpSp>
        <p:nvGrpSpPr>
          <p:cNvPr id="31" name="Group 30">
            <a:extLst>
              <a:ext uri="{FF2B5EF4-FFF2-40B4-BE49-F238E27FC236}">
                <a16:creationId xmlns:a16="http://schemas.microsoft.com/office/drawing/2014/main" id="{7FE0546E-6488-491E-8AA1-277B5CEB2FD6}"/>
              </a:ext>
            </a:extLst>
          </p:cNvPr>
          <p:cNvGrpSpPr/>
          <p:nvPr/>
        </p:nvGrpSpPr>
        <p:grpSpPr>
          <a:xfrm>
            <a:off x="102156" y="120831"/>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8"/>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lang="vi-VN" sz="4000" dirty="0">
                    <a:latin typeface="Times New Roman" panose="02020603050405020304" pitchFamily="18" charset="0"/>
                    <a:cs typeface="Times New Roman" panose="02020603050405020304" pitchFamily="18" charset="0"/>
                  </a:rPr>
                  <a:t>Trong thị tộc người làm chủ gia đình là: </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48993"/>
              <a:ext cx="909211" cy="677108"/>
            </a:xfrm>
            <a:prstGeom prst="rect">
              <a:avLst/>
            </a:prstGeom>
            <a:noFill/>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01</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20"/>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933759" y="3305943"/>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923894" y="2157298"/>
            <a:ext cx="365522" cy="365522"/>
          </a:xfrm>
          <a:prstGeom prst="rect">
            <a:avLst/>
          </a:prstGeom>
        </p:spPr>
      </p:pic>
      <p:sp>
        <p:nvSpPr>
          <p:cNvPr id="36" name="TextBox 35">
            <a:extLst>
              <a:ext uri="{FF2B5EF4-FFF2-40B4-BE49-F238E27FC236}">
                <a16:creationId xmlns:a16="http://schemas.microsoft.com/office/drawing/2014/main" id="{46C5205F-77CD-48D9-BEBD-A0A0E370FF5F}"/>
              </a:ext>
            </a:extLst>
          </p:cNvPr>
          <p:cNvSpPr txBox="1"/>
          <p:nvPr/>
        </p:nvSpPr>
        <p:spPr>
          <a:xfrm>
            <a:off x="-1343483" y="1527749"/>
            <a:ext cx="1210588" cy="507831"/>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Âm</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thanh</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khi</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chọn</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Đúng</a:t>
            </a:r>
            <a:endPar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40" name="TextBox 39">
            <a:extLst>
              <a:ext uri="{FF2B5EF4-FFF2-40B4-BE49-F238E27FC236}">
                <a16:creationId xmlns:a16="http://schemas.microsoft.com/office/drawing/2014/main" id="{42448546-574B-4681-A77D-861BAC54EDA0}"/>
              </a:ext>
            </a:extLst>
          </p:cNvPr>
          <p:cNvSpPr txBox="1"/>
          <p:nvPr/>
        </p:nvSpPr>
        <p:spPr>
          <a:xfrm>
            <a:off x="-1257716" y="2718812"/>
            <a:ext cx="1042273" cy="507831"/>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Âm</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thanh</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khi</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chọn</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Sai</a:t>
            </a:r>
          </a:p>
        </p:txBody>
      </p:sp>
    </p:spTree>
    <p:extLst>
      <p:ext uri="{BB962C8B-B14F-4D97-AF65-F5344CB8AC3E}">
        <p14:creationId xmlns:p14="http://schemas.microsoft.com/office/powerpoint/2010/main" val="4190855349"/>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anim calcmode="lin" valueType="num">
                                      <p:cBhvr>
                                        <p:cTn id="19" dur="500" fill="hold"/>
                                        <p:tgtEl>
                                          <p:spTgt spid="2"/>
                                        </p:tgtEl>
                                        <p:attrNameLst>
                                          <p:attrName>ppt_x</p:attrName>
                                        </p:attrNameLst>
                                      </p:cBhvr>
                                      <p:tavLst>
                                        <p:tav tm="0">
                                          <p:val>
                                            <p:fltVal val="0.5"/>
                                          </p:val>
                                        </p:tav>
                                        <p:tav tm="100000">
                                          <p:val>
                                            <p:strVal val="#ppt_x"/>
                                          </p:val>
                                        </p:tav>
                                      </p:tavLst>
                                    </p:anim>
                                    <p:anim calcmode="lin" valueType="num">
                                      <p:cBhvr>
                                        <p:cTn id="20" dur="500" fill="hold"/>
                                        <p:tgtEl>
                                          <p:spTgt spid="2"/>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7"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7"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7"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7"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3"/>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3"/>
                                        </p:tgtEl>
                                      </p:cBhvr>
                                    </p:animEffect>
                                    <p:animScale>
                                      <p:cBhvr>
                                        <p:cTn id="341" dur="250" autoRev="1" fill="hold"/>
                                        <p:tgtEl>
                                          <p:spTgt spid="43"/>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3"/>
                  </p:tgtEl>
                </p:cond>
              </p:nextCondLst>
            </p:seq>
            <p:seq concurrent="1" nextAc="seek">
              <p:cTn id="342" restart="whenNotActive" fill="hold" evtFilter="cancelBubble" nodeType="interactiveSeq">
                <p:stCondLst>
                  <p:cond evt="onClick" delay="0">
                    <p:tgtEl>
                      <p:spTgt spid="25"/>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25"/>
                                        </p:tgtEl>
                                      </p:cBhvr>
                                    </p:animEffect>
                                    <p:animScale>
                                      <p:cBhvr>
                                        <p:cTn id="347" dur="250" autoRev="1" fill="hold"/>
                                        <p:tgtEl>
                                          <p:spTgt spid="25"/>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2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 y="-1387092"/>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stretch>
            <a:fillRect/>
          </a:stretch>
        </p:blipFill>
        <p:spPr>
          <a:xfrm>
            <a:off x="4623315" y="3911985"/>
            <a:ext cx="1010500"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3404328" y="3914272"/>
            <a:ext cx="1010500"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405732" y="2279446"/>
            <a:ext cx="1007692" cy="727011"/>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4637155" y="2279446"/>
            <a:ext cx="1001354" cy="72701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5531751" y="1841981"/>
            <a:ext cx="3297456" cy="1403313"/>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Kẻ</a:t>
              </a:r>
              <a:r>
                <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giàu</a:t>
              </a:r>
              <a:r>
                <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nghèo</a:t>
              </a:r>
              <a:endParaRPr kumimoji="0" lang="en-US" sz="2800" b="0" i="0" u="none" strike="noStrike" kern="1200" cap="none" spc="0" normalizeH="0" baseline="0" noProof="0" dirty="0">
                <a:ln>
                  <a:noFill/>
                </a:ln>
                <a:solidFill>
                  <a:srgbClr val="9C5043"/>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15434" y="3488704"/>
            <a:ext cx="3300980" cy="1397954"/>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lang="vi-VN" sz="2800" kern="1200" dirty="0">
                  <a:solidFill>
                    <a:srgbClr val="9C5043"/>
                  </a:solidFill>
                  <a:latin typeface="Times New Roman" panose="02020603050405020304" pitchFamily="18" charset="0"/>
                  <a:ea typeface="Tahoma" panose="020B0604030504040204" pitchFamily="34" charset="0"/>
                  <a:cs typeface="Times New Roman" panose="02020603050405020304" pitchFamily="18" charset="0"/>
                </a:rPr>
                <a:t>Lao động</a:t>
              </a:r>
              <a:endParaRPr kumimoji="0" lang="en-US" sz="2800" b="0" i="0" u="none" strike="noStrike" kern="1200" cap="none" spc="0" normalizeH="0" baseline="0" noProof="0" dirty="0">
                <a:ln>
                  <a:noFill/>
                </a:ln>
                <a:solidFill>
                  <a:srgbClr val="9C5043"/>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312033" y="1844494"/>
            <a:ext cx="3307782" cy="1398290"/>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2800" b="0" i="0" u="none" strike="noStrike" kern="1200" cap="none" spc="0" normalizeH="0" baseline="0" noProof="0" dirty="0">
                  <a:ln>
                    <a:noFill/>
                  </a:ln>
                  <a:solidFill>
                    <a:srgbClr val="9C5043"/>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Đẳng cấp</a:t>
              </a:r>
              <a:endParaRPr kumimoji="0" lang="en-US" sz="2800" b="0" i="0" u="none" strike="noStrike" kern="1200" cap="none" spc="0" normalizeH="0" baseline="0" noProof="0" dirty="0">
                <a:ln>
                  <a:noFill/>
                </a:ln>
                <a:solidFill>
                  <a:srgbClr val="9C5043"/>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29081" y="3488704"/>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lang="en-US" sz="2800" kern="1200" dirty="0" err="1">
                  <a:solidFill>
                    <a:srgbClr val="9C5043"/>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2800" kern="1200" dirty="0">
                  <a:solidFill>
                    <a:srgbClr val="9C5043"/>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9C5043"/>
                  </a:solidFill>
                  <a:latin typeface="Times New Roman" panose="02020603050405020304" pitchFamily="18" charset="0"/>
                  <a:ea typeface="Tahoma" panose="020B0604030504040204" pitchFamily="34" charset="0"/>
                  <a:cs typeface="Times New Roman" panose="02020603050405020304" pitchFamily="18" charset="0"/>
                </a:rPr>
                <a:t>thống</a:t>
              </a:r>
              <a:r>
                <a:rPr lang="en-US" sz="2800" kern="1200" dirty="0">
                  <a:solidFill>
                    <a:srgbClr val="9C5043"/>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9C5043"/>
                  </a:solidFill>
                  <a:latin typeface="Times New Roman" panose="02020603050405020304" pitchFamily="18" charset="0"/>
                  <a:ea typeface="Tahoma" panose="020B0604030504040204" pitchFamily="34" charset="0"/>
                  <a:cs typeface="Times New Roman" panose="02020603050405020304" pitchFamily="18" charset="0"/>
                </a:rPr>
                <a:t>trị</a:t>
              </a:r>
              <a:endParaRPr kumimoji="0" lang="en-US" sz="2800" b="0" i="0" u="none" strike="noStrike" kern="1200" cap="none" spc="0" normalizeH="0" baseline="0" noProof="0" dirty="0">
                <a:ln>
                  <a:noFill/>
                </a:ln>
                <a:solidFill>
                  <a:srgbClr val="9C5043"/>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lang="en-US" sz="4000" b="1" kern="1200" dirty="0" err="1">
                    <a:solidFill>
                      <a:prstClr val="white"/>
                    </a:solidFill>
                    <a:latin typeface="Times New Roman" panose="02020603050405020304" pitchFamily="18" charset="0"/>
                    <a:cs typeface="Times New Roman" panose="02020603050405020304" pitchFamily="18" charset="0"/>
                  </a:rPr>
                  <a:t>Trong</a:t>
                </a:r>
                <a:r>
                  <a:rPr lang="en-US" sz="4000" b="1" kern="1200" dirty="0">
                    <a:solidFill>
                      <a:prstClr val="white"/>
                    </a:solidFill>
                    <a:latin typeface="Times New Roman" panose="02020603050405020304" pitchFamily="18" charset="0"/>
                    <a:cs typeface="Times New Roman" panose="02020603050405020304" pitchFamily="18" charset="0"/>
                  </a:rPr>
                  <a:t> </a:t>
                </a:r>
                <a:r>
                  <a:rPr lang="en-US" sz="4000" b="1" kern="1200" dirty="0" err="1">
                    <a:solidFill>
                      <a:prstClr val="white"/>
                    </a:solidFill>
                    <a:latin typeface="Times New Roman" panose="02020603050405020304" pitchFamily="18" charset="0"/>
                    <a:cs typeface="Times New Roman" panose="02020603050405020304" pitchFamily="18" charset="0"/>
                  </a:rPr>
                  <a:t>xã</a:t>
                </a:r>
                <a:r>
                  <a:rPr lang="en-US" sz="4000" b="1" kern="1200" dirty="0">
                    <a:solidFill>
                      <a:prstClr val="white"/>
                    </a:solidFill>
                    <a:latin typeface="Times New Roman" panose="02020603050405020304" pitchFamily="18" charset="0"/>
                    <a:cs typeface="Times New Roman" panose="02020603050405020304" pitchFamily="18" charset="0"/>
                  </a:rPr>
                  <a:t> </a:t>
                </a:r>
                <a:r>
                  <a:rPr lang="en-US" sz="4000" b="1" kern="1200" dirty="0" err="1">
                    <a:solidFill>
                      <a:prstClr val="white"/>
                    </a:solidFill>
                    <a:latin typeface="Times New Roman" panose="02020603050405020304" pitchFamily="18" charset="0"/>
                    <a:cs typeface="Times New Roman" panose="02020603050405020304" pitchFamily="18" charset="0"/>
                  </a:rPr>
                  <a:t>hội</a:t>
                </a:r>
                <a:r>
                  <a:rPr lang="en-US" sz="4000" b="1" kern="1200" dirty="0">
                    <a:solidFill>
                      <a:prstClr val="white"/>
                    </a:solidFill>
                    <a:latin typeface="Times New Roman" panose="02020603050405020304" pitchFamily="18" charset="0"/>
                    <a:cs typeface="Times New Roman" panose="02020603050405020304" pitchFamily="18" charset="0"/>
                  </a:rPr>
                  <a:t> </a:t>
                </a:r>
                <a:r>
                  <a:rPr lang="en-US" sz="4000" b="1" kern="1200" dirty="0" err="1">
                    <a:solidFill>
                      <a:prstClr val="white"/>
                    </a:solidFill>
                    <a:latin typeface="Times New Roman" panose="02020603050405020304" pitchFamily="18" charset="0"/>
                    <a:cs typeface="Times New Roman" panose="02020603050405020304" pitchFamily="18" charset="0"/>
                  </a:rPr>
                  <a:t>lúc</a:t>
                </a:r>
                <a:r>
                  <a:rPr lang="en-US" sz="4000" b="1" kern="1200" dirty="0">
                    <a:solidFill>
                      <a:prstClr val="white"/>
                    </a:solidFill>
                    <a:latin typeface="Times New Roman" panose="02020603050405020304" pitchFamily="18" charset="0"/>
                    <a:cs typeface="Times New Roman" panose="02020603050405020304" pitchFamily="18" charset="0"/>
                  </a:rPr>
                  <a:t> </a:t>
                </a:r>
                <a:r>
                  <a:rPr lang="en-US" sz="4000" b="1" kern="1200" dirty="0" err="1">
                    <a:solidFill>
                      <a:prstClr val="white"/>
                    </a:solidFill>
                    <a:latin typeface="Times New Roman" panose="02020603050405020304" pitchFamily="18" charset="0"/>
                    <a:cs typeface="Times New Roman" panose="02020603050405020304" pitchFamily="18" charset="0"/>
                  </a:rPr>
                  <a:t>này</a:t>
                </a:r>
                <a:r>
                  <a:rPr lang="en-US" sz="4000" b="1" kern="1200" dirty="0">
                    <a:solidFill>
                      <a:prstClr val="white"/>
                    </a:solidFill>
                    <a:latin typeface="Times New Roman" panose="02020603050405020304" pitchFamily="18" charset="0"/>
                    <a:cs typeface="Times New Roman" panose="02020603050405020304" pitchFamily="18" charset="0"/>
                  </a:rPr>
                  <a:t> </a:t>
                </a:r>
                <a:r>
                  <a:rPr lang="en-US" sz="4000" b="1" kern="1200" dirty="0" err="1">
                    <a:solidFill>
                      <a:prstClr val="white"/>
                    </a:solidFill>
                    <a:latin typeface="Times New Roman" panose="02020603050405020304" pitchFamily="18" charset="0"/>
                    <a:cs typeface="Times New Roman" panose="02020603050405020304" pitchFamily="18" charset="0"/>
                  </a:rPr>
                  <a:t>có</a:t>
                </a:r>
                <a:r>
                  <a:rPr lang="en-US" sz="4000" b="1" kern="1200" dirty="0">
                    <a:solidFill>
                      <a:prstClr val="white"/>
                    </a:solidFill>
                    <a:latin typeface="Times New Roman" panose="02020603050405020304" pitchFamily="18" charset="0"/>
                    <a:cs typeface="Times New Roman" panose="02020603050405020304" pitchFamily="18" charset="0"/>
                  </a:rPr>
                  <a:t>  </a:t>
                </a:r>
                <a:r>
                  <a:rPr lang="en-US" sz="4000" b="1" kern="1200" dirty="0" err="1">
                    <a:solidFill>
                      <a:prstClr val="white"/>
                    </a:solidFill>
                    <a:latin typeface="Times New Roman" panose="02020603050405020304" pitchFamily="18" charset="0"/>
                    <a:cs typeface="Times New Roman" panose="02020603050405020304" pitchFamily="18" charset="0"/>
                  </a:rPr>
                  <a:t>phân</a:t>
                </a:r>
                <a:r>
                  <a:rPr lang="en-US" sz="4000" b="1" kern="1200" dirty="0">
                    <a:solidFill>
                      <a:prstClr val="white"/>
                    </a:solidFill>
                    <a:latin typeface="Times New Roman" panose="02020603050405020304" pitchFamily="18" charset="0"/>
                    <a:cs typeface="Times New Roman" panose="02020603050405020304" pitchFamily="18" charset="0"/>
                  </a:rPr>
                  <a:t> </a:t>
                </a:r>
                <a:r>
                  <a:rPr lang="en-US" sz="4000" b="1" kern="1200" dirty="0" err="1">
                    <a:solidFill>
                      <a:prstClr val="white"/>
                    </a:solidFill>
                    <a:latin typeface="Times New Roman" panose="02020603050405020304" pitchFamily="18" charset="0"/>
                    <a:cs typeface="Times New Roman" panose="02020603050405020304" pitchFamily="18" charset="0"/>
                  </a:rPr>
                  <a:t>hoá</a:t>
                </a:r>
                <a:r>
                  <a:rPr lang="en-US" sz="4000" b="1" kern="1200" dirty="0">
                    <a:solidFill>
                      <a:prstClr val="white"/>
                    </a:solidFill>
                    <a:latin typeface="Times New Roman" panose="02020603050405020304" pitchFamily="18" charset="0"/>
                    <a:cs typeface="Times New Roman" panose="02020603050405020304" pitchFamily="18" charset="0"/>
                  </a:rPr>
                  <a:t> </a:t>
                </a:r>
                <a:r>
                  <a:rPr lang="en-US" sz="4000" b="1" kern="1200" dirty="0" err="1">
                    <a:solidFill>
                      <a:prstClr val="white"/>
                    </a:solidFill>
                    <a:latin typeface="Times New Roman" panose="02020603050405020304" pitchFamily="18" charset="0"/>
                    <a:cs typeface="Times New Roman" panose="02020603050405020304" pitchFamily="18" charset="0"/>
                  </a:rPr>
                  <a:t>gì</a:t>
                </a:r>
                <a:r>
                  <a:rPr lang="en-US" sz="4000" b="1" kern="1200" dirty="0">
                    <a:solidFill>
                      <a:prstClr val="white"/>
                    </a:solidFill>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95158"/>
              <a:ext cx="909211" cy="584776"/>
            </a:xfrm>
            <a:prstGeom prst="rect">
              <a:avLst/>
            </a:prstGeom>
            <a:noFill/>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25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02</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27346" y="3305943"/>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20951" y="2084348"/>
            <a:ext cx="365522" cy="365522"/>
          </a:xfrm>
          <a:prstGeom prst="rect">
            <a:avLst/>
          </a:prstGeom>
        </p:spPr>
      </p:pic>
      <p:pic>
        <p:nvPicPr>
          <p:cNvPr id="45" name="Picture 44">
            <a:hlinkClick r:id="" action="ppaction://hlinkshowjump?jump=previousslide"/>
            <a:extLst>
              <a:ext uri="{FF2B5EF4-FFF2-40B4-BE49-F238E27FC236}">
                <a16:creationId xmlns:a16="http://schemas.microsoft.com/office/drawing/2014/main" id="{D2114C23-4EA2-4CCF-B588-DC8089003ED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42511" y="973746"/>
            <a:ext cx="470917" cy="470917"/>
          </a:xfrm>
          <a:prstGeom prst="rect">
            <a:avLst/>
          </a:prstGeom>
        </p:spPr>
      </p:pic>
      <p:pic>
        <p:nvPicPr>
          <p:cNvPr id="46" name="Picture 45">
            <a:hlinkClick r:id="" action="ppaction://hlinkshowjump?jump=nextslide"/>
            <a:extLst>
              <a:ext uri="{FF2B5EF4-FFF2-40B4-BE49-F238E27FC236}">
                <a16:creationId xmlns:a16="http://schemas.microsoft.com/office/drawing/2014/main" id="{511111AB-EF03-4E46-BEE1-F19A9BB1EA2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sp>
        <p:nvSpPr>
          <p:cNvPr id="8" name="TextBox 7">
            <a:extLst>
              <a:ext uri="{FF2B5EF4-FFF2-40B4-BE49-F238E27FC236}">
                <a16:creationId xmlns:a16="http://schemas.microsoft.com/office/drawing/2014/main" id="{44FBAE7B-FFBC-474D-9562-EEE690ED6027}"/>
              </a:ext>
            </a:extLst>
          </p:cNvPr>
          <p:cNvSpPr txBox="1"/>
          <p:nvPr/>
        </p:nvSpPr>
        <p:spPr>
          <a:xfrm>
            <a:off x="-1343483" y="1527749"/>
            <a:ext cx="1210588" cy="507831"/>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Âm</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thanh</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khi</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chọn</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Đúng</a:t>
            </a:r>
            <a:endPar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36" name="TextBox 35">
            <a:extLst>
              <a:ext uri="{FF2B5EF4-FFF2-40B4-BE49-F238E27FC236}">
                <a16:creationId xmlns:a16="http://schemas.microsoft.com/office/drawing/2014/main" id="{096E381D-D2B1-4C19-B9E9-15E0466E4979}"/>
              </a:ext>
            </a:extLst>
          </p:cNvPr>
          <p:cNvSpPr txBox="1"/>
          <p:nvPr/>
        </p:nvSpPr>
        <p:spPr>
          <a:xfrm>
            <a:off x="-1275751" y="2646256"/>
            <a:ext cx="1042273" cy="507831"/>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Âm</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thanh</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khi</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chọn</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Sai</a:t>
            </a:r>
          </a:p>
        </p:txBody>
      </p:sp>
    </p:spTree>
    <p:extLst>
      <p:ext uri="{BB962C8B-B14F-4D97-AF65-F5344CB8AC3E}">
        <p14:creationId xmlns:p14="http://schemas.microsoft.com/office/powerpoint/2010/main" val="2577189815"/>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anim calcmode="lin" valueType="num">
                                      <p:cBhvr>
                                        <p:cTn id="31" dur="500" fill="hold"/>
                                        <p:tgtEl>
                                          <p:spTgt spid="2"/>
                                        </p:tgtEl>
                                        <p:attrNameLst>
                                          <p:attrName>ppt_x</p:attrName>
                                        </p:attrNameLst>
                                      </p:cBhvr>
                                      <p:tavLst>
                                        <p:tav tm="0">
                                          <p:val>
                                            <p:fltVal val="0.5"/>
                                          </p:val>
                                        </p:tav>
                                        <p:tav tm="100000">
                                          <p:val>
                                            <p:strVal val="#ppt_x"/>
                                          </p:val>
                                        </p:tav>
                                      </p:tavLst>
                                    </p:anim>
                                    <p:anim calcmode="lin" valueType="num">
                                      <p:cBhvr>
                                        <p:cTn id="32" dur="500" fill="hold"/>
                                        <p:tgtEl>
                                          <p:spTgt spid="2"/>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51220">
                <p:cTn id="334" fill="hold" display="0">
                  <p:stCondLst>
                    <p:cond delay="indefinite"/>
                  </p:stCondLst>
                  <p:endCondLst>
                    <p:cond evt="onStopAudio" delay="0">
                      <p:tgtEl>
                        <p:sldTgt/>
                      </p:tgtEl>
                    </p:cond>
                  </p:endCondLst>
                </p:cTn>
                <p:tgtEl>
                  <p:spTgt spid="7"/>
                </p:tgtEl>
              </p:cMediaNode>
            </p:audio>
            <p:audio>
              <p:cMediaNode vol="46341">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6"/>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6"/>
                                        </p:tgtEl>
                                      </p:cBhvr>
                                    </p:animEffect>
                                    <p:animScale>
                                      <p:cBhvr>
                                        <p:cTn id="341" dur="250" autoRev="1" fill="hold"/>
                                        <p:tgtEl>
                                          <p:spTgt spid="46"/>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6"/>
                  </p:tgtEl>
                </p:cond>
              </p:nextCondLst>
            </p:seq>
            <p:seq concurrent="1" nextAc="seek">
              <p:cTn id="342" restart="whenNotActive" fill="hold" evtFilter="cancelBubble" nodeType="interactiveSeq">
                <p:stCondLst>
                  <p:cond evt="onClick" delay="0">
                    <p:tgtEl>
                      <p:spTgt spid="45"/>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45"/>
                                        </p:tgtEl>
                                      </p:cBhvr>
                                    </p:animEffect>
                                    <p:animScale>
                                      <p:cBhvr>
                                        <p:cTn id="347" dur="250" autoRev="1" fill="hold"/>
                                        <p:tgtEl>
                                          <p:spTgt spid="45"/>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stretch>
            <a:fillRect/>
          </a:stretch>
        </p:blipFill>
        <p:spPr>
          <a:xfrm>
            <a:off x="4622776" y="3911985"/>
            <a:ext cx="1010500"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410051" y="2270379"/>
            <a:ext cx="1001354"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stretch>
            <a:fillRect/>
          </a:stretch>
        </p:blipFill>
        <p:spPr>
          <a:xfrm>
            <a:off x="4621685" y="2288158"/>
            <a:ext cx="1010500" cy="727011"/>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406883" y="3916286"/>
            <a:ext cx="1007692" cy="72701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305440" y="3489623"/>
            <a:ext cx="3305837" cy="1397956"/>
            <a:chOff x="407254" y="2465040"/>
            <a:chExt cx="4407783" cy="1863941"/>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80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80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Những</a:t>
              </a:r>
              <a:r>
                <a:rPr kumimoji="0" lang="en-US" sz="280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người</a:t>
              </a:r>
              <a:r>
                <a:rPr kumimoji="0" lang="en-US" sz="280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đứng</a:t>
              </a:r>
              <a:r>
                <a:rPr kumimoji="0" lang="en-US" sz="280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đầu</a:t>
              </a:r>
              <a:r>
                <a:rPr kumimoji="0" lang="en-US" sz="280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thị</a:t>
              </a:r>
              <a:r>
                <a:rPr kumimoji="0" lang="en-US" sz="280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tộc</a:t>
              </a:r>
              <a:endParaRPr kumimoji="0" lang="en-US" sz="280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10298" y="1847098"/>
            <a:ext cx="3300980" cy="1397954"/>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80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280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Những người khoẻ mạnh</a:t>
              </a:r>
              <a:endParaRPr kumimoji="0" lang="en-US" sz="280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5532722" y="1848781"/>
            <a:ext cx="3312246" cy="1397954"/>
            <a:chOff x="7376961" y="2465041"/>
            <a:chExt cx="4416327"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1" y="2465041"/>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80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80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Phụ</a:t>
              </a:r>
              <a:r>
                <a:rPr kumimoji="0" lang="en-US" sz="280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nữ</a:t>
              </a:r>
              <a:endParaRPr kumimoji="0" lang="en-US" sz="280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40228" y="3488704"/>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80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280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Thành viên thị tộc</a:t>
              </a:r>
              <a:endParaRPr kumimoji="0" lang="en-US" sz="280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3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Người</a:t>
                </a:r>
                <a:r>
                  <a:rPr kumimoji="0" lang="en-US" sz="33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33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giàu</a:t>
                </a:r>
                <a:r>
                  <a:rPr kumimoji="0" lang="en-US" sz="33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33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33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33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thị</a:t>
                </a:r>
                <a:r>
                  <a:rPr kumimoji="0" lang="en-US" sz="33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33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tộc</a:t>
                </a:r>
                <a:r>
                  <a:rPr kumimoji="0" lang="en-US" sz="33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33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có</a:t>
                </a:r>
                <a:r>
                  <a:rPr kumimoji="0" lang="en-US" sz="33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lang="en-US" sz="3300" b="1" kern="1200" dirty="0">
                    <a:solidFill>
                      <a:prstClr val="white"/>
                    </a:solidFill>
                    <a:latin typeface="Times New Roman" panose="02020603050405020304" pitchFamily="18" charset="0"/>
                    <a:cs typeface="Times New Roman" panose="02020603050405020304" pitchFamily="18" charset="0"/>
                  </a:rPr>
                  <a:t>x</a:t>
                </a:r>
                <a:r>
                  <a:rPr kumimoji="0" lang="en-US" sz="33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uất</a:t>
                </a:r>
                <a:r>
                  <a:rPr kumimoji="0" lang="en-US" sz="33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33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thân</a:t>
                </a:r>
                <a:r>
                  <a:rPr kumimoji="0" lang="en-US" sz="33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33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từ</a:t>
                </a:r>
                <a:r>
                  <a:rPr kumimoji="0" lang="en-US" sz="33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33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đâu</a:t>
                </a:r>
                <a:r>
                  <a:rPr kumimoji="0" lang="en-US" sz="33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a:t>
                </a: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810547"/>
              <a:ext cx="909211" cy="553997"/>
            </a:xfrm>
            <a:prstGeom prst="rect">
              <a:avLst/>
            </a:prstGeom>
            <a:noFill/>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03</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30966" y="1928458"/>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15823" y="2631598"/>
            <a:ext cx="365522" cy="365522"/>
          </a:xfrm>
          <a:prstGeom prst="rect">
            <a:avLst/>
          </a:prstGeom>
        </p:spPr>
      </p:pic>
      <p:pic>
        <p:nvPicPr>
          <p:cNvPr id="42" name="Picture 41">
            <a:hlinkClick r:id="" action="ppaction://hlinkshowjump?jump=previousslide"/>
            <a:extLst>
              <a:ext uri="{FF2B5EF4-FFF2-40B4-BE49-F238E27FC236}">
                <a16:creationId xmlns:a16="http://schemas.microsoft.com/office/drawing/2014/main" id="{0E8DCBA0-CD2C-4626-B047-BE44D67F2AF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42511" y="973746"/>
            <a:ext cx="470917" cy="470917"/>
          </a:xfrm>
          <a:prstGeom prst="rect">
            <a:avLst/>
          </a:prstGeom>
        </p:spPr>
      </p:pic>
      <p:pic>
        <p:nvPicPr>
          <p:cNvPr id="44" name="Picture 43">
            <a:hlinkClick r:id="" action="ppaction://hlinkshowjump?jump=nextslide"/>
            <a:extLst>
              <a:ext uri="{FF2B5EF4-FFF2-40B4-BE49-F238E27FC236}">
                <a16:creationId xmlns:a16="http://schemas.microsoft.com/office/drawing/2014/main" id="{5870274D-E5B8-40AA-88BC-9DF8C900FF8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spTree>
    <p:extLst>
      <p:ext uri="{BB962C8B-B14F-4D97-AF65-F5344CB8AC3E}">
        <p14:creationId xmlns:p14="http://schemas.microsoft.com/office/powerpoint/2010/main" val="1003066296"/>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anim calcmode="lin" valueType="num">
                                      <p:cBhvr>
                                        <p:cTn id="19" dur="500" fill="hold"/>
                                        <p:tgtEl>
                                          <p:spTgt spid="20"/>
                                        </p:tgtEl>
                                        <p:attrNameLst>
                                          <p:attrName>ppt_x</p:attrName>
                                        </p:attrNameLst>
                                      </p:cBhvr>
                                      <p:tavLst>
                                        <p:tav tm="0">
                                          <p:val>
                                            <p:fltVal val="0.5"/>
                                          </p:val>
                                        </p:tav>
                                        <p:tav tm="100000">
                                          <p:val>
                                            <p:strVal val="#ppt_x"/>
                                          </p:val>
                                        </p:tav>
                                      </p:tavLst>
                                    </p:anim>
                                    <p:anim calcmode="lin" valueType="num">
                                      <p:cBhvr>
                                        <p:cTn id="20" dur="500" fill="hold"/>
                                        <p:tgtEl>
                                          <p:spTgt spid="20"/>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anim calcmode="lin" valueType="num">
                                      <p:cBhvr>
                                        <p:cTn id="43" dur="500" fill="hold"/>
                                        <p:tgtEl>
                                          <p:spTgt spid="2"/>
                                        </p:tgtEl>
                                        <p:attrNameLst>
                                          <p:attrName>ppt_x</p:attrName>
                                        </p:attrNameLst>
                                      </p:cBhvr>
                                      <p:tavLst>
                                        <p:tav tm="0">
                                          <p:val>
                                            <p:fltVal val="0.5"/>
                                          </p:val>
                                        </p:tav>
                                        <p:tav tm="100000">
                                          <p:val>
                                            <p:strVal val="#ppt_x"/>
                                          </p:val>
                                        </p:tav>
                                      </p:tavLst>
                                    </p:anim>
                                    <p:anim calcmode="lin" valueType="num">
                                      <p:cBhvr>
                                        <p:cTn id="44" dur="500" fill="hold"/>
                                        <p:tgtEl>
                                          <p:spTgt spid="2"/>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seq concurrent="1" nextAc="seek">
              <p:cTn id="342" restart="whenNotActive" fill="hold" evtFilter="cancelBubble" nodeType="interactiveSeq">
                <p:stCondLst>
                  <p:cond evt="onClick" delay="0">
                    <p:tgtEl>
                      <p:spTgt spid="42"/>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42"/>
                                        </p:tgtEl>
                                      </p:cBhvr>
                                    </p:animEffect>
                                    <p:animScale>
                                      <p:cBhvr>
                                        <p:cTn id="347" dur="250" autoRev="1" fill="hold"/>
                                        <p:tgtEl>
                                          <p:spTgt spid="42"/>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635252" y="2289232"/>
            <a:ext cx="1001354"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3405479" y="3911986"/>
            <a:ext cx="1010500"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403178" y="2279446"/>
            <a:ext cx="1007692" cy="727011"/>
          </a:xfrm>
          <a:prstGeom prst="rect">
            <a:avLst/>
          </a:prstGeom>
        </p:spPr>
      </p:pic>
      <p:pic>
        <p:nvPicPr>
          <p:cNvPr id="42" name="Picture 41">
            <a:hlinkClick r:id="" action="ppaction://hlinkshowjump?jump=previousslide"/>
            <a:extLst>
              <a:ext uri="{FF2B5EF4-FFF2-40B4-BE49-F238E27FC236}">
                <a16:creationId xmlns:a16="http://schemas.microsoft.com/office/drawing/2014/main" id="{0DA4475E-149A-4F41-8C70-3D0078930FA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42511" y="973746"/>
            <a:ext cx="470917" cy="470917"/>
          </a:xfrm>
          <a:prstGeom prst="rect">
            <a:avLst/>
          </a:prstGeom>
        </p:spPr>
      </p:pic>
      <p:pic>
        <p:nvPicPr>
          <p:cNvPr id="44" name="Picture 43">
            <a:hlinkClick r:id="" action="ppaction://hlinkshowjump?jump=nextslide"/>
            <a:extLst>
              <a:ext uri="{FF2B5EF4-FFF2-40B4-BE49-F238E27FC236}">
                <a16:creationId xmlns:a16="http://schemas.microsoft.com/office/drawing/2014/main" id="{4B2FD2F9-215A-4CF1-B8A2-FDBAAC8A71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593550" y="3905178"/>
            <a:ext cx="1001354" cy="727010"/>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5525217" y="3504784"/>
            <a:ext cx="3297456" cy="1403313"/>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lang="vi-VN" sz="3200" kern="1200" dirty="0">
                  <a:solidFill>
                    <a:srgbClr val="FF0000"/>
                  </a:solidFill>
                  <a:latin typeface="Times New Roman" panose="02020603050405020304" pitchFamily="18" charset="0"/>
                  <a:cs typeface="Times New Roman" panose="02020603050405020304" pitchFamily="18" charset="0"/>
                </a:rPr>
                <a:t>Thành viên thị tộc</a:t>
              </a:r>
              <a:endParaRPr lang="en-US" sz="32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10298" y="3488704"/>
            <a:ext cx="3300980" cy="1397954"/>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en-US" sz="32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Những</a:t>
              </a:r>
              <a:r>
                <a:rPr lang="en-US" sz="32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32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đứng</a:t>
              </a:r>
              <a:r>
                <a:rPr lang="en-US" sz="32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đầu</a:t>
              </a:r>
              <a:r>
                <a:rPr lang="en-US" sz="32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thị</a:t>
              </a:r>
              <a:r>
                <a:rPr lang="en-US" sz="32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tộc</a:t>
              </a:r>
              <a:endParaRPr lang="en-US" sz="32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313769" y="1835226"/>
            <a:ext cx="3307782" cy="1398290"/>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200" kern="1200" dirty="0">
                  <a:solidFill>
                    <a:srgbClr val="FF0000"/>
                  </a:solidFill>
                  <a:latin typeface="Times New Roman" panose="02020603050405020304" pitchFamily="18" charset="0"/>
                  <a:cs typeface="Times New Roman" panose="02020603050405020304" pitchFamily="18" charset="0"/>
                </a:rPr>
                <a:t>Những người khoẻ mạnh</a:t>
              </a:r>
              <a:endParaRPr lang="en-US" sz="32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27178" y="1838148"/>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en-US" sz="2800" kern="1200" dirty="0" err="1">
                  <a:solidFill>
                    <a:srgbClr val="FF0000"/>
                  </a:solidFill>
                  <a:latin typeface="Times New Roman" panose="02020603050405020304" pitchFamily="18" charset="0"/>
                  <a:cs typeface="Times New Roman" panose="02020603050405020304" pitchFamily="18" charset="0"/>
                </a:rPr>
                <a:t>Phụ</a:t>
              </a:r>
              <a:r>
                <a:rPr lang="en-US" sz="2800" kern="1200" dirty="0">
                  <a:solidFill>
                    <a:srgbClr val="FF0000"/>
                  </a:solidFill>
                  <a:latin typeface="Times New Roman" panose="02020603050405020304" pitchFamily="18" charset="0"/>
                  <a:cs typeface="Times New Roman" panose="02020603050405020304" pitchFamily="18" charset="0"/>
                </a:rPr>
                <a:t> </a:t>
              </a:r>
              <a:r>
                <a:rPr lang="en-US" sz="2800" kern="1200" dirty="0" err="1">
                  <a:solidFill>
                    <a:srgbClr val="FF0000"/>
                  </a:solidFill>
                  <a:latin typeface="Times New Roman" panose="02020603050405020304" pitchFamily="18" charset="0"/>
                  <a:cs typeface="Times New Roman" panose="02020603050405020304" pitchFamily="18" charset="0"/>
                </a:rPr>
                <a:t>nữ</a:t>
              </a:r>
              <a:endPar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6"/>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en-US" sz="3300" b="1" kern="1200" dirty="0" err="1">
                    <a:solidFill>
                      <a:prstClr val="white"/>
                    </a:solidFill>
                    <a:latin typeface="Times New Roman" panose="02020603050405020304" pitchFamily="18" charset="0"/>
                    <a:cs typeface="Times New Roman" panose="02020603050405020304" pitchFamily="18" charset="0"/>
                  </a:rPr>
                  <a:t>Người</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nghèo</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trong</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thị</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tộc</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có</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xuất</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thân</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từ</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đâu</a:t>
                </a:r>
                <a:r>
                  <a:rPr lang="en-US" sz="3300" b="1" kern="1200" dirty="0">
                    <a:solidFill>
                      <a:prstClr val="white"/>
                    </a:solidFill>
                    <a:latin typeface="Times New Roman" panose="02020603050405020304" pitchFamily="18" charset="0"/>
                    <a:cs typeface="Times New Roman" panose="02020603050405020304" pitchFamily="18" charset="0"/>
                  </a:rPr>
                  <a:t>?</a:t>
                </a: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79769"/>
              <a:ext cx="909211" cy="615553"/>
            </a:xfrm>
            <a:prstGeom prst="rect">
              <a:avLst/>
            </a:prstGeom>
            <a:noFill/>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04</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30966" y="1928458"/>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15823" y="2631598"/>
            <a:ext cx="365522" cy="365522"/>
          </a:xfrm>
          <a:prstGeom prst="rect">
            <a:avLst/>
          </a:prstGeom>
        </p:spPr>
      </p:pic>
    </p:spTree>
    <p:extLst>
      <p:ext uri="{BB962C8B-B14F-4D97-AF65-F5344CB8AC3E}">
        <p14:creationId xmlns:p14="http://schemas.microsoft.com/office/powerpoint/2010/main" val="3574148959"/>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fltVal val="0.5"/>
                                          </p:val>
                                        </p:tav>
                                        <p:tav tm="100000">
                                          <p:val>
                                            <p:strVal val="#ppt_x"/>
                                          </p:val>
                                        </p:tav>
                                      </p:tavLst>
                                    </p:anim>
                                    <p:anim calcmode="lin" valueType="num">
                                      <p:cBhvr>
                                        <p:cTn id="32" dur="500" fill="hold"/>
                                        <p:tgtEl>
                                          <p:spTgt spid="21"/>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fltVal val="0"/>
                                          </p:val>
                                        </p:tav>
                                        <p:tav tm="100000">
                                          <p:val>
                                            <p:strVal val="#ppt_h"/>
                                          </p:val>
                                        </p:tav>
                                      </p:tavLst>
                                    </p:anim>
                                    <p:animEffect transition="in" filter="fade">
                                      <p:cBhvr>
                                        <p:cTn id="54" dur="500"/>
                                        <p:tgtEl>
                                          <p:spTgt spid="2"/>
                                        </p:tgtEl>
                                      </p:cBhvr>
                                    </p:animEffect>
                                    <p:anim calcmode="lin" valueType="num">
                                      <p:cBhvr>
                                        <p:cTn id="55" dur="500" fill="hold"/>
                                        <p:tgtEl>
                                          <p:spTgt spid="2"/>
                                        </p:tgtEl>
                                        <p:attrNameLst>
                                          <p:attrName>ppt_x</p:attrName>
                                        </p:attrNameLst>
                                      </p:cBhvr>
                                      <p:tavLst>
                                        <p:tav tm="0">
                                          <p:val>
                                            <p:fltVal val="0.5"/>
                                          </p:val>
                                        </p:tav>
                                        <p:tav tm="100000">
                                          <p:val>
                                            <p:strVal val="#ppt_x"/>
                                          </p:val>
                                        </p:tav>
                                      </p:tavLst>
                                    </p:anim>
                                    <p:anim calcmode="lin" valueType="num">
                                      <p:cBhvr>
                                        <p:cTn id="56" dur="500" fill="hold"/>
                                        <p:tgtEl>
                                          <p:spTgt spid="2"/>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seq concurrent="1" nextAc="seek">
              <p:cTn id="342" restart="whenNotActive" fill="hold" evtFilter="cancelBubble" nodeType="interactiveSeq">
                <p:stCondLst>
                  <p:cond evt="onClick" delay="0">
                    <p:tgtEl>
                      <p:spTgt spid="42"/>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42"/>
                                        </p:tgtEl>
                                      </p:cBhvr>
                                    </p:animEffect>
                                    <p:animScale>
                                      <p:cBhvr>
                                        <p:cTn id="347" dur="250" autoRev="1" fill="hold"/>
                                        <p:tgtEl>
                                          <p:spTgt spid="42"/>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663C0B-95E6-134A-B8A2-B09F5387D137}"/>
              </a:ext>
            </a:extLst>
          </p:cNvPr>
          <p:cNvSpPr>
            <a:spLocks noGrp="1"/>
          </p:cNvSpPr>
          <p:nvPr>
            <p:ph type="sldNum" sz="quarter" idx="12"/>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ITC Avant Garde Std Bk" panose="020B0502020202020204" pitchFamily="34" charset="0"/>
                <a:ea typeface="+mn-ea"/>
                <a:cs typeface="Arial"/>
                <a:sym typeface="Arial"/>
              </a:rPr>
              <a:pPr marL="0" marR="0" lvl="0" indent="0" algn="ctr" defTabSz="685617" rtl="0" eaLnBrk="1" fontAlgn="auto" latinLnBrk="0" hangingPunct="1">
                <a:lnSpc>
                  <a:spcPct val="100000"/>
                </a:lnSpc>
                <a:spcBef>
                  <a:spcPts val="0"/>
                </a:spcBef>
                <a:spcAft>
                  <a:spcPts val="0"/>
                </a:spcAft>
                <a:buClrTx/>
                <a:buSzTx/>
                <a:buFont typeface="Arial"/>
                <a:buNone/>
                <a:tabLst/>
                <a:defRPr/>
              </a:pPr>
              <a:t>3</a:t>
            </a:fld>
            <a:endParaRPr kumimoji="0" lang="en-US" sz="1200" b="0" i="0" u="none" strike="noStrike" kern="1200" cap="none" spc="0" normalizeH="0" baseline="0" noProof="0" dirty="0">
              <a:ln>
                <a:noFill/>
              </a:ln>
              <a:solidFill>
                <a:prstClr val="black">
                  <a:tint val="75000"/>
                </a:prstClr>
              </a:solidFill>
              <a:effectLst/>
              <a:uLnTx/>
              <a:uFillTx/>
              <a:latin typeface="ITC Avant Garde Std Bk" panose="020B0502020202020204" pitchFamily="34" charset="0"/>
              <a:ea typeface="+mn-ea"/>
              <a:cs typeface="Arial"/>
              <a:sym typeface="Arial"/>
            </a:endParaRPr>
          </a:p>
        </p:txBody>
      </p:sp>
      <p:pic>
        <p:nvPicPr>
          <p:cNvPr id="3" name="图片 3" descr="5c95d9be9ffa50fc92ed5552156a00c5">
            <a:extLst>
              <a:ext uri="{FF2B5EF4-FFF2-40B4-BE49-F238E27FC236}">
                <a16:creationId xmlns:a16="http://schemas.microsoft.com/office/drawing/2014/main" id="{14106A52-0833-1848-9C0E-4F1BF51A90C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4070"/>
          <a:stretch/>
        </p:blipFill>
        <p:spPr>
          <a:xfrm>
            <a:off x="-152400" y="361950"/>
            <a:ext cx="8990531" cy="3519892"/>
          </a:xfrm>
          <a:prstGeom prst="rect">
            <a:avLst/>
          </a:prstGeom>
        </p:spPr>
      </p:pic>
      <p:sp>
        <p:nvSpPr>
          <p:cNvPr id="4" name="TextBox 3">
            <a:extLst>
              <a:ext uri="{FF2B5EF4-FFF2-40B4-BE49-F238E27FC236}">
                <a16:creationId xmlns:a16="http://schemas.microsoft.com/office/drawing/2014/main" id="{7276BBA4-38BC-AE40-8533-8BCBDCF8D978}"/>
              </a:ext>
            </a:extLst>
          </p:cNvPr>
          <p:cNvSpPr txBox="1"/>
          <p:nvPr/>
        </p:nvSpPr>
        <p:spPr>
          <a:xfrm>
            <a:off x="1409700" y="1123950"/>
            <a:ext cx="6324600" cy="2492990"/>
          </a:xfrm>
          <a:prstGeom prst="rect">
            <a:avLst/>
          </a:prstGeom>
          <a:noFill/>
        </p:spPr>
        <p:txBody>
          <a:bodyPr wrap="square" rtlCol="0">
            <a:spAutoFit/>
          </a:bodyPr>
          <a:lstStyle/>
          <a:p>
            <a:pPr algn="ctr"/>
            <a:r>
              <a:rPr lang="en-VN" sz="4000" b="1" dirty="0">
                <a:solidFill>
                  <a:srgbClr val="0070C0"/>
                </a:solidFill>
                <a:latin typeface="Times New Roman" panose="02020603050405020304" pitchFamily="18" charset="0"/>
                <a:cs typeface="Times New Roman" panose="02020603050405020304" pitchFamily="18" charset="0"/>
              </a:rPr>
              <a:t>Em thử tưởng tượng </a:t>
            </a:r>
            <a:r>
              <a:rPr lang="vi-VN" sz="4000" b="1" dirty="0">
                <a:solidFill>
                  <a:srgbClr val="0070C0"/>
                </a:solidFill>
                <a:latin typeface="Times New Roman" panose="02020603050405020304" pitchFamily="18" charset="0"/>
                <a:cs typeface="Times New Roman" panose="02020603050405020304" pitchFamily="18" charset="0"/>
              </a:rPr>
              <a:t>cuộc sống sẽ như thế nào nếu không có kim loại?</a:t>
            </a:r>
          </a:p>
          <a:p>
            <a:endParaRPr lang="en-VN" sz="3600" b="1" dirty="0">
              <a:solidFill>
                <a:srgbClr val="0070C0"/>
              </a:solidFill>
              <a:latin typeface="Times New Roman" panose="02020603050405020304" pitchFamily="18" charset="0"/>
              <a:cs typeface="Times New Roman" panose="02020603050405020304" pitchFamily="18" charset="0"/>
            </a:endParaRPr>
          </a:p>
        </p:txBody>
      </p:sp>
      <p:pic>
        <p:nvPicPr>
          <p:cNvPr id="6" name="clip khoi dong.mp4" descr="clip khoi dong.mp4">
            <a:hlinkClick r:id="" action="ppaction://media"/>
            <a:extLst>
              <a:ext uri="{FF2B5EF4-FFF2-40B4-BE49-F238E27FC236}">
                <a16:creationId xmlns:a16="http://schemas.microsoft.com/office/drawing/2014/main" id="{A31A6017-3988-A745-87F4-0C9478FF668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956416257"/>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34" presetClass="emph" presetSubtype="0" fill="hold" grpId="1" nodeType="after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4"/>
                                        </p:tgtEl>
                                        <p:attrNameLst>
                                          <p:attrName>ppt_x</p:attrName>
                                          <p:attrName>ppt_y</p:attrName>
                                        </p:attrNameLst>
                                      </p:cBhvr>
                                    </p:animMotion>
                                    <p:animRot by="1500000">
                                      <p:cBhvr>
                                        <p:cTn id="11" dur="125" fill="hold">
                                          <p:stCondLst>
                                            <p:cond delay="0"/>
                                          </p:stCondLst>
                                        </p:cTn>
                                        <p:tgtEl>
                                          <p:spTgt spid="4"/>
                                        </p:tgtEl>
                                        <p:attrNameLst>
                                          <p:attrName>r</p:attrName>
                                        </p:attrNameLst>
                                      </p:cBhvr>
                                    </p:animRot>
                                    <p:animRot by="-1500000">
                                      <p:cBhvr>
                                        <p:cTn id="12" dur="125" fill="hold">
                                          <p:stCondLst>
                                            <p:cond delay="125"/>
                                          </p:stCondLst>
                                        </p:cTn>
                                        <p:tgtEl>
                                          <p:spTgt spid="4"/>
                                        </p:tgtEl>
                                        <p:attrNameLst>
                                          <p:attrName>r</p:attrName>
                                        </p:attrNameLst>
                                      </p:cBhvr>
                                    </p:animRot>
                                    <p:animRot by="-1500000">
                                      <p:cBhvr>
                                        <p:cTn id="13" dur="125" fill="hold">
                                          <p:stCondLst>
                                            <p:cond delay="250"/>
                                          </p:stCondLst>
                                        </p:cTn>
                                        <p:tgtEl>
                                          <p:spTgt spid="4"/>
                                        </p:tgtEl>
                                        <p:attrNameLst>
                                          <p:attrName>r</p:attrName>
                                        </p:attrNameLst>
                                      </p:cBhvr>
                                    </p:animRot>
                                    <p:animRot by="1500000">
                                      <p:cBhvr>
                                        <p:cTn id="14" dur="125" fill="hold">
                                          <p:stCondLst>
                                            <p:cond delay="375"/>
                                          </p:stCondLst>
                                        </p:cTn>
                                        <p:tgtEl>
                                          <p:spTgt spid="4"/>
                                        </p:tgtEl>
                                        <p:attrNameLst>
                                          <p:attrName>r</p:attrName>
                                        </p:attrNameLst>
                                      </p:cBhvr>
                                    </p:animRot>
                                  </p:childTnLst>
                                </p:cTn>
                              </p:par>
                            </p:childTnLst>
                          </p:cTn>
                        </p:par>
                        <p:par>
                          <p:cTn id="15" fill="hold">
                            <p:stCondLst>
                              <p:cond delay="3550"/>
                            </p:stCondLst>
                            <p:childTnLst>
                              <p:par>
                                <p:cTn id="16" presetID="32" presetClass="emph" presetSubtype="0" repeatCount="3000" fill="hold" grpId="2" nodeType="afterEffect">
                                  <p:stCondLst>
                                    <p:cond delay="0"/>
                                  </p:stCondLst>
                                  <p:iterate type="lt">
                                    <p:tmPct val="0"/>
                                  </p:iterate>
                                  <p:childTnLst>
                                    <p:animRot by="120000">
                                      <p:cBhvr>
                                        <p:cTn id="17" dur="100" fill="hold">
                                          <p:stCondLst>
                                            <p:cond delay="0"/>
                                          </p:stCondLst>
                                        </p:cTn>
                                        <p:tgtEl>
                                          <p:spTgt spid="4"/>
                                        </p:tgtEl>
                                        <p:attrNameLst>
                                          <p:attrName>r</p:attrName>
                                        </p:attrNameLst>
                                      </p:cBhvr>
                                    </p:animRot>
                                    <p:animRot by="-240000">
                                      <p:cBhvr>
                                        <p:cTn id="18" dur="200" fill="hold">
                                          <p:stCondLst>
                                            <p:cond delay="200"/>
                                          </p:stCondLst>
                                        </p:cTn>
                                        <p:tgtEl>
                                          <p:spTgt spid="4"/>
                                        </p:tgtEl>
                                        <p:attrNameLst>
                                          <p:attrName>r</p:attrName>
                                        </p:attrNameLst>
                                      </p:cBhvr>
                                    </p:animRot>
                                    <p:animRot by="240000">
                                      <p:cBhvr>
                                        <p:cTn id="19" dur="200" fill="hold">
                                          <p:stCondLst>
                                            <p:cond delay="400"/>
                                          </p:stCondLst>
                                        </p:cTn>
                                        <p:tgtEl>
                                          <p:spTgt spid="4"/>
                                        </p:tgtEl>
                                        <p:attrNameLst>
                                          <p:attrName>r</p:attrName>
                                        </p:attrNameLst>
                                      </p:cBhvr>
                                    </p:animRot>
                                    <p:animRot by="-240000">
                                      <p:cBhvr>
                                        <p:cTn id="20" dur="200" fill="hold">
                                          <p:stCondLst>
                                            <p:cond delay="600"/>
                                          </p:stCondLst>
                                        </p:cTn>
                                        <p:tgtEl>
                                          <p:spTgt spid="4"/>
                                        </p:tgtEl>
                                        <p:attrNameLst>
                                          <p:attrName>r</p:attrName>
                                        </p:attrNameLst>
                                      </p:cBhvr>
                                    </p:animRot>
                                    <p:animRot by="120000">
                                      <p:cBhvr>
                                        <p:cTn id="21" dur="200" fill="hold">
                                          <p:stCondLst>
                                            <p:cond delay="800"/>
                                          </p:stCondLst>
                                        </p:cTn>
                                        <p:tgtEl>
                                          <p:spTgt spid="4"/>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outVertic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6"/>
                </p:tgtEl>
              </p:cMediaNode>
            </p:video>
          </p:childTnLst>
        </p:cTn>
      </p:par>
    </p:tnLst>
    <p:bldLst>
      <p:bldP spid="4" grpId="0"/>
      <p:bldP spid="4" grpId="1"/>
      <p:bldP spid="4" grpId="2"/>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8"/>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9"/>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1"/>
          <a:stretch>
            <a:fillRect/>
          </a:stretch>
        </p:blipFill>
        <p:spPr>
          <a:xfrm>
            <a:off x="4622231" y="3911985"/>
            <a:ext cx="1010500"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2"/>
          <a:stretch>
            <a:fillRect/>
          </a:stretch>
        </p:blipFill>
        <p:spPr>
          <a:xfrm>
            <a:off x="3405480" y="3911986"/>
            <a:ext cx="1010500"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3"/>
          <a:stretch>
            <a:fillRect/>
          </a:stretch>
        </p:blipFill>
        <p:spPr>
          <a:xfrm>
            <a:off x="4622231" y="2291069"/>
            <a:ext cx="1010500" cy="727011"/>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stretch>
            <a:fillRect/>
          </a:stretch>
        </p:blipFill>
        <p:spPr>
          <a:xfrm>
            <a:off x="3405480" y="2291069"/>
            <a:ext cx="1010500" cy="72701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C3EFA8F-B9A1-4EA9-B52E-B89080D535F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05627" y="4430704"/>
            <a:ext cx="1603606" cy="2206294"/>
          </a:xfrm>
          <a:prstGeom prst="rect">
            <a:avLst/>
          </a:prstGeom>
        </p:spPr>
      </p:pic>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74495" y="1848780"/>
            <a:ext cx="3530830" cy="1405402"/>
            <a:chOff x="99326" y="2465040"/>
            <a:chExt cx="4707773" cy="1873869"/>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0491" y="2474971"/>
              <a:ext cx="4396608" cy="1863938"/>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99326" y="2465040"/>
              <a:ext cx="4343239"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Sự</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xuất</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hiện</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gia</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cấp</a:t>
              </a:r>
              <a:endPar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07869" y="3488704"/>
            <a:ext cx="3300980" cy="1397954"/>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7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Do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thành</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viên</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trong</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thị</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tộc</a:t>
              </a:r>
              <a:endPar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5532722" y="1848781"/>
            <a:ext cx="3312245" cy="1397954"/>
            <a:chOff x="7376962" y="2465043"/>
            <a:chExt cx="4416326" cy="1863940"/>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2" y="2465043"/>
              <a:ext cx="4396609" cy="1863940"/>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Những</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người</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đứng</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đầu</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thị</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tộc</a:t>
              </a:r>
              <a:endPar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endPar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37446" y="3488704"/>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7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Gia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đình</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phụ</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hệ</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xuất</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hiện</a:t>
              </a:r>
              <a:endPar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pic>
        <p:nvPicPr>
          <p:cNvPr id="25" name="Picture 24">
            <a:hlinkClick r:id="" action="ppaction://hlinkshowjump?jump=previousslide"/>
            <a:extLst>
              <a:ext uri="{FF2B5EF4-FFF2-40B4-BE49-F238E27FC236}">
                <a16:creationId xmlns:a16="http://schemas.microsoft.com/office/drawing/2014/main" id="{8B2C70E5-001C-4AB8-A483-A5AE816CCA2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42511" y="973746"/>
            <a:ext cx="470917" cy="470917"/>
          </a:xfrm>
          <a:prstGeom prst="rect">
            <a:avLst/>
          </a:prstGeom>
        </p:spPr>
      </p:pic>
      <p:pic>
        <p:nvPicPr>
          <p:cNvPr id="43" name="Picture 42">
            <a:hlinkClick r:id="" action="ppaction://hlinkshowjump?jump=nextslide"/>
            <a:extLst>
              <a:ext uri="{FF2B5EF4-FFF2-40B4-BE49-F238E27FC236}">
                <a16:creationId xmlns:a16="http://schemas.microsoft.com/office/drawing/2014/main" id="{D8AAF6E7-6478-452A-B31D-6DDC7956E66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grpSp>
        <p:nvGrpSpPr>
          <p:cNvPr id="31" name="Group 30">
            <a:extLst>
              <a:ext uri="{FF2B5EF4-FFF2-40B4-BE49-F238E27FC236}">
                <a16:creationId xmlns:a16="http://schemas.microsoft.com/office/drawing/2014/main" id="{7FE0546E-6488-491E-8AA1-277B5CEB2FD6}"/>
              </a:ext>
            </a:extLst>
          </p:cNvPr>
          <p:cNvGrpSpPr/>
          <p:nvPr/>
        </p:nvGrpSpPr>
        <p:grpSpPr>
          <a:xfrm>
            <a:off x="102156" y="120831"/>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8"/>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lang="vi-VN" sz="4000" dirty="0">
                    <a:latin typeface="Times New Roman" panose="02020603050405020304" pitchFamily="18" charset="0"/>
                    <a:cs typeface="Times New Roman" panose="02020603050405020304" pitchFamily="18" charset="0"/>
                  </a:rPr>
                  <a:t>Xã hội nguyên thuỷ tan rã là do:</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48993"/>
              <a:ext cx="909211" cy="677108"/>
            </a:xfrm>
            <a:prstGeom prst="rect">
              <a:avLst/>
            </a:prstGeom>
            <a:noFill/>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05</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20"/>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933759" y="3305943"/>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923894" y="2157298"/>
            <a:ext cx="365522" cy="365522"/>
          </a:xfrm>
          <a:prstGeom prst="rect">
            <a:avLst/>
          </a:prstGeom>
        </p:spPr>
      </p:pic>
      <p:sp>
        <p:nvSpPr>
          <p:cNvPr id="36" name="TextBox 35">
            <a:extLst>
              <a:ext uri="{FF2B5EF4-FFF2-40B4-BE49-F238E27FC236}">
                <a16:creationId xmlns:a16="http://schemas.microsoft.com/office/drawing/2014/main" id="{46C5205F-77CD-48D9-BEBD-A0A0E370FF5F}"/>
              </a:ext>
            </a:extLst>
          </p:cNvPr>
          <p:cNvSpPr txBox="1"/>
          <p:nvPr/>
        </p:nvSpPr>
        <p:spPr>
          <a:xfrm>
            <a:off x="-1343483" y="1527749"/>
            <a:ext cx="1210588" cy="507831"/>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Âm</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thanh</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khi</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chọn</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Đúng</a:t>
            </a:r>
            <a:endPar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40" name="TextBox 39">
            <a:extLst>
              <a:ext uri="{FF2B5EF4-FFF2-40B4-BE49-F238E27FC236}">
                <a16:creationId xmlns:a16="http://schemas.microsoft.com/office/drawing/2014/main" id="{42448546-574B-4681-A77D-861BAC54EDA0}"/>
              </a:ext>
            </a:extLst>
          </p:cNvPr>
          <p:cNvSpPr txBox="1"/>
          <p:nvPr/>
        </p:nvSpPr>
        <p:spPr>
          <a:xfrm>
            <a:off x="-1257716" y="2718812"/>
            <a:ext cx="1042273" cy="507831"/>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Âm</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thanh</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khi</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chọn</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Sai</a:t>
            </a:r>
          </a:p>
        </p:txBody>
      </p:sp>
    </p:spTree>
    <p:extLst>
      <p:ext uri="{BB962C8B-B14F-4D97-AF65-F5344CB8AC3E}">
        <p14:creationId xmlns:p14="http://schemas.microsoft.com/office/powerpoint/2010/main" val="2348549541"/>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anim calcmode="lin" valueType="num">
                                      <p:cBhvr>
                                        <p:cTn id="19" dur="500" fill="hold"/>
                                        <p:tgtEl>
                                          <p:spTgt spid="2"/>
                                        </p:tgtEl>
                                        <p:attrNameLst>
                                          <p:attrName>ppt_x</p:attrName>
                                        </p:attrNameLst>
                                      </p:cBhvr>
                                      <p:tavLst>
                                        <p:tav tm="0">
                                          <p:val>
                                            <p:fltVal val="0.5"/>
                                          </p:val>
                                        </p:tav>
                                        <p:tav tm="100000">
                                          <p:val>
                                            <p:strVal val="#ppt_x"/>
                                          </p:val>
                                        </p:tav>
                                      </p:tavLst>
                                    </p:anim>
                                    <p:anim calcmode="lin" valueType="num">
                                      <p:cBhvr>
                                        <p:cTn id="20" dur="500" fill="hold"/>
                                        <p:tgtEl>
                                          <p:spTgt spid="2"/>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7"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7"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7"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7"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3"/>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3"/>
                                        </p:tgtEl>
                                      </p:cBhvr>
                                    </p:animEffect>
                                    <p:animScale>
                                      <p:cBhvr>
                                        <p:cTn id="341" dur="250" autoRev="1" fill="hold"/>
                                        <p:tgtEl>
                                          <p:spTgt spid="43"/>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3"/>
                  </p:tgtEl>
                </p:cond>
              </p:nextCondLst>
            </p:seq>
            <p:seq concurrent="1" nextAc="seek">
              <p:cTn id="342" restart="whenNotActive" fill="hold" evtFilter="cancelBubble" nodeType="interactiveSeq">
                <p:stCondLst>
                  <p:cond evt="onClick" delay="0">
                    <p:tgtEl>
                      <p:spTgt spid="25"/>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25"/>
                                        </p:tgtEl>
                                      </p:cBhvr>
                                    </p:animEffect>
                                    <p:animScale>
                                      <p:cBhvr>
                                        <p:cTn id="347" dur="250" autoRev="1" fill="hold"/>
                                        <p:tgtEl>
                                          <p:spTgt spid="25"/>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25"/>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635252" y="2289232"/>
            <a:ext cx="1001354"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3405479" y="3911986"/>
            <a:ext cx="1010500"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403178" y="2279446"/>
            <a:ext cx="1007692" cy="727011"/>
          </a:xfrm>
          <a:prstGeom prst="rect">
            <a:avLst/>
          </a:prstGeom>
        </p:spPr>
      </p:pic>
      <p:pic>
        <p:nvPicPr>
          <p:cNvPr id="42" name="Picture 41">
            <a:hlinkClick r:id="" action="ppaction://hlinkshowjump?jump=previousslide"/>
            <a:extLst>
              <a:ext uri="{FF2B5EF4-FFF2-40B4-BE49-F238E27FC236}">
                <a16:creationId xmlns:a16="http://schemas.microsoft.com/office/drawing/2014/main" id="{0DA4475E-149A-4F41-8C70-3D0078930FA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42511" y="973746"/>
            <a:ext cx="470917" cy="470917"/>
          </a:xfrm>
          <a:prstGeom prst="rect">
            <a:avLst/>
          </a:prstGeom>
        </p:spPr>
      </p:pic>
      <p:pic>
        <p:nvPicPr>
          <p:cNvPr id="44" name="Picture 43">
            <a:hlinkClick r:id="" action="ppaction://hlinkshowjump?jump=nextslide"/>
            <a:extLst>
              <a:ext uri="{FF2B5EF4-FFF2-40B4-BE49-F238E27FC236}">
                <a16:creationId xmlns:a16="http://schemas.microsoft.com/office/drawing/2014/main" id="{4B2FD2F9-215A-4CF1-B8A2-FDBAAC8A71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593550" y="3905178"/>
            <a:ext cx="1001354" cy="727010"/>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5525217" y="3438154"/>
            <a:ext cx="3796354" cy="1569949"/>
            <a:chOff x="418429" y="2376199"/>
            <a:chExt cx="5061806" cy="209326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3"/>
              <a:ext cx="4825043" cy="1930660"/>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655192" y="2376199"/>
              <a:ext cx="4825043" cy="20932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Phải</a:t>
              </a:r>
              <a:r>
                <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liên</a:t>
              </a:r>
              <a:r>
                <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kết</a:t>
              </a:r>
              <a:r>
                <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với</a:t>
              </a:r>
              <a:r>
                <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nhau</a:t>
              </a:r>
              <a:r>
                <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để</a:t>
              </a:r>
              <a:r>
                <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làm</a:t>
              </a:r>
              <a:r>
                <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thuỷ</a:t>
              </a:r>
              <a:r>
                <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lợi</a:t>
              </a:r>
              <a:r>
                <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và</a:t>
              </a:r>
              <a:r>
                <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chống</a:t>
              </a:r>
              <a:r>
                <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giặc</a:t>
              </a:r>
              <a:r>
                <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ngoại</a:t>
              </a:r>
              <a:r>
                <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xâm</a:t>
              </a:r>
              <a:r>
                <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7508" y="3488703"/>
            <a:ext cx="3618783" cy="1519399"/>
            <a:chOff x="-10010" y="4651604"/>
            <a:chExt cx="4825044" cy="2025866"/>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10010" y="4651604"/>
              <a:ext cx="4825044" cy="202586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Những</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người</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đứng</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đầu</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thị</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tộc</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313769" y="1835226"/>
            <a:ext cx="3307782" cy="1398290"/>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Chống giặc ngoại xâm</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27178" y="1838148"/>
            <a:ext cx="3616821" cy="1397954"/>
            <a:chOff x="7386970" y="4651605"/>
            <a:chExt cx="48224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82242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làm</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thuỷ</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lợi</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6"/>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300" b="1" kern="1200" dirty="0">
                    <a:solidFill>
                      <a:prstClr val="white"/>
                    </a:solidFill>
                    <a:latin typeface="Times New Roman" panose="02020603050405020304" pitchFamily="18" charset="0"/>
                    <a:cs typeface="Times New Roman" panose="02020603050405020304" pitchFamily="18" charset="0"/>
                  </a:rPr>
                  <a:t>Ở phương Đông phân hoá nhưng không triệt để vì</a:t>
                </a:r>
                <a:endParaRPr kumimoji="0" lang="en-US" sz="33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79769"/>
              <a:ext cx="909211" cy="615553"/>
            </a:xfrm>
            <a:prstGeom prst="rect">
              <a:avLst/>
            </a:prstGeom>
            <a:noFill/>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04</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30966" y="1928458"/>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15823" y="2631598"/>
            <a:ext cx="365522" cy="365522"/>
          </a:xfrm>
          <a:prstGeom prst="rect">
            <a:avLst/>
          </a:prstGeom>
        </p:spPr>
      </p:pic>
    </p:spTree>
    <p:extLst>
      <p:ext uri="{BB962C8B-B14F-4D97-AF65-F5344CB8AC3E}">
        <p14:creationId xmlns:p14="http://schemas.microsoft.com/office/powerpoint/2010/main" val="499491834"/>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fltVal val="0.5"/>
                                          </p:val>
                                        </p:tav>
                                        <p:tav tm="100000">
                                          <p:val>
                                            <p:strVal val="#ppt_x"/>
                                          </p:val>
                                        </p:tav>
                                      </p:tavLst>
                                    </p:anim>
                                    <p:anim calcmode="lin" valueType="num">
                                      <p:cBhvr>
                                        <p:cTn id="32" dur="500" fill="hold"/>
                                        <p:tgtEl>
                                          <p:spTgt spid="21"/>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fltVal val="0"/>
                                          </p:val>
                                        </p:tav>
                                        <p:tav tm="100000">
                                          <p:val>
                                            <p:strVal val="#ppt_h"/>
                                          </p:val>
                                        </p:tav>
                                      </p:tavLst>
                                    </p:anim>
                                    <p:animEffect transition="in" filter="fade">
                                      <p:cBhvr>
                                        <p:cTn id="54" dur="500"/>
                                        <p:tgtEl>
                                          <p:spTgt spid="2"/>
                                        </p:tgtEl>
                                      </p:cBhvr>
                                    </p:animEffect>
                                    <p:anim calcmode="lin" valueType="num">
                                      <p:cBhvr>
                                        <p:cTn id="55" dur="500" fill="hold"/>
                                        <p:tgtEl>
                                          <p:spTgt spid="2"/>
                                        </p:tgtEl>
                                        <p:attrNameLst>
                                          <p:attrName>ppt_x</p:attrName>
                                        </p:attrNameLst>
                                      </p:cBhvr>
                                      <p:tavLst>
                                        <p:tav tm="0">
                                          <p:val>
                                            <p:fltVal val="0.5"/>
                                          </p:val>
                                        </p:tav>
                                        <p:tav tm="100000">
                                          <p:val>
                                            <p:strVal val="#ppt_x"/>
                                          </p:val>
                                        </p:tav>
                                      </p:tavLst>
                                    </p:anim>
                                    <p:anim calcmode="lin" valueType="num">
                                      <p:cBhvr>
                                        <p:cTn id="56" dur="500" fill="hold"/>
                                        <p:tgtEl>
                                          <p:spTgt spid="2"/>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seq concurrent="1" nextAc="seek">
              <p:cTn id="342" restart="whenNotActive" fill="hold" evtFilter="cancelBubble" nodeType="interactiveSeq">
                <p:stCondLst>
                  <p:cond evt="onClick" delay="0">
                    <p:tgtEl>
                      <p:spTgt spid="42"/>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42"/>
                                        </p:tgtEl>
                                      </p:cBhvr>
                                    </p:animEffect>
                                    <p:animScale>
                                      <p:cBhvr>
                                        <p:cTn id="347" dur="250" autoRev="1" fill="hold"/>
                                        <p:tgtEl>
                                          <p:spTgt spid="42"/>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972BD33-9945-1340-97E6-BAA8E6B73335}"/>
              </a:ext>
            </a:extLst>
          </p:cNvPr>
          <p:cNvGrpSpPr/>
          <p:nvPr/>
        </p:nvGrpSpPr>
        <p:grpSpPr>
          <a:xfrm>
            <a:off x="-17928" y="-1"/>
            <a:ext cx="6131858" cy="5130763"/>
            <a:chOff x="-20480" y="-1"/>
            <a:chExt cx="5258864" cy="5130763"/>
          </a:xfrm>
        </p:grpSpPr>
        <p:grpSp>
          <p:nvGrpSpPr>
            <p:cNvPr id="8" name="Group 7">
              <a:extLst>
                <a:ext uri="{FF2B5EF4-FFF2-40B4-BE49-F238E27FC236}">
                  <a16:creationId xmlns:a16="http://schemas.microsoft.com/office/drawing/2014/main" id="{4E64A25F-EC57-9342-AFCB-0C0EB84363DF}"/>
                </a:ext>
              </a:extLst>
            </p:cNvPr>
            <p:cNvGrpSpPr/>
            <p:nvPr/>
          </p:nvGrpSpPr>
          <p:grpSpPr>
            <a:xfrm>
              <a:off x="-20480" y="-1"/>
              <a:ext cx="5258864" cy="5130763"/>
              <a:chOff x="6930081" y="584861"/>
              <a:chExt cx="4881160" cy="5459700"/>
            </a:xfrm>
          </p:grpSpPr>
          <p:sp>
            <p:nvSpPr>
              <p:cNvPr id="9" name="Rectangle: Rounded Corners 8">
                <a:extLst>
                  <a:ext uri="{FF2B5EF4-FFF2-40B4-BE49-F238E27FC236}">
                    <a16:creationId xmlns:a16="http://schemas.microsoft.com/office/drawing/2014/main" id="{C1A6BFDE-7200-3D49-9797-3AA17BEC0B79}"/>
                  </a:ext>
                </a:extLst>
              </p:cNvPr>
              <p:cNvSpPr/>
              <p:nvPr/>
            </p:nvSpPr>
            <p:spPr>
              <a:xfrm>
                <a:off x="7008188" y="584861"/>
                <a:ext cx="4788781" cy="5459700"/>
              </a:xfrm>
              <a:prstGeom prst="roundRect">
                <a:avLst>
                  <a:gd name="adj" fmla="val 9275"/>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10" name="Ribbon: Tilted Up 10">
                <a:extLst>
                  <a:ext uri="{FF2B5EF4-FFF2-40B4-BE49-F238E27FC236}">
                    <a16:creationId xmlns:a16="http://schemas.microsoft.com/office/drawing/2014/main" id="{CFE2C474-F746-FD40-B831-6B77033C697A}"/>
                  </a:ext>
                </a:extLst>
              </p:cNvPr>
              <p:cNvSpPr/>
              <p:nvPr/>
            </p:nvSpPr>
            <p:spPr>
              <a:xfrm>
                <a:off x="6930081" y="598416"/>
                <a:ext cx="4881160" cy="612648"/>
              </a:xfrm>
              <a:prstGeom prst="ribbon2">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PHIẾU HỌC TẬP</a:t>
                </a:r>
              </a:p>
            </p:txBody>
          </p:sp>
        </p:grpSp>
        <p:sp>
          <p:nvSpPr>
            <p:cNvPr id="15" name="TextBox 14">
              <a:extLst>
                <a:ext uri="{FF2B5EF4-FFF2-40B4-BE49-F238E27FC236}">
                  <a16:creationId xmlns:a16="http://schemas.microsoft.com/office/drawing/2014/main" id="{22215C01-1B16-1D4B-BF46-4C9007722365}"/>
                </a:ext>
              </a:extLst>
            </p:cNvPr>
            <p:cNvSpPr txBox="1"/>
            <p:nvPr/>
          </p:nvSpPr>
          <p:spPr>
            <a:xfrm>
              <a:off x="172037" y="711343"/>
              <a:ext cx="5050969"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Trong thị tộc người làm chủ gia đình là: </a:t>
              </a:r>
              <a:endParaRPr lang="vi-VN" sz="28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Trong xã hội phân hoá:</a:t>
              </a:r>
            </a:p>
            <a:p>
              <a:pPr marR="0" lvl="0" algn="just" defTabSz="914400" rtl="0" eaLnBrk="1" fontAlgn="auto" latinLnBrk="0" hangingPunct="1">
                <a:lnSpc>
                  <a:spcPct val="100000"/>
                </a:lnSpc>
                <a:spcBef>
                  <a:spcPts val="0"/>
                </a:spcBef>
                <a:spcAft>
                  <a:spcPts val="0"/>
                </a:spcAft>
                <a:buClr>
                  <a:srgbClr val="000000"/>
                </a:buClr>
                <a:buSzTx/>
                <a:tabLst/>
                <a:defRPr/>
              </a:pPr>
              <a:endPar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Xã hội nguyên thuỷ dần:</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vi-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Ở phương Đông phân hoá nhưng không triệt để vì:</a:t>
              </a:r>
              <a:endParaRPr kumimoji="0" lang="en-VN"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16" name="Right Arrow 15">
              <a:extLst>
                <a:ext uri="{FF2B5EF4-FFF2-40B4-BE49-F238E27FC236}">
                  <a16:creationId xmlns:a16="http://schemas.microsoft.com/office/drawing/2014/main" id="{4A754240-EF27-AE43-A7E9-5A9843AA78FA}"/>
                </a:ext>
              </a:extLst>
            </p:cNvPr>
            <p:cNvSpPr/>
            <p:nvPr/>
          </p:nvSpPr>
          <p:spPr>
            <a:xfrm>
              <a:off x="156661" y="2564575"/>
              <a:ext cx="317330" cy="2286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 name="Rectangle 1">
            <a:extLst>
              <a:ext uri="{FF2B5EF4-FFF2-40B4-BE49-F238E27FC236}">
                <a16:creationId xmlns:a16="http://schemas.microsoft.com/office/drawing/2014/main" id="{859D4A9C-CC0D-6540-9AFC-53872219E898}"/>
              </a:ext>
            </a:extLst>
          </p:cNvPr>
          <p:cNvSpPr/>
          <p:nvPr/>
        </p:nvSpPr>
        <p:spPr>
          <a:xfrm>
            <a:off x="640916" y="1163051"/>
            <a:ext cx="1563248" cy="523220"/>
          </a:xfrm>
          <a:prstGeom prst="rect">
            <a:avLst/>
          </a:prstGeom>
        </p:spPr>
        <p:txBody>
          <a:bodyPr wrap="none">
            <a:spAutoFit/>
          </a:bodyPr>
          <a:lstStyle/>
          <a:p>
            <a:pPr lvl="0" algn="just">
              <a:defRPr/>
            </a:pPr>
            <a:r>
              <a:rPr lang="vi-VN" sz="2800" b="1" dirty="0">
                <a:solidFill>
                  <a:srgbClr val="FF0000"/>
                </a:solidFill>
                <a:latin typeface="Times New Roman" panose="02020603050405020304" pitchFamily="18" charset="0"/>
                <a:cs typeface="Times New Roman" panose="02020603050405020304" pitchFamily="18" charset="0"/>
              </a:rPr>
              <a:t>Đàn ông.</a:t>
            </a:r>
          </a:p>
        </p:txBody>
      </p:sp>
      <p:sp>
        <p:nvSpPr>
          <p:cNvPr id="3" name="Rectangle 2">
            <a:extLst>
              <a:ext uri="{FF2B5EF4-FFF2-40B4-BE49-F238E27FC236}">
                <a16:creationId xmlns:a16="http://schemas.microsoft.com/office/drawing/2014/main" id="{89DD99E3-B913-D54D-8694-5E4B0D12B1E2}"/>
              </a:ext>
            </a:extLst>
          </p:cNvPr>
          <p:cNvSpPr/>
          <p:nvPr/>
        </p:nvSpPr>
        <p:spPr>
          <a:xfrm>
            <a:off x="698500" y="1957838"/>
            <a:ext cx="4470573" cy="523220"/>
          </a:xfrm>
          <a:prstGeom prst="rect">
            <a:avLst/>
          </a:prstGeom>
        </p:spPr>
        <p:txBody>
          <a:bodyPr wrap="square">
            <a:spAutoFit/>
          </a:bodyPr>
          <a:lstStyle/>
          <a:p>
            <a:r>
              <a:rPr lang="vi-VN" sz="2800" b="1" dirty="0">
                <a:solidFill>
                  <a:srgbClr val="FF0000"/>
                </a:solidFill>
                <a:latin typeface="Times New Roman" panose="02020603050405020304" pitchFamily="18" charset="0"/>
                <a:cs typeface="Times New Roman" panose="02020603050405020304" pitchFamily="18" charset="0"/>
              </a:rPr>
              <a:t>Kẻ giàu, người nghèo.</a:t>
            </a:r>
            <a:endParaRPr lang="en-VN" dirty="0"/>
          </a:p>
        </p:txBody>
      </p:sp>
      <p:sp>
        <p:nvSpPr>
          <p:cNvPr id="6" name="Rectangle 5">
            <a:extLst>
              <a:ext uri="{FF2B5EF4-FFF2-40B4-BE49-F238E27FC236}">
                <a16:creationId xmlns:a16="http://schemas.microsoft.com/office/drawing/2014/main" id="{2B2F24EA-7180-C140-97BB-0570A43B49A8}"/>
              </a:ext>
            </a:extLst>
          </p:cNvPr>
          <p:cNvSpPr/>
          <p:nvPr/>
        </p:nvSpPr>
        <p:spPr>
          <a:xfrm>
            <a:off x="130789" y="2892875"/>
            <a:ext cx="6090129" cy="523220"/>
          </a:xfrm>
          <a:prstGeom prst="rect">
            <a:avLst/>
          </a:prstGeom>
        </p:spPr>
        <p:txBody>
          <a:bodyPr wrap="none">
            <a:spAutoFit/>
          </a:bodyPr>
          <a:lstStyle/>
          <a:p>
            <a:r>
              <a:rPr lang="vi-VN" sz="2800" dirty="0">
                <a:solidFill>
                  <a:srgbClr val="FF0000"/>
                </a:solidFill>
                <a:latin typeface="Times New Roman" panose="02020603050405020304" pitchFamily="18" charset="0"/>
                <a:cs typeface="Times New Roman" panose="02020603050405020304" pitchFamily="18" charset="0"/>
              </a:rPr>
              <a:t>Dần tan rã, xã hội có giai cấp hình thành.</a:t>
            </a:r>
            <a:endParaRPr lang="en-VN" dirty="0">
              <a:solidFill>
                <a:srgbClr val="FF0000"/>
              </a:solidFill>
            </a:endParaRPr>
          </a:p>
        </p:txBody>
      </p:sp>
      <p:sp>
        <p:nvSpPr>
          <p:cNvPr id="7" name="Rectangle 6">
            <a:extLst>
              <a:ext uri="{FF2B5EF4-FFF2-40B4-BE49-F238E27FC236}">
                <a16:creationId xmlns:a16="http://schemas.microsoft.com/office/drawing/2014/main" id="{9D2FAEB7-1D4E-524A-AF64-C349C6AC5130}"/>
              </a:ext>
            </a:extLst>
          </p:cNvPr>
          <p:cNvSpPr/>
          <p:nvPr/>
        </p:nvSpPr>
        <p:spPr>
          <a:xfrm>
            <a:off x="205110" y="4169353"/>
            <a:ext cx="6015808" cy="954107"/>
          </a:xfrm>
          <a:prstGeom prst="rect">
            <a:avLst/>
          </a:prstGeom>
        </p:spPr>
        <p:txBody>
          <a:bodyPr wrap="square">
            <a:spAutoFit/>
          </a:bodyPr>
          <a:lstStyle/>
          <a:p>
            <a:r>
              <a:rPr lang="vi-VN" sz="2800" b="1" dirty="0">
                <a:solidFill>
                  <a:srgbClr val="FF0000"/>
                </a:solidFill>
                <a:latin typeface="Times New Roman" panose="02020603050405020304" pitchFamily="18" charset="0"/>
                <a:cs typeface="Times New Roman" panose="02020603050405020304" pitchFamily="18" charset="0"/>
              </a:rPr>
              <a:t>Phải liên kết với nhau để làm thuỷ lợi và chống giặc ngoại xâm.</a:t>
            </a:r>
            <a:endParaRPr lang="en-VN" dirty="0"/>
          </a:p>
        </p:txBody>
      </p:sp>
      <p:sp>
        <p:nvSpPr>
          <p:cNvPr id="4" name="Rectangle: Rounded Corners 5">
            <a:extLst>
              <a:ext uri="{FF2B5EF4-FFF2-40B4-BE49-F238E27FC236}">
                <a16:creationId xmlns:a16="http://schemas.microsoft.com/office/drawing/2014/main" id="{7F07B111-1351-FA43-99AD-2CDFB0E671AC}"/>
              </a:ext>
            </a:extLst>
          </p:cNvPr>
          <p:cNvSpPr/>
          <p:nvPr/>
        </p:nvSpPr>
        <p:spPr>
          <a:xfrm>
            <a:off x="6096000" y="0"/>
            <a:ext cx="2984330" cy="2571750"/>
          </a:xfrm>
          <a:prstGeom prst="roundRect">
            <a:avLst/>
          </a:prstGeom>
          <a:blipFill>
            <a:blip r:embed="rId2"/>
            <a:stretch>
              <a:fillRect/>
            </a:stretch>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5" name="Picture 4">
            <a:extLst>
              <a:ext uri="{FF2B5EF4-FFF2-40B4-BE49-F238E27FC236}">
                <a16:creationId xmlns:a16="http://schemas.microsoft.com/office/drawing/2014/main" id="{9884686A-94A4-CF48-BDFF-2BD0DD3136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6598" y="2379216"/>
            <a:ext cx="2992920" cy="3075390"/>
          </a:xfrm>
          <a:prstGeom prst="flowChartOffpageConnector">
            <a:avLst/>
          </a:prstGeom>
          <a:ln>
            <a:noFill/>
          </a:ln>
        </p:spPr>
      </p:pic>
    </p:spTree>
    <p:extLst>
      <p:ext uri="{BB962C8B-B14F-4D97-AF65-F5344CB8AC3E}">
        <p14:creationId xmlns:p14="http://schemas.microsoft.com/office/powerpoint/2010/main" val="4191848451"/>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8" presetClass="entr" presetSubtype="12"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strips(downLeft)">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accel="50000" fill="hold" grpId="0" nodeType="clickEffect" p14:presetBounceEnd="50000">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14:bounceEnd="50000">
                                          <p:cBhvr additive="base">
                                            <p:cTn id="18"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accel="50000" fill="hold" grpId="0" nodeType="clickEffect" p14:presetBounceEnd="50000">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14:bounceEnd="50000">
                                          <p:cBhvr additive="base">
                                            <p:cTn id="24" dur="500" fill="hold"/>
                                            <p:tgtEl>
                                              <p:spTgt spid="3"/>
                                            </p:tgtEl>
                                            <p:attrNameLst>
                                              <p:attrName>ppt_x</p:attrName>
                                            </p:attrNameLst>
                                          </p:cBhvr>
                                          <p:tavLst>
                                            <p:tav tm="0">
                                              <p:val>
                                                <p:strVal val="1+#ppt_w/2"/>
                                              </p:val>
                                            </p:tav>
                                            <p:tav tm="100000">
                                              <p:val>
                                                <p:strVal val="#ppt_x"/>
                                              </p:val>
                                            </p:tav>
                                          </p:tavLst>
                                        </p:anim>
                                        <p:anim calcmode="lin" valueType="num" p14:bounceEnd="50000">
                                          <p:cBhvr additive="base">
                                            <p:cTn id="25"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accel="50000" fill="hold" grpId="0" nodeType="clickEffect" p14:presetBounceEnd="50000">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14:bounceEnd="50000">
                                          <p:cBhvr additive="base">
                                            <p:cTn id="30" dur="50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31"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accel="50000" fill="hold" grpId="0" nodeType="clickEffect" p14:presetBounceEnd="50000">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14:bounceEnd="50000">
                                          <p:cBhvr additive="base">
                                            <p:cTn id="36"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37"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8" presetClass="entr" presetSubtype="12"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strips(downLeft)">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accel="5000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1+#ppt_w/2"/>
                                              </p:val>
                                            </p:tav>
                                            <p:tav tm="100000">
                                              <p:val>
                                                <p:strVal val="#ppt_x"/>
                                              </p:val>
                                            </p:tav>
                                          </p:tavLst>
                                        </p:anim>
                                        <p:anim calcmode="lin" valueType="num">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accel="5000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1+#ppt_w/2"/>
                                              </p:val>
                                            </p:tav>
                                            <p:tav tm="100000">
                                              <p:val>
                                                <p:strVal val="#ppt_x"/>
                                              </p:val>
                                            </p:tav>
                                          </p:tavLst>
                                        </p:anim>
                                        <p:anim calcmode="lin" valueType="num">
                                          <p:cBhvr additive="base">
                                            <p:cTn id="25"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accel="5000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1+#ppt_w/2"/>
                                              </p:val>
                                            </p:tav>
                                            <p:tav tm="100000">
                                              <p:val>
                                                <p:strVal val="#ppt_x"/>
                                              </p:val>
                                            </p:tav>
                                          </p:tavLst>
                                        </p:anim>
                                        <p:anim calcmode="lin" valueType="num">
                                          <p:cBhvr additive="base">
                                            <p:cTn id="31"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accel="5000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1+#ppt_w/2"/>
                                              </p:val>
                                            </p:tav>
                                            <p:tav tm="100000">
                                              <p:val>
                                                <p:strVal val="#ppt_x"/>
                                              </p:val>
                                            </p:tav>
                                          </p:tavLst>
                                        </p:anim>
                                        <p:anim calcmode="lin" valueType="num">
                                          <p:cBhvr additive="base">
                                            <p:cTn id="37"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P spid="4" grpId="0" animBg="1"/>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5861" y="1166749"/>
            <a:ext cx="8001000" cy="3108543"/>
          </a:xfrm>
          <a:prstGeom prst="rect">
            <a:avLst/>
          </a:prstGeom>
          <a:noFill/>
        </p:spPr>
        <p:txBody>
          <a:bodyPr wrap="square" rtlCol="0">
            <a:spAutoFit/>
          </a:bodyPr>
          <a:lstStyle/>
          <a:p>
            <a:pPr defTabSz="457200">
              <a:buClrTx/>
            </a:pPr>
            <a:r>
              <a:rPr lang="en-US" sz="2800" b="1" kern="1200" dirty="0">
                <a:solidFill>
                  <a:srgbClr val="000099"/>
                </a:solidFill>
                <a:latin typeface="Times New Roman" pitchFamily="18" charset="0"/>
                <a:ea typeface="+mn-ea"/>
                <a:cs typeface="Times New Roman" pitchFamily="18" charset="0"/>
              </a:rPr>
              <a:t>b. </a:t>
            </a:r>
            <a:r>
              <a:rPr lang="en-US" sz="2800" b="1" kern="1200" dirty="0" err="1">
                <a:solidFill>
                  <a:srgbClr val="000099"/>
                </a:solidFill>
                <a:latin typeface="Times New Roman" pitchFamily="18" charset="0"/>
                <a:ea typeface="+mn-ea"/>
                <a:cs typeface="Times New Roman" pitchFamily="18" charset="0"/>
              </a:rPr>
              <a:t>Sự</a:t>
            </a:r>
            <a:r>
              <a:rPr lang="en-US" sz="2800" b="1" kern="1200" dirty="0">
                <a:solidFill>
                  <a:srgbClr val="000099"/>
                </a:solidFill>
                <a:latin typeface="Times New Roman" pitchFamily="18" charset="0"/>
                <a:ea typeface="+mn-ea"/>
                <a:cs typeface="Times New Roman" pitchFamily="18" charset="0"/>
              </a:rPr>
              <a:t> </a:t>
            </a:r>
            <a:r>
              <a:rPr lang="en-US" sz="2800" b="1" kern="1200" dirty="0" err="1">
                <a:solidFill>
                  <a:srgbClr val="000099"/>
                </a:solidFill>
                <a:latin typeface="Times New Roman" pitchFamily="18" charset="0"/>
                <a:ea typeface="+mn-ea"/>
                <a:cs typeface="Times New Roman" pitchFamily="18" charset="0"/>
              </a:rPr>
              <a:t>thay</a:t>
            </a:r>
            <a:r>
              <a:rPr lang="en-US" sz="2800" b="1" kern="1200" dirty="0">
                <a:solidFill>
                  <a:srgbClr val="000099"/>
                </a:solidFill>
                <a:latin typeface="Times New Roman" pitchFamily="18" charset="0"/>
                <a:ea typeface="+mn-ea"/>
                <a:cs typeface="Times New Roman" pitchFamily="18" charset="0"/>
              </a:rPr>
              <a:t> </a:t>
            </a:r>
            <a:r>
              <a:rPr lang="en-US" sz="2800" b="1" kern="1200" dirty="0" err="1">
                <a:solidFill>
                  <a:srgbClr val="000099"/>
                </a:solidFill>
                <a:latin typeface="Times New Roman" pitchFamily="18" charset="0"/>
                <a:ea typeface="+mn-ea"/>
                <a:cs typeface="Times New Roman" pitchFamily="18" charset="0"/>
              </a:rPr>
              <a:t>đổi</a:t>
            </a:r>
            <a:r>
              <a:rPr lang="en-US" sz="2800" b="1" kern="1200" dirty="0">
                <a:solidFill>
                  <a:srgbClr val="000099"/>
                </a:solidFill>
                <a:latin typeface="Times New Roman" pitchFamily="18" charset="0"/>
                <a:ea typeface="+mn-ea"/>
                <a:cs typeface="Times New Roman" pitchFamily="18" charset="0"/>
              </a:rPr>
              <a:t> </a:t>
            </a:r>
            <a:r>
              <a:rPr lang="en-US" sz="2800" b="1" kern="1200" dirty="0" err="1">
                <a:solidFill>
                  <a:srgbClr val="000099"/>
                </a:solidFill>
                <a:latin typeface="Times New Roman" pitchFamily="18" charset="0"/>
                <a:ea typeface="+mn-ea"/>
                <a:cs typeface="Times New Roman" pitchFamily="18" charset="0"/>
              </a:rPr>
              <a:t>trong</a:t>
            </a:r>
            <a:r>
              <a:rPr lang="en-US" sz="2800" b="1" kern="1200" dirty="0">
                <a:solidFill>
                  <a:srgbClr val="000099"/>
                </a:solidFill>
                <a:latin typeface="Times New Roman" pitchFamily="18" charset="0"/>
                <a:ea typeface="+mn-ea"/>
                <a:cs typeface="Times New Roman" pitchFamily="18" charset="0"/>
              </a:rPr>
              <a:t> </a:t>
            </a:r>
            <a:r>
              <a:rPr lang="en-US" sz="2800" b="1" kern="1200" dirty="0" err="1">
                <a:solidFill>
                  <a:srgbClr val="000099"/>
                </a:solidFill>
                <a:latin typeface="Times New Roman" pitchFamily="18" charset="0"/>
                <a:ea typeface="+mn-ea"/>
                <a:cs typeface="Times New Roman" pitchFamily="18" charset="0"/>
              </a:rPr>
              <a:t>đời</a:t>
            </a:r>
            <a:r>
              <a:rPr lang="en-US" sz="2800" b="1" kern="1200" dirty="0">
                <a:solidFill>
                  <a:srgbClr val="000099"/>
                </a:solidFill>
                <a:latin typeface="Times New Roman" pitchFamily="18" charset="0"/>
                <a:ea typeface="+mn-ea"/>
                <a:cs typeface="Times New Roman" pitchFamily="18" charset="0"/>
              </a:rPr>
              <a:t> </a:t>
            </a:r>
            <a:r>
              <a:rPr lang="en-US" sz="2800" b="1" kern="1200" dirty="0" err="1">
                <a:solidFill>
                  <a:srgbClr val="000099"/>
                </a:solidFill>
                <a:latin typeface="Times New Roman" pitchFamily="18" charset="0"/>
                <a:ea typeface="+mn-ea"/>
                <a:cs typeface="Times New Roman" pitchFamily="18" charset="0"/>
              </a:rPr>
              <a:t>sống</a:t>
            </a:r>
            <a:r>
              <a:rPr lang="en-US" sz="2800" b="1" kern="1200" dirty="0">
                <a:solidFill>
                  <a:srgbClr val="000099"/>
                </a:solidFill>
                <a:latin typeface="Times New Roman" pitchFamily="18" charset="0"/>
                <a:ea typeface="+mn-ea"/>
                <a:cs typeface="Times New Roman" pitchFamily="18" charset="0"/>
              </a:rPr>
              <a:t> </a:t>
            </a:r>
            <a:r>
              <a:rPr lang="en-US" sz="2800" b="1" kern="1200" dirty="0" err="1">
                <a:solidFill>
                  <a:srgbClr val="000099"/>
                </a:solidFill>
                <a:latin typeface="Times New Roman" pitchFamily="18" charset="0"/>
                <a:ea typeface="+mn-ea"/>
                <a:cs typeface="Times New Roman" pitchFamily="18" charset="0"/>
              </a:rPr>
              <a:t>xã</a:t>
            </a:r>
            <a:r>
              <a:rPr lang="en-US" sz="2800" b="1" kern="1200" dirty="0">
                <a:solidFill>
                  <a:srgbClr val="000099"/>
                </a:solidFill>
                <a:latin typeface="Times New Roman" pitchFamily="18" charset="0"/>
                <a:ea typeface="+mn-ea"/>
                <a:cs typeface="Times New Roman" pitchFamily="18" charset="0"/>
              </a:rPr>
              <a:t> </a:t>
            </a:r>
            <a:r>
              <a:rPr lang="en-US" sz="2800" b="1" kern="1200" dirty="0" err="1">
                <a:solidFill>
                  <a:srgbClr val="000099"/>
                </a:solidFill>
                <a:latin typeface="Times New Roman" pitchFamily="18" charset="0"/>
                <a:ea typeface="+mn-ea"/>
                <a:cs typeface="Times New Roman" pitchFamily="18" charset="0"/>
              </a:rPr>
              <a:t>hội</a:t>
            </a:r>
            <a:endParaRPr lang="en-US" sz="2800" b="1" kern="1200" dirty="0">
              <a:solidFill>
                <a:srgbClr val="000099"/>
              </a:solidFill>
              <a:latin typeface="Times New Roman" pitchFamily="18" charset="0"/>
              <a:ea typeface="+mn-ea"/>
              <a:cs typeface="Times New Roman" pitchFamily="18" charset="0"/>
            </a:endParaRPr>
          </a:p>
          <a:p>
            <a:pPr algn="just" defTabSz="457200">
              <a:buClrTx/>
            </a:pPr>
            <a:r>
              <a:rPr lang="en-US" sz="2800" kern="1200" dirty="0">
                <a:solidFill>
                  <a:prstClr val="black">
                    <a:lumMod val="95000"/>
                    <a:lumOff val="5000"/>
                  </a:prstClr>
                </a:solidFill>
                <a:latin typeface="Times New Roman" panose="02020603050405020304" pitchFamily="18" charset="0"/>
                <a:ea typeface="+mn-ea"/>
                <a:cs typeface="Times New Roman" panose="02020603050405020304" pitchFamily="18" charset="0"/>
              </a:rPr>
              <a:t>- Gia đình phụ hệ thay thế gia đình mẫu hệ.</a:t>
            </a:r>
          </a:p>
          <a:p>
            <a:pPr algn="just" defTabSz="457200">
              <a:buClrTx/>
            </a:pPr>
            <a:r>
              <a:rPr lang="en-US" sz="2800" kern="1200" dirty="0">
                <a:solidFill>
                  <a:prstClr val="black">
                    <a:lumMod val="95000"/>
                    <a:lumOff val="5000"/>
                  </a:prstClr>
                </a:solidFill>
                <a:latin typeface="Times New Roman" panose="02020603050405020304" pitchFamily="18" charset="0"/>
                <a:ea typeface="+mn-ea"/>
                <a:cs typeface="Times New Roman" panose="02020603050405020304" pitchFamily="18" charset="0"/>
              </a:rPr>
              <a:t>- Xã hội phân hóa </a:t>
            </a:r>
            <a:r>
              <a:rPr lang="en-US" sz="2800" b="1" kern="1200" dirty="0">
                <a:solidFill>
                  <a:prstClr val="black">
                    <a:lumMod val="95000"/>
                    <a:lumOff val="5000"/>
                  </a:prstClr>
                </a:solidFill>
                <a:latin typeface="Times New Roman" panose="02020603050405020304" pitchFamily="18" charset="0"/>
                <a:ea typeface="+mn-ea"/>
                <a:cs typeface="Times New Roman" panose="02020603050405020304" pitchFamily="18" charset="0"/>
              </a:rPr>
              <a:t>giàu nghèo</a:t>
            </a:r>
          </a:p>
          <a:p>
            <a:pPr algn="just" defTabSz="457200">
              <a:buClrTx/>
            </a:pPr>
            <a:r>
              <a:rPr lang="en-US" sz="2800" kern="1200" dirty="0">
                <a:solidFill>
                  <a:prstClr val="black">
                    <a:lumMod val="95000"/>
                    <a:lumOff val="5000"/>
                  </a:prstClr>
                </a:solidFill>
                <a:latin typeface="Times New Roman" panose="02020603050405020304" pitchFamily="18" charset="0"/>
                <a:ea typeface="+mn-ea"/>
                <a:cs typeface="Times New Roman" panose="02020603050405020304" pitchFamily="18" charset="0"/>
              </a:rPr>
              <a:t>- Xã hội nguyên thủy tan rã, </a:t>
            </a:r>
            <a:r>
              <a:rPr lang="en-US" sz="2800" b="1" kern="1200" dirty="0">
                <a:solidFill>
                  <a:prstClr val="black">
                    <a:lumMod val="95000"/>
                    <a:lumOff val="5000"/>
                  </a:prstClr>
                </a:solidFill>
                <a:latin typeface="Times New Roman" panose="02020603050405020304" pitchFamily="18" charset="0"/>
                <a:ea typeface="+mn-ea"/>
                <a:cs typeface="Times New Roman" panose="02020603050405020304" pitchFamily="18" charset="0"/>
              </a:rPr>
              <a:t>hình thành xã hội có giai cấp</a:t>
            </a:r>
          </a:p>
          <a:p>
            <a:pPr algn="just" defTabSz="457200">
              <a:buClrTx/>
            </a:pPr>
            <a:r>
              <a:rPr lang="en-US" sz="2800" kern="1200" dirty="0">
                <a:solidFill>
                  <a:prstClr val="black">
                    <a:lumMod val="95000"/>
                    <a:lumOff val="5000"/>
                  </a:prstClr>
                </a:solidFill>
                <a:latin typeface="Times New Roman" panose="02020603050405020304" pitchFamily="18" charset="0"/>
                <a:ea typeface="+mn-ea"/>
                <a:cs typeface="Times New Roman" panose="02020603050405020304" pitchFamily="18" charset="0"/>
              </a:rPr>
              <a:t>- Ở phương Đông xã hội phân hóa chưa triệt để </a:t>
            </a:r>
            <a:r>
              <a:rPr lang="en-US" sz="2800" b="1" kern="1200" dirty="0">
                <a:solidFill>
                  <a:prstClr val="black">
                    <a:lumMod val="95000"/>
                    <a:lumOff val="5000"/>
                  </a:prstClr>
                </a:solidFill>
                <a:latin typeface="Times New Roman" panose="02020603050405020304" pitchFamily="18" charset="0"/>
                <a:ea typeface="+mn-ea"/>
                <a:cs typeface="Times New Roman" panose="02020603050405020304" pitchFamily="18" charset="0"/>
              </a:rPr>
              <a:t>vì cần liên kết để làm thủy lợi và chống ngoại xâm.</a:t>
            </a:r>
          </a:p>
        </p:txBody>
      </p:sp>
      <p:grpSp>
        <p:nvGrpSpPr>
          <p:cNvPr id="6" name="Group 5"/>
          <p:cNvGrpSpPr/>
          <p:nvPr/>
        </p:nvGrpSpPr>
        <p:grpSpPr>
          <a:xfrm>
            <a:off x="2549289" y="133350"/>
            <a:ext cx="4163773" cy="1219200"/>
            <a:chOff x="4363092" y="-130861"/>
            <a:chExt cx="8327545" cy="2438400"/>
          </a:xfrm>
        </p:grpSpPr>
        <p:pic>
          <p:nvPicPr>
            <p:cNvPr id="7" name="图片 3" descr="dbbdf7ebe7fa68866d08b93311b00402">
              <a:extLst>
                <a:ext uri="{FF2B5EF4-FFF2-40B4-BE49-F238E27FC236}">
                  <a16:creationId xmlns:a16="http://schemas.microsoft.com/office/drawing/2014/main" id="{5693FA9D-3940-41D5-B70E-9221B3C161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63092" y="-130861"/>
              <a:ext cx="8327545" cy="2438400"/>
            </a:xfrm>
            <a:prstGeom prst="rect">
              <a:avLst/>
            </a:prstGeom>
          </p:spPr>
        </p:pic>
        <p:sp>
          <p:nvSpPr>
            <p:cNvPr id="8" name="TextBox 7"/>
            <p:cNvSpPr txBox="1"/>
            <p:nvPr/>
          </p:nvSpPr>
          <p:spPr>
            <a:xfrm>
              <a:off x="5466596" y="577937"/>
              <a:ext cx="5774659" cy="1169550"/>
            </a:xfrm>
            <a:prstGeom prst="rect">
              <a:avLst/>
            </a:prstGeom>
            <a:noFill/>
          </p:spPr>
          <p:txBody>
            <a:bodyPr wrap="none" rtlCol="0">
              <a:spAutoFit/>
            </a:bodyPr>
            <a:lstStyle/>
            <a:p>
              <a:pPr algn="ctr" defTabSz="457200">
                <a:buClrTx/>
              </a:pPr>
              <a:r>
                <a:rPr lang="en-US" sz="3200" kern="1200" dirty="0">
                  <a:solidFill>
                    <a:prstClr val="black"/>
                  </a:solidFill>
                  <a:latin typeface="Times New Roman" pitchFamily="18" charset="0"/>
                  <a:ea typeface="+mn-ea"/>
                  <a:cs typeface="Times New Roman" pitchFamily="18" charset="0"/>
                </a:rPr>
                <a:t>Học sinh ghi bài</a:t>
              </a:r>
              <a:endParaRPr lang="vi-VN" sz="3200" kern="1200" dirty="0">
                <a:solidFill>
                  <a:prstClr val="black"/>
                </a:solidFill>
                <a:latin typeface="Times New Roman" pitchFamily="18" charset="0"/>
                <a:ea typeface="+mn-ea"/>
                <a:cs typeface="Times New Roman" pitchFamily="18" charset="0"/>
              </a:endParaRPr>
            </a:p>
          </p:txBody>
        </p:sp>
      </p:grpSp>
    </p:spTree>
    <p:extLst>
      <p:ext uri="{BB962C8B-B14F-4D97-AF65-F5344CB8AC3E}">
        <p14:creationId xmlns:p14="http://schemas.microsoft.com/office/powerpoint/2010/main" val="3504204769"/>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641"/>
        <p:cNvGrpSpPr/>
        <p:nvPr/>
      </p:nvGrpSpPr>
      <p:grpSpPr>
        <a:xfrm>
          <a:off x="0" y="0"/>
          <a:ext cx="0" cy="0"/>
          <a:chOff x="0" y="0"/>
          <a:chExt cx="0" cy="0"/>
        </a:xfrm>
      </p:grpSpPr>
      <p:sp>
        <p:nvSpPr>
          <p:cNvPr id="5642" name="Google Shape;5642;p54"/>
          <p:cNvSpPr txBox="1">
            <a:spLocks noGrp="1"/>
          </p:cNvSpPr>
          <p:nvPr>
            <p:ph type="title"/>
          </p:nvPr>
        </p:nvSpPr>
        <p:spPr>
          <a:xfrm>
            <a:off x="1067244" y="2649360"/>
            <a:ext cx="3200400" cy="1294463"/>
          </a:xfrm>
          <a:prstGeom prst="rect">
            <a:avLst/>
          </a:prstGeom>
        </p:spPr>
        <p:txBody>
          <a:bodyPr spcFirstLastPara="1" wrap="square" lIns="91425" tIns="91425" rIns="91425" bIns="91425" anchor="ctr" anchorCtr="0">
            <a:noAutofit/>
          </a:bodyPr>
          <a:lstStyle/>
          <a:p>
            <a:pPr lvl="0"/>
            <a:r>
              <a:rPr lang="en-US" dirty="0"/>
              <a:t>LUYỆN TẬP, VẬN DỤNG</a:t>
            </a:r>
            <a:endParaRPr dirty="0"/>
          </a:p>
        </p:txBody>
      </p:sp>
      <p:sp>
        <p:nvSpPr>
          <p:cNvPr id="5643" name="Google Shape;5643;p54"/>
          <p:cNvSpPr txBox="1">
            <a:spLocks noGrp="1"/>
          </p:cNvSpPr>
          <p:nvPr>
            <p:ph type="title" idx="2"/>
          </p:nvPr>
        </p:nvSpPr>
        <p:spPr>
          <a:xfrm>
            <a:off x="685800" y="1335000"/>
            <a:ext cx="4323900" cy="1168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C.</a:t>
            </a:r>
            <a:endParaRPr dirty="0"/>
          </a:p>
        </p:txBody>
      </p:sp>
      <p:cxnSp>
        <p:nvCxnSpPr>
          <p:cNvPr id="5691" name="Google Shape;5691;p54"/>
          <p:cNvCxnSpPr/>
          <p:nvPr/>
        </p:nvCxnSpPr>
        <p:spPr>
          <a:xfrm>
            <a:off x="698550" y="2485500"/>
            <a:ext cx="2149200" cy="17700"/>
          </a:xfrm>
          <a:prstGeom prst="straightConnector1">
            <a:avLst/>
          </a:prstGeom>
          <a:noFill/>
          <a:ln w="19050" cap="flat" cmpd="sng">
            <a:solidFill>
              <a:schemeClr val="dk2"/>
            </a:solidFill>
            <a:prstDash val="dash"/>
            <a:round/>
            <a:headEnd type="none" w="med" len="med"/>
            <a:tailEnd type="none" w="med" len="med"/>
          </a:ln>
        </p:spPr>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38850"/>
            <a:ext cx="4191000" cy="447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descr="Animation Animated GIF | Ocean illustration waves, Wave illustration, Waves  cartoon">
            <a:extLst>
              <a:ext uri="{FF2B5EF4-FFF2-40B4-BE49-F238E27FC236}">
                <a16:creationId xmlns:a16="http://schemas.microsoft.com/office/drawing/2014/main" id="{5CAE304F-2A2C-CB42-BDB6-7116D9027F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0" y="4576036"/>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nimation Animated GIF | Ocean illustration waves, Wave illustration, Waves  cartoon">
            <a:extLst>
              <a:ext uri="{FF2B5EF4-FFF2-40B4-BE49-F238E27FC236}">
                <a16:creationId xmlns:a16="http://schemas.microsoft.com/office/drawing/2014/main" id="{E2449167-088F-6647-B22A-85DF1DE073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2246215" y="4606701"/>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Animation Animated GIF | Ocean illustration waves, Wave illustration, Waves  cartoon">
            <a:extLst>
              <a:ext uri="{FF2B5EF4-FFF2-40B4-BE49-F238E27FC236}">
                <a16:creationId xmlns:a16="http://schemas.microsoft.com/office/drawing/2014/main" id="{22E947C3-F8A9-C548-855B-9498C2E15E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4492430" y="4637366"/>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Animation Animated GIF | Ocean illustration waves, Wave illustration, Waves  cartoon">
            <a:extLst>
              <a:ext uri="{FF2B5EF4-FFF2-40B4-BE49-F238E27FC236}">
                <a16:creationId xmlns:a16="http://schemas.microsoft.com/office/drawing/2014/main" id="{DF07FD7A-6AE9-9A4A-B3F1-2D3444EA13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6738645" y="4668031"/>
            <a:ext cx="240535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15737C00-F24B-A843-B494-CC3857FA78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0084" y="110756"/>
            <a:ext cx="17145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177A52E4-2E16-914B-B08A-C568611542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1618" y="526537"/>
            <a:ext cx="17145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604898"/>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14:presetBounceEnd="50000">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14:bounceEnd="50000">
                                          <p:cBhvr additive="base">
                                            <p:cTn id="7" dur="500" fill="hold"/>
                                            <p:tgtEl>
                                              <p:spTgt spid="5642"/>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14:presetBounceEnd="50000">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14:bounceEnd="50000">
                                          <p:cBhvr additive="base">
                                            <p:cTn id="11" dur="500" fill="hold"/>
                                            <p:tgtEl>
                                              <p:spTgt spid="5643"/>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14:bounceEnd="50000">
                                          <p:cBhvr additive="base">
                                            <p:cTn id="15" dur="500" fill="hold"/>
                                            <p:tgtEl>
                                              <p:spTgt spid="569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14:presetBounceEnd="50000">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14:bounceEnd="50000">
                                          <p:cBhvr additive="base">
                                            <p:cTn id="19" dur="500" fill="hold"/>
                                            <p:tgtEl>
                                              <p:spTgt spid="1026"/>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50000">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50000">
                                          <p:cBhvr additive="base">
                                            <p:cTn id="23"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50000">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14:bounceEnd="50000">
                                          <p:cBhvr additive="base">
                                            <p:cTn id="27"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14:presetBounceEnd="50000">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14:bounceEnd="50000">
                                          <p:cBhvr additive="base">
                                            <p:cTn id="31"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14:presetBounceEnd="50000">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14:bounceEnd="50000">
                                          <p:cBhvr additive="base">
                                            <p:cTn id="35"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14:presetBounceEnd="50000">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14:bounceEnd="50000">
                                          <p:cBhvr additive="base">
                                            <p:cTn id="39" dur="500" fill="hold"/>
                                            <p:tgtEl>
                                              <p:spTgt spid="12"/>
                                            </p:tgtEl>
                                            <p:attrNameLst>
                                              <p:attrName>ppt_x</p:attrName>
                                            </p:attrNameLst>
                                          </p:cBhvr>
                                          <p:tavLst>
                                            <p:tav tm="0">
                                              <p:val>
                                                <p:strVal val="1+#ppt_w/2"/>
                                              </p:val>
                                            </p:tav>
                                            <p:tav tm="100000">
                                              <p:val>
                                                <p:strVal val="#ppt_x"/>
                                              </p:val>
                                            </p:tav>
                                          </p:tavLst>
                                        </p:anim>
                                        <p:anim calcmode="lin" valueType="num" p14:bounceEnd="50000">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14:presetBounceEnd="50000">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14:bounceEnd="50000">
                                          <p:cBhvr additive="base">
                                            <p:cTn id="43"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cBhvr additive="base">
                                            <p:cTn id="7" dur="500" fill="hold"/>
                                            <p:tgtEl>
                                              <p:spTgt spid="5642"/>
                                            </p:tgtEl>
                                            <p:attrNameLst>
                                              <p:attrName>ppt_x</p:attrName>
                                            </p:attrNameLst>
                                          </p:cBhvr>
                                          <p:tavLst>
                                            <p:tav tm="0">
                                              <p:val>
                                                <p:strVal val="1+#ppt_w/2"/>
                                              </p:val>
                                            </p:tav>
                                            <p:tav tm="100000">
                                              <p:val>
                                                <p:strVal val="#ppt_x"/>
                                              </p:val>
                                            </p:tav>
                                          </p:tavLst>
                                        </p:anim>
                                        <p:anim calcmode="lin" valueType="num">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cBhvr additive="base">
                                            <p:cTn id="11" dur="500" fill="hold"/>
                                            <p:tgtEl>
                                              <p:spTgt spid="5643"/>
                                            </p:tgtEl>
                                            <p:attrNameLst>
                                              <p:attrName>ppt_x</p:attrName>
                                            </p:attrNameLst>
                                          </p:cBhvr>
                                          <p:tavLst>
                                            <p:tav tm="0">
                                              <p:val>
                                                <p:strVal val="1+#ppt_w/2"/>
                                              </p:val>
                                            </p:tav>
                                            <p:tav tm="100000">
                                              <p:val>
                                                <p:strVal val="#ppt_x"/>
                                              </p:val>
                                            </p:tav>
                                          </p:tavLst>
                                        </p:anim>
                                        <p:anim calcmode="lin" valueType="num">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cBhvr additive="base">
                                            <p:cTn id="15" dur="500" fill="hold"/>
                                            <p:tgtEl>
                                              <p:spTgt spid="5691"/>
                                            </p:tgtEl>
                                            <p:attrNameLst>
                                              <p:attrName>ppt_x</p:attrName>
                                            </p:attrNameLst>
                                          </p:cBhvr>
                                          <p:tavLst>
                                            <p:tav tm="0">
                                              <p:val>
                                                <p:strVal val="#ppt_x"/>
                                              </p:val>
                                            </p:tav>
                                            <p:tav tm="100000">
                                              <p:val>
                                                <p:strVal val="#ppt_x"/>
                                              </p:val>
                                            </p:tav>
                                          </p:tavLst>
                                        </p:anim>
                                        <p:anim calcmode="lin" valueType="num">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1+#ppt_w/2"/>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1+#ppt_w/2"/>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1+#ppt_w/2"/>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1+#ppt_w/2"/>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ED704-FD45-6848-9E6B-57A6801A68E1}"/>
              </a:ext>
            </a:extLst>
          </p:cNvPr>
          <p:cNvPicPr>
            <a:picLocks noChangeAspect="1"/>
          </p:cNvPicPr>
          <p:nvPr/>
        </p:nvPicPr>
        <p:blipFill rotWithShape="1">
          <a:blip r:embed="rId2"/>
          <a:srcRect l="41667" t="3589" r="3334"/>
          <a:stretch/>
        </p:blipFill>
        <p:spPr>
          <a:xfrm>
            <a:off x="0" y="0"/>
            <a:ext cx="5715000" cy="5143500"/>
          </a:xfrm>
          <a:prstGeom prst="rect">
            <a:avLst/>
          </a:prstGeom>
        </p:spPr>
      </p:pic>
      <p:pic>
        <p:nvPicPr>
          <p:cNvPr id="7" name="Picture 2">
            <a:extLst>
              <a:ext uri="{FF2B5EF4-FFF2-40B4-BE49-F238E27FC236}">
                <a16:creationId xmlns:a16="http://schemas.microsoft.com/office/drawing/2014/main" id="{532F43A5-88A7-3A41-8ACE-CDDE6BD045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199420" y="-1"/>
            <a:ext cx="2640820" cy="5120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8941157"/>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7FB6BC8-F3AB-704C-8398-874F700F07E7}"/>
              </a:ext>
            </a:extLst>
          </p:cNvPr>
          <p:cNvGrpSpPr/>
          <p:nvPr/>
        </p:nvGrpSpPr>
        <p:grpSpPr>
          <a:xfrm>
            <a:off x="4191000" y="742950"/>
            <a:ext cx="4343400" cy="4147125"/>
            <a:chOff x="4191000" y="742950"/>
            <a:chExt cx="4343400" cy="4147125"/>
          </a:xfrm>
        </p:grpSpPr>
        <p:sp>
          <p:nvSpPr>
            <p:cNvPr id="3" name="Google Shape;305;p35">
              <a:extLst>
                <a:ext uri="{FF2B5EF4-FFF2-40B4-BE49-F238E27FC236}">
                  <a16:creationId xmlns:a16="http://schemas.microsoft.com/office/drawing/2014/main" id="{8F045E48-FDC0-6C42-828A-80B89FE753A6}"/>
                </a:ext>
              </a:extLst>
            </p:cNvPr>
            <p:cNvSpPr/>
            <p:nvPr/>
          </p:nvSpPr>
          <p:spPr>
            <a:xfrm>
              <a:off x="4191000" y="742950"/>
              <a:ext cx="4343400" cy="41105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a:extLst>
                <a:ext uri="{FF2B5EF4-FFF2-40B4-BE49-F238E27FC236}">
                  <a16:creationId xmlns:a16="http://schemas.microsoft.com/office/drawing/2014/main" id="{8F337A21-FF54-4A4E-BA59-EBE58E44E40E}"/>
                </a:ext>
              </a:extLst>
            </p:cNvPr>
            <p:cNvPicPr>
              <a:picLocks noChangeAspect="1"/>
            </p:cNvPicPr>
            <p:nvPr/>
          </p:nvPicPr>
          <p:blipFill>
            <a:blip r:embed="rId2"/>
            <a:stretch>
              <a:fillRect/>
            </a:stretch>
          </p:blipFill>
          <p:spPr>
            <a:xfrm>
              <a:off x="6019800" y="4251900"/>
              <a:ext cx="638175" cy="638175"/>
            </a:xfrm>
            <a:prstGeom prst="rect">
              <a:avLst/>
            </a:prstGeom>
          </p:spPr>
        </p:pic>
      </p:grpSp>
      <p:pic>
        <p:nvPicPr>
          <p:cNvPr id="6" name="Picture 5">
            <a:extLst>
              <a:ext uri="{FF2B5EF4-FFF2-40B4-BE49-F238E27FC236}">
                <a16:creationId xmlns:a16="http://schemas.microsoft.com/office/drawing/2014/main" id="{E130E840-E55E-F646-A685-1930081D11BC}"/>
              </a:ext>
            </a:extLst>
          </p:cNvPr>
          <p:cNvPicPr>
            <a:picLocks noChangeAspect="1"/>
          </p:cNvPicPr>
          <p:nvPr/>
        </p:nvPicPr>
        <p:blipFill>
          <a:blip r:embed="rId3"/>
          <a:stretch>
            <a:fillRect/>
          </a:stretch>
        </p:blipFill>
        <p:spPr>
          <a:xfrm flipH="1">
            <a:off x="761999" y="514350"/>
            <a:ext cx="3269877" cy="4305670"/>
          </a:xfrm>
          <a:prstGeom prst="rect">
            <a:avLst/>
          </a:prstGeom>
        </p:spPr>
      </p:pic>
      <p:sp>
        <p:nvSpPr>
          <p:cNvPr id="2" name="TextBox 1">
            <a:extLst>
              <a:ext uri="{FF2B5EF4-FFF2-40B4-BE49-F238E27FC236}">
                <a16:creationId xmlns:a16="http://schemas.microsoft.com/office/drawing/2014/main" id="{05410DD3-F01C-DF4E-B638-8C74EA9136EB}"/>
              </a:ext>
            </a:extLst>
          </p:cNvPr>
          <p:cNvSpPr txBox="1"/>
          <p:nvPr/>
        </p:nvSpPr>
        <p:spPr>
          <a:xfrm>
            <a:off x="4572000" y="1066264"/>
            <a:ext cx="3657600" cy="2862322"/>
          </a:xfrm>
          <a:prstGeom prst="rect">
            <a:avLst/>
          </a:prstGeom>
          <a:noFill/>
        </p:spPr>
        <p:txBody>
          <a:bodyPr wrap="square" rtlCol="0">
            <a:spAutoFit/>
          </a:bodyPr>
          <a:lstStyle/>
          <a:p>
            <a:pPr algn="ctr"/>
            <a:r>
              <a:rPr lang="en-VN" sz="3600" dirty="0">
                <a:latin typeface="Times New Roman" panose="02020603050405020304" pitchFamily="18" charset="0"/>
                <a:cs typeface="Times New Roman" panose="02020603050405020304" pitchFamily="18" charset="0"/>
              </a:rPr>
              <a:t>Sự xuất hiện của kim loại đã tác động như thế nào đối với đời sống của con người?</a:t>
            </a:r>
          </a:p>
        </p:txBody>
      </p:sp>
    </p:spTree>
    <p:extLst>
      <p:ext uri="{BB962C8B-B14F-4D97-AF65-F5344CB8AC3E}">
        <p14:creationId xmlns:p14="http://schemas.microsoft.com/office/powerpoint/2010/main" val="1541810202"/>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19" dur="1000" fill="hold"/>
                                            <p:tgtEl>
                                              <p:spTgt spid="8"/>
                                            </p:tgtEl>
                                            <p:attrNameLst>
                                              <p:attrName>ppt_x</p:attrName>
                                              <p:attrName>ppt_y</p:attrName>
                                            </p:attrNameLst>
                                          </p:cBhvr>
                                          <p:rCtr x="0"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pic>
        <p:nvPicPr>
          <p:cNvPr id="56" name="Picture 6">
            <a:extLst>
              <a:ext uri="{FF2B5EF4-FFF2-40B4-BE49-F238E27FC236}">
                <a16:creationId xmlns:a16="http://schemas.microsoft.com/office/drawing/2014/main" id="{05B910F2-107D-6B4E-9D47-0CB538E5AA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793" b="36540"/>
          <a:stretch/>
        </p:blipFill>
        <p:spPr bwMode="auto">
          <a:xfrm>
            <a:off x="447052" y="195700"/>
            <a:ext cx="2550046" cy="1736202"/>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Ảnh động Powerpoint CTU">
            <a:extLst>
              <a:ext uri="{FF2B5EF4-FFF2-40B4-BE49-F238E27FC236}">
                <a16:creationId xmlns:a16="http://schemas.microsoft.com/office/drawing/2014/main" id="{170F46B0-7C6B-3B4B-A147-974593A3ED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432981">
            <a:off x="1729251" y="1233571"/>
            <a:ext cx="476250" cy="4445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8" descr="Ảnh động Powerpoint CTU">
            <a:extLst>
              <a:ext uri="{FF2B5EF4-FFF2-40B4-BE49-F238E27FC236}">
                <a16:creationId xmlns:a16="http://schemas.microsoft.com/office/drawing/2014/main" id="{8DDA6D9A-7780-3348-B4B9-FFCDB7F71E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432981">
            <a:off x="978093" y="483290"/>
            <a:ext cx="476250" cy="4445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8" descr="Ảnh động Powerpoint CTU">
            <a:extLst>
              <a:ext uri="{FF2B5EF4-FFF2-40B4-BE49-F238E27FC236}">
                <a16:creationId xmlns:a16="http://schemas.microsoft.com/office/drawing/2014/main" id="{90972F25-4E68-DA42-BBD3-D4753CC35D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432981">
            <a:off x="269385" y="1131401"/>
            <a:ext cx="476250" cy="444500"/>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7">
            <a:extLst>
              <a:ext uri="{FF2B5EF4-FFF2-40B4-BE49-F238E27FC236}">
                <a16:creationId xmlns:a16="http://schemas.microsoft.com/office/drawing/2014/main" id="{801E584C-8198-FA45-910A-BFD47B2F5350}"/>
              </a:ext>
            </a:extLst>
          </p:cNvPr>
          <p:cNvSpPr/>
          <p:nvPr/>
        </p:nvSpPr>
        <p:spPr>
          <a:xfrm>
            <a:off x="612033" y="1704087"/>
            <a:ext cx="5501827"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8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Snell Roundhand Black" panose="02000603080000090004" pitchFamily="2" charset="77"/>
                <a:ea typeface="Times New Roman" panose="02020603050405020304" pitchFamily="18" charset="0"/>
                <a:cs typeface="Arial"/>
                <a:sym typeface="Arial"/>
              </a:rPr>
              <a:t>Vận Dụng</a:t>
            </a:r>
            <a:endParaRPr kumimoji="0" lang="en-VN" sz="88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Snell Roundhand Black" panose="02000603080000090004" pitchFamily="2" charset="77"/>
              <a:cs typeface="Arial"/>
              <a:sym typeface="Arial"/>
            </a:endParaRPr>
          </a:p>
        </p:txBody>
      </p:sp>
      <p:pic>
        <p:nvPicPr>
          <p:cNvPr id="69" name="Picture 68">
            <a:extLst>
              <a:ext uri="{FF2B5EF4-FFF2-40B4-BE49-F238E27FC236}">
                <a16:creationId xmlns:a16="http://schemas.microsoft.com/office/drawing/2014/main" id="{8A3D960D-CEBF-B642-A3AE-A71694CE39CE}"/>
              </a:ext>
            </a:extLst>
          </p:cNvPr>
          <p:cNvPicPr>
            <a:picLocks noChangeAspect="1"/>
          </p:cNvPicPr>
          <p:nvPr/>
        </p:nvPicPr>
        <p:blipFill rotWithShape="1">
          <a:blip r:embed="rId5"/>
          <a:srcRect l="17728" t="4074" r="13882" b="6452"/>
          <a:stretch/>
        </p:blipFill>
        <p:spPr>
          <a:xfrm>
            <a:off x="6091727" y="259131"/>
            <a:ext cx="2550046" cy="45628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CD93B49-1F75-3E42-801C-0D3830969F48}"/>
              </a:ext>
            </a:extLst>
          </p:cNvPr>
          <p:cNvGrpSpPr/>
          <p:nvPr/>
        </p:nvGrpSpPr>
        <p:grpSpPr>
          <a:xfrm>
            <a:off x="3581400" y="742950"/>
            <a:ext cx="4953000" cy="4147125"/>
            <a:chOff x="4191000" y="742950"/>
            <a:chExt cx="4343400" cy="4147125"/>
          </a:xfrm>
        </p:grpSpPr>
        <p:sp>
          <p:nvSpPr>
            <p:cNvPr id="3" name="Google Shape;305;p35">
              <a:extLst>
                <a:ext uri="{FF2B5EF4-FFF2-40B4-BE49-F238E27FC236}">
                  <a16:creationId xmlns:a16="http://schemas.microsoft.com/office/drawing/2014/main" id="{8F045E48-FDC0-6C42-828A-80B89FE753A6}"/>
                </a:ext>
              </a:extLst>
            </p:cNvPr>
            <p:cNvSpPr/>
            <p:nvPr/>
          </p:nvSpPr>
          <p:spPr>
            <a:xfrm>
              <a:off x="4191000" y="742950"/>
              <a:ext cx="4343400" cy="41105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a:extLst>
                <a:ext uri="{FF2B5EF4-FFF2-40B4-BE49-F238E27FC236}">
                  <a16:creationId xmlns:a16="http://schemas.microsoft.com/office/drawing/2014/main" id="{8F337A21-FF54-4A4E-BA59-EBE58E44E40E}"/>
                </a:ext>
              </a:extLst>
            </p:cNvPr>
            <p:cNvPicPr>
              <a:picLocks noChangeAspect="1"/>
            </p:cNvPicPr>
            <p:nvPr/>
          </p:nvPicPr>
          <p:blipFill>
            <a:blip r:embed="rId2"/>
            <a:stretch>
              <a:fillRect/>
            </a:stretch>
          </p:blipFill>
          <p:spPr>
            <a:xfrm>
              <a:off x="6019800" y="4251900"/>
              <a:ext cx="638175" cy="638175"/>
            </a:xfrm>
            <a:prstGeom prst="rect">
              <a:avLst/>
            </a:prstGeom>
          </p:spPr>
        </p:pic>
      </p:grpSp>
      <p:pic>
        <p:nvPicPr>
          <p:cNvPr id="6" name="Picture 5">
            <a:extLst>
              <a:ext uri="{FF2B5EF4-FFF2-40B4-BE49-F238E27FC236}">
                <a16:creationId xmlns:a16="http://schemas.microsoft.com/office/drawing/2014/main" id="{E130E840-E55E-F646-A685-1930081D11BC}"/>
              </a:ext>
            </a:extLst>
          </p:cNvPr>
          <p:cNvPicPr>
            <a:picLocks noChangeAspect="1"/>
          </p:cNvPicPr>
          <p:nvPr/>
        </p:nvPicPr>
        <p:blipFill>
          <a:blip r:embed="rId3"/>
          <a:stretch>
            <a:fillRect/>
          </a:stretch>
        </p:blipFill>
        <p:spPr>
          <a:xfrm flipH="1">
            <a:off x="761999" y="514350"/>
            <a:ext cx="3269877" cy="4305670"/>
          </a:xfrm>
          <a:prstGeom prst="rect">
            <a:avLst/>
          </a:prstGeom>
        </p:spPr>
      </p:pic>
      <p:sp>
        <p:nvSpPr>
          <p:cNvPr id="8" name="TextBox 7">
            <a:extLst>
              <a:ext uri="{FF2B5EF4-FFF2-40B4-BE49-F238E27FC236}">
                <a16:creationId xmlns:a16="http://schemas.microsoft.com/office/drawing/2014/main" id="{9136D96E-25A7-6B4F-A99A-C606456738ED}"/>
              </a:ext>
            </a:extLst>
          </p:cNvPr>
          <p:cNvSpPr txBox="1"/>
          <p:nvPr/>
        </p:nvSpPr>
        <p:spPr>
          <a:xfrm>
            <a:off x="3962400" y="861120"/>
            <a:ext cx="4350125" cy="3108543"/>
          </a:xfrm>
          <a:prstGeom prst="rect">
            <a:avLst/>
          </a:prstGeom>
          <a:noFill/>
        </p:spPr>
        <p:txBody>
          <a:bodyPr wrap="square" rtlCol="0">
            <a:spAutoFit/>
          </a:bodyPr>
          <a:lstStyle/>
          <a:p>
            <a:pPr algn="just"/>
            <a:r>
              <a:rPr lang="en-VN" sz="2800" dirty="0">
                <a:latin typeface="Times New Roman" panose="02020603050405020304" pitchFamily="18" charset="0"/>
                <a:cs typeface="Times New Roman" panose="02020603050405020304" pitchFamily="18" charset="0"/>
              </a:rPr>
              <a:t>Hãy tìm hiểu thêm và cho biết nguyên liệu đồng hiện nay dùng để chế tạo những công cụ, vật dụng gì.  Tại sao các công cụ và vũ khí bằng đồng ngày càng ít được sử dụng trong đời sống?</a:t>
            </a:r>
          </a:p>
        </p:txBody>
      </p:sp>
    </p:spTree>
    <p:extLst>
      <p:ext uri="{BB962C8B-B14F-4D97-AF65-F5344CB8AC3E}">
        <p14:creationId xmlns:p14="http://schemas.microsoft.com/office/powerpoint/2010/main" val="3115743662"/>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p:cTn id="16"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641"/>
        <p:cNvGrpSpPr/>
        <p:nvPr/>
      </p:nvGrpSpPr>
      <p:grpSpPr>
        <a:xfrm>
          <a:off x="0" y="0"/>
          <a:ext cx="0" cy="0"/>
          <a:chOff x="0" y="0"/>
          <a:chExt cx="0" cy="0"/>
        </a:xfrm>
      </p:grpSpPr>
      <p:sp>
        <p:nvSpPr>
          <p:cNvPr id="5642" name="Google Shape;5642;p54"/>
          <p:cNvSpPr txBox="1">
            <a:spLocks noGrp="1"/>
          </p:cNvSpPr>
          <p:nvPr>
            <p:ph type="title"/>
          </p:nvPr>
        </p:nvSpPr>
        <p:spPr>
          <a:xfrm>
            <a:off x="1067244" y="2649360"/>
            <a:ext cx="3200400" cy="1294463"/>
          </a:xfrm>
          <a:prstGeom prst="rect">
            <a:avLst/>
          </a:prstGeom>
        </p:spPr>
        <p:txBody>
          <a:bodyPr spcFirstLastPara="1" wrap="square" lIns="91425" tIns="91425" rIns="91425" bIns="91425" anchor="ctr" anchorCtr="0">
            <a:noAutofit/>
          </a:bodyPr>
          <a:lstStyle/>
          <a:p>
            <a:pPr lvl="0"/>
            <a:r>
              <a:rPr lang="en-US" dirty="0"/>
              <a:t>TÌM TÒI, MỞ RỘNG</a:t>
            </a:r>
            <a:endParaRPr dirty="0"/>
          </a:p>
        </p:txBody>
      </p:sp>
      <p:sp>
        <p:nvSpPr>
          <p:cNvPr id="5643" name="Google Shape;5643;p54"/>
          <p:cNvSpPr txBox="1">
            <a:spLocks noGrp="1"/>
          </p:cNvSpPr>
          <p:nvPr>
            <p:ph type="title" idx="2"/>
          </p:nvPr>
        </p:nvSpPr>
        <p:spPr>
          <a:xfrm>
            <a:off x="685800" y="1335000"/>
            <a:ext cx="4323900" cy="1168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D</a:t>
            </a:r>
            <a:endParaRPr dirty="0"/>
          </a:p>
        </p:txBody>
      </p:sp>
      <p:cxnSp>
        <p:nvCxnSpPr>
          <p:cNvPr id="5691" name="Google Shape;5691;p54"/>
          <p:cNvCxnSpPr/>
          <p:nvPr/>
        </p:nvCxnSpPr>
        <p:spPr>
          <a:xfrm>
            <a:off x="698550" y="2485500"/>
            <a:ext cx="2149200" cy="17700"/>
          </a:xfrm>
          <a:prstGeom prst="straightConnector1">
            <a:avLst/>
          </a:prstGeom>
          <a:noFill/>
          <a:ln w="19050" cap="flat" cmpd="sng">
            <a:solidFill>
              <a:schemeClr val="dk2"/>
            </a:solidFill>
            <a:prstDash val="dash"/>
            <a:round/>
            <a:headEnd type="none" w="med" len="med"/>
            <a:tailEnd type="none" w="med" len="med"/>
          </a:ln>
        </p:spPr>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38850"/>
            <a:ext cx="4191000" cy="447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descr="Animation Animated GIF | Ocean illustration waves, Wave illustration, Waves  cartoon">
            <a:extLst>
              <a:ext uri="{FF2B5EF4-FFF2-40B4-BE49-F238E27FC236}">
                <a16:creationId xmlns:a16="http://schemas.microsoft.com/office/drawing/2014/main" id="{5CAE304F-2A2C-CB42-BDB6-7116D9027F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0" y="4576036"/>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nimation Animated GIF | Ocean illustration waves, Wave illustration, Waves  cartoon">
            <a:extLst>
              <a:ext uri="{FF2B5EF4-FFF2-40B4-BE49-F238E27FC236}">
                <a16:creationId xmlns:a16="http://schemas.microsoft.com/office/drawing/2014/main" id="{E2449167-088F-6647-B22A-85DF1DE073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2246215" y="4606701"/>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Animation Animated GIF | Ocean illustration waves, Wave illustration, Waves  cartoon">
            <a:extLst>
              <a:ext uri="{FF2B5EF4-FFF2-40B4-BE49-F238E27FC236}">
                <a16:creationId xmlns:a16="http://schemas.microsoft.com/office/drawing/2014/main" id="{22E947C3-F8A9-C548-855B-9498C2E15E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4492430" y="4637366"/>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Animation Animated GIF | Ocean illustration waves, Wave illustration, Waves  cartoon">
            <a:extLst>
              <a:ext uri="{FF2B5EF4-FFF2-40B4-BE49-F238E27FC236}">
                <a16:creationId xmlns:a16="http://schemas.microsoft.com/office/drawing/2014/main" id="{DF07FD7A-6AE9-9A4A-B3F1-2D3444EA13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6738645" y="4668031"/>
            <a:ext cx="240535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15737C00-F24B-A843-B494-CC3857FA78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0084" y="110756"/>
            <a:ext cx="17145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177A52E4-2E16-914B-B08A-C568611542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1618" y="526537"/>
            <a:ext cx="17145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6268007"/>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14:presetBounceEnd="50000">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14:bounceEnd="50000">
                                          <p:cBhvr additive="base">
                                            <p:cTn id="7" dur="500" fill="hold"/>
                                            <p:tgtEl>
                                              <p:spTgt spid="5642"/>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14:presetBounceEnd="50000">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14:bounceEnd="50000">
                                          <p:cBhvr additive="base">
                                            <p:cTn id="11" dur="500" fill="hold"/>
                                            <p:tgtEl>
                                              <p:spTgt spid="5643"/>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14:bounceEnd="50000">
                                          <p:cBhvr additive="base">
                                            <p:cTn id="15" dur="500" fill="hold"/>
                                            <p:tgtEl>
                                              <p:spTgt spid="569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14:presetBounceEnd="50000">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14:bounceEnd="50000">
                                          <p:cBhvr additive="base">
                                            <p:cTn id="19" dur="500" fill="hold"/>
                                            <p:tgtEl>
                                              <p:spTgt spid="1026"/>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50000">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50000">
                                          <p:cBhvr additive="base">
                                            <p:cTn id="23"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50000">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14:bounceEnd="50000">
                                          <p:cBhvr additive="base">
                                            <p:cTn id="27"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14:presetBounceEnd="50000">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14:bounceEnd="50000">
                                          <p:cBhvr additive="base">
                                            <p:cTn id="31"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14:presetBounceEnd="50000">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14:bounceEnd="50000">
                                          <p:cBhvr additive="base">
                                            <p:cTn id="35"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14:presetBounceEnd="50000">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14:bounceEnd="50000">
                                          <p:cBhvr additive="base">
                                            <p:cTn id="39" dur="500" fill="hold"/>
                                            <p:tgtEl>
                                              <p:spTgt spid="12"/>
                                            </p:tgtEl>
                                            <p:attrNameLst>
                                              <p:attrName>ppt_x</p:attrName>
                                            </p:attrNameLst>
                                          </p:cBhvr>
                                          <p:tavLst>
                                            <p:tav tm="0">
                                              <p:val>
                                                <p:strVal val="1+#ppt_w/2"/>
                                              </p:val>
                                            </p:tav>
                                            <p:tav tm="100000">
                                              <p:val>
                                                <p:strVal val="#ppt_x"/>
                                              </p:val>
                                            </p:tav>
                                          </p:tavLst>
                                        </p:anim>
                                        <p:anim calcmode="lin" valueType="num" p14:bounceEnd="50000">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14:presetBounceEnd="50000">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14:bounceEnd="50000">
                                          <p:cBhvr additive="base">
                                            <p:cTn id="43"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cBhvr additive="base">
                                            <p:cTn id="7" dur="500" fill="hold"/>
                                            <p:tgtEl>
                                              <p:spTgt spid="5642"/>
                                            </p:tgtEl>
                                            <p:attrNameLst>
                                              <p:attrName>ppt_x</p:attrName>
                                            </p:attrNameLst>
                                          </p:cBhvr>
                                          <p:tavLst>
                                            <p:tav tm="0">
                                              <p:val>
                                                <p:strVal val="1+#ppt_w/2"/>
                                              </p:val>
                                            </p:tav>
                                            <p:tav tm="100000">
                                              <p:val>
                                                <p:strVal val="#ppt_x"/>
                                              </p:val>
                                            </p:tav>
                                          </p:tavLst>
                                        </p:anim>
                                        <p:anim calcmode="lin" valueType="num">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cBhvr additive="base">
                                            <p:cTn id="11" dur="500" fill="hold"/>
                                            <p:tgtEl>
                                              <p:spTgt spid="5643"/>
                                            </p:tgtEl>
                                            <p:attrNameLst>
                                              <p:attrName>ppt_x</p:attrName>
                                            </p:attrNameLst>
                                          </p:cBhvr>
                                          <p:tavLst>
                                            <p:tav tm="0">
                                              <p:val>
                                                <p:strVal val="1+#ppt_w/2"/>
                                              </p:val>
                                            </p:tav>
                                            <p:tav tm="100000">
                                              <p:val>
                                                <p:strVal val="#ppt_x"/>
                                              </p:val>
                                            </p:tav>
                                          </p:tavLst>
                                        </p:anim>
                                        <p:anim calcmode="lin" valueType="num">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cBhvr additive="base">
                                            <p:cTn id="15" dur="500" fill="hold"/>
                                            <p:tgtEl>
                                              <p:spTgt spid="5691"/>
                                            </p:tgtEl>
                                            <p:attrNameLst>
                                              <p:attrName>ppt_x</p:attrName>
                                            </p:attrNameLst>
                                          </p:cBhvr>
                                          <p:tavLst>
                                            <p:tav tm="0">
                                              <p:val>
                                                <p:strVal val="#ppt_x"/>
                                              </p:val>
                                            </p:tav>
                                            <p:tav tm="100000">
                                              <p:val>
                                                <p:strVal val="#ppt_x"/>
                                              </p:val>
                                            </p:tav>
                                          </p:tavLst>
                                        </p:anim>
                                        <p:anim calcmode="lin" valueType="num">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1+#ppt_w/2"/>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1+#ppt_w/2"/>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1+#ppt_w/2"/>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1+#ppt_w/2"/>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FFFDE3"/>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9E25684-90C9-C249-96F1-B2CD7142C977}"/>
              </a:ext>
            </a:extLst>
          </p:cNvPr>
          <p:cNvGrpSpPr/>
          <p:nvPr/>
        </p:nvGrpSpPr>
        <p:grpSpPr>
          <a:xfrm>
            <a:off x="1472564" y="11913"/>
            <a:ext cx="5436870" cy="2326958"/>
            <a:chOff x="1472564" y="11913"/>
            <a:chExt cx="5436870" cy="2326958"/>
          </a:xfrm>
        </p:grpSpPr>
        <p:pic>
          <p:nvPicPr>
            <p:cNvPr id="3" name="图片 3" descr="5c95d9be9ffa50fc92ed5552156a00c5">
              <a:extLst>
                <a:ext uri="{FF2B5EF4-FFF2-40B4-BE49-F238E27FC236}">
                  <a16:creationId xmlns:a16="http://schemas.microsoft.com/office/drawing/2014/main" id="{CE44DD93-0F2C-554E-8488-463C3E6535E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4070"/>
            <a:stretch/>
          </p:blipFill>
          <p:spPr>
            <a:xfrm rot="300500">
              <a:off x="1472564" y="11913"/>
              <a:ext cx="5436870" cy="2326958"/>
            </a:xfrm>
            <a:prstGeom prst="rect">
              <a:avLst/>
            </a:prstGeom>
          </p:spPr>
        </p:pic>
        <p:sp>
          <p:nvSpPr>
            <p:cNvPr id="4" name="TextBox 3">
              <a:extLst>
                <a:ext uri="{FF2B5EF4-FFF2-40B4-BE49-F238E27FC236}">
                  <a16:creationId xmlns:a16="http://schemas.microsoft.com/office/drawing/2014/main" id="{E5C974BC-F3B6-7D41-825E-665EB4C1D1B4}"/>
                </a:ext>
              </a:extLst>
            </p:cNvPr>
            <p:cNvSpPr txBox="1"/>
            <p:nvPr/>
          </p:nvSpPr>
          <p:spPr>
            <a:xfrm>
              <a:off x="2309812" y="538474"/>
              <a:ext cx="4114800" cy="1077218"/>
            </a:xfrm>
            <a:prstGeom prst="rect">
              <a:avLst/>
            </a:prstGeom>
            <a:noFill/>
          </p:spPr>
          <p:txBody>
            <a:bodyPr wrap="square" rtlCol="0">
              <a:spAutoFit/>
            </a:bodyPr>
            <a:lstStyle/>
            <a:p>
              <a:pPr algn="ctr"/>
              <a:r>
                <a:rPr lang="en-VN" sz="3200" dirty="0">
                  <a:latin typeface="Times New Roman" panose="02020603050405020304" pitchFamily="18" charset="0"/>
                  <a:cs typeface="Times New Roman" panose="02020603050405020304" pitchFamily="18" charset="0"/>
                </a:rPr>
                <a:t>Đây là dụng cụ gì và làm bằng kim loại gì?</a:t>
              </a:r>
            </a:p>
          </p:txBody>
        </p:sp>
      </p:grpSp>
      <p:pic>
        <p:nvPicPr>
          <p:cNvPr id="1026" name="Picture 2">
            <a:extLst>
              <a:ext uri="{FF2B5EF4-FFF2-40B4-BE49-F238E27FC236}">
                <a16:creationId xmlns:a16="http://schemas.microsoft.com/office/drawing/2014/main" id="{728A8238-D570-6845-850A-FA9D60BEFF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396688">
            <a:off x="113621" y="1847036"/>
            <a:ext cx="2860656" cy="28606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46E611F-3761-AE49-96CA-E3B59DCB53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2375131"/>
            <a:ext cx="3095624" cy="206374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úa rìu cán gỗ Tolsen 25254 chính hãng | Fact-Depot | 100% vốn nhật bản">
            <a:extLst>
              <a:ext uri="{FF2B5EF4-FFF2-40B4-BE49-F238E27FC236}">
                <a16:creationId xmlns:a16="http://schemas.microsoft.com/office/drawing/2014/main" id="{E0D1C5ED-4BD8-D344-B7D8-B6DC9A0314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24134">
            <a:off x="6432486" y="2042224"/>
            <a:ext cx="2470277" cy="2470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2456930"/>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50000" fill="hold"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3" accel="50000" fill="hold" nodeType="withEffect" p14:presetBounceEnd="50000">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14:bounceEnd="50000">
                                          <p:cBhvr additive="base">
                                            <p:cTn id="11" dur="500" fill="hold"/>
                                            <p:tgtEl>
                                              <p:spTgt spid="1026"/>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1026"/>
                                            </p:tgtEl>
                                            <p:attrNameLst>
                                              <p:attrName>ppt_y</p:attrName>
                                            </p:attrNameLst>
                                          </p:cBhvr>
                                          <p:tavLst>
                                            <p:tav tm="0">
                                              <p:val>
                                                <p:strVal val="0-#ppt_h/2"/>
                                              </p:val>
                                            </p:tav>
                                            <p:tav tm="100000">
                                              <p:val>
                                                <p:strVal val="#ppt_y"/>
                                              </p:val>
                                            </p:tav>
                                          </p:tavLst>
                                        </p:anim>
                                      </p:childTnLst>
                                    </p:cTn>
                                  </p:par>
                                  <p:par>
                                    <p:cTn id="13" presetID="2" presetClass="entr" presetSubtype="3" accel="50000" fill="hold" nodeType="withEffect" p14:presetBounceEnd="50000">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14:bounceEnd="50000">
                                          <p:cBhvr additive="base">
                                            <p:cTn id="15" dur="500" fill="hold"/>
                                            <p:tgtEl>
                                              <p:spTgt spid="1028"/>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1028"/>
                                            </p:tgtEl>
                                            <p:attrNameLst>
                                              <p:attrName>ppt_y</p:attrName>
                                            </p:attrNameLst>
                                          </p:cBhvr>
                                          <p:tavLst>
                                            <p:tav tm="0">
                                              <p:val>
                                                <p:strVal val="0-#ppt_h/2"/>
                                              </p:val>
                                            </p:tav>
                                            <p:tav tm="100000">
                                              <p:val>
                                                <p:strVal val="#ppt_y"/>
                                              </p:val>
                                            </p:tav>
                                          </p:tavLst>
                                        </p:anim>
                                      </p:childTnLst>
                                    </p:cTn>
                                  </p:par>
                                  <p:par>
                                    <p:cTn id="17" presetID="2" presetClass="entr" presetSubtype="3" accel="50000" fill="hold" nodeType="withEffect" p14:presetBounceEnd="50000">
                                      <p:stCondLst>
                                        <p:cond delay="0"/>
                                      </p:stCondLst>
                                      <p:childTnLst>
                                        <p:set>
                                          <p:cBhvr>
                                            <p:cTn id="18" dur="1" fill="hold">
                                              <p:stCondLst>
                                                <p:cond delay="0"/>
                                              </p:stCondLst>
                                            </p:cTn>
                                            <p:tgtEl>
                                              <p:spTgt spid="1030"/>
                                            </p:tgtEl>
                                            <p:attrNameLst>
                                              <p:attrName>style.visibility</p:attrName>
                                            </p:attrNameLst>
                                          </p:cBhvr>
                                          <p:to>
                                            <p:strVal val="visible"/>
                                          </p:to>
                                        </p:set>
                                        <p:anim calcmode="lin" valueType="num" p14:bounceEnd="50000">
                                          <p:cBhvr additive="base">
                                            <p:cTn id="19" dur="500" fill="hold"/>
                                            <p:tgtEl>
                                              <p:spTgt spid="1030"/>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103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5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3" accel="5000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1+#ppt_w/2"/>
                                              </p:val>
                                            </p:tav>
                                            <p:tav tm="100000">
                                              <p:val>
                                                <p:strVal val="#ppt_x"/>
                                              </p:val>
                                            </p:tav>
                                          </p:tavLst>
                                        </p:anim>
                                        <p:anim calcmode="lin" valueType="num">
                                          <p:cBhvr additive="base">
                                            <p:cTn id="12" dur="500" fill="hold"/>
                                            <p:tgtEl>
                                              <p:spTgt spid="1026"/>
                                            </p:tgtEl>
                                            <p:attrNameLst>
                                              <p:attrName>ppt_y</p:attrName>
                                            </p:attrNameLst>
                                          </p:cBhvr>
                                          <p:tavLst>
                                            <p:tav tm="0">
                                              <p:val>
                                                <p:strVal val="0-#ppt_h/2"/>
                                              </p:val>
                                            </p:tav>
                                            <p:tav tm="100000">
                                              <p:val>
                                                <p:strVal val="#ppt_y"/>
                                              </p:val>
                                            </p:tav>
                                          </p:tavLst>
                                        </p:anim>
                                      </p:childTnLst>
                                    </p:cTn>
                                  </p:par>
                                  <p:par>
                                    <p:cTn id="13" presetID="2" presetClass="entr" presetSubtype="3" accel="5000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additive="base">
                                            <p:cTn id="15" dur="500" fill="hold"/>
                                            <p:tgtEl>
                                              <p:spTgt spid="1028"/>
                                            </p:tgtEl>
                                            <p:attrNameLst>
                                              <p:attrName>ppt_x</p:attrName>
                                            </p:attrNameLst>
                                          </p:cBhvr>
                                          <p:tavLst>
                                            <p:tav tm="0">
                                              <p:val>
                                                <p:strVal val="1+#ppt_w/2"/>
                                              </p:val>
                                            </p:tav>
                                            <p:tav tm="100000">
                                              <p:val>
                                                <p:strVal val="#ppt_x"/>
                                              </p:val>
                                            </p:tav>
                                          </p:tavLst>
                                        </p:anim>
                                        <p:anim calcmode="lin" valueType="num">
                                          <p:cBhvr additive="base">
                                            <p:cTn id="16" dur="500" fill="hold"/>
                                            <p:tgtEl>
                                              <p:spTgt spid="1028"/>
                                            </p:tgtEl>
                                            <p:attrNameLst>
                                              <p:attrName>ppt_y</p:attrName>
                                            </p:attrNameLst>
                                          </p:cBhvr>
                                          <p:tavLst>
                                            <p:tav tm="0">
                                              <p:val>
                                                <p:strVal val="0-#ppt_h/2"/>
                                              </p:val>
                                            </p:tav>
                                            <p:tav tm="100000">
                                              <p:val>
                                                <p:strVal val="#ppt_y"/>
                                              </p:val>
                                            </p:tav>
                                          </p:tavLst>
                                        </p:anim>
                                      </p:childTnLst>
                                    </p:cTn>
                                  </p:par>
                                  <p:par>
                                    <p:cTn id="17" presetID="2" presetClass="entr" presetSubtype="3" accel="50000" fill="hold" nodeType="withEffect">
                                      <p:stCondLst>
                                        <p:cond delay="0"/>
                                      </p:stCondLst>
                                      <p:childTnLst>
                                        <p:set>
                                          <p:cBhvr>
                                            <p:cTn id="18" dur="1" fill="hold">
                                              <p:stCondLst>
                                                <p:cond delay="0"/>
                                              </p:stCondLst>
                                            </p:cTn>
                                            <p:tgtEl>
                                              <p:spTgt spid="1030"/>
                                            </p:tgtEl>
                                            <p:attrNameLst>
                                              <p:attrName>style.visibility</p:attrName>
                                            </p:attrNameLst>
                                          </p:cBhvr>
                                          <p:to>
                                            <p:strVal val="visible"/>
                                          </p:to>
                                        </p:set>
                                        <p:anim calcmode="lin" valueType="num">
                                          <p:cBhvr additive="base">
                                            <p:cTn id="19" dur="500" fill="hold"/>
                                            <p:tgtEl>
                                              <p:spTgt spid="1030"/>
                                            </p:tgtEl>
                                            <p:attrNameLst>
                                              <p:attrName>ppt_x</p:attrName>
                                            </p:attrNameLst>
                                          </p:cBhvr>
                                          <p:tavLst>
                                            <p:tav tm="0">
                                              <p:val>
                                                <p:strVal val="1+#ppt_w/2"/>
                                              </p:val>
                                            </p:tav>
                                            <p:tav tm="100000">
                                              <p:val>
                                                <p:strVal val="#ppt_x"/>
                                              </p:val>
                                            </p:tav>
                                          </p:tavLst>
                                        </p:anim>
                                        <p:anim calcmode="lin" valueType="num">
                                          <p:cBhvr additive="base">
                                            <p:cTn id="20" dur="500" fill="hold"/>
                                            <p:tgtEl>
                                              <p:spTgt spid="103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7FB6BC8-F3AB-704C-8398-874F700F07E7}"/>
              </a:ext>
            </a:extLst>
          </p:cNvPr>
          <p:cNvGrpSpPr/>
          <p:nvPr/>
        </p:nvGrpSpPr>
        <p:grpSpPr>
          <a:xfrm>
            <a:off x="4191000" y="742950"/>
            <a:ext cx="4343400" cy="4147125"/>
            <a:chOff x="4191000" y="742950"/>
            <a:chExt cx="4343400" cy="4147125"/>
          </a:xfrm>
        </p:grpSpPr>
        <p:sp>
          <p:nvSpPr>
            <p:cNvPr id="3" name="Google Shape;305;p35">
              <a:extLst>
                <a:ext uri="{FF2B5EF4-FFF2-40B4-BE49-F238E27FC236}">
                  <a16:creationId xmlns:a16="http://schemas.microsoft.com/office/drawing/2014/main" id="{8F045E48-FDC0-6C42-828A-80B89FE753A6}"/>
                </a:ext>
              </a:extLst>
            </p:cNvPr>
            <p:cNvSpPr/>
            <p:nvPr/>
          </p:nvSpPr>
          <p:spPr>
            <a:xfrm>
              <a:off x="4191000" y="742950"/>
              <a:ext cx="4343400" cy="41105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a:extLst>
                <a:ext uri="{FF2B5EF4-FFF2-40B4-BE49-F238E27FC236}">
                  <a16:creationId xmlns:a16="http://schemas.microsoft.com/office/drawing/2014/main" id="{8F337A21-FF54-4A4E-BA59-EBE58E44E40E}"/>
                </a:ext>
              </a:extLst>
            </p:cNvPr>
            <p:cNvPicPr>
              <a:picLocks noChangeAspect="1"/>
            </p:cNvPicPr>
            <p:nvPr/>
          </p:nvPicPr>
          <p:blipFill>
            <a:blip r:embed="rId2"/>
            <a:stretch>
              <a:fillRect/>
            </a:stretch>
          </p:blipFill>
          <p:spPr>
            <a:xfrm>
              <a:off x="6019800" y="4251900"/>
              <a:ext cx="638175" cy="638175"/>
            </a:xfrm>
            <a:prstGeom prst="rect">
              <a:avLst/>
            </a:prstGeom>
          </p:spPr>
        </p:pic>
      </p:grpSp>
      <p:sp>
        <p:nvSpPr>
          <p:cNvPr id="5" name="Rectangle 4">
            <a:extLst>
              <a:ext uri="{FF2B5EF4-FFF2-40B4-BE49-F238E27FC236}">
                <a16:creationId xmlns:a16="http://schemas.microsoft.com/office/drawing/2014/main" id="{94DE396C-0313-5347-9E6D-060B7B559B85}"/>
              </a:ext>
            </a:extLst>
          </p:cNvPr>
          <p:cNvSpPr/>
          <p:nvPr/>
        </p:nvSpPr>
        <p:spPr>
          <a:xfrm>
            <a:off x="4376737" y="1200150"/>
            <a:ext cx="4005264" cy="2062103"/>
          </a:xfrm>
          <a:prstGeom prst="rect">
            <a:avLst/>
          </a:prstGeom>
        </p:spPr>
        <p:txBody>
          <a:bodyPr wrap="square">
            <a:spAutoFit/>
          </a:bodyPr>
          <a:lstStyle/>
          <a:p>
            <a:pPr lvl="0" algn="ctr">
              <a:defRPr/>
            </a:pPr>
            <a:r>
              <a:rPr lang="en-US" sz="3200" b="1" dirty="0" err="1">
                <a:solidFill>
                  <a:srgbClr val="A01127"/>
                </a:solidFill>
                <a:latin typeface="Times New Roman" panose="02020603050405020304" pitchFamily="18" charset="0"/>
                <a:cs typeface="Times New Roman" panose="02020603050405020304" pitchFamily="18" charset="0"/>
                <a:sym typeface="PT Serif"/>
              </a:rPr>
              <a:t>Sưu</a:t>
            </a:r>
            <a:r>
              <a:rPr lang="en-US" sz="3200" b="1"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tầm</a:t>
            </a:r>
            <a:r>
              <a:rPr lang="en-US" sz="3200" b="1"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và</a:t>
            </a:r>
            <a:r>
              <a:rPr lang="en-US" sz="3200" b="1"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cho</a:t>
            </a:r>
            <a:r>
              <a:rPr lang="en-US" sz="3200" b="1"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biết</a:t>
            </a:r>
            <a:r>
              <a:rPr lang="en-US" sz="3200" b="1"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tác</a:t>
            </a:r>
            <a:r>
              <a:rPr lang="en-US" sz="3200" b="1"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dụng</a:t>
            </a:r>
            <a:r>
              <a:rPr lang="en-US" sz="3200" b="1"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của</a:t>
            </a:r>
            <a:r>
              <a:rPr lang="en-US" sz="3200" b="1" dirty="0">
                <a:solidFill>
                  <a:srgbClr val="A01127"/>
                </a:solidFill>
                <a:latin typeface="Times New Roman" panose="02020603050405020304" pitchFamily="18" charset="0"/>
                <a:cs typeface="Times New Roman" panose="02020603050405020304" pitchFamily="18" charset="0"/>
                <a:sym typeface="PT Serif"/>
              </a:rPr>
              <a:t> 1 </a:t>
            </a:r>
            <a:r>
              <a:rPr lang="en-US" sz="3200" b="1" dirty="0" err="1">
                <a:solidFill>
                  <a:srgbClr val="A01127"/>
                </a:solidFill>
                <a:latin typeface="Times New Roman" panose="02020603050405020304" pitchFamily="18" charset="0"/>
                <a:cs typeface="Times New Roman" panose="02020603050405020304" pitchFamily="18" charset="0"/>
                <a:sym typeface="PT Serif"/>
              </a:rPr>
              <a:t>số</a:t>
            </a:r>
            <a:r>
              <a:rPr lang="en-US" sz="3200" b="1"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vật</a:t>
            </a:r>
            <a:r>
              <a:rPr lang="en-US" sz="3200" b="1"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dụng</a:t>
            </a:r>
            <a:r>
              <a:rPr lang="en-US" sz="3200" b="1"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làm</a:t>
            </a:r>
            <a:r>
              <a:rPr lang="en-US" sz="3200" b="1"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từ</a:t>
            </a:r>
            <a:r>
              <a:rPr lang="en-US" sz="3200" b="1"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sắt</a:t>
            </a:r>
            <a:r>
              <a:rPr lang="en-US" sz="3200" b="1"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nhôm</a:t>
            </a:r>
            <a:r>
              <a:rPr lang="en-US" sz="3200" b="1"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đồng</a:t>
            </a:r>
            <a:r>
              <a:rPr lang="en-US" sz="3200" b="1" dirty="0">
                <a:solidFill>
                  <a:srgbClr val="A01127"/>
                </a:solidFill>
                <a:latin typeface="Times New Roman" panose="02020603050405020304" pitchFamily="18" charset="0"/>
                <a:cs typeface="Times New Roman" panose="02020603050405020304" pitchFamily="18" charset="0"/>
                <a:sym typeface="PT Serif"/>
              </a:rPr>
              <a:t>…</a:t>
            </a:r>
            <a:endParaRPr lang="vi-VN" sz="3200" b="1" dirty="0">
              <a:solidFill>
                <a:srgbClr val="A01127"/>
              </a:solidFill>
              <a:latin typeface="Times New Roman" panose="02020603050405020304" pitchFamily="18" charset="0"/>
              <a:cs typeface="Times New Roman" panose="02020603050405020304" pitchFamily="18" charset="0"/>
              <a:sym typeface="PT Serif"/>
            </a:endParaRPr>
          </a:p>
        </p:txBody>
      </p:sp>
      <p:pic>
        <p:nvPicPr>
          <p:cNvPr id="6" name="Picture 5">
            <a:extLst>
              <a:ext uri="{FF2B5EF4-FFF2-40B4-BE49-F238E27FC236}">
                <a16:creationId xmlns:a16="http://schemas.microsoft.com/office/drawing/2014/main" id="{E130E840-E55E-F646-A685-1930081D11BC}"/>
              </a:ext>
            </a:extLst>
          </p:cNvPr>
          <p:cNvPicPr>
            <a:picLocks noChangeAspect="1"/>
          </p:cNvPicPr>
          <p:nvPr/>
        </p:nvPicPr>
        <p:blipFill>
          <a:blip r:embed="rId3"/>
          <a:stretch>
            <a:fillRect/>
          </a:stretch>
        </p:blipFill>
        <p:spPr>
          <a:xfrm flipH="1">
            <a:off x="761999" y="514350"/>
            <a:ext cx="3269877" cy="4305670"/>
          </a:xfrm>
          <a:prstGeom prst="rect">
            <a:avLst/>
          </a:prstGeom>
        </p:spPr>
      </p:pic>
    </p:spTree>
    <p:extLst>
      <p:ext uri="{BB962C8B-B14F-4D97-AF65-F5344CB8AC3E}">
        <p14:creationId xmlns:p14="http://schemas.microsoft.com/office/powerpoint/2010/main" val="1328266701"/>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p:cTn id="16"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p:cTn id="16"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Shape 283"/>
        <p:cNvGrpSpPr/>
        <p:nvPr/>
      </p:nvGrpSpPr>
      <p:grpSpPr>
        <a:xfrm>
          <a:off x="0" y="0"/>
          <a:ext cx="0" cy="0"/>
          <a:chOff x="0" y="0"/>
          <a:chExt cx="0" cy="0"/>
        </a:xfrm>
      </p:grpSpPr>
      <p:sp>
        <p:nvSpPr>
          <p:cNvPr id="5" name="Rectangle 4">
            <a:extLst>
              <a:ext uri="{FF2B5EF4-FFF2-40B4-BE49-F238E27FC236}">
                <a16:creationId xmlns:a16="http://schemas.microsoft.com/office/drawing/2014/main" id="{B9EE4C7A-EB67-DB48-BBFC-B9CDAF01351C}"/>
              </a:ext>
            </a:extLst>
          </p:cNvPr>
          <p:cNvSpPr/>
          <p:nvPr/>
        </p:nvSpPr>
        <p:spPr>
          <a:xfrm>
            <a:off x="493998" y="1802309"/>
            <a:ext cx="289694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vi-VN" sz="5400" b="1" i="0" u="none" strike="noStrike" kern="0" cap="none" spc="0" normalizeH="0" baseline="0" noProof="0" dirty="0">
                <a:ln w="10160">
                  <a:solidFill>
                    <a:srgbClr val="0097A7"/>
                  </a:solidFill>
                  <a:prstDash val="solid"/>
                </a:ln>
                <a:solidFill>
                  <a:srgbClr val="C00000"/>
                </a:solidFill>
                <a:effectLst>
                  <a:outerShdw blurRad="38100" dist="22860" dir="5400000" algn="tl" rotWithShape="0">
                    <a:srgbClr val="000000">
                      <a:alpha val="30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DẶN DÒ</a:t>
            </a:r>
            <a:endParaRPr kumimoji="0" lang="en-VN" sz="5400" b="1" i="0" u="none" strike="noStrike" kern="0" cap="none" spc="0" normalizeH="0" baseline="0" noProof="0" dirty="0">
              <a:ln w="10160">
                <a:solidFill>
                  <a:srgbClr val="0097A7"/>
                </a:solidFill>
                <a:prstDash val="solid"/>
              </a:ln>
              <a:solidFill>
                <a:srgbClr val="C00000"/>
              </a:solidFill>
              <a:effectLst>
                <a:outerShdw blurRad="38100" dist="22860" dir="5400000" algn="tl" rotWithShape="0">
                  <a:srgbClr val="000000">
                    <a:alpha val="30000"/>
                  </a:srgbClr>
                </a:outerShdw>
                <a:reflection blurRad="6350" stA="60000" endA="900" endPos="58000" dir="5400000" sy="-100000" algn="bl" rotWithShape="0"/>
              </a:effectLst>
              <a:uLnTx/>
              <a:uFillTx/>
              <a:latin typeface="Arial"/>
              <a:cs typeface="Arial"/>
              <a:sym typeface="Arial"/>
            </a:endParaRPr>
          </a:p>
        </p:txBody>
      </p:sp>
      <p:grpSp>
        <p:nvGrpSpPr>
          <p:cNvPr id="8" name="Group 7">
            <a:extLst>
              <a:ext uri="{FF2B5EF4-FFF2-40B4-BE49-F238E27FC236}">
                <a16:creationId xmlns:a16="http://schemas.microsoft.com/office/drawing/2014/main" id="{23235B47-9615-4445-BBB1-A8D7ECF1EB75}"/>
              </a:ext>
            </a:extLst>
          </p:cNvPr>
          <p:cNvGrpSpPr/>
          <p:nvPr/>
        </p:nvGrpSpPr>
        <p:grpSpPr>
          <a:xfrm>
            <a:off x="3962400" y="169221"/>
            <a:ext cx="4953000" cy="4805057"/>
            <a:chOff x="7205472" y="0"/>
            <a:chExt cx="4846320" cy="6675120"/>
          </a:xfrm>
        </p:grpSpPr>
        <p:sp>
          <p:nvSpPr>
            <p:cNvPr id="9" name="Rounded Rectangle 8">
              <a:extLst>
                <a:ext uri="{FF2B5EF4-FFF2-40B4-BE49-F238E27FC236}">
                  <a16:creationId xmlns:a16="http://schemas.microsoft.com/office/drawing/2014/main" id="{4DA1675C-9747-A140-8BAF-5E8589760AFC}"/>
                </a:ext>
              </a:extLst>
            </p:cNvPr>
            <p:cNvSpPr/>
            <p:nvPr/>
          </p:nvSpPr>
          <p:spPr>
            <a:xfrm>
              <a:off x="7205472" y="0"/>
              <a:ext cx="4846320" cy="6675120"/>
            </a:xfrm>
            <a:prstGeom prst="roundRect">
              <a:avLst/>
            </a:prstGeom>
            <a:noFill/>
            <a:ln w="1143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Rounded Rectangle 9">
              <a:extLst>
                <a:ext uri="{FF2B5EF4-FFF2-40B4-BE49-F238E27FC236}">
                  <a16:creationId xmlns:a16="http://schemas.microsoft.com/office/drawing/2014/main" id="{A4D30C02-F641-4748-87E9-6CA6CEC44008}"/>
                </a:ext>
              </a:extLst>
            </p:cNvPr>
            <p:cNvSpPr/>
            <p:nvPr/>
          </p:nvSpPr>
          <p:spPr>
            <a:xfrm>
              <a:off x="7379340" y="265178"/>
              <a:ext cx="4446665" cy="6192367"/>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3" name="Rectangle 2">
            <a:extLst>
              <a:ext uri="{FF2B5EF4-FFF2-40B4-BE49-F238E27FC236}">
                <a16:creationId xmlns:a16="http://schemas.microsoft.com/office/drawing/2014/main" id="{20860A81-5B07-F346-B68C-497FF6BF87B9}"/>
              </a:ext>
            </a:extLst>
          </p:cNvPr>
          <p:cNvSpPr/>
          <p:nvPr/>
        </p:nvSpPr>
        <p:spPr>
          <a:xfrm>
            <a:off x="4387868" y="555814"/>
            <a:ext cx="4102064" cy="34163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sym typeface="Arial"/>
              </a:rPr>
              <a:t>- HỌC VÀ  XEM LẠI CÁC CÂU HỎI TRONG BÀI ĐÃ HỌC.</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sym typeface="Arial"/>
              </a:rPr>
              <a:t>- CHUẨN BỊ BÀI MỚI.</a:t>
            </a:r>
            <a:endParaRPr kumimoji="0" lang="en-VN" sz="3600" b="1" i="0" u="none" strike="noStrike" kern="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sym typeface="Arial"/>
            </a:endParaRPr>
          </a:p>
        </p:txBody>
      </p:sp>
      <p:pic>
        <p:nvPicPr>
          <p:cNvPr id="12" name="Picture 11">
            <a:extLst>
              <a:ext uri="{FF2B5EF4-FFF2-40B4-BE49-F238E27FC236}">
                <a16:creationId xmlns:a16="http://schemas.microsoft.com/office/drawing/2014/main" id="{C76B2E69-AA5E-FE46-843E-1CE3CFE55BC0}"/>
              </a:ext>
            </a:extLst>
          </p:cNvPr>
          <p:cNvPicPr>
            <a:picLocks noChangeAspect="1"/>
          </p:cNvPicPr>
          <p:nvPr/>
        </p:nvPicPr>
        <p:blipFill rotWithShape="1">
          <a:blip r:embed="rId3"/>
          <a:srcRect l="8603" t="10806" r="11645" b="7001"/>
          <a:stretch/>
        </p:blipFill>
        <p:spPr>
          <a:xfrm>
            <a:off x="6701482" y="3431651"/>
            <a:ext cx="1367961" cy="1409818"/>
          </a:xfrm>
          <a:prstGeom prst="rect">
            <a:avLst/>
          </a:prstGeom>
        </p:spPr>
      </p:pic>
      <p:grpSp>
        <p:nvGrpSpPr>
          <p:cNvPr id="14" name="Group 13">
            <a:extLst>
              <a:ext uri="{FF2B5EF4-FFF2-40B4-BE49-F238E27FC236}">
                <a16:creationId xmlns:a16="http://schemas.microsoft.com/office/drawing/2014/main" id="{247A5429-A4F5-2A46-9D03-EE0FA4EC351F}"/>
              </a:ext>
            </a:extLst>
          </p:cNvPr>
          <p:cNvGrpSpPr/>
          <p:nvPr/>
        </p:nvGrpSpPr>
        <p:grpSpPr>
          <a:xfrm>
            <a:off x="-312596" y="421513"/>
            <a:ext cx="4510301" cy="3741250"/>
            <a:chOff x="-312596" y="421513"/>
            <a:chExt cx="4510301" cy="3741250"/>
          </a:xfrm>
        </p:grpSpPr>
        <p:pic>
          <p:nvPicPr>
            <p:cNvPr id="285" name="Google Shape;285;p31"/>
            <p:cNvPicPr preferRelativeResize="0"/>
            <p:nvPr/>
          </p:nvPicPr>
          <p:blipFill>
            <a:blip r:embed="rId4">
              <a:alphaModFix/>
            </a:blip>
            <a:stretch>
              <a:fillRect/>
            </a:stretch>
          </p:blipFill>
          <p:spPr>
            <a:xfrm>
              <a:off x="-312596" y="421513"/>
              <a:ext cx="4510301" cy="3741250"/>
            </a:xfrm>
            <a:prstGeom prst="rect">
              <a:avLst/>
            </a:prstGeom>
            <a:noFill/>
            <a:ln>
              <a:noFill/>
            </a:ln>
          </p:spPr>
        </p:pic>
        <p:sp>
          <p:nvSpPr>
            <p:cNvPr id="13" name="Oval 12">
              <a:extLst>
                <a:ext uri="{FF2B5EF4-FFF2-40B4-BE49-F238E27FC236}">
                  <a16:creationId xmlns:a16="http://schemas.microsoft.com/office/drawing/2014/main" id="{A51779F0-F737-DF45-AD36-52FCBA7C438D}"/>
                </a:ext>
              </a:extLst>
            </p:cNvPr>
            <p:cNvSpPr/>
            <p:nvPr/>
          </p:nvSpPr>
          <p:spPr>
            <a:xfrm>
              <a:off x="2667000" y="724620"/>
              <a:ext cx="304800" cy="228600"/>
            </a:xfrm>
            <a:prstGeom prst="ellipse">
              <a:avLst/>
            </a:prstGeom>
            <a:solidFill>
              <a:srgbClr val="E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Oval 15">
              <a:extLst>
                <a:ext uri="{FF2B5EF4-FFF2-40B4-BE49-F238E27FC236}">
                  <a16:creationId xmlns:a16="http://schemas.microsoft.com/office/drawing/2014/main" id="{916251E2-3746-F74F-9CF1-EB52A64643B2}"/>
                </a:ext>
              </a:extLst>
            </p:cNvPr>
            <p:cNvSpPr/>
            <p:nvPr/>
          </p:nvSpPr>
          <p:spPr>
            <a:xfrm>
              <a:off x="349268" y="1333263"/>
              <a:ext cx="304800" cy="228600"/>
            </a:xfrm>
            <a:prstGeom prst="ellipse">
              <a:avLst/>
            </a:prstGeom>
            <a:solidFill>
              <a:srgbClr val="9A2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 name="Oval 16">
              <a:extLst>
                <a:ext uri="{FF2B5EF4-FFF2-40B4-BE49-F238E27FC236}">
                  <a16:creationId xmlns:a16="http://schemas.microsoft.com/office/drawing/2014/main" id="{C546DCD8-3DCC-0846-9791-D8ED57B541FC}"/>
                </a:ext>
              </a:extLst>
            </p:cNvPr>
            <p:cNvSpPr/>
            <p:nvPr/>
          </p:nvSpPr>
          <p:spPr>
            <a:xfrm>
              <a:off x="2636025" y="3714750"/>
              <a:ext cx="259575" cy="181184"/>
            </a:xfrm>
            <a:prstGeom prst="ellipse">
              <a:avLst/>
            </a:prstGeom>
            <a:solidFill>
              <a:srgbClr val="CD2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50000">
                                          <p:cBhvr additive="base">
                                            <p:cTn id="11"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50000">
                                          <p:cBhvr additive="base">
                                            <p:cTn id="15"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1" presetClass="entr" presetSubtype="3"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heel(3)">
                                          <p:cBhvr>
                                            <p:cTn id="19" dur="750"/>
                                            <p:tgtEl>
                                              <p:spTgt spid="3">
                                                <p:txEl>
                                                  <p:pRg st="1" end="1"/>
                                                </p:txEl>
                                              </p:spTgt>
                                            </p:tgtEl>
                                          </p:cBhvr>
                                        </p:animEffect>
                                      </p:childTnLst>
                                    </p:cTn>
                                  </p:par>
                                </p:childTnLst>
                              </p:cTn>
                            </p:par>
                            <p:par>
                              <p:cTn id="20" fill="hold">
                                <p:stCondLst>
                                  <p:cond delay="750"/>
                                </p:stCondLst>
                                <p:childTnLst>
                                  <p:par>
                                    <p:cTn id="21" presetID="21" presetClass="entr" presetSubtype="3" fill="hold" nodeType="after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heel(3)">
                                          <p:cBhvr>
                                            <p:cTn id="23" dur="750"/>
                                            <p:tgtEl>
                                              <p:spTgt spid="3">
                                                <p:txEl>
                                                  <p:pRg st="0" end="0"/>
                                                </p:txEl>
                                              </p:spTgt>
                                            </p:tgtEl>
                                          </p:cBhvr>
                                        </p:animEffect>
                                      </p:childTnLst>
                                    </p:cTn>
                                  </p:par>
                                </p:childTnLst>
                              </p:cTn>
                            </p:par>
                            <p:par>
                              <p:cTn id="24" fill="hold">
                                <p:stCondLst>
                                  <p:cond delay="1500"/>
                                </p:stCondLst>
                                <p:childTnLst>
                                  <p:par>
                                    <p:cTn id="25" presetID="45" presetClass="entr" presetSubtype="0" repeatCount="200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0"/>
                                            <p:tgtEl>
                                              <p:spTgt spid="5"/>
                                            </p:tgtEl>
                                          </p:cBhvr>
                                        </p:animEffect>
                                        <p:anim calcmode="lin" valueType="num">
                                          <p:cBhvr>
                                            <p:cTn id="28" dur="5000" fill="hold"/>
                                            <p:tgtEl>
                                              <p:spTgt spid="5"/>
                                            </p:tgtEl>
                                            <p:attrNameLst>
                                              <p:attrName>ppt_w</p:attrName>
                                            </p:attrNameLst>
                                          </p:cBhvr>
                                          <p:tavLst>
                                            <p:tav tm="0" fmla="#ppt_w*sin(2.5*pi*$)">
                                              <p:val>
                                                <p:fltVal val="0"/>
                                              </p:val>
                                            </p:tav>
                                            <p:tav tm="100000">
                                              <p:val>
                                                <p:fltVal val="1"/>
                                              </p:val>
                                            </p:tav>
                                          </p:tavLst>
                                        </p:anim>
                                        <p:anim calcmode="lin" valueType="num">
                                          <p:cBhvr>
                                            <p:cTn id="29"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1" presetClass="entr" presetSubtype="3"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heel(3)">
                                          <p:cBhvr>
                                            <p:cTn id="19" dur="750"/>
                                            <p:tgtEl>
                                              <p:spTgt spid="3">
                                                <p:txEl>
                                                  <p:pRg st="1" end="1"/>
                                                </p:txEl>
                                              </p:spTgt>
                                            </p:tgtEl>
                                          </p:cBhvr>
                                        </p:animEffect>
                                      </p:childTnLst>
                                    </p:cTn>
                                  </p:par>
                                </p:childTnLst>
                              </p:cTn>
                            </p:par>
                            <p:par>
                              <p:cTn id="20" fill="hold">
                                <p:stCondLst>
                                  <p:cond delay="750"/>
                                </p:stCondLst>
                                <p:childTnLst>
                                  <p:par>
                                    <p:cTn id="21" presetID="21" presetClass="entr" presetSubtype="3" fill="hold" nodeType="after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heel(3)">
                                          <p:cBhvr>
                                            <p:cTn id="23" dur="750"/>
                                            <p:tgtEl>
                                              <p:spTgt spid="3">
                                                <p:txEl>
                                                  <p:pRg st="0" end="0"/>
                                                </p:txEl>
                                              </p:spTgt>
                                            </p:tgtEl>
                                          </p:cBhvr>
                                        </p:animEffect>
                                      </p:childTnLst>
                                    </p:cTn>
                                  </p:par>
                                </p:childTnLst>
                              </p:cTn>
                            </p:par>
                            <p:par>
                              <p:cTn id="24" fill="hold">
                                <p:stCondLst>
                                  <p:cond delay="1500"/>
                                </p:stCondLst>
                                <p:childTnLst>
                                  <p:par>
                                    <p:cTn id="25" presetID="45" presetClass="entr" presetSubtype="0" repeatCount="200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0"/>
                                            <p:tgtEl>
                                              <p:spTgt spid="5"/>
                                            </p:tgtEl>
                                          </p:cBhvr>
                                        </p:animEffect>
                                        <p:anim calcmode="lin" valueType="num">
                                          <p:cBhvr>
                                            <p:cTn id="28" dur="5000" fill="hold"/>
                                            <p:tgtEl>
                                              <p:spTgt spid="5"/>
                                            </p:tgtEl>
                                            <p:attrNameLst>
                                              <p:attrName>ppt_w</p:attrName>
                                            </p:attrNameLst>
                                          </p:cBhvr>
                                          <p:tavLst>
                                            <p:tav tm="0" fmla="#ppt_w*sin(2.5*pi*$)">
                                              <p:val>
                                                <p:fltVal val="0"/>
                                              </p:val>
                                            </p:tav>
                                            <p:tav tm="100000">
                                              <p:val>
                                                <p:fltVal val="1"/>
                                              </p:val>
                                            </p:tav>
                                          </p:tavLst>
                                        </p:anim>
                                        <p:anim calcmode="lin" valueType="num">
                                          <p:cBhvr>
                                            <p:cTn id="29"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0084" y="133350"/>
            <a:ext cx="6283500" cy="3530400"/>
          </a:xfrm>
        </p:spPr>
        <p:txBody>
          <a:bodyPr/>
          <a:lstStyle/>
          <a:p>
            <a:r>
              <a:rPr lang="en-US" sz="5500" dirty="0"/>
              <a:t>CẢM ƠN SỰ THEO DÕI CỦA CÁC EM!</a:t>
            </a:r>
          </a:p>
        </p:txBody>
      </p:sp>
      <p:pic>
        <p:nvPicPr>
          <p:cNvPr id="3076" name="Picture 4">
            <a:extLst>
              <a:ext uri="{FF2B5EF4-FFF2-40B4-BE49-F238E27FC236}">
                <a16:creationId xmlns:a16="http://schemas.microsoft.com/office/drawing/2014/main" id="{3B7954E3-4912-2B44-B4D6-08C3F13D4C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982" y="3562489"/>
            <a:ext cx="1632416" cy="14702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1D488753-8DC4-E44D-B467-99AFA304CE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4845" y="3642899"/>
            <a:ext cx="1632416" cy="14702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B7048D5-17B8-1C48-8850-9E613BA160E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391400" y="114403"/>
            <a:ext cx="1387366" cy="1866693"/>
          </a:xfrm>
          <a:prstGeom prst="rect">
            <a:avLst/>
          </a:prstGeom>
          <a:ln>
            <a:noFill/>
          </a:ln>
        </p:spPr>
      </p:pic>
    </p:spTree>
    <p:extLst>
      <p:ext uri="{BB962C8B-B14F-4D97-AF65-F5344CB8AC3E}">
        <p14:creationId xmlns:p14="http://schemas.microsoft.com/office/powerpoint/2010/main" val="4095440180"/>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600"/>
                            </p:stCondLst>
                            <p:childTnLst>
                              <p:par>
                                <p:cTn id="13" presetID="8" presetClass="emph" presetSubtype="0" fill="hold" nodeType="afterEffect">
                                  <p:stCondLst>
                                    <p:cond delay="0"/>
                                  </p:stCondLst>
                                  <p:iterate type="lt">
                                    <p:tmPct val="0"/>
                                  </p:iterate>
                                  <p:childTnLst>
                                    <p:animRot by="21600000">
                                      <p:cBhvr>
                                        <p:cTn id="14"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641"/>
        <p:cNvGrpSpPr/>
        <p:nvPr/>
      </p:nvGrpSpPr>
      <p:grpSpPr>
        <a:xfrm>
          <a:off x="0" y="0"/>
          <a:ext cx="0" cy="0"/>
          <a:chOff x="0" y="0"/>
          <a:chExt cx="0" cy="0"/>
        </a:xfrm>
      </p:grpSpPr>
      <p:sp>
        <p:nvSpPr>
          <p:cNvPr id="5642" name="Google Shape;5642;p54"/>
          <p:cNvSpPr txBox="1">
            <a:spLocks noGrp="1"/>
          </p:cNvSpPr>
          <p:nvPr>
            <p:ph type="title"/>
          </p:nvPr>
        </p:nvSpPr>
        <p:spPr>
          <a:xfrm>
            <a:off x="1067244" y="2649360"/>
            <a:ext cx="3200400" cy="1294463"/>
          </a:xfrm>
          <a:prstGeom prst="rect">
            <a:avLst/>
          </a:prstGeom>
        </p:spPr>
        <p:txBody>
          <a:bodyPr spcFirstLastPara="1" wrap="square" lIns="91425" tIns="91425" rIns="91425" bIns="91425" anchor="ctr" anchorCtr="0">
            <a:noAutofit/>
          </a:bodyPr>
          <a:lstStyle/>
          <a:p>
            <a:pPr lvl="0"/>
            <a:r>
              <a:rPr lang="en-US" dirty="0"/>
              <a:t>HÌNH THÀNH KIẾN THỨC</a:t>
            </a:r>
            <a:endParaRPr dirty="0"/>
          </a:p>
        </p:txBody>
      </p:sp>
      <p:sp>
        <p:nvSpPr>
          <p:cNvPr id="5643" name="Google Shape;5643;p54"/>
          <p:cNvSpPr txBox="1">
            <a:spLocks noGrp="1"/>
          </p:cNvSpPr>
          <p:nvPr>
            <p:ph type="title" idx="2"/>
          </p:nvPr>
        </p:nvSpPr>
        <p:spPr>
          <a:xfrm>
            <a:off x="685800" y="1335000"/>
            <a:ext cx="4323900" cy="1168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B.</a:t>
            </a:r>
            <a:endParaRPr dirty="0"/>
          </a:p>
        </p:txBody>
      </p:sp>
      <p:cxnSp>
        <p:nvCxnSpPr>
          <p:cNvPr id="5691" name="Google Shape;5691;p54"/>
          <p:cNvCxnSpPr/>
          <p:nvPr/>
        </p:nvCxnSpPr>
        <p:spPr>
          <a:xfrm>
            <a:off x="708519" y="2376013"/>
            <a:ext cx="2149200" cy="17700"/>
          </a:xfrm>
          <a:prstGeom prst="straightConnector1">
            <a:avLst/>
          </a:prstGeom>
          <a:noFill/>
          <a:ln w="19050" cap="flat" cmpd="sng">
            <a:solidFill>
              <a:schemeClr val="dk2"/>
            </a:solidFill>
            <a:prstDash val="dash"/>
            <a:round/>
            <a:headEnd type="none" w="med" len="med"/>
            <a:tailEnd type="none" w="med" len="med"/>
          </a:ln>
        </p:spPr>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38850"/>
            <a:ext cx="4191000" cy="447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descr="Animation Animated GIF | Ocean illustration waves, Wave illustration, Waves  cartoon">
            <a:extLst>
              <a:ext uri="{FF2B5EF4-FFF2-40B4-BE49-F238E27FC236}">
                <a16:creationId xmlns:a16="http://schemas.microsoft.com/office/drawing/2014/main" id="{5CAE304F-2A2C-CB42-BDB6-7116D9027F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0" y="4576036"/>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nimation Animated GIF | Ocean illustration waves, Wave illustration, Waves  cartoon">
            <a:extLst>
              <a:ext uri="{FF2B5EF4-FFF2-40B4-BE49-F238E27FC236}">
                <a16:creationId xmlns:a16="http://schemas.microsoft.com/office/drawing/2014/main" id="{E2449167-088F-6647-B22A-85DF1DE073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2246215" y="4606701"/>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Animation Animated GIF | Ocean illustration waves, Wave illustration, Waves  cartoon">
            <a:extLst>
              <a:ext uri="{FF2B5EF4-FFF2-40B4-BE49-F238E27FC236}">
                <a16:creationId xmlns:a16="http://schemas.microsoft.com/office/drawing/2014/main" id="{22E947C3-F8A9-C548-855B-9498C2E15E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4492430" y="4637366"/>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Animation Animated GIF | Ocean illustration waves, Wave illustration, Waves  cartoon">
            <a:extLst>
              <a:ext uri="{FF2B5EF4-FFF2-40B4-BE49-F238E27FC236}">
                <a16:creationId xmlns:a16="http://schemas.microsoft.com/office/drawing/2014/main" id="{DF07FD7A-6AE9-9A4A-B3F1-2D3444EA13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6738645" y="4668031"/>
            <a:ext cx="240535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15737C00-F24B-A843-B494-CC3857FA78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0084" y="110756"/>
            <a:ext cx="17145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177A52E4-2E16-914B-B08A-C568611542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1618" y="526537"/>
            <a:ext cx="17145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721022"/>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14:presetBounceEnd="50000">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14:bounceEnd="50000">
                                          <p:cBhvr additive="base">
                                            <p:cTn id="7" dur="500" fill="hold"/>
                                            <p:tgtEl>
                                              <p:spTgt spid="5642"/>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14:presetBounceEnd="50000">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14:bounceEnd="50000">
                                          <p:cBhvr additive="base">
                                            <p:cTn id="11" dur="500" fill="hold"/>
                                            <p:tgtEl>
                                              <p:spTgt spid="5643"/>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14:bounceEnd="50000">
                                          <p:cBhvr additive="base">
                                            <p:cTn id="15" dur="500" fill="hold"/>
                                            <p:tgtEl>
                                              <p:spTgt spid="569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14:presetBounceEnd="50000">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14:bounceEnd="50000">
                                          <p:cBhvr additive="base">
                                            <p:cTn id="19" dur="500" fill="hold"/>
                                            <p:tgtEl>
                                              <p:spTgt spid="1026"/>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50000">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50000">
                                          <p:cBhvr additive="base">
                                            <p:cTn id="23"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50000">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14:bounceEnd="50000">
                                          <p:cBhvr additive="base">
                                            <p:cTn id="27"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14:presetBounceEnd="50000">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14:bounceEnd="50000">
                                          <p:cBhvr additive="base">
                                            <p:cTn id="31"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14:presetBounceEnd="50000">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14:bounceEnd="50000">
                                          <p:cBhvr additive="base">
                                            <p:cTn id="35"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14:presetBounceEnd="50000">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14:bounceEnd="50000">
                                          <p:cBhvr additive="base">
                                            <p:cTn id="39" dur="500" fill="hold"/>
                                            <p:tgtEl>
                                              <p:spTgt spid="12"/>
                                            </p:tgtEl>
                                            <p:attrNameLst>
                                              <p:attrName>ppt_x</p:attrName>
                                            </p:attrNameLst>
                                          </p:cBhvr>
                                          <p:tavLst>
                                            <p:tav tm="0">
                                              <p:val>
                                                <p:strVal val="1+#ppt_w/2"/>
                                              </p:val>
                                            </p:tav>
                                            <p:tav tm="100000">
                                              <p:val>
                                                <p:strVal val="#ppt_x"/>
                                              </p:val>
                                            </p:tav>
                                          </p:tavLst>
                                        </p:anim>
                                        <p:anim calcmode="lin" valueType="num" p14:bounceEnd="50000">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14:presetBounceEnd="50000">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14:bounceEnd="50000">
                                          <p:cBhvr additive="base">
                                            <p:cTn id="43"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cBhvr additive="base">
                                            <p:cTn id="7" dur="500" fill="hold"/>
                                            <p:tgtEl>
                                              <p:spTgt spid="5642"/>
                                            </p:tgtEl>
                                            <p:attrNameLst>
                                              <p:attrName>ppt_x</p:attrName>
                                            </p:attrNameLst>
                                          </p:cBhvr>
                                          <p:tavLst>
                                            <p:tav tm="0">
                                              <p:val>
                                                <p:strVal val="1+#ppt_w/2"/>
                                              </p:val>
                                            </p:tav>
                                            <p:tav tm="100000">
                                              <p:val>
                                                <p:strVal val="#ppt_x"/>
                                              </p:val>
                                            </p:tav>
                                          </p:tavLst>
                                        </p:anim>
                                        <p:anim calcmode="lin" valueType="num">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cBhvr additive="base">
                                            <p:cTn id="11" dur="500" fill="hold"/>
                                            <p:tgtEl>
                                              <p:spTgt spid="5643"/>
                                            </p:tgtEl>
                                            <p:attrNameLst>
                                              <p:attrName>ppt_x</p:attrName>
                                            </p:attrNameLst>
                                          </p:cBhvr>
                                          <p:tavLst>
                                            <p:tav tm="0">
                                              <p:val>
                                                <p:strVal val="1+#ppt_w/2"/>
                                              </p:val>
                                            </p:tav>
                                            <p:tav tm="100000">
                                              <p:val>
                                                <p:strVal val="#ppt_x"/>
                                              </p:val>
                                            </p:tav>
                                          </p:tavLst>
                                        </p:anim>
                                        <p:anim calcmode="lin" valueType="num">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cBhvr additive="base">
                                            <p:cTn id="15" dur="500" fill="hold"/>
                                            <p:tgtEl>
                                              <p:spTgt spid="5691"/>
                                            </p:tgtEl>
                                            <p:attrNameLst>
                                              <p:attrName>ppt_x</p:attrName>
                                            </p:attrNameLst>
                                          </p:cBhvr>
                                          <p:tavLst>
                                            <p:tav tm="0">
                                              <p:val>
                                                <p:strVal val="#ppt_x"/>
                                              </p:val>
                                            </p:tav>
                                            <p:tav tm="100000">
                                              <p:val>
                                                <p:strVal val="#ppt_x"/>
                                              </p:val>
                                            </p:tav>
                                          </p:tavLst>
                                        </p:anim>
                                        <p:anim calcmode="lin" valueType="num">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1+#ppt_w/2"/>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1+#ppt_w/2"/>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1+#ppt_w/2"/>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1+#ppt_w/2"/>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pic>
        <p:nvPicPr>
          <p:cNvPr id="16" name="Picture 8">
            <a:extLst>
              <a:ext uri="{FF2B5EF4-FFF2-40B4-BE49-F238E27FC236}">
                <a16:creationId xmlns:a16="http://schemas.microsoft.com/office/drawing/2014/main" id="{5693CF57-9E3C-2E48-8597-071879A77C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3585" y="127199"/>
            <a:ext cx="2539157" cy="44673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id="{09383365-2CB6-364F-A139-4724ECAAF9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90" y="528693"/>
            <a:ext cx="2539157" cy="4467302"/>
          </a:xfrm>
          <a:prstGeom prst="rect">
            <a:avLst/>
          </a:prstGeom>
          <a:noFill/>
          <a:extLst>
            <a:ext uri="{909E8E84-426E-40DD-AFC4-6F175D3DCCD1}">
              <a14:hiddenFill xmlns:a14="http://schemas.microsoft.com/office/drawing/2010/main">
                <a:solidFill>
                  <a:srgbClr val="FFFFFF"/>
                </a:solidFill>
              </a14:hiddenFill>
            </a:ext>
          </a:extLst>
        </p:spPr>
      </p:pic>
      <p:sp>
        <p:nvSpPr>
          <p:cNvPr id="960" name="Google Shape;960;p34"/>
          <p:cNvSpPr txBox="1">
            <a:spLocks noGrp="1"/>
          </p:cNvSpPr>
          <p:nvPr>
            <p:ph type="title"/>
          </p:nvPr>
        </p:nvSpPr>
        <p:spPr>
          <a:xfrm>
            <a:off x="1189734" y="457518"/>
            <a:ext cx="7391400" cy="1157268"/>
          </a:xfrm>
          <a:prstGeom prst="rect">
            <a:avLst/>
          </a:prstGeom>
        </p:spPr>
        <p:txBody>
          <a:bodyPr spcFirstLastPara="1" wrap="square" lIns="91425" tIns="91425" rIns="91425" bIns="91425" anchor="ctr" anchorCtr="0">
            <a:noAutofit/>
          </a:bodyPr>
          <a:lstStyle/>
          <a:p>
            <a:pPr lvl="0" algn="ctr"/>
            <a:r>
              <a:rPr lang="vi-VN" sz="4400" dirty="0">
                <a:latin typeface="SVN-Blenda Script" panose="02000804000000020003" pitchFamily="2" charset="0"/>
              </a:rPr>
              <a:t>Sự phát hiện ra kim loại và bước tiến của xã hội nguyên thủy</a:t>
            </a:r>
          </a:p>
        </p:txBody>
      </p:sp>
      <p:sp>
        <p:nvSpPr>
          <p:cNvPr id="961" name="Google Shape;961;p34"/>
          <p:cNvSpPr txBox="1">
            <a:spLocks noGrp="1"/>
          </p:cNvSpPr>
          <p:nvPr>
            <p:ph type="title" idx="2"/>
          </p:nvPr>
        </p:nvSpPr>
        <p:spPr>
          <a:xfrm>
            <a:off x="529435" y="279247"/>
            <a:ext cx="1320598" cy="1168200"/>
          </a:xfrm>
          <a:prstGeom prst="rect">
            <a:avLst/>
          </a:prstGeom>
        </p:spPr>
        <p:txBody>
          <a:bodyPr spcFirstLastPara="1" wrap="square" lIns="91425" tIns="91425" rIns="91425" bIns="91425" anchor="b" anchorCtr="0">
            <a:noAutofit/>
          </a:bodyPr>
          <a:lstStyle/>
          <a:p>
            <a:pPr lvl="0"/>
            <a:r>
              <a:rPr lang="en-US" dirty="0"/>
              <a:t>1. </a:t>
            </a:r>
            <a:endParaRPr dirty="0"/>
          </a:p>
        </p:txBody>
      </p:sp>
      <p:pic>
        <p:nvPicPr>
          <p:cNvPr id="12" name="Picture 4">
            <a:extLst>
              <a:ext uri="{FF2B5EF4-FFF2-40B4-BE49-F238E27FC236}">
                <a16:creationId xmlns:a16="http://schemas.microsoft.com/office/drawing/2014/main" id="{F9D0B8B4-1FC5-C54E-B3F0-ED24A6876D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885" y="3596915"/>
            <a:ext cx="1632416" cy="14702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99D13205-B048-8E49-9924-2AF5701739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4926" y="3673245"/>
            <a:ext cx="1632416" cy="147025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50C12786-0F87-BA45-B9B8-6128E9BFB29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6869"/>
          <a:stretch/>
        </p:blipFill>
        <p:spPr bwMode="auto">
          <a:xfrm>
            <a:off x="1867438" y="2821896"/>
            <a:ext cx="5627977" cy="18592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FD042C4-088C-444E-A3A3-22782942D6FB}"/>
              </a:ext>
            </a:extLst>
          </p:cNvPr>
          <p:cNvSpPr txBox="1"/>
          <p:nvPr/>
        </p:nvSpPr>
        <p:spPr>
          <a:xfrm>
            <a:off x="2470302" y="1709638"/>
            <a:ext cx="4752215" cy="584775"/>
          </a:xfrm>
          <a:prstGeom prst="rect">
            <a:avLst/>
          </a:prstGeom>
          <a:noFill/>
        </p:spPr>
        <p:txBody>
          <a:bodyPr wrap="square" rtlCol="0">
            <a:spAutoFit/>
          </a:bodyPr>
          <a:lstStyle/>
          <a:p>
            <a:r>
              <a:rPr lang="en-VN" sz="3200" dirty="0">
                <a:latin typeface="Times New Roman" panose="02020603050405020304" pitchFamily="18" charset="0"/>
                <a:cs typeface="Times New Roman" panose="02020603050405020304" pitchFamily="18" charset="0"/>
              </a:rPr>
              <a:t>a. </a:t>
            </a:r>
            <a:r>
              <a:rPr lang="en-US" sz="3200" dirty="0">
                <a:latin typeface="Times New Roman" panose="02020603050405020304" pitchFamily="18" charset="0"/>
                <a:cs typeface="Times New Roman" panose="02020603050405020304" pitchFamily="18" charset="0"/>
              </a:rPr>
              <a:t>S</a:t>
            </a:r>
            <a:r>
              <a:rPr lang="en-VN" sz="3200" dirty="0">
                <a:latin typeface="Times New Roman" panose="02020603050405020304" pitchFamily="18" charset="0"/>
                <a:cs typeface="Times New Roman" panose="02020603050405020304" pitchFamily="18" charset="0"/>
              </a:rPr>
              <a:t>ự phát hiện ra kim loại</a:t>
            </a:r>
          </a:p>
        </p:txBody>
      </p:sp>
    </p:spTree>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960"/>
                                            </p:tgtEl>
                                            <p:attrNameLst>
                                              <p:attrName>style.visibility</p:attrName>
                                            </p:attrNameLst>
                                          </p:cBhvr>
                                          <p:to>
                                            <p:strVal val="visible"/>
                                          </p:to>
                                        </p:set>
                                        <p:anim calcmode="lin" valueType="num" p14:bounceEnd="50000">
                                          <p:cBhvr additive="base">
                                            <p:cTn id="7" dur="500" fill="hold"/>
                                            <p:tgtEl>
                                              <p:spTgt spid="96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96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961"/>
                                            </p:tgtEl>
                                            <p:attrNameLst>
                                              <p:attrName>style.visibility</p:attrName>
                                            </p:attrNameLst>
                                          </p:cBhvr>
                                          <p:to>
                                            <p:strVal val="visible"/>
                                          </p:to>
                                        </p:set>
                                        <p:anim calcmode="lin" valueType="num" p14:bounceEnd="50000">
                                          <p:cBhvr additive="base">
                                            <p:cTn id="11" dur="500" fill="hold"/>
                                            <p:tgtEl>
                                              <p:spTgt spid="961"/>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961"/>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50000">
                                          <p:cBhvr additive="base">
                                            <p:cTn id="15"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50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50000">
                                          <p:cBhvr additive="base">
                                            <p:cTn id="19"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8" accel="50000" fill="hold" grpId="0" nodeType="withEffect" p14:presetBounceEnd="50000">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14:bounceEnd="50000">
                                          <p:cBhvr additive="base">
                                            <p:cTn id="23"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0" grpId="0"/>
          <p:bldP spid="961"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60"/>
                                            </p:tgtEl>
                                            <p:attrNameLst>
                                              <p:attrName>style.visibility</p:attrName>
                                            </p:attrNameLst>
                                          </p:cBhvr>
                                          <p:to>
                                            <p:strVal val="visible"/>
                                          </p:to>
                                        </p:set>
                                        <p:anim calcmode="lin" valueType="num">
                                          <p:cBhvr additive="base">
                                            <p:cTn id="7" dur="500" fill="hold"/>
                                            <p:tgtEl>
                                              <p:spTgt spid="960"/>
                                            </p:tgtEl>
                                            <p:attrNameLst>
                                              <p:attrName>ppt_x</p:attrName>
                                            </p:attrNameLst>
                                          </p:cBhvr>
                                          <p:tavLst>
                                            <p:tav tm="0">
                                              <p:val>
                                                <p:strVal val="#ppt_x"/>
                                              </p:val>
                                            </p:tav>
                                            <p:tav tm="100000">
                                              <p:val>
                                                <p:strVal val="#ppt_x"/>
                                              </p:val>
                                            </p:tav>
                                          </p:tavLst>
                                        </p:anim>
                                        <p:anim calcmode="lin" valueType="num">
                                          <p:cBhvr additive="base">
                                            <p:cTn id="8" dur="500" fill="hold"/>
                                            <p:tgtEl>
                                              <p:spTgt spid="96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961"/>
                                            </p:tgtEl>
                                            <p:attrNameLst>
                                              <p:attrName>style.visibility</p:attrName>
                                            </p:attrNameLst>
                                          </p:cBhvr>
                                          <p:to>
                                            <p:strVal val="visible"/>
                                          </p:to>
                                        </p:set>
                                        <p:anim calcmode="lin" valueType="num">
                                          <p:cBhvr additive="base">
                                            <p:cTn id="11" dur="500" fill="hold"/>
                                            <p:tgtEl>
                                              <p:spTgt spid="961"/>
                                            </p:tgtEl>
                                            <p:attrNameLst>
                                              <p:attrName>ppt_x</p:attrName>
                                            </p:attrNameLst>
                                          </p:cBhvr>
                                          <p:tavLst>
                                            <p:tav tm="0">
                                              <p:val>
                                                <p:strVal val="#ppt_x"/>
                                              </p:val>
                                            </p:tav>
                                            <p:tav tm="100000">
                                              <p:val>
                                                <p:strVal val="#ppt_x"/>
                                              </p:val>
                                            </p:tav>
                                          </p:tavLst>
                                        </p:anim>
                                        <p:anim calcmode="lin" valueType="num">
                                          <p:cBhvr additive="base">
                                            <p:cTn id="12" dur="500" fill="hold"/>
                                            <p:tgtEl>
                                              <p:spTgt spid="961"/>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8" accel="5000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0-#ppt_w/2"/>
                                              </p:val>
                                            </p:tav>
                                            <p:tav tm="100000">
                                              <p:val>
                                                <p:strVal val="#ppt_x"/>
                                              </p:val>
                                            </p:tav>
                                          </p:tavLst>
                                        </p:anim>
                                        <p:anim calcmode="lin" valueType="num">
                                          <p:cBhvr additive="base">
                                            <p:cTn id="24"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0" grpId="0"/>
          <p:bldP spid="961" grpId="0"/>
          <p:bldP spid="2"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CE07920-FE8B-7B45-ADEC-B9B286FA724F}"/>
              </a:ext>
            </a:extLst>
          </p:cNvPr>
          <p:cNvGrpSpPr/>
          <p:nvPr/>
        </p:nvGrpSpPr>
        <p:grpSpPr>
          <a:xfrm>
            <a:off x="-14377" y="-40384"/>
            <a:ext cx="9144000" cy="5143499"/>
            <a:chOff x="0" y="1"/>
            <a:chExt cx="12192000" cy="6857999"/>
          </a:xfrm>
        </p:grpSpPr>
        <p:pic>
          <p:nvPicPr>
            <p:cNvPr id="5" name="Picture 4">
              <a:extLst>
                <a:ext uri="{FF2B5EF4-FFF2-40B4-BE49-F238E27FC236}">
                  <a16:creationId xmlns:a16="http://schemas.microsoft.com/office/drawing/2014/main" id="{17CF532E-3435-4959-83B6-59B447F90B6C}"/>
                </a:ext>
              </a:extLst>
            </p:cNvPr>
            <p:cNvPicPr>
              <a:picLocks noChangeAspect="1"/>
            </p:cNvPicPr>
            <p:nvPr/>
          </p:nvPicPr>
          <p:blipFill rotWithShape="1">
            <a:blip r:embed="rId2"/>
            <a:srcRect l="3879" r="3023"/>
            <a:stretch/>
          </p:blipFill>
          <p:spPr>
            <a:xfrm>
              <a:off x="0" y="1"/>
              <a:ext cx="12192000" cy="6857999"/>
            </a:xfrm>
            <a:prstGeom prst="rect">
              <a:avLst/>
            </a:prstGeom>
          </p:spPr>
        </p:pic>
        <p:sp>
          <p:nvSpPr>
            <p:cNvPr id="3" name="Rectangle 2">
              <a:extLst>
                <a:ext uri="{FF2B5EF4-FFF2-40B4-BE49-F238E27FC236}">
                  <a16:creationId xmlns:a16="http://schemas.microsoft.com/office/drawing/2014/main" id="{AA7FA0FC-FBB2-824A-893C-3291ADD2F0BA}"/>
                </a:ext>
              </a:extLst>
            </p:cNvPr>
            <p:cNvSpPr/>
            <p:nvPr/>
          </p:nvSpPr>
          <p:spPr>
            <a:xfrm>
              <a:off x="101600" y="283337"/>
              <a:ext cx="11988800" cy="55229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05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6" name="Rectangle 5">
              <a:extLst>
                <a:ext uri="{FF2B5EF4-FFF2-40B4-BE49-F238E27FC236}">
                  <a16:creationId xmlns:a16="http://schemas.microsoft.com/office/drawing/2014/main" id="{68575382-17B9-5A44-966A-D974AC27F070}"/>
                </a:ext>
              </a:extLst>
            </p:cNvPr>
            <p:cNvSpPr/>
            <p:nvPr/>
          </p:nvSpPr>
          <p:spPr>
            <a:xfrm>
              <a:off x="19169" y="1178241"/>
              <a:ext cx="12090399" cy="2554545"/>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Quan </a:t>
              </a:r>
              <a:r>
                <a:rPr kumimoji="0" lang="en-US" sz="60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sát</a:t>
              </a:r>
              <a:r>
                <a:rPr kumimoji="0" lang="en-US" sz="60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 </a:t>
              </a:r>
              <a:r>
                <a:rPr kumimoji="0" lang="en-US" sz="60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các</a:t>
              </a:r>
              <a:r>
                <a:rPr kumimoji="0" lang="en-US" sz="60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 </a:t>
              </a:r>
              <a:r>
                <a:rPr kumimoji="0" lang="en-US" sz="60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bức</a:t>
              </a:r>
              <a:r>
                <a:rPr kumimoji="0" lang="en-US" sz="60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 </a:t>
              </a:r>
              <a:r>
                <a:rPr kumimoji="0" lang="en-US" sz="60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hình</a:t>
              </a:r>
              <a:r>
                <a:rPr kumimoji="0" lang="en-US" sz="60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 </a:t>
              </a:r>
              <a:r>
                <a:rPr kumimoji="0" lang="en-US" sz="60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sau</a:t>
              </a:r>
              <a:r>
                <a:rPr kumimoji="0" lang="en-US" sz="60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 </a:t>
              </a:r>
              <a:r>
                <a:rPr kumimoji="0" lang="en-US" sz="60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và</a:t>
              </a:r>
              <a:r>
                <a:rPr kumimoji="0" lang="en-US" sz="60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 </a:t>
              </a:r>
              <a:r>
                <a:rPr kumimoji="0" lang="en-US" sz="60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trả</a:t>
              </a:r>
              <a:r>
                <a:rPr kumimoji="0" lang="en-US" sz="60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 </a:t>
              </a:r>
              <a:r>
                <a:rPr kumimoji="0" lang="en-US" sz="60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lời</a:t>
              </a:r>
              <a:r>
                <a:rPr kumimoji="0" lang="en-US" sz="60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 </a:t>
              </a:r>
              <a:r>
                <a:rPr kumimoji="0" lang="en-US" sz="60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câu</a:t>
              </a:r>
              <a:r>
                <a:rPr kumimoji="0" lang="en-US" sz="60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 </a:t>
              </a:r>
              <a:r>
                <a:rPr kumimoji="0" lang="en-US" sz="60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hỏi</a:t>
              </a:r>
              <a:endParaRPr kumimoji="0" lang="en-US" sz="60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endParaRPr>
            </a:p>
          </p:txBody>
        </p:sp>
      </p:grpSp>
      <p:pic>
        <p:nvPicPr>
          <p:cNvPr id="4" name="Picture 3">
            <a:extLst>
              <a:ext uri="{FF2B5EF4-FFF2-40B4-BE49-F238E27FC236}">
                <a16:creationId xmlns:a16="http://schemas.microsoft.com/office/drawing/2014/main" id="{EB5D65D6-88D1-8F4C-8A56-D9D9CADD3126}"/>
              </a:ext>
            </a:extLst>
          </p:cNvPr>
          <p:cNvPicPr>
            <a:picLocks noChangeAspect="1"/>
          </p:cNvPicPr>
          <p:nvPr/>
        </p:nvPicPr>
        <p:blipFill>
          <a:blip r:embed="rId3"/>
          <a:stretch>
            <a:fillRect/>
          </a:stretch>
        </p:blipFill>
        <p:spPr>
          <a:xfrm>
            <a:off x="93595" y="172118"/>
            <a:ext cx="8959828" cy="4142232"/>
          </a:xfrm>
          <a:prstGeom prst="rect">
            <a:avLst/>
          </a:prstGeom>
          <a:ln w="28575">
            <a:solidFill>
              <a:schemeClr val="tx1"/>
            </a:solidFill>
          </a:ln>
        </p:spPr>
      </p:pic>
      <p:grpSp>
        <p:nvGrpSpPr>
          <p:cNvPr id="14" name="Group 13">
            <a:extLst>
              <a:ext uri="{FF2B5EF4-FFF2-40B4-BE49-F238E27FC236}">
                <a16:creationId xmlns:a16="http://schemas.microsoft.com/office/drawing/2014/main" id="{3B1190B6-84CC-D74C-B58E-A23D5FBECADA}"/>
              </a:ext>
            </a:extLst>
          </p:cNvPr>
          <p:cNvGrpSpPr/>
          <p:nvPr/>
        </p:nvGrpSpPr>
        <p:grpSpPr>
          <a:xfrm>
            <a:off x="110630" y="172118"/>
            <a:ext cx="8922740" cy="4105025"/>
            <a:chOff x="110630" y="172118"/>
            <a:chExt cx="8922740" cy="4105025"/>
          </a:xfrm>
        </p:grpSpPr>
        <p:pic>
          <p:nvPicPr>
            <p:cNvPr id="9" name="Picture 8">
              <a:extLst>
                <a:ext uri="{FF2B5EF4-FFF2-40B4-BE49-F238E27FC236}">
                  <a16:creationId xmlns:a16="http://schemas.microsoft.com/office/drawing/2014/main" id="{A4340B66-A715-2E4D-8EE7-4E26A3FD0CA0}"/>
                </a:ext>
              </a:extLst>
            </p:cNvPr>
            <p:cNvPicPr>
              <a:picLocks noChangeAspect="1"/>
            </p:cNvPicPr>
            <p:nvPr/>
          </p:nvPicPr>
          <p:blipFill rotWithShape="1">
            <a:blip r:embed="rId4"/>
            <a:srcRect l="3918" t="2637" b="3704"/>
            <a:stretch/>
          </p:blipFill>
          <p:spPr>
            <a:xfrm>
              <a:off x="110630" y="262689"/>
              <a:ext cx="4671748" cy="4014454"/>
            </a:xfrm>
            <a:prstGeom prst="rect">
              <a:avLst/>
            </a:prstGeom>
          </p:spPr>
        </p:pic>
        <p:pic>
          <p:nvPicPr>
            <p:cNvPr id="11" name="Picture 10">
              <a:extLst>
                <a:ext uri="{FF2B5EF4-FFF2-40B4-BE49-F238E27FC236}">
                  <a16:creationId xmlns:a16="http://schemas.microsoft.com/office/drawing/2014/main" id="{7E3A2C00-72F7-5847-B269-E1107FB76120}"/>
                </a:ext>
              </a:extLst>
            </p:cNvPr>
            <p:cNvPicPr>
              <a:picLocks noChangeAspect="1"/>
            </p:cNvPicPr>
            <p:nvPr/>
          </p:nvPicPr>
          <p:blipFill rotWithShape="1">
            <a:blip r:embed="rId5"/>
            <a:srcRect l="6489" t="4815" r="5044"/>
            <a:stretch/>
          </p:blipFill>
          <p:spPr>
            <a:xfrm>
              <a:off x="4572000" y="172118"/>
              <a:ext cx="4461370" cy="4105025"/>
            </a:xfrm>
            <a:prstGeom prst="rect">
              <a:avLst/>
            </a:prstGeom>
          </p:spPr>
        </p:pic>
      </p:grpSp>
      <p:pic>
        <p:nvPicPr>
          <p:cNvPr id="13" name="Picture 12">
            <a:extLst>
              <a:ext uri="{FF2B5EF4-FFF2-40B4-BE49-F238E27FC236}">
                <a16:creationId xmlns:a16="http://schemas.microsoft.com/office/drawing/2014/main" id="{F7D61DE6-4EA4-B94E-8BE0-3026A4F5509D}"/>
              </a:ext>
            </a:extLst>
          </p:cNvPr>
          <p:cNvPicPr>
            <a:picLocks noChangeAspect="1"/>
          </p:cNvPicPr>
          <p:nvPr/>
        </p:nvPicPr>
        <p:blipFill rotWithShape="1">
          <a:blip r:embed="rId6"/>
          <a:srcRect l="4821" t="7781" r="2953"/>
          <a:stretch/>
        </p:blipFill>
        <p:spPr>
          <a:xfrm>
            <a:off x="76200" y="69461"/>
            <a:ext cx="8957170" cy="4207682"/>
          </a:xfrm>
          <a:prstGeom prst="rect">
            <a:avLst/>
          </a:prstGeom>
          <a:ln>
            <a:solidFill>
              <a:schemeClr val="tx1"/>
            </a:solidFill>
          </a:ln>
        </p:spPr>
      </p:pic>
    </p:spTree>
    <p:extLst>
      <p:ext uri="{BB962C8B-B14F-4D97-AF65-F5344CB8AC3E}">
        <p14:creationId xmlns:p14="http://schemas.microsoft.com/office/powerpoint/2010/main" val="2924417733"/>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outVertical)">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outVertical)">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86" y="2115776"/>
            <a:ext cx="2200752" cy="2200752"/>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5647" y="0"/>
            <a:ext cx="2143125" cy="2143125"/>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120617" y="363109"/>
            <a:ext cx="5880259" cy="1370441"/>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b="1" kern="1200" dirty="0" err="1">
                <a:solidFill>
                  <a:prstClr val="white"/>
                </a:solidFill>
                <a:latin typeface="Times New Roman" panose="02020603050405020304" pitchFamily="18" charset="0"/>
                <a:cs typeface="Times New Roman" panose="02020603050405020304" pitchFamily="18" charset="0"/>
              </a:rPr>
              <a:t>Người</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nguyên</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thủy</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đã</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phát</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hiện</a:t>
            </a:r>
            <a:r>
              <a:rPr lang="en-US" sz="2800" b="1" kern="1200" dirty="0">
                <a:solidFill>
                  <a:prstClr val="white"/>
                </a:solidFill>
                <a:latin typeface="Times New Roman" panose="02020603050405020304" pitchFamily="18" charset="0"/>
                <a:cs typeface="Times New Roman" panose="02020603050405020304" pitchFamily="18" charset="0"/>
              </a:rPr>
              <a:t> ra </a:t>
            </a:r>
            <a:r>
              <a:rPr lang="en-US" sz="2800" b="1" kern="1200" dirty="0" err="1">
                <a:solidFill>
                  <a:prstClr val="white"/>
                </a:solidFill>
                <a:latin typeface="Times New Roman" panose="02020603050405020304" pitchFamily="18" charset="0"/>
                <a:cs typeface="Times New Roman" panose="02020603050405020304" pitchFamily="18" charset="0"/>
              </a:rPr>
              <a:t>loại</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nguyên</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liệu</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mới</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thay</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thế</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cho</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đồ</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đá</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vào</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thời</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gian</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nào</a:t>
            </a:r>
            <a:r>
              <a:rPr lang="en-US" sz="2800" b="1" kern="1200" dirty="0">
                <a:solidFill>
                  <a:prstClr val="white"/>
                </a:solidFill>
                <a:latin typeface="Times New Roman" panose="02020603050405020304" pitchFamily="18" charset="0"/>
                <a:cs typeface="Times New Roman" panose="02020603050405020304" pitchFamily="18" charset="0"/>
              </a:rPr>
              <a:t>?</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73" y="1202311"/>
            <a:ext cx="1200530" cy="1205865"/>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23473" y="4341995"/>
            <a:ext cx="2140693" cy="79330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600" kern="1200" dirty="0">
                <a:solidFill>
                  <a:srgbClr val="002060"/>
                </a:solidFill>
                <a:latin typeface="Times New Roman" panose="02020603050405020304" pitchFamily="18" charset="0"/>
                <a:cs typeface="Times New Roman" panose="02020603050405020304" pitchFamily="18" charset="0"/>
              </a:rPr>
              <a:t>A. </a:t>
            </a:r>
            <a:r>
              <a:rPr lang="en-US" sz="2600" kern="1200" dirty="0" err="1">
                <a:solidFill>
                  <a:srgbClr val="002060"/>
                </a:solidFill>
                <a:latin typeface="Times New Roman" panose="02020603050405020304" pitchFamily="18" charset="0"/>
                <a:cs typeface="Times New Roman" panose="02020603050405020304" pitchFamily="18" charset="0"/>
              </a:rPr>
              <a:t>Thiên</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niên</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kỉ</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thứ</a:t>
            </a:r>
            <a:r>
              <a:rPr lang="en-US" sz="2600" kern="1200" dirty="0">
                <a:solidFill>
                  <a:srgbClr val="002060"/>
                </a:solidFill>
                <a:latin typeface="Times New Roman" panose="02020603050405020304" pitchFamily="18" charset="0"/>
                <a:cs typeface="Times New Roman" panose="02020603050405020304" pitchFamily="18" charset="0"/>
              </a:rPr>
              <a:t> III</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0374" y="2109548"/>
            <a:ext cx="2200752" cy="2200752"/>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2337395" y="4341995"/>
            <a:ext cx="2105629" cy="79330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600" kern="1200" dirty="0">
                <a:solidFill>
                  <a:srgbClr val="002060"/>
                </a:solidFill>
                <a:latin typeface="Times New Roman" panose="02020603050405020304" pitchFamily="18" charset="0"/>
                <a:cs typeface="Times New Roman" panose="02020603050405020304" pitchFamily="18" charset="0"/>
              </a:rPr>
              <a:t>B. </a:t>
            </a:r>
            <a:r>
              <a:rPr lang="en-US" sz="2600" kern="1200" dirty="0" err="1">
                <a:solidFill>
                  <a:srgbClr val="002060"/>
                </a:solidFill>
                <a:latin typeface="Times New Roman" panose="02020603050405020304" pitchFamily="18" charset="0"/>
                <a:cs typeface="Times New Roman" panose="02020603050405020304" pitchFamily="18" charset="0"/>
              </a:rPr>
              <a:t>Thiên</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niên</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kỉ</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thứ</a:t>
            </a:r>
            <a:r>
              <a:rPr lang="en-US" sz="2600" kern="1200" dirty="0">
                <a:solidFill>
                  <a:srgbClr val="002060"/>
                </a:solidFill>
                <a:latin typeface="Times New Roman" panose="02020603050405020304" pitchFamily="18" charset="0"/>
                <a:cs typeface="Times New Roman" panose="02020603050405020304" pitchFamily="18" charset="0"/>
              </a:rPr>
              <a:t> IV</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9347" y="2141243"/>
            <a:ext cx="2200752" cy="2200752"/>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4616253" y="4341995"/>
            <a:ext cx="2229501" cy="79330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600" kern="1200" dirty="0">
                <a:solidFill>
                  <a:srgbClr val="002060"/>
                </a:solidFill>
                <a:latin typeface="Times New Roman" panose="02020603050405020304" pitchFamily="18" charset="0"/>
                <a:cs typeface="Times New Roman" panose="02020603050405020304" pitchFamily="18" charset="0"/>
              </a:rPr>
              <a:t>C. </a:t>
            </a:r>
            <a:r>
              <a:rPr lang="en-US" sz="2600" kern="1200" dirty="0" err="1">
                <a:solidFill>
                  <a:srgbClr val="002060"/>
                </a:solidFill>
                <a:latin typeface="Times New Roman" panose="02020603050405020304" pitchFamily="18" charset="0"/>
                <a:cs typeface="Times New Roman" panose="02020603050405020304" pitchFamily="18" charset="0"/>
              </a:rPr>
              <a:t>Thiên</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niên</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kỉ</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thứ</a:t>
            </a:r>
            <a:r>
              <a:rPr lang="en-US" sz="2600" kern="1200" dirty="0">
                <a:solidFill>
                  <a:srgbClr val="002060"/>
                </a:solidFill>
                <a:latin typeface="Times New Roman" panose="02020603050405020304" pitchFamily="18" charset="0"/>
                <a:cs typeface="Times New Roman" panose="02020603050405020304" pitchFamily="18" charset="0"/>
              </a:rPr>
              <a:t> V</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7090" y="2141243"/>
            <a:ext cx="2200752" cy="2200752"/>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7018983" y="4341995"/>
            <a:ext cx="2105630" cy="79330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600" kern="1200" dirty="0">
                <a:solidFill>
                  <a:srgbClr val="002060"/>
                </a:solidFill>
                <a:latin typeface="Times New Roman" panose="02020603050405020304" pitchFamily="18" charset="0"/>
                <a:cs typeface="Times New Roman" panose="02020603050405020304" pitchFamily="18" charset="0"/>
              </a:rPr>
              <a:t>D. </a:t>
            </a:r>
            <a:r>
              <a:rPr lang="en-US" sz="2600" kern="1200" dirty="0" err="1">
                <a:solidFill>
                  <a:srgbClr val="002060"/>
                </a:solidFill>
                <a:latin typeface="Times New Roman" panose="02020603050405020304" pitchFamily="18" charset="0"/>
                <a:cs typeface="Times New Roman" panose="02020603050405020304" pitchFamily="18" charset="0"/>
              </a:rPr>
              <a:t>Thiên</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niên</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kỉ</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thứ</a:t>
            </a:r>
            <a:r>
              <a:rPr lang="en-US" sz="2600" kern="1200" dirty="0">
                <a:solidFill>
                  <a:srgbClr val="002060"/>
                </a:solidFill>
                <a:latin typeface="Times New Roman" panose="02020603050405020304" pitchFamily="18" charset="0"/>
                <a:cs typeface="Times New Roman" panose="02020603050405020304" pitchFamily="18" charset="0"/>
              </a:rPr>
              <a:t> VI </a:t>
            </a:r>
          </a:p>
        </p:txBody>
      </p:sp>
    </p:spTree>
    <p:extLst>
      <p:ext uri="{BB962C8B-B14F-4D97-AF65-F5344CB8AC3E}">
        <p14:creationId xmlns:p14="http://schemas.microsoft.com/office/powerpoint/2010/main" val="1382421626"/>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00B0F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124" y="2378564"/>
            <a:ext cx="2200752" cy="2200752"/>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5647" y="0"/>
            <a:ext cx="2143125" cy="2143125"/>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120617" y="363109"/>
            <a:ext cx="5880259" cy="1435213"/>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200" b="1" kern="1200" dirty="0" err="1">
                <a:solidFill>
                  <a:prstClr val="white"/>
                </a:solidFill>
                <a:latin typeface="Times New Roman" panose="02020603050405020304" pitchFamily="18" charset="0"/>
                <a:cs typeface="Times New Roman" panose="02020603050405020304" pitchFamily="18" charset="0"/>
              </a:rPr>
              <a:t>Người</a:t>
            </a:r>
            <a:r>
              <a:rPr lang="en-US" sz="3200" b="1" kern="1200" dirty="0">
                <a:solidFill>
                  <a:prstClr val="white"/>
                </a:solidFill>
                <a:latin typeface="Times New Roman" panose="02020603050405020304" pitchFamily="18" charset="0"/>
                <a:cs typeface="Times New Roman" panose="02020603050405020304" pitchFamily="18" charset="0"/>
              </a:rPr>
              <a:t> </a:t>
            </a:r>
            <a:r>
              <a:rPr lang="en-US" sz="3200" b="1" kern="1200" dirty="0" err="1">
                <a:solidFill>
                  <a:prstClr val="white"/>
                </a:solidFill>
                <a:latin typeface="Times New Roman" panose="02020603050405020304" pitchFamily="18" charset="0"/>
                <a:cs typeface="Times New Roman" panose="02020603050405020304" pitchFamily="18" charset="0"/>
              </a:rPr>
              <a:t>nguyên</a:t>
            </a:r>
            <a:r>
              <a:rPr lang="en-US" sz="3200" b="1" kern="1200" dirty="0">
                <a:solidFill>
                  <a:prstClr val="white"/>
                </a:solidFill>
                <a:latin typeface="Times New Roman" panose="02020603050405020304" pitchFamily="18" charset="0"/>
                <a:cs typeface="Times New Roman" panose="02020603050405020304" pitchFamily="18" charset="0"/>
              </a:rPr>
              <a:t> </a:t>
            </a:r>
            <a:r>
              <a:rPr lang="en-US" sz="3200" b="1" kern="1200" dirty="0" err="1">
                <a:solidFill>
                  <a:prstClr val="white"/>
                </a:solidFill>
                <a:latin typeface="Times New Roman" panose="02020603050405020304" pitchFamily="18" charset="0"/>
                <a:cs typeface="Times New Roman" panose="02020603050405020304" pitchFamily="18" charset="0"/>
              </a:rPr>
              <a:t>thủy</a:t>
            </a:r>
            <a:r>
              <a:rPr lang="en-US" sz="3200" b="1" kern="1200" dirty="0">
                <a:solidFill>
                  <a:prstClr val="white"/>
                </a:solidFill>
                <a:latin typeface="Times New Roman" panose="02020603050405020304" pitchFamily="18" charset="0"/>
                <a:cs typeface="Times New Roman" panose="02020603050405020304" pitchFamily="18" charset="0"/>
              </a:rPr>
              <a:t> </a:t>
            </a:r>
            <a:r>
              <a:rPr lang="en-US" sz="3200" b="1" kern="1200" dirty="0" err="1">
                <a:solidFill>
                  <a:prstClr val="white"/>
                </a:solidFill>
                <a:latin typeface="Times New Roman" panose="02020603050405020304" pitchFamily="18" charset="0"/>
                <a:cs typeface="Times New Roman" panose="02020603050405020304" pitchFamily="18" charset="0"/>
              </a:rPr>
              <a:t>đã</a:t>
            </a:r>
            <a:r>
              <a:rPr lang="en-US" sz="3200" b="1" kern="1200" dirty="0">
                <a:solidFill>
                  <a:prstClr val="white"/>
                </a:solidFill>
                <a:latin typeface="Times New Roman" panose="02020603050405020304" pitchFamily="18" charset="0"/>
                <a:cs typeface="Times New Roman" panose="02020603050405020304" pitchFamily="18" charset="0"/>
              </a:rPr>
              <a:t> </a:t>
            </a:r>
            <a:r>
              <a:rPr lang="en-US" sz="3200" b="1" kern="1200" dirty="0" err="1">
                <a:solidFill>
                  <a:prstClr val="white"/>
                </a:solidFill>
                <a:latin typeface="Times New Roman" panose="02020603050405020304" pitchFamily="18" charset="0"/>
                <a:cs typeface="Times New Roman" panose="02020603050405020304" pitchFamily="18" charset="0"/>
              </a:rPr>
              <a:t>phát</a:t>
            </a:r>
            <a:r>
              <a:rPr lang="en-US" sz="3200" b="1" kern="1200" dirty="0">
                <a:solidFill>
                  <a:prstClr val="white"/>
                </a:solidFill>
                <a:latin typeface="Times New Roman" panose="02020603050405020304" pitchFamily="18" charset="0"/>
                <a:cs typeface="Times New Roman" panose="02020603050405020304" pitchFamily="18" charset="0"/>
              </a:rPr>
              <a:t> </a:t>
            </a:r>
            <a:r>
              <a:rPr lang="en-US" sz="3200" b="1" kern="1200" dirty="0" err="1">
                <a:solidFill>
                  <a:prstClr val="white"/>
                </a:solidFill>
                <a:latin typeface="Times New Roman" panose="02020603050405020304" pitchFamily="18" charset="0"/>
                <a:cs typeface="Times New Roman" panose="02020603050405020304" pitchFamily="18" charset="0"/>
              </a:rPr>
              <a:t>hiện</a:t>
            </a:r>
            <a:r>
              <a:rPr lang="en-US" sz="3200" b="1" kern="1200" dirty="0">
                <a:solidFill>
                  <a:prstClr val="white"/>
                </a:solidFill>
                <a:latin typeface="Times New Roman" panose="02020603050405020304" pitchFamily="18" charset="0"/>
                <a:cs typeface="Times New Roman" panose="02020603050405020304" pitchFamily="18" charset="0"/>
              </a:rPr>
              <a:t> ra </a:t>
            </a:r>
            <a:r>
              <a:rPr lang="en-US" sz="3200" b="1" kern="1200" dirty="0" err="1">
                <a:solidFill>
                  <a:prstClr val="white"/>
                </a:solidFill>
                <a:latin typeface="Times New Roman" panose="02020603050405020304" pitchFamily="18" charset="0"/>
                <a:cs typeface="Times New Roman" panose="02020603050405020304" pitchFamily="18" charset="0"/>
              </a:rPr>
              <a:t>loại</a:t>
            </a:r>
            <a:r>
              <a:rPr lang="en-US" sz="3200" b="1" kern="1200" dirty="0">
                <a:solidFill>
                  <a:prstClr val="white"/>
                </a:solidFill>
                <a:latin typeface="Times New Roman" panose="02020603050405020304" pitchFamily="18" charset="0"/>
                <a:cs typeface="Times New Roman" panose="02020603050405020304" pitchFamily="18" charset="0"/>
              </a:rPr>
              <a:t> </a:t>
            </a:r>
            <a:r>
              <a:rPr lang="en-US" sz="3200" b="1" kern="1200" dirty="0" err="1">
                <a:solidFill>
                  <a:prstClr val="white"/>
                </a:solidFill>
                <a:latin typeface="Times New Roman" panose="02020603050405020304" pitchFamily="18" charset="0"/>
                <a:cs typeface="Times New Roman" panose="02020603050405020304" pitchFamily="18" charset="0"/>
              </a:rPr>
              <a:t>nguyên</a:t>
            </a:r>
            <a:r>
              <a:rPr lang="en-US" sz="3200" b="1" kern="1200" dirty="0">
                <a:solidFill>
                  <a:prstClr val="white"/>
                </a:solidFill>
                <a:latin typeface="Times New Roman" panose="02020603050405020304" pitchFamily="18" charset="0"/>
                <a:cs typeface="Times New Roman" panose="02020603050405020304" pitchFamily="18" charset="0"/>
              </a:rPr>
              <a:t> </a:t>
            </a:r>
            <a:r>
              <a:rPr lang="en-US" sz="3200" b="1" kern="1200" dirty="0" err="1">
                <a:solidFill>
                  <a:prstClr val="white"/>
                </a:solidFill>
                <a:latin typeface="Times New Roman" panose="02020603050405020304" pitchFamily="18" charset="0"/>
                <a:cs typeface="Times New Roman" panose="02020603050405020304" pitchFamily="18" charset="0"/>
              </a:rPr>
              <a:t>liệu</a:t>
            </a:r>
            <a:r>
              <a:rPr lang="en-US" sz="3200" b="1" kern="1200" dirty="0">
                <a:solidFill>
                  <a:prstClr val="white"/>
                </a:solidFill>
                <a:latin typeface="Times New Roman" panose="02020603050405020304" pitchFamily="18" charset="0"/>
                <a:cs typeface="Times New Roman" panose="02020603050405020304" pitchFamily="18" charset="0"/>
              </a:rPr>
              <a:t> </a:t>
            </a:r>
            <a:r>
              <a:rPr lang="en-US" sz="3200" b="1" kern="1200" dirty="0" err="1">
                <a:solidFill>
                  <a:prstClr val="white"/>
                </a:solidFill>
                <a:latin typeface="Times New Roman" panose="02020603050405020304" pitchFamily="18" charset="0"/>
                <a:cs typeface="Times New Roman" panose="02020603050405020304" pitchFamily="18" charset="0"/>
              </a:rPr>
              <a:t>mới</a:t>
            </a:r>
            <a:r>
              <a:rPr lang="en-US" sz="3200" b="1" kern="1200" dirty="0">
                <a:solidFill>
                  <a:prstClr val="white"/>
                </a:solidFill>
                <a:latin typeface="Times New Roman" panose="02020603050405020304" pitchFamily="18" charset="0"/>
                <a:cs typeface="Times New Roman" panose="02020603050405020304" pitchFamily="18" charset="0"/>
              </a:rPr>
              <a:t> </a:t>
            </a:r>
            <a:r>
              <a:rPr lang="en-US" sz="3200" b="1" kern="1200" dirty="0" err="1">
                <a:solidFill>
                  <a:prstClr val="white"/>
                </a:solidFill>
                <a:latin typeface="Times New Roman" panose="02020603050405020304" pitchFamily="18" charset="0"/>
                <a:cs typeface="Times New Roman" panose="02020603050405020304" pitchFamily="18" charset="0"/>
              </a:rPr>
              <a:t>nào</a:t>
            </a:r>
            <a:r>
              <a:rPr lang="en-US" sz="3200" b="1" kern="1200" dirty="0">
                <a:solidFill>
                  <a:prstClr val="white"/>
                </a:solidFill>
                <a:latin typeface="Times New Roman" panose="02020603050405020304" pitchFamily="18" charset="0"/>
                <a:cs typeface="Times New Roman" panose="02020603050405020304" pitchFamily="18" charset="0"/>
              </a:rPr>
              <a:t> </a:t>
            </a:r>
            <a:r>
              <a:rPr lang="en-US" sz="3200" b="1" kern="1200" dirty="0" err="1">
                <a:solidFill>
                  <a:prstClr val="white"/>
                </a:solidFill>
                <a:latin typeface="Times New Roman" panose="02020603050405020304" pitchFamily="18" charset="0"/>
                <a:cs typeface="Times New Roman" panose="02020603050405020304" pitchFamily="18" charset="0"/>
              </a:rPr>
              <a:t>thay</a:t>
            </a:r>
            <a:r>
              <a:rPr lang="en-US" sz="3200" b="1" kern="1200" dirty="0">
                <a:solidFill>
                  <a:prstClr val="white"/>
                </a:solidFill>
                <a:latin typeface="Times New Roman" panose="02020603050405020304" pitchFamily="18" charset="0"/>
                <a:cs typeface="Times New Roman" panose="02020603050405020304" pitchFamily="18" charset="0"/>
              </a:rPr>
              <a:t> </a:t>
            </a:r>
            <a:r>
              <a:rPr lang="en-US" sz="3200" b="1" kern="1200" dirty="0" err="1">
                <a:solidFill>
                  <a:prstClr val="white"/>
                </a:solidFill>
                <a:latin typeface="Times New Roman" panose="02020603050405020304" pitchFamily="18" charset="0"/>
                <a:cs typeface="Times New Roman" panose="02020603050405020304" pitchFamily="18" charset="0"/>
              </a:rPr>
              <a:t>thế</a:t>
            </a:r>
            <a:r>
              <a:rPr lang="en-US" sz="3200" b="1" kern="1200" dirty="0">
                <a:solidFill>
                  <a:prstClr val="white"/>
                </a:solidFill>
                <a:latin typeface="Times New Roman" panose="02020603050405020304" pitchFamily="18" charset="0"/>
                <a:cs typeface="Times New Roman" panose="02020603050405020304" pitchFamily="18" charset="0"/>
              </a:rPr>
              <a:t> </a:t>
            </a:r>
            <a:r>
              <a:rPr lang="en-US" sz="3200" b="1" kern="1200" dirty="0" err="1">
                <a:solidFill>
                  <a:prstClr val="white"/>
                </a:solidFill>
                <a:latin typeface="Times New Roman" panose="02020603050405020304" pitchFamily="18" charset="0"/>
                <a:cs typeface="Times New Roman" panose="02020603050405020304" pitchFamily="18" charset="0"/>
              </a:rPr>
              <a:t>cho</a:t>
            </a:r>
            <a:r>
              <a:rPr lang="en-US" sz="3200" b="1" kern="1200" dirty="0">
                <a:solidFill>
                  <a:prstClr val="white"/>
                </a:solidFill>
                <a:latin typeface="Times New Roman" panose="02020603050405020304" pitchFamily="18" charset="0"/>
                <a:cs typeface="Times New Roman" panose="02020603050405020304" pitchFamily="18" charset="0"/>
              </a:rPr>
              <a:t> </a:t>
            </a:r>
            <a:r>
              <a:rPr lang="en-US" sz="3200" b="1" kern="1200" dirty="0" err="1">
                <a:solidFill>
                  <a:prstClr val="white"/>
                </a:solidFill>
                <a:latin typeface="Times New Roman" panose="02020603050405020304" pitchFamily="18" charset="0"/>
                <a:cs typeface="Times New Roman" panose="02020603050405020304" pitchFamily="18" charset="0"/>
              </a:rPr>
              <a:t>đồ</a:t>
            </a:r>
            <a:r>
              <a:rPr lang="en-US" sz="3200" b="1" kern="1200" dirty="0">
                <a:solidFill>
                  <a:prstClr val="white"/>
                </a:solidFill>
                <a:latin typeface="Times New Roman" panose="02020603050405020304" pitchFamily="18" charset="0"/>
                <a:cs typeface="Times New Roman" panose="02020603050405020304" pitchFamily="18" charset="0"/>
              </a:rPr>
              <a:t> </a:t>
            </a:r>
            <a:r>
              <a:rPr lang="en-US" sz="3200" b="1" kern="1200" dirty="0" err="1">
                <a:solidFill>
                  <a:prstClr val="white"/>
                </a:solidFill>
                <a:latin typeface="Times New Roman" panose="02020603050405020304" pitchFamily="18" charset="0"/>
                <a:cs typeface="Times New Roman" panose="02020603050405020304" pitchFamily="18" charset="0"/>
              </a:rPr>
              <a:t>đá</a:t>
            </a:r>
            <a:r>
              <a:rPr lang="en-US" sz="3200" b="1" kern="1200" dirty="0">
                <a:solidFill>
                  <a:prstClr val="white"/>
                </a:solidFill>
                <a:latin typeface="Times New Roman" panose="02020603050405020304" pitchFamily="18" charset="0"/>
                <a:cs typeface="Times New Roman" panose="02020603050405020304" pitchFamily="18" charset="0"/>
              </a:rPr>
              <a:t>?</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73" y="1202311"/>
            <a:ext cx="1200530" cy="1205865"/>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23473" y="4528186"/>
            <a:ext cx="2080634"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2800" kern="1200" dirty="0">
                <a:solidFill>
                  <a:srgbClr val="002060"/>
                </a:solidFill>
                <a:latin typeface="Times New Roman" panose="02020603050405020304" pitchFamily="18" charset="0"/>
                <a:cs typeface="Times New Roman" panose="02020603050405020304" pitchFamily="18" charset="0"/>
              </a:rPr>
              <a:t>A. Kim </a:t>
            </a:r>
            <a:r>
              <a:rPr lang="en-US" sz="2800" kern="1200" dirty="0" err="1">
                <a:solidFill>
                  <a:srgbClr val="002060"/>
                </a:solidFill>
                <a:latin typeface="Times New Roman" panose="02020603050405020304" pitchFamily="18" charset="0"/>
                <a:cs typeface="Times New Roman" panose="02020603050405020304" pitchFamily="18" charset="0"/>
              </a:rPr>
              <a:t>loại</a:t>
            </a:r>
            <a:endParaRPr lang="en-US" sz="2800" kern="1200" dirty="0">
              <a:solidFill>
                <a:srgbClr val="002060"/>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3257" y="2378564"/>
            <a:ext cx="2200752" cy="2200752"/>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2513809" y="4528186"/>
            <a:ext cx="2180418"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2800" kern="1200" dirty="0">
                <a:solidFill>
                  <a:srgbClr val="002060"/>
                </a:solidFill>
                <a:latin typeface="Times New Roman" panose="02020603050405020304" pitchFamily="18" charset="0"/>
                <a:cs typeface="Times New Roman" panose="02020603050405020304" pitchFamily="18" charset="0"/>
              </a:rPr>
              <a:t>B. </a:t>
            </a:r>
            <a:r>
              <a:rPr lang="en-US" sz="2800" kern="1200" dirty="0" err="1">
                <a:solidFill>
                  <a:srgbClr val="002060"/>
                </a:solidFill>
                <a:latin typeface="Times New Roman" panose="02020603050405020304" pitchFamily="18" charset="0"/>
                <a:cs typeface="Times New Roman" panose="02020603050405020304" pitchFamily="18" charset="0"/>
              </a:rPr>
              <a:t>Hoá</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thạch</a:t>
            </a:r>
            <a:endParaRPr lang="en-US" sz="2800" kern="1200" dirty="0">
              <a:solidFill>
                <a:srgbClr val="002060"/>
              </a:solidFill>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4895" y="2378564"/>
            <a:ext cx="2200752" cy="2200752"/>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5103929" y="4528186"/>
            <a:ext cx="2080634"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2800" kern="1200" dirty="0">
                <a:solidFill>
                  <a:srgbClr val="002060"/>
                </a:solidFill>
                <a:latin typeface="Times New Roman" panose="02020603050405020304" pitchFamily="18" charset="0"/>
                <a:cs typeface="Times New Roman" panose="02020603050405020304" pitchFamily="18" charset="0"/>
              </a:rPr>
              <a:t>C. </a:t>
            </a:r>
            <a:r>
              <a:rPr lang="en-US" sz="2800" kern="1200" dirty="0" err="1">
                <a:solidFill>
                  <a:srgbClr val="002060"/>
                </a:solidFill>
                <a:latin typeface="Times New Roman" panose="02020603050405020304" pitchFamily="18" charset="0"/>
                <a:cs typeface="Times New Roman" panose="02020603050405020304" pitchFamily="18" charset="0"/>
              </a:rPr>
              <a:t>Xương</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cá</a:t>
            </a:r>
            <a:endParaRPr lang="en-US" sz="2800" kern="1200" dirty="0">
              <a:solidFill>
                <a:srgbClr val="002060"/>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5888" y="2378564"/>
            <a:ext cx="2200752" cy="2200752"/>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7594264" y="4528186"/>
            <a:ext cx="1524000"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2800" kern="1200" dirty="0">
                <a:solidFill>
                  <a:srgbClr val="002060"/>
                </a:solidFill>
                <a:latin typeface="Times New Roman" panose="02020603050405020304" pitchFamily="18" charset="0"/>
                <a:cs typeface="Times New Roman" panose="02020603050405020304" pitchFamily="18" charset="0"/>
              </a:rPr>
              <a:t>D. </a:t>
            </a:r>
            <a:r>
              <a:rPr lang="en-US" sz="2800" kern="1200" dirty="0" err="1">
                <a:solidFill>
                  <a:srgbClr val="002060"/>
                </a:solidFill>
                <a:latin typeface="Times New Roman" panose="02020603050405020304" pitchFamily="18" charset="0"/>
                <a:cs typeface="Times New Roman" panose="02020603050405020304" pitchFamily="18" charset="0"/>
              </a:rPr>
              <a:t>Gỗ</a:t>
            </a:r>
            <a:r>
              <a:rPr lang="en-US" sz="2800" kern="1200"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005916772"/>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2 - &amp;quot;A.  Khởi Động&amp;quot;&quot;/&gt;&lt;property id=&quot;20307&quot; value=&quot;629&quot;/&gt;&lt;/object&gt;&lt;object type=&quot;3&quot; unique_id=&quot;10004&quot;&gt;&lt;property id=&quot;20148&quot; value=&quot;5&quot;/&gt;&lt;property id=&quot;20300&quot; value=&quot;Slide 4&quot;/&gt;&lt;property id=&quot;20307&quot; value=&quot;637&quot;/&gt;&lt;/object&gt;&lt;object type=&quot;3&quot; unique_id=&quot;10005&quot;&gt;&lt;property id=&quot;20148&quot; value=&quot;5&quot;/&gt;&lt;property id=&quot;20300&quot; value=&quot;Slide 5&quot;/&gt;&lt;property id=&quot;20307&quot; value=&quot;636&quot;/&gt;&lt;/object&gt;&lt;object type=&quot;3&quot; unique_id=&quot;10006&quot;&gt;&lt;property id=&quot;20148&quot; value=&quot;5&quot;/&gt;&lt;property id=&quot;20300&quot; value=&quot;Slide 6&quot;/&gt;&lt;property id=&quot;20307&quot; value=&quot;442&quot;/&gt;&lt;/object&gt;&lt;object type=&quot;3&quot; unique_id=&quot;10007&quot;&gt;&lt;property id=&quot;20148&quot; value=&quot;5&quot;/&gt;&lt;property id=&quot;20300&quot; value=&quot;Slide 7&quot;/&gt;&lt;property id=&quot;20307&quot; value=&quot;397&quot;/&gt;&lt;/object&gt;&lt;object type=&quot;3&quot; unique_id=&quot;10009&quot;&gt;&lt;property id=&quot;20148&quot; value=&quot;5&quot;/&gt;&lt;property id=&quot;20300&quot; value=&quot;Slide 14 - &amp;quot;Nội dung chính&amp;quot;&quot;/&gt;&lt;property id=&quot;20307&quot; value=&quot;322&quot;/&gt;&lt;/object&gt;&lt;object type=&quot;3&quot; unique_id=&quot;10010&quot;&gt;&lt;property id=&quot;20148&quot; value=&quot;5&quot;/&gt;&lt;property id=&quot;20300&quot; value=&quot;Slide 16 - &amp;quot;Điều kiện tự nhiên&amp;quot;&quot;/&gt;&lt;property id=&quot;20307&quot; value=&quot;262&quot;/&gt;&lt;/object&gt;&lt;object type=&quot;3&quot; unique_id=&quot;10012&quot;&gt;&lt;property id=&quot;20148&quot; value=&quot;5&quot;/&gt;&lt;property id=&quot;20300&quot; value=&quot;Slide 22 - &amp;quot;II. &amp;quot;&quot;/&gt;&lt;property id=&quot;20307&quot; value=&quot;267&quot;/&gt;&lt;/object&gt;&lt;object type=&quot;3&quot; unique_id=&quot;10013&quot;&gt;&lt;property id=&quot;20148&quot; value=&quot;5&quot;/&gt;&lt;property id=&quot;20300&quot; value=&quot;Slide 23&quot;/&gt;&lt;property id=&quot;20307&quot; value=&quot;289&quot;/&gt;&lt;/object&gt;&lt;object type=&quot;3&quot; unique_id=&quot;10016&quot;&gt;&lt;property id=&quot;20148&quot; value=&quot;5&quot;/&gt;&lt;property id=&quot;20300&quot; value=&quot;Slide 27&quot;/&gt;&lt;property id=&quot;20307&quot; value=&quot;628&quot;/&gt;&lt;/object&gt;&lt;object type=&quot;3&quot; unique_id=&quot;10017&quot;&gt;&lt;property id=&quot;20148&quot; value=&quot;5&quot;/&gt;&lt;property id=&quot;20300&quot; value=&quot;Slide 30 - &amp;quot;III. &amp;quot;&quot;/&gt;&lt;property id=&quot;20307&quot; value=&quot;276&quot;/&gt;&lt;/object&gt;&lt;object type=&quot;3&quot; unique_id=&quot;10019&quot;&gt;&lt;property id=&quot;20148&quot; value=&quot;5&quot;/&gt;&lt;property id=&quot;20300&quot; value=&quot;Slide 33 - &amp;quot;3. Những thành tựu văn hoá tiêu biểu &amp;quot;&quot;/&gt;&lt;property id=&quot;20307&quot; value=&quot;272&quot;/&gt;&lt;/object&gt;&lt;object type=&quot;3&quot; unique_id=&quot;10021&quot;&gt;&lt;property id=&quot;20148&quot; value=&quot;5&quot;/&gt;&lt;property id=&quot;20300&quot; value=&quot;Slide 35 - &amp;quot;LUYỆN TẬP, VẬN DỤNG&amp;quot;&quot;/&gt;&lt;property id=&quot;20307&quot; value=&quot;282&quot;/&gt;&lt;/object&gt;&lt;object type=&quot;3&quot; unique_id=&quot;10024&quot;&gt;&lt;property id=&quot;20148&quot; value=&quot;5&quot;/&gt;&lt;property id=&quot;20300&quot; value=&quot;Slide 38&quot;/&gt;&lt;property id=&quot;20307&quot; value=&quot;633&quot;/&gt;&lt;/object&gt;&lt;object type=&quot;3&quot; unique_id=&quot;10025&quot;&gt;&lt;property id=&quot;20148&quot; value=&quot;5&quot;/&gt;&lt;property id=&quot;20300&quot; value=&quot;Slide 39&quot;/&gt;&lt;property id=&quot;20307&quot; value=&quot;324&quot;/&gt;&lt;/object&gt;&lt;object type=&quot;3&quot; unique_id=&quot;10026&quot;&gt;&lt;property id=&quot;20148&quot; value=&quot;5&quot;/&gt;&lt;property id=&quot;20300&quot; value=&quot;Slide 42&quot;/&gt;&lt;property id=&quot;20307&quot; value=&quot;304&quot;/&gt;&lt;/object&gt;&lt;object type=&quot;3&quot; unique_id=&quot;10027&quot;&gt;&lt;property id=&quot;20148&quot; value=&quot;5&quot;/&gt;&lt;property id=&quot;20300&quot; value=&quot;Slide 43 - &amp;quot;CẢM ƠN SỰ THEO DÕI CỦA CÁC EM!&amp;quot;&quot;/&gt;&lt;property id=&quot;20307&quot; value=&quot;320&quot;/&gt;&lt;/object&gt;&lt;object type=&quot;3&quot; unique_id=&quot;10028&quot;&gt;&lt;property id=&quot;20148&quot; value=&quot;5&quot;/&gt;&lt;property id=&quot;20300&quot; value=&quot;Slide 44 - &amp;quot;Tôn giáo &amp;quot;&quot;/&gt;&lt;property id=&quot;20307&quot; value=&quot;316&quot;/&gt;&lt;/object&gt;&lt;object type=&quot;3&quot; unique_id=&quot;10029&quot;&gt;&lt;property id=&quot;20148&quot; value=&quot;5&quot;/&gt;&lt;property id=&quot;20300&quot; value=&quot;Slide 45 - &amp;quot;Sử thi Ma-ha-bha-ra-ta và Ra-ma-y-a-na&amp;quot;&quot;/&gt;&lt;property id=&quot;20307&quot; value=&quot;315&quot;/&gt;&lt;/object&gt;&lt;object type=&quot;3&quot; unique_id=&quot;10030&quot;&gt;&lt;property id=&quot;20148&quot; value=&quot;5&quot;/&gt;&lt;property id=&quot;20300&quot; value=&quot;Slide 46 - &amp;quot;Chữ viết&amp;quot;&quot;/&gt;&lt;property id=&quot;20307&quot; value=&quot;317&quot;/&gt;&lt;/object&gt;&lt;object type=&quot;3&quot; unique_id=&quot;10031&quot;&gt;&lt;property id=&quot;20148&quot; value=&quot;5&quot;/&gt;&lt;property id=&quot;20300&quot; value=&quot;Slide 47 - &amp;quot;Cột đá A-sô-ca &amp;quot;&quot;/&gt;&lt;property id=&quot;20307&quot; value=&quot;313&quot;/&gt;&lt;/object&gt;&lt;object type=&quot;3&quot; unique_id=&quot;10032&quot;&gt;&lt;property id=&quot;20148&quot; value=&quot;5&quot;/&gt;&lt;property id=&quot;20300&quot; value=&quot;Slide 48 - &amp;quot;Đại bảo tháp San-chi&amp;quot;&quot;/&gt;&lt;property id=&quot;20307&quot; value=&quot;314&quot;/&gt;&lt;/object&gt;&lt;object type=&quot;3&quot; unique_id=&quot;10033&quot;&gt;&lt;property id=&quot;20148&quot; value=&quot;5&quot;/&gt;&lt;property id=&quot;20300&quot; value=&quot;Slide 49 - &amp;quot;Toán học &amp;quot;&quot;/&gt;&lt;property id=&quot;20307&quot; value=&quot;321&quot;/&gt;&lt;/object&gt;&lt;object type=&quot;3&quot; unique_id=&quot;10034&quot;&gt;&lt;property id=&quot;20148&quot; value=&quot;5&quot;/&gt;&lt;property id=&quot;20300&quot; value=&quot;Slide 50&quot;/&gt;&lt;property id=&quot;20307&quot; value=&quot;626&quot;/&gt;&lt;/object&gt;&lt;object type=&quot;3&quot; unique_id=&quot;10171&quot;&gt;&lt;property id=&quot;20148&quot; value=&quot;5&quot;/&gt;&lt;property id=&quot;20300&quot; value=&quot;Slide 24 - &amp;quot;Câu hỏi; Chế độ đẳng cấp trong xã hội Ấn Độ cổ đại được phân chia dựa trên cơ sở nào? A. Dựa trên sự phân biệt về &quot;/&gt;&lt;property id=&quot;20307&quot; value=&quot;638&quot;/&gt;&lt;/object&gt;&lt;object type=&quot;3&quot; unique_id=&quot;10172&quot;&gt;&lt;property id=&quot;20148&quot; value=&quot;5&quot;/&gt;&lt;property id=&quot;20300&quot; value=&quot;Slide 25 - &amp;quot;Quan sát sơ đồ các đẳng cấp trong xã hội Ấn Độ cổ đại, hãy cho biết đẳng cấp nào có vị thế cao nhất? A. Su - đra B&quot;/&gt;&lt;property id=&quot;20307&quot; value=&quot;639&quot;/&gt;&lt;/object&gt;&lt;object type=&quot;3&quot; unique_id=&quot;47118&quot;&gt;&lt;property id=&quot;20148&quot; value=&quot;5&quot;/&gt;&lt;property id=&quot;20300&quot; value=&quot;Slide 1&quot;/&gt;&lt;property id=&quot;20307&quot; value=&quot;640&quot;/&gt;&lt;/object&gt;&lt;object type=&quot;3&quot; unique_id=&quot;47119&quot;&gt;&lt;property id=&quot;20148&quot; value=&quot;5&quot;/&gt;&lt;property id=&quot;20300&quot; value=&quot;Slide 3 - &amp;quot;VIDEO DẪN DẮT CỦA GIÁO VIÊN&amp;quot;&quot;/&gt;&lt;property id=&quot;20307&quot; value=&quot;641&quot;/&gt;&lt;/object&gt;&lt;object type=&quot;3&quot; unique_id=&quot;47120&quot;&gt;&lt;property id=&quot;20148&quot; value=&quot;5&quot;/&gt;&lt;property id=&quot;20300&quot; value=&quot;Slide 8&quot;/&gt;&lt;property id=&quot;20307&quot; value=&quot;642&quot;/&gt;&lt;/object&gt;&lt;object type=&quot;3&quot; unique_id=&quot;47121&quot;&gt;&lt;property id=&quot;20148&quot; value=&quot;5&quot;/&gt;&lt;property id=&quot;20300&quot; value=&quot;Slide 9 - &amp;quot;Bài tập  1&amp;quot;&quot;/&gt;&lt;property id=&quot;20307&quot; value=&quot;643&quot;/&gt;&lt;/object&gt;&lt;object type=&quot;3&quot; unique_id=&quot;47122&quot;&gt;&lt;property id=&quot;20148&quot; value=&quot;5&quot;/&gt;&lt;property id=&quot;20300&quot; value=&quot;Slide 10 - &amp;quot;Video những điều thú vị về Ấn Độ&amp;quot;&quot;/&gt;&lt;property id=&quot;20307&quot; value=&quot;645&quot;/&gt;&lt;/object&gt;&lt;object type=&quot;3&quot; unique_id=&quot;47123&quot;&gt;&lt;property id=&quot;20148&quot; value=&quot;5&quot;/&gt;&lt;property id=&quot;20300&quot; value=&quot;Slide 11 - &amp;quot;Video ghi hinh dẫn vào bài giảng&amp;quot;&quot;/&gt;&lt;property id=&quot;20307&quot; value=&quot;646&quot;/&gt;&lt;/object&gt;&lt;object type=&quot;3&quot; unique_id=&quot;47124&quot;&gt;&lt;property id=&quot;20148&quot; value=&quot;5&quot;/&gt;&lt;property id=&quot;20300&quot; value=&quot;Slide 13&quot;/&gt;&lt;property id=&quot;20307&quot; value=&quot;648&quot;/&gt;&lt;/object&gt;&lt;object type=&quot;3&quot; unique_id=&quot;47125&quot;&gt;&lt;property id=&quot;20148&quot; value=&quot;5&quot;/&gt;&lt;property id=&quot;20300&quot; value=&quot;Slide 15 - &amp;quot;Mục tiêu cần đạt&amp;quot;&quot;/&gt;&lt;property id=&quot;20307&quot; value=&quot;647&quot;/&gt;&lt;/object&gt;&lt;object type=&quot;3&quot; unique_id=&quot;47126&quot;&gt;&lt;property id=&quot;20148&quot; value=&quot;5&quot;/&gt;&lt;property id=&quot;20300&quot; value=&quot;Slide 17 - &amp;quot;Vị trí địa lí: &amp;quot;&quot;/&gt;&lt;property id=&quot;20307&quot; value=&quot;649&quot;/&gt;&lt;/object&gt;&lt;object type=&quot;3&quot; unique_id=&quot;47127&quot;&gt;&lt;property id=&quot;20148&quot; value=&quot;5&quot;/&gt;&lt;property id=&quot;20300&quot; value=&quot;Slide 18 - &amp;quot;- Địa hình:&amp;quot;&quot;/&gt;&lt;property id=&quot;20307&quot; value=&quot;652&quot;/&gt;&lt;/object&gt;&lt;object type=&quot;3&quot; unique_id=&quot;47128&quot;&gt;&lt;property id=&quot;20148&quot; value=&quot;5&quot;/&gt;&lt;property id=&quot;20300&quot; value=&quot;Slide 19 - &amp;quot;Khí hậu:&amp;quot;&quot;/&gt;&lt;property id=&quot;20307&quot; value=&quot;651&quot;/&gt;&lt;/object&gt;&lt;object type=&quot;3&quot; unique_id=&quot;47129&quot;&gt;&lt;property id=&quot;20148&quot; value=&quot;5&quot;/&gt;&lt;property id=&quot;20300&quot; value=&quot;Slide 20 - &amp;quot;-Sông ngòi: &amp;quot;&quot;/&gt;&lt;property id=&quot;20307&quot; value=&quot;653&quot;/&gt;&lt;/object&gt;&lt;object type=&quot;3&quot; unique_id=&quot;47130&quot;&gt;&lt;property id=&quot;20148&quot; value=&quot;5&quot;/&gt;&lt;property id=&quot;20300&quot; value=&quot;Slide 21 - &amp;quot;Video  dẫn dắt sang mục mới&amp;quot;&quot;/&gt;&lt;property id=&quot;20307&quot; value=&quot;654&quot;/&gt;&lt;/object&gt;&lt;object type=&quot;3&quot; unique_id=&quot;47131&quot;&gt;&lt;property id=&quot;20148&quot; value=&quot;5&quot;/&gt;&lt;property id=&quot;20300&quot; value=&quot;Slide 26 - &amp;quot;Quan sát sơ đồ các đẳng cấp trong xã hội Ấn Độ cổ đại, hãy cho biết đẳng cấp nào có vị thế thấp nhất? A. Su - đra &quot;/&gt;&lt;property id=&quot;20307&quot; value=&quot;655&quot;/&gt;&lt;/object&gt;&lt;object type=&quot;3&quot; unique_id=&quot;47132&quot;&gt;&lt;property id=&quot;20148&quot; value=&quot;5&quot;/&gt;&lt;property id=&quot;20300&quot; value=&quot;Slide 28 - &amp;quot;Video dẫn dắt về nạn phân biệt chủng tộc.&amp;quot;&quot;/&gt;&lt;property id=&quot;20307&quot; value=&quot;657&quot;/&gt;&lt;/object&gt;&lt;object type=&quot;3&quot; unique_id=&quot;47133&quot;&gt;&lt;property id=&quot;20148&quot; value=&quot;5&quot;/&gt;&lt;property id=&quot;20300&quot; value=&quot;Slide 29 - &amp;quot;Video chuyển sang mục mới &amp;quot;&quot;/&gt;&lt;property id=&quot;20307&quot; value=&quot;658&quot;/&gt;&lt;/object&gt;&lt;object type=&quot;3&quot; unique_id=&quot;47134&quot;&gt;&lt;property id=&quot;20148&quot; value=&quot;5&quot;/&gt;&lt;property id=&quot;20300&quot; value=&quot;Slide 31 - &amp;quot;Video về thành tựu văn hóa Ấn Độ&amp;quot;&quot;/&gt;&lt;property id=&quot;20307&quot; value=&quot;659&quot;/&gt;&lt;/object&gt;&lt;object type=&quot;3&quot; unique_id=&quot;47135&quot;&gt;&lt;property id=&quot;20148&quot; value=&quot;5&quot;/&gt;&lt;property id=&quot;20300&quot; value=&quot;Slide 32&quot;/&gt;&lt;property id=&quot;20307&quot; value=&quot;656&quot;/&gt;&lt;/object&gt;&lt;object type=&quot;3&quot; unique_id=&quot;47461&quot;&gt;&lt;property id=&quot;20148&quot; value=&quot;5&quot;/&gt;&lt;property id=&quot;20300&quot; value=&quot;Slide 12 - &amp;quot;HÌNH THÀNH KIẾN THỨC&amp;quot;&quot;/&gt;&lt;property id=&quot;20307&quot; value=&quot;664&quot;/&gt;&lt;/object&gt;&lt;object type=&quot;3&quot; unique_id=&quot;47462&quot;&gt;&lt;property id=&quot;20148&quot; value=&quot;5&quot;/&gt;&lt;property id=&quot;20300&quot; value=&quot;Slide 36 - &amp;quot;LUYỆN TẬP&amp;quot;&quot;/&gt;&lt;property id=&quot;20307&quot; value=&quot;662&quot;/&gt;&lt;/object&gt;&lt;object type=&quot;3&quot; unique_id=&quot;47463&quot;&gt;&lt;property id=&quot;20148&quot; value=&quot;5&quot;/&gt;&lt;property id=&quot;20300&quot; value=&quot;Slide 37&quot;/&gt;&lt;property id=&quot;20307&quot; value=&quot;661&quot;/&gt;&lt;/object&gt;&lt;object type=&quot;3&quot; unique_id=&quot;47464&quot;&gt;&lt;property id=&quot;20148&quot; value=&quot;5&quot;/&gt;&lt;property id=&quot;20300&quot; value=&quot;Slide 40 - &amp;quot;TÌM TÒI, MỞ RỘNG&amp;quot;&quot;/&gt;&lt;property id=&quot;20307&quot; value=&quot;663&quot;/&gt;&lt;/object&gt;&lt;object type=&quot;3&quot; unique_id=&quot;47465&quot;&gt;&lt;property id=&quot;20148&quot; value=&quot;5&quot;/&gt;&lt;property id=&quot;20300&quot; value=&quot;Slide 41&quot;/&gt;&lt;property id=&quot;20307&quot; value=&quot;660&quot;/&gt;&lt;/object&gt;&lt;object type=&quot;3&quot; unique_id=&quot;47623&quot;&gt;&lt;property id=&quot;20148&quot; value=&quot;5&quot;/&gt;&lt;property id=&quot;20300&quot; value=&quot;Slide 34&quot;/&gt;&lt;property id=&quot;20307&quot; value=&quot;666&quot;/&gt;&lt;/object&gt;&lt;/object&gt;&lt;object type=&quot;8&quot; unique_id=&quot;10068&quot;&gt;&lt;/object&gt;&lt;/object&gt;&lt;/database&gt;"/>
  <p:tag name="SECTOMILLISECCONVERTED" val="1"/>
</p:tagLst>
</file>

<file path=ppt/theme/theme1.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11.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1472</TotalTime>
  <Words>1604</Words>
  <Application>Microsoft Office PowerPoint</Application>
  <PresentationFormat>Trình chiếu Trên màn hình (16:9)</PresentationFormat>
  <Paragraphs>205</Paragraphs>
  <Slides>42</Slides>
  <Notes>18</Notes>
  <HiddenSlides>0</HiddenSlides>
  <MMClips>15</MMClips>
  <ScaleCrop>false</ScaleCrop>
  <HeadingPairs>
    <vt:vector size="6" baseType="variant">
      <vt:variant>
        <vt:lpstr>Phông được Dùng</vt:lpstr>
      </vt:variant>
      <vt:variant>
        <vt:i4>27</vt:i4>
      </vt:variant>
      <vt:variant>
        <vt:lpstr>Chủ đề</vt:lpstr>
      </vt:variant>
      <vt:variant>
        <vt:i4>10</vt:i4>
      </vt:variant>
      <vt:variant>
        <vt:lpstr>Tiêu đề Bản chiếu</vt:lpstr>
      </vt:variant>
      <vt:variant>
        <vt:i4>42</vt:i4>
      </vt:variant>
    </vt:vector>
  </HeadingPairs>
  <TitlesOfParts>
    <vt:vector size="79" baseType="lpstr">
      <vt:lpstr>宋体</vt:lpstr>
      <vt:lpstr>#9Slide03 AmpleSoft Bold</vt:lpstr>
      <vt:lpstr>#9Slide03 Arima Madurai</vt:lpstr>
      <vt:lpstr>#9Slide03 Arima Madurai ExtraBo</vt:lpstr>
      <vt:lpstr>#9Slide05 Fourth Medium</vt:lpstr>
      <vt:lpstr>Arial</vt:lpstr>
      <vt:lpstr>Calibri</vt:lpstr>
      <vt:lpstr>Calibri Light</vt:lpstr>
      <vt:lpstr>等线</vt:lpstr>
      <vt:lpstr>Gill Sans MT</vt:lpstr>
      <vt:lpstr>ITC Avant Garde Std Bk</vt:lpstr>
      <vt:lpstr>Livvic</vt:lpstr>
      <vt:lpstr>Open Sans</vt:lpstr>
      <vt:lpstr>PT Serif</vt:lpstr>
      <vt:lpstr>Roboto Condensed</vt:lpstr>
      <vt:lpstr>Roboto Condensed Light</vt:lpstr>
      <vt:lpstr>Roboto Slab</vt:lpstr>
      <vt:lpstr>Snell Roundhand Black</vt:lpstr>
      <vt:lpstr>SVN-Blenda Script</vt:lpstr>
      <vt:lpstr>Tahoma</vt:lpstr>
      <vt:lpstr>Times New Roman</vt:lpstr>
      <vt:lpstr>Wingdings</vt:lpstr>
      <vt:lpstr>字体管家棉花糖</vt:lpstr>
      <vt:lpstr>字魂59号-创粗黑</vt:lpstr>
      <vt:lpstr>思源黑体</vt:lpstr>
      <vt:lpstr>方正正大黑简体</vt:lpstr>
      <vt:lpstr>锐字工房洪荒之光中黑简1.0</vt:lpstr>
      <vt:lpstr>Lección de Historia de España by Slidesgo</vt:lpstr>
      <vt:lpstr>1_Lección de Historia de España by Slidesgo</vt:lpstr>
      <vt:lpstr>Simple Light</vt:lpstr>
      <vt:lpstr>2_Lección de Historia de España by Slidesgo</vt:lpstr>
      <vt:lpstr>2_Office Theme</vt:lpstr>
      <vt:lpstr>第一PPT，www.1ppt.com</vt:lpstr>
      <vt:lpstr>Office Theme</vt:lpstr>
      <vt:lpstr>5_Office Theme</vt:lpstr>
      <vt:lpstr>1_Office Theme</vt:lpstr>
      <vt:lpstr>1_Gallery</vt:lpstr>
      <vt:lpstr>Bản trình bày PowerPoint</vt:lpstr>
      <vt:lpstr>Bản trình bày PowerPoint</vt:lpstr>
      <vt:lpstr>Bản trình bày PowerPoint</vt:lpstr>
      <vt:lpstr>Bản trình bày PowerPoint</vt:lpstr>
      <vt:lpstr>HÌNH THÀNH KIẾN THỨC</vt:lpstr>
      <vt:lpstr>Sự phát hiện ra kim loại và bước tiến của xã hội nguyên thủy</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LUYỆN TẬP, VẬN DỤNG</vt:lpstr>
      <vt:lpstr>Bản trình bày PowerPoint</vt:lpstr>
      <vt:lpstr>Bản trình bày PowerPoint</vt:lpstr>
      <vt:lpstr>Bản trình bày PowerPoint</vt:lpstr>
      <vt:lpstr>Bản trình bày PowerPoint</vt:lpstr>
      <vt:lpstr>TÌM TÒI, MỞ RỘNG</vt:lpstr>
      <vt:lpstr>Bản trình bày PowerPoint</vt:lpstr>
      <vt:lpstr>Bản trình bày PowerPoint</vt:lpstr>
      <vt:lpstr>CẢM ƠN SỰ THEO DÕI CỦA CÁC 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ẤN ĐỘ CỔ ĐẠI</dc:title>
  <dc:creator>Administrator</dc:creator>
  <cp:lastModifiedBy>admin</cp:lastModifiedBy>
  <cp:revision>78</cp:revision>
  <dcterms:modified xsi:type="dcterms:W3CDTF">2023-04-03T03:50:57Z</dcterms:modified>
</cp:coreProperties>
</file>